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681" r:id="rId3"/>
    <p:sldMasterId id="2147483673" r:id="rId4"/>
  </p:sldMasterIdLst>
  <p:sldIdLst>
    <p:sldId id="271" r:id="rId5"/>
    <p:sldId id="276" r:id="rId6"/>
    <p:sldId id="27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38"/>
    <a:srgbClr val="37A76F"/>
    <a:srgbClr val="44C1A3"/>
    <a:srgbClr val="10CF9B"/>
    <a:srgbClr val="0BD0D9"/>
    <a:srgbClr val="0F6FC6"/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15"/>
  </p:normalViewPr>
  <p:slideViewPr>
    <p:cSldViewPr snapToGrid="0">
      <p:cViewPr varScale="1">
        <p:scale>
          <a:sx n="72" d="100"/>
          <a:sy n="72" d="100"/>
        </p:scale>
        <p:origin x="8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006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28600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19" y="445802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958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2273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25571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36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13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26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1077177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749073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275828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8947723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grpSp>
        <p:nvGrpSpPr>
          <p:cNvPr id="21" name="组合 1"/>
          <p:cNvGrpSpPr/>
          <p:nvPr/>
        </p:nvGrpSpPr>
        <p:grpSpPr>
          <a:xfrm>
            <a:off x="1077176" y="1527776"/>
            <a:ext cx="1031602" cy="1196204"/>
            <a:chOff x="1077176" y="1828401"/>
            <a:chExt cx="1031602" cy="1196204"/>
          </a:xfrm>
        </p:grpSpPr>
        <p:sp>
          <p:nvSpPr>
            <p:cNvPr id="22" name="等腰三角形 23"/>
            <p:cNvSpPr/>
            <p:nvPr/>
          </p:nvSpPr>
          <p:spPr>
            <a:xfrm rot="5400000">
              <a:off x="994876" y="1910703"/>
              <a:ext cx="1196204" cy="1031600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077176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01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"/>
          <p:cNvGrpSpPr/>
          <p:nvPr/>
        </p:nvGrpSpPr>
        <p:grpSpPr>
          <a:xfrm>
            <a:off x="3749073" y="1527776"/>
            <a:ext cx="1031602" cy="1196204"/>
            <a:chOff x="3749073" y="1828401"/>
            <a:chExt cx="1031602" cy="1196204"/>
          </a:xfrm>
        </p:grpSpPr>
        <p:sp>
          <p:nvSpPr>
            <p:cNvPr id="25" name="等腰三角形 24"/>
            <p:cNvSpPr/>
            <p:nvPr/>
          </p:nvSpPr>
          <p:spPr>
            <a:xfrm rot="5400000">
              <a:off x="3666773" y="1910703"/>
              <a:ext cx="1196204" cy="1031600"/>
            </a:xfrm>
            <a:prstGeom prst="triangl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749073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02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3"/>
          <p:cNvGrpSpPr/>
          <p:nvPr/>
        </p:nvGrpSpPr>
        <p:grpSpPr>
          <a:xfrm>
            <a:off x="6271019" y="1527776"/>
            <a:ext cx="1036407" cy="1196204"/>
            <a:chOff x="6271019" y="1828401"/>
            <a:chExt cx="1036407" cy="1196204"/>
          </a:xfrm>
        </p:grpSpPr>
        <p:sp>
          <p:nvSpPr>
            <p:cNvPr id="29" name="等腰三角形 25"/>
            <p:cNvSpPr/>
            <p:nvPr/>
          </p:nvSpPr>
          <p:spPr>
            <a:xfrm rot="5400000">
              <a:off x="6193524" y="1910703"/>
              <a:ext cx="1196204" cy="1031600"/>
            </a:xfrm>
            <a:prstGeom prst="triangl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6271019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03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"/>
          <p:cNvGrpSpPr/>
          <p:nvPr/>
        </p:nvGrpSpPr>
        <p:grpSpPr>
          <a:xfrm>
            <a:off x="8947720" y="1527776"/>
            <a:ext cx="1031602" cy="1196204"/>
            <a:chOff x="8947720" y="1828401"/>
            <a:chExt cx="1031602" cy="1196204"/>
          </a:xfrm>
        </p:grpSpPr>
        <p:sp>
          <p:nvSpPr>
            <p:cNvPr id="45" name="等腰三角形 26"/>
            <p:cNvSpPr/>
            <p:nvPr/>
          </p:nvSpPr>
          <p:spPr>
            <a:xfrm rot="5400000">
              <a:off x="8865420" y="1910703"/>
              <a:ext cx="1196204" cy="1031600"/>
            </a:xfrm>
            <a:prstGeom prst="triangl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947720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04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3784446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152067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416825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049205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070428" y="1846909"/>
            <a:ext cx="125066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1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2" name="矩形 51"/>
          <p:cNvSpPr/>
          <p:nvPr/>
        </p:nvSpPr>
        <p:spPr>
          <a:xfrm>
            <a:off x="4709930" y="1846909"/>
            <a:ext cx="125066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3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3" name="矩形 52"/>
          <p:cNvSpPr/>
          <p:nvPr/>
        </p:nvSpPr>
        <p:spPr>
          <a:xfrm>
            <a:off x="7349432" y="1846909"/>
            <a:ext cx="125066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4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4" name="矩形 53"/>
          <p:cNvSpPr/>
          <p:nvPr/>
        </p:nvSpPr>
        <p:spPr>
          <a:xfrm>
            <a:off x="9988935" y="1846909"/>
            <a:ext cx="125066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5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9843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1077177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749073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275828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8947723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grpSp>
        <p:nvGrpSpPr>
          <p:cNvPr id="21" name="组合 1"/>
          <p:cNvGrpSpPr/>
          <p:nvPr/>
        </p:nvGrpSpPr>
        <p:grpSpPr>
          <a:xfrm>
            <a:off x="1077176" y="1527776"/>
            <a:ext cx="1031602" cy="1196204"/>
            <a:chOff x="1077176" y="1828401"/>
            <a:chExt cx="1031602" cy="1196204"/>
          </a:xfrm>
        </p:grpSpPr>
        <p:sp>
          <p:nvSpPr>
            <p:cNvPr id="22" name="等腰三角形 23"/>
            <p:cNvSpPr/>
            <p:nvPr/>
          </p:nvSpPr>
          <p:spPr>
            <a:xfrm rot="5400000">
              <a:off x="994876" y="1910703"/>
              <a:ext cx="1196204" cy="1031600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077176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01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"/>
          <p:cNvGrpSpPr/>
          <p:nvPr/>
        </p:nvGrpSpPr>
        <p:grpSpPr>
          <a:xfrm>
            <a:off x="3749073" y="1527776"/>
            <a:ext cx="1031602" cy="1196204"/>
            <a:chOff x="3749073" y="1828401"/>
            <a:chExt cx="1031602" cy="1196204"/>
          </a:xfrm>
        </p:grpSpPr>
        <p:sp>
          <p:nvSpPr>
            <p:cNvPr id="25" name="等腰三角形 24"/>
            <p:cNvSpPr/>
            <p:nvPr/>
          </p:nvSpPr>
          <p:spPr>
            <a:xfrm rot="5400000">
              <a:off x="3666773" y="1910703"/>
              <a:ext cx="1196204" cy="1031600"/>
            </a:xfrm>
            <a:prstGeom prst="triangl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749073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02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3"/>
          <p:cNvGrpSpPr/>
          <p:nvPr/>
        </p:nvGrpSpPr>
        <p:grpSpPr>
          <a:xfrm>
            <a:off x="6271019" y="1527776"/>
            <a:ext cx="1036407" cy="1196204"/>
            <a:chOff x="6271019" y="1828401"/>
            <a:chExt cx="1036407" cy="1196204"/>
          </a:xfrm>
        </p:grpSpPr>
        <p:sp>
          <p:nvSpPr>
            <p:cNvPr id="29" name="等腰三角形 25"/>
            <p:cNvSpPr/>
            <p:nvPr/>
          </p:nvSpPr>
          <p:spPr>
            <a:xfrm rot="5400000">
              <a:off x="6193524" y="1910703"/>
              <a:ext cx="1196204" cy="1031600"/>
            </a:xfrm>
            <a:prstGeom prst="triangl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6271019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03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"/>
          <p:cNvGrpSpPr/>
          <p:nvPr/>
        </p:nvGrpSpPr>
        <p:grpSpPr>
          <a:xfrm>
            <a:off x="8947720" y="1527776"/>
            <a:ext cx="1031602" cy="1196204"/>
            <a:chOff x="8947720" y="1828401"/>
            <a:chExt cx="1031602" cy="1196204"/>
          </a:xfrm>
        </p:grpSpPr>
        <p:sp>
          <p:nvSpPr>
            <p:cNvPr id="45" name="等腰三角形 26"/>
            <p:cNvSpPr/>
            <p:nvPr/>
          </p:nvSpPr>
          <p:spPr>
            <a:xfrm rot="5400000">
              <a:off x="8865420" y="1910703"/>
              <a:ext cx="1196204" cy="1031600"/>
            </a:xfrm>
            <a:prstGeom prst="triangl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947720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04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3784446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152067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416825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049205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070428" y="1846909"/>
            <a:ext cx="125066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1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2" name="矩形 51"/>
          <p:cNvSpPr/>
          <p:nvPr/>
        </p:nvSpPr>
        <p:spPr>
          <a:xfrm>
            <a:off x="4709930" y="1846909"/>
            <a:ext cx="125066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3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3" name="矩形 52"/>
          <p:cNvSpPr/>
          <p:nvPr/>
        </p:nvSpPr>
        <p:spPr>
          <a:xfrm>
            <a:off x="7349432" y="1846909"/>
            <a:ext cx="125066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4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4" name="矩形 53"/>
          <p:cNvSpPr/>
          <p:nvPr/>
        </p:nvSpPr>
        <p:spPr>
          <a:xfrm>
            <a:off x="9988935" y="1846909"/>
            <a:ext cx="125066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5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75395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1077177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749073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275828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8947723" y="1315530"/>
            <a:ext cx="2451268" cy="4803695"/>
          </a:xfrm>
          <a:prstGeom prst="roundRect">
            <a:avLst>
              <a:gd name="adj" fmla="val 9409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zh-CN" altLang="en-US" kern="0">
              <a:solidFill>
                <a:srgbClr val="FFFFFF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grpSp>
        <p:nvGrpSpPr>
          <p:cNvPr id="21" name="组合 1"/>
          <p:cNvGrpSpPr/>
          <p:nvPr/>
        </p:nvGrpSpPr>
        <p:grpSpPr>
          <a:xfrm>
            <a:off x="1077176" y="1527776"/>
            <a:ext cx="1031602" cy="1196204"/>
            <a:chOff x="1077176" y="1828401"/>
            <a:chExt cx="1031602" cy="1196204"/>
          </a:xfrm>
        </p:grpSpPr>
        <p:sp>
          <p:nvSpPr>
            <p:cNvPr id="22" name="等腰三角形 23"/>
            <p:cNvSpPr/>
            <p:nvPr/>
          </p:nvSpPr>
          <p:spPr>
            <a:xfrm rot="5400000">
              <a:off x="994876" y="1910703"/>
              <a:ext cx="1196204" cy="1031600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077176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01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"/>
          <p:cNvGrpSpPr/>
          <p:nvPr/>
        </p:nvGrpSpPr>
        <p:grpSpPr>
          <a:xfrm>
            <a:off x="3749073" y="1527776"/>
            <a:ext cx="1031602" cy="1196204"/>
            <a:chOff x="3749073" y="1828401"/>
            <a:chExt cx="1031602" cy="1196204"/>
          </a:xfrm>
        </p:grpSpPr>
        <p:sp>
          <p:nvSpPr>
            <p:cNvPr id="25" name="等腰三角形 24"/>
            <p:cNvSpPr/>
            <p:nvPr/>
          </p:nvSpPr>
          <p:spPr>
            <a:xfrm rot="5400000">
              <a:off x="3666773" y="1910703"/>
              <a:ext cx="1196204" cy="1031600"/>
            </a:xfrm>
            <a:prstGeom prst="triangl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749073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02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3"/>
          <p:cNvGrpSpPr/>
          <p:nvPr/>
        </p:nvGrpSpPr>
        <p:grpSpPr>
          <a:xfrm>
            <a:off x="6271019" y="1527776"/>
            <a:ext cx="1036407" cy="1196204"/>
            <a:chOff x="6271019" y="1828401"/>
            <a:chExt cx="1036407" cy="1196204"/>
          </a:xfrm>
        </p:grpSpPr>
        <p:sp>
          <p:nvSpPr>
            <p:cNvPr id="29" name="等腰三角形 25"/>
            <p:cNvSpPr/>
            <p:nvPr/>
          </p:nvSpPr>
          <p:spPr>
            <a:xfrm rot="5400000">
              <a:off x="6193524" y="1910703"/>
              <a:ext cx="1196204" cy="1031600"/>
            </a:xfrm>
            <a:prstGeom prst="triangl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6271019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03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"/>
          <p:cNvGrpSpPr/>
          <p:nvPr/>
        </p:nvGrpSpPr>
        <p:grpSpPr>
          <a:xfrm>
            <a:off x="8947720" y="1527776"/>
            <a:ext cx="1031602" cy="1196204"/>
            <a:chOff x="8947720" y="1828401"/>
            <a:chExt cx="1031602" cy="1196204"/>
          </a:xfrm>
        </p:grpSpPr>
        <p:sp>
          <p:nvSpPr>
            <p:cNvPr id="45" name="等腰三角形 26"/>
            <p:cNvSpPr/>
            <p:nvPr/>
          </p:nvSpPr>
          <p:spPr>
            <a:xfrm rot="5400000">
              <a:off x="8865420" y="1910703"/>
              <a:ext cx="1196204" cy="1031600"/>
            </a:xfrm>
            <a:prstGeom prst="triangl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zh-CN" altLang="en-US" kern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947720" y="2132405"/>
              <a:ext cx="690939" cy="588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CN" sz="2000" dirty="0">
                  <a:solidFill>
                    <a:srgbClr val="FFFFFF"/>
                  </a:solidFill>
                  <a:latin typeface="Century Gothic"/>
                  <a:ea typeface="微软雅黑" panose="020B0503020204020204" pitchFamily="34" charset="-122"/>
                </a:rPr>
                <a:t>04</a:t>
              </a:r>
              <a:endParaRPr lang="zh-CN" altLang="en-US" sz="2000" dirty="0">
                <a:solidFill>
                  <a:srgbClr val="FFFFFF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3784446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152067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416825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049205" y="2922808"/>
            <a:ext cx="230148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070428" y="1846909"/>
            <a:ext cx="125066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1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2" name="矩形 51"/>
          <p:cNvSpPr/>
          <p:nvPr/>
        </p:nvSpPr>
        <p:spPr>
          <a:xfrm>
            <a:off x="4709930" y="1846909"/>
            <a:ext cx="125066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3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3" name="矩形 52"/>
          <p:cNvSpPr/>
          <p:nvPr/>
        </p:nvSpPr>
        <p:spPr>
          <a:xfrm>
            <a:off x="7349432" y="1846909"/>
            <a:ext cx="125066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4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4" name="矩形 53"/>
          <p:cNvSpPr/>
          <p:nvPr/>
        </p:nvSpPr>
        <p:spPr>
          <a:xfrm>
            <a:off x="9988935" y="1846909"/>
            <a:ext cx="125066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5"/>
                </a:solidFill>
                <a:latin typeface="Century Gothic"/>
                <a:ea typeface="微软雅黑" panose="020B0503020204020204" pitchFamily="34" charset="-122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75329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1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E2143"/>
      </a:accent1>
      <a:accent2>
        <a:srgbClr val="A92D54"/>
      </a:accent2>
      <a:accent3>
        <a:srgbClr val="BB3963"/>
      </a:accent3>
      <a:accent4>
        <a:srgbClr val="E23F75"/>
      </a:accent4>
      <a:accent5>
        <a:srgbClr val="F94C84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1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E2143"/>
      </a:accent1>
      <a:accent2>
        <a:srgbClr val="A92D54"/>
      </a:accent2>
      <a:accent3>
        <a:srgbClr val="BB3963"/>
      </a:accent3>
      <a:accent4>
        <a:srgbClr val="E23F75"/>
      </a:accent4>
      <a:accent5>
        <a:srgbClr val="F94C84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792</Words>
  <Application>Microsoft Office PowerPoint</Application>
  <PresentationFormat>宽屏</PresentationFormat>
  <Paragraphs>39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Microsoft YaHei</vt:lpstr>
      <vt:lpstr>Microsoft YaHei</vt:lpstr>
      <vt:lpstr>Arial</vt:lpstr>
      <vt:lpstr>Century Gothic</vt:lpstr>
      <vt:lpstr>Segoe UI Light</vt:lpstr>
      <vt:lpstr>1_Office 主题</vt:lpstr>
      <vt:lpstr>3_Office 主题</vt:lpstr>
      <vt:lpstr>4_Office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37</cp:revision>
  <dcterms:created xsi:type="dcterms:W3CDTF">2015-07-29T10:05:36Z</dcterms:created>
  <dcterms:modified xsi:type="dcterms:W3CDTF">2018-07-26T02:00:02Z</dcterms:modified>
</cp:coreProperties>
</file>