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77" userDrawn="1">
          <p15:clr>
            <a:srgbClr val="A4A3A4"/>
          </p15:clr>
        </p15:guide>
        <p15:guide id="2" pos="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400"/>
    <a:srgbClr val="8C7E66"/>
    <a:srgbClr val="A99D88"/>
    <a:srgbClr val="C0B7A8"/>
    <a:srgbClr val="727171"/>
    <a:srgbClr val="8AC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>
        <p:guide orient="horz" pos="777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5FD70-226E-496E-8FF6-42FFCF92B085}" type="datetimeFigureOut">
              <a:rPr lang="zh-CN" altLang="en-US" smtClean="0"/>
              <a:pPr/>
              <a:t>2018/9/25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154C3-9DA2-471C-B5C0-BD573A4CA9C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571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154C3-9DA2-471C-B5C0-BD573A4CA9CB}" type="slidenum">
              <a:rPr lang="zh-CN" altLang="en-US" smtClean="0"/>
              <a:pPr/>
              <a:t>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8364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1DD0-7AFC-46F2-9CCE-D7EA62E6CE51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92267" y="182584"/>
            <a:ext cx="417913" cy="365125"/>
          </a:xfrm>
          <a:prstGeom prst="rect">
            <a:avLst/>
          </a:prstGeom>
        </p:spPr>
        <p:txBody>
          <a:bodyPr/>
          <a:lstStyle/>
          <a:p>
            <a:fld id="{4969206B-DA4E-48FC-B68E-95632EFF0702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35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F2A0-A9E4-4E6D-9BDC-738C15EAA35C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92267" y="182584"/>
            <a:ext cx="4179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B400"/>
                </a:solidFill>
              </a:defRPr>
            </a:lvl1pPr>
          </a:lstStyle>
          <a:p>
            <a:fld id="{4969206B-DA4E-48FC-B68E-95632EFF07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478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3C4AF-A394-480A-B016-E4B783F79B82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92267" y="182584"/>
            <a:ext cx="4179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B400"/>
                </a:solidFill>
              </a:defRPr>
            </a:lvl1pPr>
          </a:lstStyle>
          <a:p>
            <a:fld id="{4969206B-DA4E-48FC-B68E-95632EFF07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58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88FF-BF93-4FCA-BAAD-BDDC514AA195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92267" y="182584"/>
            <a:ext cx="4179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B400"/>
                </a:solidFill>
              </a:defRPr>
            </a:lvl1pPr>
          </a:lstStyle>
          <a:p>
            <a:fld id="{4969206B-DA4E-48FC-B68E-95632EFF07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717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8BB3-2943-4FCE-B922-B1C34C61476B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592267" y="182584"/>
            <a:ext cx="4179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B400"/>
                </a:solidFill>
              </a:defRPr>
            </a:lvl1pPr>
          </a:lstStyle>
          <a:p>
            <a:fld id="{4969206B-DA4E-48FC-B68E-95632EFF07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6500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3A2AD-4430-4F34-A534-ED391D0F6274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92267" y="182584"/>
            <a:ext cx="4179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B400"/>
                </a:solidFill>
              </a:defRPr>
            </a:lvl1pPr>
          </a:lstStyle>
          <a:p>
            <a:fld id="{4969206B-DA4E-48FC-B68E-95632EFF07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890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1DBF-8298-4DDD-8284-AD8FC02AF43D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592267" y="182584"/>
            <a:ext cx="4179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B400"/>
                </a:solidFill>
              </a:defRPr>
            </a:lvl1pPr>
          </a:lstStyle>
          <a:p>
            <a:fld id="{4969206B-DA4E-48FC-B68E-95632EFF07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357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BE09-CBCA-4B1A-B4E1-7AD6C1089245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592267" y="182584"/>
            <a:ext cx="4179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B400"/>
                </a:solidFill>
              </a:defRPr>
            </a:lvl1pPr>
          </a:lstStyle>
          <a:p>
            <a:fld id="{4969206B-DA4E-48FC-B68E-95632EFF07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24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58E4C-20B4-4FF3-99E6-59790B4A9CCF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592267" y="182584"/>
            <a:ext cx="4179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B400"/>
                </a:solidFill>
              </a:defRPr>
            </a:lvl1pPr>
          </a:lstStyle>
          <a:p>
            <a:fld id="{4969206B-DA4E-48FC-B68E-95632EFF07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479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9D08A-1B37-4FDC-A8D4-E35C299495AF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92267" y="182584"/>
            <a:ext cx="4179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B400"/>
                </a:solidFill>
              </a:defRPr>
            </a:lvl1pPr>
          </a:lstStyle>
          <a:p>
            <a:fld id="{4969206B-DA4E-48FC-B68E-95632EFF07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69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01CE-CD93-41D2-B3C1-A71C5E30023A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592267" y="182584"/>
            <a:ext cx="417913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5B400"/>
                </a:solidFill>
              </a:defRPr>
            </a:lvl1pPr>
          </a:lstStyle>
          <a:p>
            <a:fld id="{4969206B-DA4E-48FC-B68E-95632EFF070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26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0623177" y="0"/>
            <a:ext cx="1568824" cy="7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77DF9-AA9E-48F5-A258-BF3C56E87BB3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2018/9/25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1" y="0"/>
            <a:ext cx="12191999" cy="720000"/>
          </a:xfrm>
          <a:prstGeom prst="rect">
            <a:avLst/>
          </a:prstGeom>
          <a:solidFill>
            <a:srgbClr val="F5B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2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Box 2"/>
          <p:cNvSpPr txBox="1"/>
          <p:nvPr/>
        </p:nvSpPr>
        <p:spPr>
          <a:xfrm>
            <a:off x="347857" y="103536"/>
            <a:ext cx="3292315" cy="52322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zh-CN" altLang="en-US" sz="2800" dirty="0">
                <a:solidFill>
                  <a:prstClr val="white"/>
                </a:solidFill>
              </a:rPr>
              <a:t>单击此处添加标题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2554105" y="985374"/>
            <a:ext cx="6589896" cy="5937244"/>
            <a:chOff x="1668733" y="296186"/>
            <a:chExt cx="7813564" cy="7039722"/>
          </a:xfrm>
        </p:grpSpPr>
        <p:grpSp>
          <p:nvGrpSpPr>
            <p:cNvPr id="125" name="组合 124"/>
            <p:cNvGrpSpPr/>
            <p:nvPr/>
          </p:nvGrpSpPr>
          <p:grpSpPr>
            <a:xfrm>
              <a:off x="1668733" y="296186"/>
              <a:ext cx="7813564" cy="7039722"/>
              <a:chOff x="2104159" y="-26083"/>
              <a:chExt cx="8171258" cy="7361991"/>
            </a:xfrm>
          </p:grpSpPr>
          <p:sp>
            <p:nvSpPr>
              <p:cNvPr id="60" name="任意多边形 59"/>
              <p:cNvSpPr/>
              <p:nvPr/>
            </p:nvSpPr>
            <p:spPr>
              <a:xfrm>
                <a:off x="6486378" y="2403223"/>
                <a:ext cx="3789039" cy="1200155"/>
              </a:xfrm>
              <a:custGeom>
                <a:avLst/>
                <a:gdLst>
                  <a:gd name="connsiteX0" fmla="*/ 1007049 w 3789039"/>
                  <a:gd name="connsiteY0" fmla="*/ 0 h 1200155"/>
                  <a:gd name="connsiteX1" fmla="*/ 3188962 w 3789039"/>
                  <a:gd name="connsiteY1" fmla="*/ 0 h 1200155"/>
                  <a:gd name="connsiteX2" fmla="*/ 3789039 w 3789039"/>
                  <a:gd name="connsiteY2" fmla="*/ 600078 h 1200155"/>
                  <a:gd name="connsiteX3" fmla="*/ 3188962 w 3789039"/>
                  <a:gd name="connsiteY3" fmla="*/ 1200155 h 1200155"/>
                  <a:gd name="connsiteX4" fmla="*/ 0 w 3789039"/>
                  <a:gd name="connsiteY4" fmla="*/ 1200155 h 1200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89039" h="1200155">
                    <a:moveTo>
                      <a:pt x="1007049" y="0"/>
                    </a:moveTo>
                    <a:lnTo>
                      <a:pt x="3188962" y="0"/>
                    </a:lnTo>
                    <a:lnTo>
                      <a:pt x="3789039" y="600078"/>
                    </a:lnTo>
                    <a:lnTo>
                      <a:pt x="3188962" y="1200155"/>
                    </a:lnTo>
                    <a:lnTo>
                      <a:pt x="0" y="1200155"/>
                    </a:lnTo>
                    <a:close/>
                  </a:path>
                </a:pathLst>
              </a:custGeom>
              <a:solidFill>
                <a:srgbClr val="E9655D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4" name="任意多边形 63"/>
              <p:cNvSpPr/>
              <p:nvPr/>
            </p:nvSpPr>
            <p:spPr>
              <a:xfrm>
                <a:off x="4467481" y="4790582"/>
                <a:ext cx="3789039" cy="1200155"/>
              </a:xfrm>
              <a:custGeom>
                <a:avLst/>
                <a:gdLst>
                  <a:gd name="connsiteX0" fmla="*/ 1007049 w 3789039"/>
                  <a:gd name="connsiteY0" fmla="*/ 0 h 1200155"/>
                  <a:gd name="connsiteX1" fmla="*/ 3188962 w 3789039"/>
                  <a:gd name="connsiteY1" fmla="*/ 0 h 1200155"/>
                  <a:gd name="connsiteX2" fmla="*/ 3789039 w 3789039"/>
                  <a:gd name="connsiteY2" fmla="*/ 600078 h 1200155"/>
                  <a:gd name="connsiteX3" fmla="*/ 3188962 w 3789039"/>
                  <a:gd name="connsiteY3" fmla="*/ 1200155 h 1200155"/>
                  <a:gd name="connsiteX4" fmla="*/ 0 w 3789039"/>
                  <a:gd name="connsiteY4" fmla="*/ 1200155 h 1200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89039" h="1200155">
                    <a:moveTo>
                      <a:pt x="1007049" y="0"/>
                    </a:moveTo>
                    <a:lnTo>
                      <a:pt x="3188962" y="0"/>
                    </a:lnTo>
                    <a:lnTo>
                      <a:pt x="3789039" y="600078"/>
                    </a:lnTo>
                    <a:lnTo>
                      <a:pt x="3188962" y="1200155"/>
                    </a:lnTo>
                    <a:lnTo>
                      <a:pt x="0" y="1200155"/>
                    </a:lnTo>
                    <a:close/>
                  </a:path>
                </a:pathLst>
              </a:custGeom>
              <a:solidFill>
                <a:srgbClr val="A99D88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5" name="任意多边形 64"/>
              <p:cNvSpPr/>
              <p:nvPr/>
            </p:nvSpPr>
            <p:spPr>
              <a:xfrm flipH="1" flipV="1">
                <a:off x="4094920" y="668882"/>
                <a:ext cx="3789039" cy="1200155"/>
              </a:xfrm>
              <a:custGeom>
                <a:avLst/>
                <a:gdLst>
                  <a:gd name="connsiteX0" fmla="*/ 1007049 w 3789039"/>
                  <a:gd name="connsiteY0" fmla="*/ 0 h 1200155"/>
                  <a:gd name="connsiteX1" fmla="*/ 3188962 w 3789039"/>
                  <a:gd name="connsiteY1" fmla="*/ 0 h 1200155"/>
                  <a:gd name="connsiteX2" fmla="*/ 3789039 w 3789039"/>
                  <a:gd name="connsiteY2" fmla="*/ 600078 h 1200155"/>
                  <a:gd name="connsiteX3" fmla="*/ 3188962 w 3789039"/>
                  <a:gd name="connsiteY3" fmla="*/ 1200155 h 1200155"/>
                  <a:gd name="connsiteX4" fmla="*/ 0 w 3789039"/>
                  <a:gd name="connsiteY4" fmla="*/ 1200155 h 1200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89039" h="1200155">
                    <a:moveTo>
                      <a:pt x="1007049" y="0"/>
                    </a:moveTo>
                    <a:lnTo>
                      <a:pt x="3188962" y="0"/>
                    </a:lnTo>
                    <a:lnTo>
                      <a:pt x="3789039" y="600078"/>
                    </a:lnTo>
                    <a:lnTo>
                      <a:pt x="3188962" y="1200155"/>
                    </a:lnTo>
                    <a:lnTo>
                      <a:pt x="0" y="1200155"/>
                    </a:lnTo>
                    <a:close/>
                  </a:path>
                </a:pathLst>
              </a:custGeom>
              <a:solidFill>
                <a:srgbClr val="8AC7CC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6" name="任意多边形 65"/>
              <p:cNvSpPr/>
              <p:nvPr/>
            </p:nvSpPr>
            <p:spPr>
              <a:xfrm flipH="1" flipV="1">
                <a:off x="2104159" y="3056241"/>
                <a:ext cx="3789039" cy="1200155"/>
              </a:xfrm>
              <a:custGeom>
                <a:avLst/>
                <a:gdLst>
                  <a:gd name="connsiteX0" fmla="*/ 1007049 w 3789039"/>
                  <a:gd name="connsiteY0" fmla="*/ 0 h 1200155"/>
                  <a:gd name="connsiteX1" fmla="*/ 3188962 w 3789039"/>
                  <a:gd name="connsiteY1" fmla="*/ 0 h 1200155"/>
                  <a:gd name="connsiteX2" fmla="*/ 3789039 w 3789039"/>
                  <a:gd name="connsiteY2" fmla="*/ 600078 h 1200155"/>
                  <a:gd name="connsiteX3" fmla="*/ 3188962 w 3789039"/>
                  <a:gd name="connsiteY3" fmla="*/ 1200155 h 1200155"/>
                  <a:gd name="connsiteX4" fmla="*/ 0 w 3789039"/>
                  <a:gd name="connsiteY4" fmla="*/ 1200155 h 1200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89039" h="1200155">
                    <a:moveTo>
                      <a:pt x="1007049" y="0"/>
                    </a:moveTo>
                    <a:lnTo>
                      <a:pt x="3188962" y="0"/>
                    </a:lnTo>
                    <a:lnTo>
                      <a:pt x="3789039" y="600078"/>
                    </a:lnTo>
                    <a:lnTo>
                      <a:pt x="3188962" y="1200155"/>
                    </a:lnTo>
                    <a:lnTo>
                      <a:pt x="0" y="1200155"/>
                    </a:lnTo>
                    <a:close/>
                  </a:path>
                </a:pathLst>
              </a:custGeom>
              <a:solidFill>
                <a:srgbClr val="F5B40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11" name="组合 110"/>
              <p:cNvGrpSpPr/>
              <p:nvPr/>
            </p:nvGrpSpPr>
            <p:grpSpPr>
              <a:xfrm>
                <a:off x="4683185" y="812775"/>
                <a:ext cx="3028263" cy="911055"/>
                <a:chOff x="4683185" y="812775"/>
                <a:chExt cx="3028263" cy="911055"/>
              </a:xfrm>
            </p:grpSpPr>
            <p:cxnSp>
              <p:nvCxnSpPr>
                <p:cNvPr id="109" name="直接连接符 108"/>
                <p:cNvCxnSpPr/>
                <p:nvPr/>
              </p:nvCxnSpPr>
              <p:spPr>
                <a:xfrm>
                  <a:off x="4683185" y="812775"/>
                  <a:ext cx="3028263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直接连接符 109"/>
                <p:cNvCxnSpPr/>
                <p:nvPr/>
              </p:nvCxnSpPr>
              <p:spPr>
                <a:xfrm>
                  <a:off x="4683185" y="1723830"/>
                  <a:ext cx="226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2" name="组合 111"/>
              <p:cNvGrpSpPr/>
              <p:nvPr/>
            </p:nvGrpSpPr>
            <p:grpSpPr>
              <a:xfrm>
                <a:off x="2698643" y="3192062"/>
                <a:ext cx="3028263" cy="911055"/>
                <a:chOff x="4683185" y="812775"/>
                <a:chExt cx="3028263" cy="911055"/>
              </a:xfrm>
            </p:grpSpPr>
            <p:cxnSp>
              <p:nvCxnSpPr>
                <p:cNvPr id="113" name="直接连接符 112"/>
                <p:cNvCxnSpPr/>
                <p:nvPr/>
              </p:nvCxnSpPr>
              <p:spPr>
                <a:xfrm>
                  <a:off x="4683185" y="812775"/>
                  <a:ext cx="3028263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直接连接符 113"/>
                <p:cNvCxnSpPr/>
                <p:nvPr/>
              </p:nvCxnSpPr>
              <p:spPr>
                <a:xfrm>
                  <a:off x="4683185" y="1723830"/>
                  <a:ext cx="226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5" name="组合 114"/>
              <p:cNvGrpSpPr/>
              <p:nvPr/>
            </p:nvGrpSpPr>
            <p:grpSpPr>
              <a:xfrm flipH="1" flipV="1">
                <a:off x="6594533" y="2545213"/>
                <a:ext cx="3028263" cy="911055"/>
                <a:chOff x="4683185" y="812775"/>
                <a:chExt cx="3028263" cy="911055"/>
              </a:xfrm>
            </p:grpSpPr>
            <p:cxnSp>
              <p:nvCxnSpPr>
                <p:cNvPr id="116" name="直接连接符 115"/>
                <p:cNvCxnSpPr/>
                <p:nvPr/>
              </p:nvCxnSpPr>
              <p:spPr>
                <a:xfrm>
                  <a:off x="4683185" y="812775"/>
                  <a:ext cx="3028263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直接连接符 116"/>
                <p:cNvCxnSpPr/>
                <p:nvPr/>
              </p:nvCxnSpPr>
              <p:spPr>
                <a:xfrm>
                  <a:off x="4683185" y="1723830"/>
                  <a:ext cx="226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8" name="组合 117"/>
              <p:cNvGrpSpPr/>
              <p:nvPr/>
            </p:nvGrpSpPr>
            <p:grpSpPr>
              <a:xfrm flipH="1" flipV="1">
                <a:off x="4604719" y="4939624"/>
                <a:ext cx="3028263" cy="911055"/>
                <a:chOff x="4683185" y="812775"/>
                <a:chExt cx="3028263" cy="911055"/>
              </a:xfrm>
            </p:grpSpPr>
            <p:cxnSp>
              <p:nvCxnSpPr>
                <p:cNvPr id="119" name="直接连接符 118"/>
                <p:cNvCxnSpPr/>
                <p:nvPr/>
              </p:nvCxnSpPr>
              <p:spPr>
                <a:xfrm>
                  <a:off x="4683185" y="812775"/>
                  <a:ext cx="3028263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接连接符 119"/>
                <p:cNvCxnSpPr/>
                <p:nvPr/>
              </p:nvCxnSpPr>
              <p:spPr>
                <a:xfrm>
                  <a:off x="4683185" y="1723830"/>
                  <a:ext cx="2268000" cy="0"/>
                </a:xfrm>
                <a:prstGeom prst="line">
                  <a:avLst/>
                </a:prstGeom>
                <a:ln>
                  <a:solidFill>
                    <a:schemeClr val="bg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1" name="矩形 48"/>
              <p:cNvSpPr/>
              <p:nvPr/>
            </p:nvSpPr>
            <p:spPr>
              <a:xfrm rot="18586845">
                <a:off x="6251803" y="2810985"/>
                <a:ext cx="1841831" cy="413061"/>
              </a:xfrm>
              <a:custGeom>
                <a:avLst/>
                <a:gdLst>
                  <a:gd name="connsiteX0" fmla="*/ 0 w 1556201"/>
                  <a:gd name="connsiteY0" fmla="*/ 0 h 245909"/>
                  <a:gd name="connsiteX1" fmla="*/ 1556201 w 1556201"/>
                  <a:gd name="connsiteY1" fmla="*/ 0 h 245909"/>
                  <a:gd name="connsiteX2" fmla="*/ 1556201 w 1556201"/>
                  <a:gd name="connsiteY2" fmla="*/ 245909 h 245909"/>
                  <a:gd name="connsiteX3" fmla="*/ 0 w 1556201"/>
                  <a:gd name="connsiteY3" fmla="*/ 245909 h 245909"/>
                  <a:gd name="connsiteX4" fmla="*/ 0 w 1556201"/>
                  <a:gd name="connsiteY4" fmla="*/ 0 h 245909"/>
                  <a:gd name="connsiteX0" fmla="*/ 0 w 1915878"/>
                  <a:gd name="connsiteY0" fmla="*/ 0 h 454608"/>
                  <a:gd name="connsiteX1" fmla="*/ 1556201 w 1915878"/>
                  <a:gd name="connsiteY1" fmla="*/ 0 h 454608"/>
                  <a:gd name="connsiteX2" fmla="*/ 1915878 w 1915878"/>
                  <a:gd name="connsiteY2" fmla="*/ 454608 h 454608"/>
                  <a:gd name="connsiteX3" fmla="*/ 0 w 1915878"/>
                  <a:gd name="connsiteY3" fmla="*/ 245909 h 454608"/>
                  <a:gd name="connsiteX4" fmla="*/ 0 w 1915878"/>
                  <a:gd name="connsiteY4" fmla="*/ 0 h 454608"/>
                  <a:gd name="connsiteX0" fmla="*/ 0 w 1915878"/>
                  <a:gd name="connsiteY0" fmla="*/ 0 h 454608"/>
                  <a:gd name="connsiteX1" fmla="*/ 1535467 w 1915878"/>
                  <a:gd name="connsiteY1" fmla="*/ 4869 h 454608"/>
                  <a:gd name="connsiteX2" fmla="*/ 1915878 w 1915878"/>
                  <a:gd name="connsiteY2" fmla="*/ 454608 h 454608"/>
                  <a:gd name="connsiteX3" fmla="*/ 0 w 1915878"/>
                  <a:gd name="connsiteY3" fmla="*/ 245909 h 454608"/>
                  <a:gd name="connsiteX4" fmla="*/ 0 w 1915878"/>
                  <a:gd name="connsiteY4" fmla="*/ 0 h 454608"/>
                  <a:gd name="connsiteX0" fmla="*/ 0 w 1915878"/>
                  <a:gd name="connsiteY0" fmla="*/ 0 h 605876"/>
                  <a:gd name="connsiteX1" fmla="*/ 1535467 w 1915878"/>
                  <a:gd name="connsiteY1" fmla="*/ 4869 h 605876"/>
                  <a:gd name="connsiteX2" fmla="*/ 1915878 w 1915878"/>
                  <a:gd name="connsiteY2" fmla="*/ 454608 h 605876"/>
                  <a:gd name="connsiteX3" fmla="*/ 460835 w 1915878"/>
                  <a:gd name="connsiteY3" fmla="*/ 605876 h 605876"/>
                  <a:gd name="connsiteX4" fmla="*/ 0 w 1915878"/>
                  <a:gd name="connsiteY4" fmla="*/ 0 h 605876"/>
                  <a:gd name="connsiteX0" fmla="*/ 0 w 1930518"/>
                  <a:gd name="connsiteY0" fmla="*/ 7320 h 601007"/>
                  <a:gd name="connsiteX1" fmla="*/ 1550107 w 1930518"/>
                  <a:gd name="connsiteY1" fmla="*/ 0 h 601007"/>
                  <a:gd name="connsiteX2" fmla="*/ 1930518 w 1930518"/>
                  <a:gd name="connsiteY2" fmla="*/ 449739 h 601007"/>
                  <a:gd name="connsiteX3" fmla="*/ 475475 w 1930518"/>
                  <a:gd name="connsiteY3" fmla="*/ 601007 h 601007"/>
                  <a:gd name="connsiteX4" fmla="*/ 0 w 1930518"/>
                  <a:gd name="connsiteY4" fmla="*/ 7320 h 601007"/>
                  <a:gd name="connsiteX0" fmla="*/ 0 w 1930518"/>
                  <a:gd name="connsiteY0" fmla="*/ 7320 h 637608"/>
                  <a:gd name="connsiteX1" fmla="*/ 1550107 w 1930518"/>
                  <a:gd name="connsiteY1" fmla="*/ 0 h 637608"/>
                  <a:gd name="connsiteX2" fmla="*/ 1930518 w 1930518"/>
                  <a:gd name="connsiteY2" fmla="*/ 449739 h 637608"/>
                  <a:gd name="connsiteX3" fmla="*/ 505948 w 1930518"/>
                  <a:gd name="connsiteY3" fmla="*/ 637608 h 637608"/>
                  <a:gd name="connsiteX4" fmla="*/ 0 w 1930518"/>
                  <a:gd name="connsiteY4" fmla="*/ 7320 h 637608"/>
                  <a:gd name="connsiteX0" fmla="*/ 0 w 1930518"/>
                  <a:gd name="connsiteY0" fmla="*/ 7320 h 637608"/>
                  <a:gd name="connsiteX1" fmla="*/ 1550107 w 1930518"/>
                  <a:gd name="connsiteY1" fmla="*/ 0 h 637608"/>
                  <a:gd name="connsiteX2" fmla="*/ 1930518 w 1930518"/>
                  <a:gd name="connsiteY2" fmla="*/ 449739 h 637608"/>
                  <a:gd name="connsiteX3" fmla="*/ 505948 w 1930518"/>
                  <a:gd name="connsiteY3" fmla="*/ 637608 h 637608"/>
                  <a:gd name="connsiteX4" fmla="*/ 0 w 1930518"/>
                  <a:gd name="connsiteY4" fmla="*/ 7320 h 637608"/>
                  <a:gd name="connsiteX0" fmla="*/ 0 w 2038995"/>
                  <a:gd name="connsiteY0" fmla="*/ 7320 h 637608"/>
                  <a:gd name="connsiteX1" fmla="*/ 1550107 w 2038995"/>
                  <a:gd name="connsiteY1" fmla="*/ 0 h 637608"/>
                  <a:gd name="connsiteX2" fmla="*/ 2038995 w 2038995"/>
                  <a:gd name="connsiteY2" fmla="*/ 594912 h 637608"/>
                  <a:gd name="connsiteX3" fmla="*/ 505948 w 2038995"/>
                  <a:gd name="connsiteY3" fmla="*/ 637608 h 637608"/>
                  <a:gd name="connsiteX4" fmla="*/ 0 w 2038995"/>
                  <a:gd name="connsiteY4" fmla="*/ 7320 h 637608"/>
                  <a:gd name="connsiteX0" fmla="*/ 0 w 1841830"/>
                  <a:gd name="connsiteY0" fmla="*/ 7320 h 637608"/>
                  <a:gd name="connsiteX1" fmla="*/ 1550107 w 1841830"/>
                  <a:gd name="connsiteY1" fmla="*/ 0 h 637608"/>
                  <a:gd name="connsiteX2" fmla="*/ 1841830 w 1841830"/>
                  <a:gd name="connsiteY2" fmla="*/ 378862 h 637608"/>
                  <a:gd name="connsiteX3" fmla="*/ 505948 w 1841830"/>
                  <a:gd name="connsiteY3" fmla="*/ 637608 h 637608"/>
                  <a:gd name="connsiteX4" fmla="*/ 0 w 1841830"/>
                  <a:gd name="connsiteY4" fmla="*/ 7320 h 637608"/>
                  <a:gd name="connsiteX0" fmla="*/ 0 w 1841830"/>
                  <a:gd name="connsiteY0" fmla="*/ 7320 h 413061"/>
                  <a:gd name="connsiteX1" fmla="*/ 1550107 w 1841830"/>
                  <a:gd name="connsiteY1" fmla="*/ 0 h 413061"/>
                  <a:gd name="connsiteX2" fmla="*/ 1841830 w 1841830"/>
                  <a:gd name="connsiteY2" fmla="*/ 378862 h 413061"/>
                  <a:gd name="connsiteX3" fmla="*/ 318989 w 1841830"/>
                  <a:gd name="connsiteY3" fmla="*/ 413061 h 413061"/>
                  <a:gd name="connsiteX4" fmla="*/ 0 w 1841830"/>
                  <a:gd name="connsiteY4" fmla="*/ 7320 h 413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41830" h="413061">
                    <a:moveTo>
                      <a:pt x="0" y="7320"/>
                    </a:moveTo>
                    <a:lnTo>
                      <a:pt x="1550107" y="0"/>
                    </a:lnTo>
                    <a:lnTo>
                      <a:pt x="1841830" y="378862"/>
                    </a:lnTo>
                    <a:lnTo>
                      <a:pt x="318989" y="413061"/>
                    </a:lnTo>
                    <a:lnTo>
                      <a:pt x="0" y="7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E9655D">
                      <a:alpha val="0"/>
                    </a:srgbClr>
                  </a:gs>
                  <a:gs pos="94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矩形 48"/>
              <p:cNvSpPr/>
              <p:nvPr/>
            </p:nvSpPr>
            <p:spPr>
              <a:xfrm rot="18586845">
                <a:off x="4239354" y="5206380"/>
                <a:ext cx="1818044" cy="362027"/>
              </a:xfrm>
              <a:custGeom>
                <a:avLst/>
                <a:gdLst>
                  <a:gd name="connsiteX0" fmla="*/ 0 w 1556201"/>
                  <a:gd name="connsiteY0" fmla="*/ 0 h 245909"/>
                  <a:gd name="connsiteX1" fmla="*/ 1556201 w 1556201"/>
                  <a:gd name="connsiteY1" fmla="*/ 0 h 245909"/>
                  <a:gd name="connsiteX2" fmla="*/ 1556201 w 1556201"/>
                  <a:gd name="connsiteY2" fmla="*/ 245909 h 245909"/>
                  <a:gd name="connsiteX3" fmla="*/ 0 w 1556201"/>
                  <a:gd name="connsiteY3" fmla="*/ 245909 h 245909"/>
                  <a:gd name="connsiteX4" fmla="*/ 0 w 1556201"/>
                  <a:gd name="connsiteY4" fmla="*/ 0 h 245909"/>
                  <a:gd name="connsiteX0" fmla="*/ 0 w 1915878"/>
                  <a:gd name="connsiteY0" fmla="*/ 0 h 454608"/>
                  <a:gd name="connsiteX1" fmla="*/ 1556201 w 1915878"/>
                  <a:gd name="connsiteY1" fmla="*/ 0 h 454608"/>
                  <a:gd name="connsiteX2" fmla="*/ 1915878 w 1915878"/>
                  <a:gd name="connsiteY2" fmla="*/ 454608 h 454608"/>
                  <a:gd name="connsiteX3" fmla="*/ 0 w 1915878"/>
                  <a:gd name="connsiteY3" fmla="*/ 245909 h 454608"/>
                  <a:gd name="connsiteX4" fmla="*/ 0 w 1915878"/>
                  <a:gd name="connsiteY4" fmla="*/ 0 h 454608"/>
                  <a:gd name="connsiteX0" fmla="*/ 0 w 1915878"/>
                  <a:gd name="connsiteY0" fmla="*/ 0 h 454608"/>
                  <a:gd name="connsiteX1" fmla="*/ 1535467 w 1915878"/>
                  <a:gd name="connsiteY1" fmla="*/ 4869 h 454608"/>
                  <a:gd name="connsiteX2" fmla="*/ 1915878 w 1915878"/>
                  <a:gd name="connsiteY2" fmla="*/ 454608 h 454608"/>
                  <a:gd name="connsiteX3" fmla="*/ 0 w 1915878"/>
                  <a:gd name="connsiteY3" fmla="*/ 245909 h 454608"/>
                  <a:gd name="connsiteX4" fmla="*/ 0 w 1915878"/>
                  <a:gd name="connsiteY4" fmla="*/ 0 h 454608"/>
                  <a:gd name="connsiteX0" fmla="*/ 0 w 1915878"/>
                  <a:gd name="connsiteY0" fmla="*/ 0 h 605876"/>
                  <a:gd name="connsiteX1" fmla="*/ 1535467 w 1915878"/>
                  <a:gd name="connsiteY1" fmla="*/ 4869 h 605876"/>
                  <a:gd name="connsiteX2" fmla="*/ 1915878 w 1915878"/>
                  <a:gd name="connsiteY2" fmla="*/ 454608 h 605876"/>
                  <a:gd name="connsiteX3" fmla="*/ 460835 w 1915878"/>
                  <a:gd name="connsiteY3" fmla="*/ 605876 h 605876"/>
                  <a:gd name="connsiteX4" fmla="*/ 0 w 1915878"/>
                  <a:gd name="connsiteY4" fmla="*/ 0 h 605876"/>
                  <a:gd name="connsiteX0" fmla="*/ 0 w 1930518"/>
                  <a:gd name="connsiteY0" fmla="*/ 7320 h 601007"/>
                  <a:gd name="connsiteX1" fmla="*/ 1550107 w 1930518"/>
                  <a:gd name="connsiteY1" fmla="*/ 0 h 601007"/>
                  <a:gd name="connsiteX2" fmla="*/ 1930518 w 1930518"/>
                  <a:gd name="connsiteY2" fmla="*/ 449739 h 601007"/>
                  <a:gd name="connsiteX3" fmla="*/ 475475 w 1930518"/>
                  <a:gd name="connsiteY3" fmla="*/ 601007 h 601007"/>
                  <a:gd name="connsiteX4" fmla="*/ 0 w 1930518"/>
                  <a:gd name="connsiteY4" fmla="*/ 7320 h 601007"/>
                  <a:gd name="connsiteX0" fmla="*/ 0 w 1930518"/>
                  <a:gd name="connsiteY0" fmla="*/ 7320 h 637608"/>
                  <a:gd name="connsiteX1" fmla="*/ 1550107 w 1930518"/>
                  <a:gd name="connsiteY1" fmla="*/ 0 h 637608"/>
                  <a:gd name="connsiteX2" fmla="*/ 1930518 w 1930518"/>
                  <a:gd name="connsiteY2" fmla="*/ 449739 h 637608"/>
                  <a:gd name="connsiteX3" fmla="*/ 505948 w 1930518"/>
                  <a:gd name="connsiteY3" fmla="*/ 637608 h 637608"/>
                  <a:gd name="connsiteX4" fmla="*/ 0 w 1930518"/>
                  <a:gd name="connsiteY4" fmla="*/ 7320 h 637608"/>
                  <a:gd name="connsiteX0" fmla="*/ 0 w 1930518"/>
                  <a:gd name="connsiteY0" fmla="*/ 7320 h 637608"/>
                  <a:gd name="connsiteX1" fmla="*/ 1550107 w 1930518"/>
                  <a:gd name="connsiteY1" fmla="*/ 0 h 637608"/>
                  <a:gd name="connsiteX2" fmla="*/ 1930518 w 1930518"/>
                  <a:gd name="connsiteY2" fmla="*/ 449739 h 637608"/>
                  <a:gd name="connsiteX3" fmla="*/ 505948 w 1930518"/>
                  <a:gd name="connsiteY3" fmla="*/ 637608 h 637608"/>
                  <a:gd name="connsiteX4" fmla="*/ 0 w 1930518"/>
                  <a:gd name="connsiteY4" fmla="*/ 7320 h 637608"/>
                  <a:gd name="connsiteX0" fmla="*/ 0 w 2038995"/>
                  <a:gd name="connsiteY0" fmla="*/ 7320 h 637608"/>
                  <a:gd name="connsiteX1" fmla="*/ 1550107 w 2038995"/>
                  <a:gd name="connsiteY1" fmla="*/ 0 h 637608"/>
                  <a:gd name="connsiteX2" fmla="*/ 2038995 w 2038995"/>
                  <a:gd name="connsiteY2" fmla="*/ 594912 h 637608"/>
                  <a:gd name="connsiteX3" fmla="*/ 505948 w 2038995"/>
                  <a:gd name="connsiteY3" fmla="*/ 637608 h 637608"/>
                  <a:gd name="connsiteX4" fmla="*/ 0 w 2038995"/>
                  <a:gd name="connsiteY4" fmla="*/ 7320 h 637608"/>
                  <a:gd name="connsiteX0" fmla="*/ 0 w 1828251"/>
                  <a:gd name="connsiteY0" fmla="*/ 7320 h 637608"/>
                  <a:gd name="connsiteX1" fmla="*/ 1550107 w 1828251"/>
                  <a:gd name="connsiteY1" fmla="*/ 0 h 637608"/>
                  <a:gd name="connsiteX2" fmla="*/ 1828251 w 1828251"/>
                  <a:gd name="connsiteY2" fmla="*/ 321039 h 637608"/>
                  <a:gd name="connsiteX3" fmla="*/ 505948 w 1828251"/>
                  <a:gd name="connsiteY3" fmla="*/ 637608 h 637608"/>
                  <a:gd name="connsiteX4" fmla="*/ 0 w 1828251"/>
                  <a:gd name="connsiteY4" fmla="*/ 7320 h 637608"/>
                  <a:gd name="connsiteX0" fmla="*/ 0 w 1828251"/>
                  <a:gd name="connsiteY0" fmla="*/ 7320 h 404561"/>
                  <a:gd name="connsiteX1" fmla="*/ 1550107 w 1828251"/>
                  <a:gd name="connsiteY1" fmla="*/ 0 h 404561"/>
                  <a:gd name="connsiteX2" fmla="*/ 1828251 w 1828251"/>
                  <a:gd name="connsiteY2" fmla="*/ 321039 h 404561"/>
                  <a:gd name="connsiteX3" fmla="*/ 329196 w 1828251"/>
                  <a:gd name="connsiteY3" fmla="*/ 404561 h 404561"/>
                  <a:gd name="connsiteX4" fmla="*/ 0 w 1828251"/>
                  <a:gd name="connsiteY4" fmla="*/ 7320 h 404561"/>
                  <a:gd name="connsiteX0" fmla="*/ 0 w 1828251"/>
                  <a:gd name="connsiteY0" fmla="*/ 7320 h 362026"/>
                  <a:gd name="connsiteX1" fmla="*/ 1550107 w 1828251"/>
                  <a:gd name="connsiteY1" fmla="*/ 0 h 362026"/>
                  <a:gd name="connsiteX2" fmla="*/ 1828251 w 1828251"/>
                  <a:gd name="connsiteY2" fmla="*/ 321039 h 362026"/>
                  <a:gd name="connsiteX3" fmla="*/ 276499 w 1828251"/>
                  <a:gd name="connsiteY3" fmla="*/ 362026 h 362026"/>
                  <a:gd name="connsiteX4" fmla="*/ 0 w 1828251"/>
                  <a:gd name="connsiteY4" fmla="*/ 7320 h 362026"/>
                  <a:gd name="connsiteX0" fmla="*/ 0 w 1818044"/>
                  <a:gd name="connsiteY0" fmla="*/ 7320 h 362026"/>
                  <a:gd name="connsiteX1" fmla="*/ 1550107 w 1818044"/>
                  <a:gd name="connsiteY1" fmla="*/ 0 h 362026"/>
                  <a:gd name="connsiteX2" fmla="*/ 1818044 w 1818044"/>
                  <a:gd name="connsiteY2" fmla="*/ 329537 h 362026"/>
                  <a:gd name="connsiteX3" fmla="*/ 276499 w 1818044"/>
                  <a:gd name="connsiteY3" fmla="*/ 362026 h 362026"/>
                  <a:gd name="connsiteX4" fmla="*/ 0 w 1818044"/>
                  <a:gd name="connsiteY4" fmla="*/ 7320 h 362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18044" h="362026">
                    <a:moveTo>
                      <a:pt x="0" y="7320"/>
                    </a:moveTo>
                    <a:lnTo>
                      <a:pt x="1550107" y="0"/>
                    </a:lnTo>
                    <a:lnTo>
                      <a:pt x="1818044" y="329537"/>
                    </a:lnTo>
                    <a:lnTo>
                      <a:pt x="276499" y="362026"/>
                    </a:lnTo>
                    <a:lnTo>
                      <a:pt x="0" y="732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A99D88">
                      <a:alpha val="0"/>
                    </a:srgbClr>
                  </a:gs>
                  <a:gs pos="94000">
                    <a:schemeClr val="tx1">
                      <a:lumMod val="65000"/>
                      <a:lumOff val="35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" name="矩形 48"/>
              <p:cNvSpPr/>
              <p:nvPr/>
            </p:nvSpPr>
            <p:spPr>
              <a:xfrm rot="18586845">
                <a:off x="6244729" y="1010795"/>
                <a:ext cx="1920021" cy="525334"/>
              </a:xfrm>
              <a:custGeom>
                <a:avLst/>
                <a:gdLst>
                  <a:gd name="connsiteX0" fmla="*/ 0 w 1556201"/>
                  <a:gd name="connsiteY0" fmla="*/ 0 h 245909"/>
                  <a:gd name="connsiteX1" fmla="*/ 1556201 w 1556201"/>
                  <a:gd name="connsiteY1" fmla="*/ 0 h 245909"/>
                  <a:gd name="connsiteX2" fmla="*/ 1556201 w 1556201"/>
                  <a:gd name="connsiteY2" fmla="*/ 245909 h 245909"/>
                  <a:gd name="connsiteX3" fmla="*/ 0 w 1556201"/>
                  <a:gd name="connsiteY3" fmla="*/ 245909 h 245909"/>
                  <a:gd name="connsiteX4" fmla="*/ 0 w 1556201"/>
                  <a:gd name="connsiteY4" fmla="*/ 0 h 245909"/>
                  <a:gd name="connsiteX0" fmla="*/ 0 w 1915878"/>
                  <a:gd name="connsiteY0" fmla="*/ 0 h 454608"/>
                  <a:gd name="connsiteX1" fmla="*/ 1556201 w 1915878"/>
                  <a:gd name="connsiteY1" fmla="*/ 0 h 454608"/>
                  <a:gd name="connsiteX2" fmla="*/ 1915878 w 1915878"/>
                  <a:gd name="connsiteY2" fmla="*/ 454608 h 454608"/>
                  <a:gd name="connsiteX3" fmla="*/ 0 w 1915878"/>
                  <a:gd name="connsiteY3" fmla="*/ 245909 h 454608"/>
                  <a:gd name="connsiteX4" fmla="*/ 0 w 1915878"/>
                  <a:gd name="connsiteY4" fmla="*/ 0 h 454608"/>
                  <a:gd name="connsiteX0" fmla="*/ 0 w 1915878"/>
                  <a:gd name="connsiteY0" fmla="*/ 0 h 454608"/>
                  <a:gd name="connsiteX1" fmla="*/ 1535467 w 1915878"/>
                  <a:gd name="connsiteY1" fmla="*/ 4869 h 454608"/>
                  <a:gd name="connsiteX2" fmla="*/ 1915878 w 1915878"/>
                  <a:gd name="connsiteY2" fmla="*/ 454608 h 454608"/>
                  <a:gd name="connsiteX3" fmla="*/ 0 w 1915878"/>
                  <a:gd name="connsiteY3" fmla="*/ 245909 h 454608"/>
                  <a:gd name="connsiteX4" fmla="*/ 0 w 1915878"/>
                  <a:gd name="connsiteY4" fmla="*/ 0 h 454608"/>
                  <a:gd name="connsiteX0" fmla="*/ 0 w 1915878"/>
                  <a:gd name="connsiteY0" fmla="*/ 0 h 605876"/>
                  <a:gd name="connsiteX1" fmla="*/ 1535467 w 1915878"/>
                  <a:gd name="connsiteY1" fmla="*/ 4869 h 605876"/>
                  <a:gd name="connsiteX2" fmla="*/ 1915878 w 1915878"/>
                  <a:gd name="connsiteY2" fmla="*/ 454608 h 605876"/>
                  <a:gd name="connsiteX3" fmla="*/ 460835 w 1915878"/>
                  <a:gd name="connsiteY3" fmla="*/ 605876 h 605876"/>
                  <a:gd name="connsiteX4" fmla="*/ 0 w 1915878"/>
                  <a:gd name="connsiteY4" fmla="*/ 0 h 605876"/>
                  <a:gd name="connsiteX0" fmla="*/ 0 w 1930518"/>
                  <a:gd name="connsiteY0" fmla="*/ 7320 h 601007"/>
                  <a:gd name="connsiteX1" fmla="*/ 1550107 w 1930518"/>
                  <a:gd name="connsiteY1" fmla="*/ 0 h 601007"/>
                  <a:gd name="connsiteX2" fmla="*/ 1930518 w 1930518"/>
                  <a:gd name="connsiteY2" fmla="*/ 449739 h 601007"/>
                  <a:gd name="connsiteX3" fmla="*/ 475475 w 1930518"/>
                  <a:gd name="connsiteY3" fmla="*/ 601007 h 601007"/>
                  <a:gd name="connsiteX4" fmla="*/ 0 w 1930518"/>
                  <a:gd name="connsiteY4" fmla="*/ 7320 h 601007"/>
                  <a:gd name="connsiteX0" fmla="*/ 0 w 1930518"/>
                  <a:gd name="connsiteY0" fmla="*/ 7320 h 637608"/>
                  <a:gd name="connsiteX1" fmla="*/ 1550107 w 1930518"/>
                  <a:gd name="connsiteY1" fmla="*/ 0 h 637608"/>
                  <a:gd name="connsiteX2" fmla="*/ 1930518 w 1930518"/>
                  <a:gd name="connsiteY2" fmla="*/ 449739 h 637608"/>
                  <a:gd name="connsiteX3" fmla="*/ 505948 w 1930518"/>
                  <a:gd name="connsiteY3" fmla="*/ 637608 h 637608"/>
                  <a:gd name="connsiteX4" fmla="*/ 0 w 1930518"/>
                  <a:gd name="connsiteY4" fmla="*/ 7320 h 637608"/>
                  <a:gd name="connsiteX0" fmla="*/ 0 w 1930518"/>
                  <a:gd name="connsiteY0" fmla="*/ 7320 h 637608"/>
                  <a:gd name="connsiteX1" fmla="*/ 1550107 w 1930518"/>
                  <a:gd name="connsiteY1" fmla="*/ 0 h 637608"/>
                  <a:gd name="connsiteX2" fmla="*/ 1930518 w 1930518"/>
                  <a:gd name="connsiteY2" fmla="*/ 449739 h 637608"/>
                  <a:gd name="connsiteX3" fmla="*/ 505948 w 1930518"/>
                  <a:gd name="connsiteY3" fmla="*/ 637608 h 637608"/>
                  <a:gd name="connsiteX4" fmla="*/ 0 w 1930518"/>
                  <a:gd name="connsiteY4" fmla="*/ 7320 h 637608"/>
                  <a:gd name="connsiteX0" fmla="*/ 0 w 2038995"/>
                  <a:gd name="connsiteY0" fmla="*/ 7320 h 637608"/>
                  <a:gd name="connsiteX1" fmla="*/ 1550107 w 2038995"/>
                  <a:gd name="connsiteY1" fmla="*/ 0 h 637608"/>
                  <a:gd name="connsiteX2" fmla="*/ 2038995 w 2038995"/>
                  <a:gd name="connsiteY2" fmla="*/ 594912 h 637608"/>
                  <a:gd name="connsiteX3" fmla="*/ 505948 w 2038995"/>
                  <a:gd name="connsiteY3" fmla="*/ 637608 h 637608"/>
                  <a:gd name="connsiteX4" fmla="*/ 0 w 2038995"/>
                  <a:gd name="connsiteY4" fmla="*/ 7320 h 637608"/>
                  <a:gd name="connsiteX0" fmla="*/ 0 w 1920021"/>
                  <a:gd name="connsiteY0" fmla="*/ 150215 h 637608"/>
                  <a:gd name="connsiteX1" fmla="*/ 1431133 w 1920021"/>
                  <a:gd name="connsiteY1" fmla="*/ 0 h 637608"/>
                  <a:gd name="connsiteX2" fmla="*/ 1920021 w 1920021"/>
                  <a:gd name="connsiteY2" fmla="*/ 594912 h 637608"/>
                  <a:gd name="connsiteX3" fmla="*/ 386974 w 1920021"/>
                  <a:gd name="connsiteY3" fmla="*/ 637608 h 637608"/>
                  <a:gd name="connsiteX4" fmla="*/ 0 w 1920021"/>
                  <a:gd name="connsiteY4" fmla="*/ 150215 h 637608"/>
                  <a:gd name="connsiteX0" fmla="*/ 0 w 1920021"/>
                  <a:gd name="connsiteY0" fmla="*/ 37941 h 525334"/>
                  <a:gd name="connsiteX1" fmla="*/ 1524612 w 1920021"/>
                  <a:gd name="connsiteY1" fmla="*/ 0 h 525334"/>
                  <a:gd name="connsiteX2" fmla="*/ 1920021 w 1920021"/>
                  <a:gd name="connsiteY2" fmla="*/ 482638 h 525334"/>
                  <a:gd name="connsiteX3" fmla="*/ 386974 w 1920021"/>
                  <a:gd name="connsiteY3" fmla="*/ 525334 h 525334"/>
                  <a:gd name="connsiteX4" fmla="*/ 0 w 1920021"/>
                  <a:gd name="connsiteY4" fmla="*/ 37941 h 5253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20021" h="525334">
                    <a:moveTo>
                      <a:pt x="0" y="37941"/>
                    </a:moveTo>
                    <a:lnTo>
                      <a:pt x="1524612" y="0"/>
                    </a:lnTo>
                    <a:lnTo>
                      <a:pt x="1920021" y="482638"/>
                    </a:lnTo>
                    <a:lnTo>
                      <a:pt x="386974" y="525334"/>
                    </a:lnTo>
                    <a:lnTo>
                      <a:pt x="0" y="3794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8AC7CC">
                      <a:alpha val="0"/>
                    </a:srgbClr>
                  </a:gs>
                  <a:gs pos="94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4" name="矩形 48"/>
              <p:cNvSpPr/>
              <p:nvPr/>
            </p:nvSpPr>
            <p:spPr>
              <a:xfrm rot="18586845">
                <a:off x="4303135" y="3413404"/>
                <a:ext cx="1903026" cy="486216"/>
              </a:xfrm>
              <a:custGeom>
                <a:avLst/>
                <a:gdLst>
                  <a:gd name="connsiteX0" fmla="*/ 0 w 1556201"/>
                  <a:gd name="connsiteY0" fmla="*/ 0 h 245909"/>
                  <a:gd name="connsiteX1" fmla="*/ 1556201 w 1556201"/>
                  <a:gd name="connsiteY1" fmla="*/ 0 h 245909"/>
                  <a:gd name="connsiteX2" fmla="*/ 1556201 w 1556201"/>
                  <a:gd name="connsiteY2" fmla="*/ 245909 h 245909"/>
                  <a:gd name="connsiteX3" fmla="*/ 0 w 1556201"/>
                  <a:gd name="connsiteY3" fmla="*/ 245909 h 245909"/>
                  <a:gd name="connsiteX4" fmla="*/ 0 w 1556201"/>
                  <a:gd name="connsiteY4" fmla="*/ 0 h 245909"/>
                  <a:gd name="connsiteX0" fmla="*/ 0 w 1915878"/>
                  <a:gd name="connsiteY0" fmla="*/ 0 h 454608"/>
                  <a:gd name="connsiteX1" fmla="*/ 1556201 w 1915878"/>
                  <a:gd name="connsiteY1" fmla="*/ 0 h 454608"/>
                  <a:gd name="connsiteX2" fmla="*/ 1915878 w 1915878"/>
                  <a:gd name="connsiteY2" fmla="*/ 454608 h 454608"/>
                  <a:gd name="connsiteX3" fmla="*/ 0 w 1915878"/>
                  <a:gd name="connsiteY3" fmla="*/ 245909 h 454608"/>
                  <a:gd name="connsiteX4" fmla="*/ 0 w 1915878"/>
                  <a:gd name="connsiteY4" fmla="*/ 0 h 454608"/>
                  <a:gd name="connsiteX0" fmla="*/ 0 w 1915878"/>
                  <a:gd name="connsiteY0" fmla="*/ 0 h 454608"/>
                  <a:gd name="connsiteX1" fmla="*/ 1535467 w 1915878"/>
                  <a:gd name="connsiteY1" fmla="*/ 4869 h 454608"/>
                  <a:gd name="connsiteX2" fmla="*/ 1915878 w 1915878"/>
                  <a:gd name="connsiteY2" fmla="*/ 454608 h 454608"/>
                  <a:gd name="connsiteX3" fmla="*/ 0 w 1915878"/>
                  <a:gd name="connsiteY3" fmla="*/ 245909 h 454608"/>
                  <a:gd name="connsiteX4" fmla="*/ 0 w 1915878"/>
                  <a:gd name="connsiteY4" fmla="*/ 0 h 454608"/>
                  <a:gd name="connsiteX0" fmla="*/ 0 w 1915878"/>
                  <a:gd name="connsiteY0" fmla="*/ 0 h 605876"/>
                  <a:gd name="connsiteX1" fmla="*/ 1535467 w 1915878"/>
                  <a:gd name="connsiteY1" fmla="*/ 4869 h 605876"/>
                  <a:gd name="connsiteX2" fmla="*/ 1915878 w 1915878"/>
                  <a:gd name="connsiteY2" fmla="*/ 454608 h 605876"/>
                  <a:gd name="connsiteX3" fmla="*/ 460835 w 1915878"/>
                  <a:gd name="connsiteY3" fmla="*/ 605876 h 605876"/>
                  <a:gd name="connsiteX4" fmla="*/ 0 w 1915878"/>
                  <a:gd name="connsiteY4" fmla="*/ 0 h 605876"/>
                  <a:gd name="connsiteX0" fmla="*/ 0 w 1930518"/>
                  <a:gd name="connsiteY0" fmla="*/ 7320 h 601007"/>
                  <a:gd name="connsiteX1" fmla="*/ 1550107 w 1930518"/>
                  <a:gd name="connsiteY1" fmla="*/ 0 h 601007"/>
                  <a:gd name="connsiteX2" fmla="*/ 1930518 w 1930518"/>
                  <a:gd name="connsiteY2" fmla="*/ 449739 h 601007"/>
                  <a:gd name="connsiteX3" fmla="*/ 475475 w 1930518"/>
                  <a:gd name="connsiteY3" fmla="*/ 601007 h 601007"/>
                  <a:gd name="connsiteX4" fmla="*/ 0 w 1930518"/>
                  <a:gd name="connsiteY4" fmla="*/ 7320 h 601007"/>
                  <a:gd name="connsiteX0" fmla="*/ 0 w 1930518"/>
                  <a:gd name="connsiteY0" fmla="*/ 7320 h 637608"/>
                  <a:gd name="connsiteX1" fmla="*/ 1550107 w 1930518"/>
                  <a:gd name="connsiteY1" fmla="*/ 0 h 637608"/>
                  <a:gd name="connsiteX2" fmla="*/ 1930518 w 1930518"/>
                  <a:gd name="connsiteY2" fmla="*/ 449739 h 637608"/>
                  <a:gd name="connsiteX3" fmla="*/ 505948 w 1930518"/>
                  <a:gd name="connsiteY3" fmla="*/ 637608 h 637608"/>
                  <a:gd name="connsiteX4" fmla="*/ 0 w 1930518"/>
                  <a:gd name="connsiteY4" fmla="*/ 7320 h 637608"/>
                  <a:gd name="connsiteX0" fmla="*/ 0 w 1930518"/>
                  <a:gd name="connsiteY0" fmla="*/ 7320 h 637608"/>
                  <a:gd name="connsiteX1" fmla="*/ 1550107 w 1930518"/>
                  <a:gd name="connsiteY1" fmla="*/ 0 h 637608"/>
                  <a:gd name="connsiteX2" fmla="*/ 1930518 w 1930518"/>
                  <a:gd name="connsiteY2" fmla="*/ 449739 h 637608"/>
                  <a:gd name="connsiteX3" fmla="*/ 505948 w 1930518"/>
                  <a:gd name="connsiteY3" fmla="*/ 637608 h 637608"/>
                  <a:gd name="connsiteX4" fmla="*/ 0 w 1930518"/>
                  <a:gd name="connsiteY4" fmla="*/ 7320 h 637608"/>
                  <a:gd name="connsiteX0" fmla="*/ 0 w 2038995"/>
                  <a:gd name="connsiteY0" fmla="*/ 7320 h 637608"/>
                  <a:gd name="connsiteX1" fmla="*/ 1550107 w 2038995"/>
                  <a:gd name="connsiteY1" fmla="*/ 0 h 637608"/>
                  <a:gd name="connsiteX2" fmla="*/ 2038995 w 2038995"/>
                  <a:gd name="connsiteY2" fmla="*/ 594912 h 637608"/>
                  <a:gd name="connsiteX3" fmla="*/ 505948 w 2038995"/>
                  <a:gd name="connsiteY3" fmla="*/ 637608 h 637608"/>
                  <a:gd name="connsiteX4" fmla="*/ 0 w 2038995"/>
                  <a:gd name="connsiteY4" fmla="*/ 7320 h 637608"/>
                  <a:gd name="connsiteX0" fmla="*/ 0 w 2038995"/>
                  <a:gd name="connsiteY0" fmla="*/ 0 h 630288"/>
                  <a:gd name="connsiteX1" fmla="*/ 1601095 w 2038995"/>
                  <a:gd name="connsiteY1" fmla="*/ 53921 h 630288"/>
                  <a:gd name="connsiteX2" fmla="*/ 2038995 w 2038995"/>
                  <a:gd name="connsiteY2" fmla="*/ 587592 h 630288"/>
                  <a:gd name="connsiteX3" fmla="*/ 505948 w 2038995"/>
                  <a:gd name="connsiteY3" fmla="*/ 630288 h 630288"/>
                  <a:gd name="connsiteX4" fmla="*/ 0 w 2038995"/>
                  <a:gd name="connsiteY4" fmla="*/ 0 h 630288"/>
                  <a:gd name="connsiteX0" fmla="*/ 0 w 1869033"/>
                  <a:gd name="connsiteY0" fmla="*/ 150213 h 576367"/>
                  <a:gd name="connsiteX1" fmla="*/ 1431133 w 1869033"/>
                  <a:gd name="connsiteY1" fmla="*/ 0 h 576367"/>
                  <a:gd name="connsiteX2" fmla="*/ 1869033 w 1869033"/>
                  <a:gd name="connsiteY2" fmla="*/ 533671 h 576367"/>
                  <a:gd name="connsiteX3" fmla="*/ 335986 w 1869033"/>
                  <a:gd name="connsiteY3" fmla="*/ 576367 h 576367"/>
                  <a:gd name="connsiteX4" fmla="*/ 0 w 1869033"/>
                  <a:gd name="connsiteY4" fmla="*/ 150213 h 576367"/>
                  <a:gd name="connsiteX0" fmla="*/ 0 w 1903026"/>
                  <a:gd name="connsiteY0" fmla="*/ 109385 h 576367"/>
                  <a:gd name="connsiteX1" fmla="*/ 1465126 w 1903026"/>
                  <a:gd name="connsiteY1" fmla="*/ 0 h 576367"/>
                  <a:gd name="connsiteX2" fmla="*/ 1903026 w 1903026"/>
                  <a:gd name="connsiteY2" fmla="*/ 533671 h 576367"/>
                  <a:gd name="connsiteX3" fmla="*/ 369979 w 1903026"/>
                  <a:gd name="connsiteY3" fmla="*/ 576367 h 576367"/>
                  <a:gd name="connsiteX4" fmla="*/ 0 w 1903026"/>
                  <a:gd name="connsiteY4" fmla="*/ 109385 h 576367"/>
                  <a:gd name="connsiteX0" fmla="*/ 0 w 1903026"/>
                  <a:gd name="connsiteY0" fmla="*/ 48146 h 515128"/>
                  <a:gd name="connsiteX1" fmla="*/ 1516115 w 1903026"/>
                  <a:gd name="connsiteY1" fmla="*/ 0 h 515128"/>
                  <a:gd name="connsiteX2" fmla="*/ 1903026 w 1903026"/>
                  <a:gd name="connsiteY2" fmla="*/ 472432 h 515128"/>
                  <a:gd name="connsiteX3" fmla="*/ 369979 w 1903026"/>
                  <a:gd name="connsiteY3" fmla="*/ 515128 h 515128"/>
                  <a:gd name="connsiteX4" fmla="*/ 0 w 1903026"/>
                  <a:gd name="connsiteY4" fmla="*/ 48146 h 515128"/>
                  <a:gd name="connsiteX0" fmla="*/ 0 w 1903026"/>
                  <a:gd name="connsiteY0" fmla="*/ 19234 h 486216"/>
                  <a:gd name="connsiteX1" fmla="*/ 1522905 w 1903026"/>
                  <a:gd name="connsiteY1" fmla="*/ 0 h 486216"/>
                  <a:gd name="connsiteX2" fmla="*/ 1903026 w 1903026"/>
                  <a:gd name="connsiteY2" fmla="*/ 443520 h 486216"/>
                  <a:gd name="connsiteX3" fmla="*/ 369979 w 1903026"/>
                  <a:gd name="connsiteY3" fmla="*/ 486216 h 486216"/>
                  <a:gd name="connsiteX4" fmla="*/ 0 w 1903026"/>
                  <a:gd name="connsiteY4" fmla="*/ 19234 h 486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3026" h="486216">
                    <a:moveTo>
                      <a:pt x="0" y="19234"/>
                    </a:moveTo>
                    <a:lnTo>
                      <a:pt x="1522905" y="0"/>
                    </a:lnTo>
                    <a:lnTo>
                      <a:pt x="1903026" y="443520"/>
                    </a:lnTo>
                    <a:lnTo>
                      <a:pt x="369979" y="486216"/>
                    </a:lnTo>
                    <a:lnTo>
                      <a:pt x="0" y="19234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5B400">
                      <a:alpha val="0"/>
                    </a:srgbClr>
                  </a:gs>
                  <a:gs pos="94000">
                    <a:schemeClr val="tx1">
                      <a:lumMod val="65000"/>
                      <a:lumOff val="3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63" name="组合 62"/>
              <p:cNvGrpSpPr/>
              <p:nvPr/>
            </p:nvGrpSpPr>
            <p:grpSpPr>
              <a:xfrm rot="2400000">
                <a:off x="5502018" y="-26083"/>
                <a:ext cx="829211" cy="7361991"/>
                <a:chOff x="5502018" y="-26083"/>
                <a:chExt cx="829211" cy="7361991"/>
              </a:xfrm>
            </p:grpSpPr>
            <p:grpSp>
              <p:nvGrpSpPr>
                <p:cNvPr id="5" name="组合 4"/>
                <p:cNvGrpSpPr/>
                <p:nvPr/>
              </p:nvGrpSpPr>
              <p:grpSpPr>
                <a:xfrm>
                  <a:off x="5502018" y="4642127"/>
                  <a:ext cx="829211" cy="2693781"/>
                  <a:chOff x="5262593" y="4456196"/>
                  <a:chExt cx="587315" cy="1857518"/>
                </a:xfrm>
              </p:grpSpPr>
              <p:sp>
                <p:nvSpPr>
                  <p:cNvPr id="6" name="矩形 5"/>
                  <p:cNvSpPr/>
                  <p:nvPr/>
                </p:nvSpPr>
                <p:spPr>
                  <a:xfrm flipV="1">
                    <a:off x="5267913" y="4509661"/>
                    <a:ext cx="175950" cy="1176751"/>
                  </a:xfrm>
                  <a:prstGeom prst="rect">
                    <a:avLst/>
                  </a:prstGeom>
                  <a:solidFill>
                    <a:srgbClr val="C0B7A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7" name="矩形 6"/>
                  <p:cNvSpPr/>
                  <p:nvPr/>
                </p:nvSpPr>
                <p:spPr>
                  <a:xfrm flipV="1">
                    <a:off x="5443711" y="4509659"/>
                    <a:ext cx="224035" cy="1176751"/>
                  </a:xfrm>
                  <a:prstGeom prst="rect">
                    <a:avLst/>
                  </a:prstGeom>
                  <a:solidFill>
                    <a:srgbClr val="A99D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8" name="矩形 7"/>
                  <p:cNvSpPr/>
                  <p:nvPr/>
                </p:nvSpPr>
                <p:spPr>
                  <a:xfrm flipV="1">
                    <a:off x="5667594" y="4509661"/>
                    <a:ext cx="175950" cy="1176751"/>
                  </a:xfrm>
                  <a:prstGeom prst="rect">
                    <a:avLst/>
                  </a:prstGeom>
                  <a:solidFill>
                    <a:srgbClr val="8C7E66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9" name="组合 8"/>
                  <p:cNvGrpSpPr/>
                  <p:nvPr/>
                </p:nvGrpSpPr>
                <p:grpSpPr>
                  <a:xfrm>
                    <a:off x="5262593" y="5632227"/>
                    <a:ext cx="587315" cy="681487"/>
                    <a:chOff x="495667" y="2553066"/>
                    <a:chExt cx="2921000" cy="2319339"/>
                  </a:xfrm>
                </p:grpSpPr>
                <p:grpSp>
                  <p:nvGrpSpPr>
                    <p:cNvPr id="13" name="组合 12"/>
                    <p:cNvGrpSpPr/>
                    <p:nvPr/>
                  </p:nvGrpSpPr>
                  <p:grpSpPr>
                    <a:xfrm>
                      <a:off x="495667" y="2553066"/>
                      <a:ext cx="2921000" cy="2319339"/>
                      <a:chOff x="495667" y="2553066"/>
                      <a:chExt cx="2921000" cy="2319339"/>
                    </a:xfrm>
                  </p:grpSpPr>
                  <p:sp>
                    <p:nvSpPr>
                      <p:cNvPr id="19" name="Freeform 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95667" y="2557829"/>
                        <a:ext cx="2921000" cy="2308225"/>
                      </a:xfrm>
                      <a:custGeom>
                        <a:avLst/>
                        <a:gdLst>
                          <a:gd name="T0" fmla="*/ 664 w 776"/>
                          <a:gd name="T1" fmla="*/ 0 h 613"/>
                          <a:gd name="T2" fmla="*/ 776 w 776"/>
                          <a:gd name="T3" fmla="*/ 33 h 613"/>
                          <a:gd name="T4" fmla="*/ 388 w 776"/>
                          <a:gd name="T5" fmla="*/ 613 h 613"/>
                          <a:gd name="T6" fmla="*/ 0 w 776"/>
                          <a:gd name="T7" fmla="*/ 33 h 613"/>
                          <a:gd name="T8" fmla="*/ 112 w 776"/>
                          <a:gd name="T9" fmla="*/ 0 h 613"/>
                          <a:gd name="T10" fmla="*/ 230 w 776"/>
                          <a:gd name="T11" fmla="*/ 37 h 613"/>
                          <a:gd name="T12" fmla="*/ 388 w 776"/>
                          <a:gd name="T13" fmla="*/ 0 h 613"/>
                          <a:gd name="T14" fmla="*/ 546 w 776"/>
                          <a:gd name="T15" fmla="*/ 38 h 613"/>
                          <a:gd name="T16" fmla="*/ 664 w 776"/>
                          <a:gd name="T17" fmla="*/ 0 h 61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776" h="613">
                            <a:moveTo>
                              <a:pt x="664" y="0"/>
                            </a:moveTo>
                            <a:cubicBezTo>
                              <a:pt x="704" y="0"/>
                              <a:pt x="742" y="12"/>
                              <a:pt x="776" y="33"/>
                            </a:cubicBezTo>
                            <a:cubicBezTo>
                              <a:pt x="388" y="613"/>
                              <a:pt x="388" y="613"/>
                              <a:pt x="388" y="613"/>
                            </a:cubicBezTo>
                            <a:cubicBezTo>
                              <a:pt x="0" y="33"/>
                              <a:pt x="0" y="33"/>
                              <a:pt x="0" y="33"/>
                            </a:cubicBezTo>
                            <a:cubicBezTo>
                              <a:pt x="34" y="12"/>
                              <a:pt x="72" y="0"/>
                              <a:pt x="112" y="0"/>
                            </a:cubicBezTo>
                            <a:cubicBezTo>
                              <a:pt x="154" y="0"/>
                              <a:pt x="194" y="14"/>
                              <a:pt x="230" y="37"/>
                            </a:cubicBezTo>
                            <a:cubicBezTo>
                              <a:pt x="277" y="14"/>
                              <a:pt x="331" y="0"/>
                              <a:pt x="388" y="0"/>
                            </a:cubicBezTo>
                            <a:cubicBezTo>
                              <a:pt x="445" y="0"/>
                              <a:pt x="498" y="14"/>
                              <a:pt x="546" y="38"/>
                            </a:cubicBezTo>
                            <a:cubicBezTo>
                              <a:pt x="582" y="14"/>
                              <a:pt x="622" y="0"/>
                              <a:pt x="664" y="0"/>
                            </a:cubicBezTo>
                            <a:close/>
                          </a:path>
                        </a:pathLst>
                      </a:custGeom>
                      <a:gradFill>
                        <a:gsLst>
                          <a:gs pos="0">
                            <a:srgbClr val="D7BF7D"/>
                          </a:gs>
                          <a:gs pos="100000">
                            <a:srgbClr val="F0DDA6"/>
                          </a:gs>
                        </a:gsLst>
                        <a:lin ang="162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0" name="Freeform 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901701" y="2553066"/>
                        <a:ext cx="1041400" cy="2312988"/>
                      </a:xfrm>
                      <a:custGeom>
                        <a:avLst/>
                        <a:gdLst>
                          <a:gd name="T0" fmla="*/ 0 w 277"/>
                          <a:gd name="T1" fmla="*/ 0 h 614"/>
                          <a:gd name="T2" fmla="*/ 1 w 277"/>
                          <a:gd name="T3" fmla="*/ 0 h 614"/>
                          <a:gd name="T4" fmla="*/ 119 w 277"/>
                          <a:gd name="T5" fmla="*/ 38 h 614"/>
                          <a:gd name="T6" fmla="*/ 188 w 277"/>
                          <a:gd name="T7" fmla="*/ 12 h 614"/>
                          <a:gd name="T8" fmla="*/ 277 w 277"/>
                          <a:gd name="T9" fmla="*/ 614 h 614"/>
                          <a:gd name="T10" fmla="*/ 0 w 277"/>
                          <a:gd name="T11" fmla="*/ 0 h 614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277" h="614">
                            <a:moveTo>
                              <a:pt x="0" y="0"/>
                            </a:moveTo>
                            <a:cubicBezTo>
                              <a:pt x="1" y="0"/>
                              <a:pt x="1" y="0"/>
                              <a:pt x="1" y="0"/>
                            </a:cubicBezTo>
                            <a:cubicBezTo>
                              <a:pt x="43" y="0"/>
                              <a:pt x="83" y="14"/>
                              <a:pt x="119" y="38"/>
                            </a:cubicBezTo>
                            <a:cubicBezTo>
                              <a:pt x="141" y="27"/>
                              <a:pt x="164" y="18"/>
                              <a:pt x="188" y="12"/>
                            </a:cubicBezTo>
                            <a:cubicBezTo>
                              <a:pt x="277" y="614"/>
                              <a:pt x="277" y="614"/>
                              <a:pt x="277" y="614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rgbClr val="F8EECD">
                              <a:lumMod val="68000"/>
                              <a:lumOff val="32000"/>
                            </a:srgbClr>
                          </a:gs>
                          <a:gs pos="86000">
                            <a:srgbClr val="F0DDA6"/>
                          </a:gs>
                        </a:gsLst>
                        <a:lin ang="5400000" scaled="1"/>
                        <a:tileRect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1" name="Freeform 1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176704" y="2608630"/>
                        <a:ext cx="779463" cy="2263775"/>
                      </a:xfrm>
                      <a:custGeom>
                        <a:avLst/>
                        <a:gdLst>
                          <a:gd name="T0" fmla="*/ 0 w 207"/>
                          <a:gd name="T1" fmla="*/ 0 h 601"/>
                          <a:gd name="T2" fmla="*/ 49 w 207"/>
                          <a:gd name="T3" fmla="*/ 25 h 601"/>
                          <a:gd name="T4" fmla="*/ 67 w 207"/>
                          <a:gd name="T5" fmla="*/ 16 h 601"/>
                          <a:gd name="T6" fmla="*/ 207 w 207"/>
                          <a:gd name="T7" fmla="*/ 601 h 601"/>
                          <a:gd name="T8" fmla="*/ 0 w 207"/>
                          <a:gd name="T9" fmla="*/ 0 h 60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7" h="601">
                            <a:moveTo>
                              <a:pt x="0" y="0"/>
                            </a:moveTo>
                            <a:cubicBezTo>
                              <a:pt x="17" y="6"/>
                              <a:pt x="33" y="14"/>
                              <a:pt x="49" y="25"/>
                            </a:cubicBezTo>
                            <a:cubicBezTo>
                              <a:pt x="55" y="22"/>
                              <a:pt x="61" y="19"/>
                              <a:pt x="67" y="16"/>
                            </a:cubicBezTo>
                            <a:cubicBezTo>
                              <a:pt x="207" y="601"/>
                              <a:pt x="207" y="601"/>
                              <a:pt x="207" y="601"/>
                            </a:cubicBez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>
                        <a:gsLst>
                          <a:gs pos="0">
                            <a:srgbClr val="FFFCDB">
                              <a:lumMod val="56000"/>
                              <a:lumOff val="44000"/>
                            </a:srgbClr>
                          </a:gs>
                          <a:gs pos="86000">
                            <a:srgbClr val="F0DDA6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22" name="Freeform 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938339" y="2557829"/>
                        <a:ext cx="1285875" cy="2309813"/>
                      </a:xfrm>
                      <a:custGeom>
                        <a:avLst/>
                        <a:gdLst>
                          <a:gd name="T0" fmla="*/ 277 w 342"/>
                          <a:gd name="T1" fmla="*/ 0 h 613"/>
                          <a:gd name="T2" fmla="*/ 342 w 342"/>
                          <a:gd name="T3" fmla="*/ 10 h 613"/>
                          <a:gd name="T4" fmla="*/ 0 w 342"/>
                          <a:gd name="T5" fmla="*/ 613 h 613"/>
                          <a:gd name="T6" fmla="*/ 140 w 342"/>
                          <a:gd name="T7" fmla="*/ 28 h 613"/>
                          <a:gd name="T8" fmla="*/ 158 w 342"/>
                          <a:gd name="T9" fmla="*/ 37 h 613"/>
                          <a:gd name="T10" fmla="*/ 277 w 342"/>
                          <a:gd name="T11" fmla="*/ 0 h 61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</a:cxnLst>
                        <a:rect l="0" t="0" r="r" b="b"/>
                        <a:pathLst>
                          <a:path w="342" h="613">
                            <a:moveTo>
                              <a:pt x="277" y="0"/>
                            </a:moveTo>
                            <a:cubicBezTo>
                              <a:pt x="299" y="0"/>
                              <a:pt x="321" y="3"/>
                              <a:pt x="342" y="10"/>
                            </a:cubicBezTo>
                            <a:cubicBezTo>
                              <a:pt x="0" y="613"/>
                              <a:pt x="0" y="613"/>
                              <a:pt x="0" y="613"/>
                            </a:cubicBezTo>
                            <a:cubicBezTo>
                              <a:pt x="140" y="28"/>
                              <a:pt x="140" y="28"/>
                              <a:pt x="140" y="28"/>
                            </a:cubicBezTo>
                            <a:cubicBezTo>
                              <a:pt x="146" y="31"/>
                              <a:pt x="152" y="34"/>
                              <a:pt x="158" y="37"/>
                            </a:cubicBezTo>
                            <a:cubicBezTo>
                              <a:pt x="194" y="13"/>
                              <a:pt x="234" y="0"/>
                              <a:pt x="277" y="0"/>
                            </a:cubicBezTo>
                            <a:close/>
                          </a:path>
                        </a:pathLst>
                      </a:custGeom>
                      <a:gradFill flip="none" rotWithShape="1">
                        <a:gsLst>
                          <a:gs pos="0">
                            <a:srgbClr val="D7BF7D">
                              <a:lumMod val="67000"/>
                            </a:srgbClr>
                          </a:gs>
                          <a:gs pos="100000">
                            <a:srgbClr val="F0DDA6"/>
                          </a:gs>
                        </a:gsLst>
                        <a:lin ang="5400000" scaled="1"/>
                        <a:tileRect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14" name="组合 13"/>
                    <p:cNvGrpSpPr/>
                    <p:nvPr/>
                  </p:nvGrpSpPr>
                  <p:grpSpPr>
                    <a:xfrm>
                      <a:off x="1572786" y="4210418"/>
                      <a:ext cx="766763" cy="661987"/>
                      <a:chOff x="5972176" y="3408363"/>
                      <a:chExt cx="766763" cy="661987"/>
                    </a:xfrm>
                  </p:grpSpPr>
                  <p:sp>
                    <p:nvSpPr>
                      <p:cNvPr id="15" name="Freeform 1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5972176" y="3408363"/>
                        <a:ext cx="766763" cy="652463"/>
                      </a:xfrm>
                      <a:custGeom>
                        <a:avLst/>
                        <a:gdLst>
                          <a:gd name="T0" fmla="*/ 204 w 204"/>
                          <a:gd name="T1" fmla="*/ 21 h 173"/>
                          <a:gd name="T2" fmla="*/ 102 w 204"/>
                          <a:gd name="T3" fmla="*/ 173 h 173"/>
                          <a:gd name="T4" fmla="*/ 0 w 204"/>
                          <a:gd name="T5" fmla="*/ 21 h 173"/>
                          <a:gd name="T6" fmla="*/ 102 w 204"/>
                          <a:gd name="T7" fmla="*/ 0 h 173"/>
                          <a:gd name="T8" fmla="*/ 204 w 204"/>
                          <a:gd name="T9" fmla="*/ 21 h 173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204" h="173">
                            <a:moveTo>
                              <a:pt x="204" y="21"/>
                            </a:moveTo>
                            <a:cubicBezTo>
                              <a:pt x="102" y="173"/>
                              <a:pt x="102" y="173"/>
                              <a:pt x="102" y="173"/>
                            </a:cubicBezTo>
                            <a:cubicBezTo>
                              <a:pt x="0" y="21"/>
                              <a:pt x="0" y="21"/>
                              <a:pt x="0" y="21"/>
                            </a:cubicBezTo>
                            <a:cubicBezTo>
                              <a:pt x="31" y="7"/>
                              <a:pt x="66" y="0"/>
                              <a:pt x="102" y="0"/>
                            </a:cubicBezTo>
                            <a:cubicBezTo>
                              <a:pt x="138" y="0"/>
                              <a:pt x="173" y="7"/>
                              <a:pt x="204" y="21"/>
                            </a:cubicBezTo>
                            <a:close/>
                          </a:path>
                        </a:pathLst>
                      </a:custGeom>
                      <a:solidFill>
                        <a:srgbClr val="312F2E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6" name="Freeform 1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077744" y="3413126"/>
                        <a:ext cx="277813" cy="647700"/>
                      </a:xfrm>
                      <a:custGeom>
                        <a:avLst/>
                        <a:gdLst>
                          <a:gd name="T0" fmla="*/ 49 w 74"/>
                          <a:gd name="T1" fmla="*/ 0 h 172"/>
                          <a:gd name="T2" fmla="*/ 74 w 74"/>
                          <a:gd name="T3" fmla="*/ 172 h 172"/>
                          <a:gd name="T4" fmla="*/ 0 w 74"/>
                          <a:gd name="T5" fmla="*/ 9 h 172"/>
                          <a:gd name="T6" fmla="*/ 49 w 74"/>
                          <a:gd name="T7" fmla="*/ 0 h 17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74" h="172">
                            <a:moveTo>
                              <a:pt x="49" y="0"/>
                            </a:moveTo>
                            <a:cubicBezTo>
                              <a:pt x="74" y="172"/>
                              <a:pt x="74" y="172"/>
                              <a:pt x="74" y="172"/>
                            </a:cubicBezTo>
                            <a:cubicBezTo>
                              <a:pt x="0" y="9"/>
                              <a:pt x="0" y="9"/>
                              <a:pt x="0" y="9"/>
                            </a:cubicBezTo>
                            <a:cubicBezTo>
                              <a:pt x="16" y="5"/>
                              <a:pt x="32" y="2"/>
                              <a:pt x="49" y="0"/>
                            </a:cubicBezTo>
                            <a:close/>
                          </a:path>
                        </a:pathLst>
                      </a:custGeom>
                      <a:gradFill>
                        <a:gsLst>
                          <a:gs pos="0">
                            <a:srgbClr val="727171"/>
                          </a:gs>
                          <a:gs pos="86000">
                            <a:srgbClr val="C9CACA">
                              <a:lumMod val="18000"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7" name="Freeform 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138069" y="3413125"/>
                        <a:ext cx="217488" cy="642938"/>
                      </a:xfrm>
                      <a:custGeom>
                        <a:avLst/>
                        <a:gdLst>
                          <a:gd name="T0" fmla="*/ 17 w 58"/>
                          <a:gd name="T1" fmla="*/ 0 h 171"/>
                          <a:gd name="T2" fmla="*/ 58 w 58"/>
                          <a:gd name="T3" fmla="*/ 171 h 171"/>
                          <a:gd name="T4" fmla="*/ 0 w 58"/>
                          <a:gd name="T5" fmla="*/ 4 h 171"/>
                          <a:gd name="T6" fmla="*/ 17 w 58"/>
                          <a:gd name="T7" fmla="*/ 0 h 17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58" h="171">
                            <a:moveTo>
                              <a:pt x="17" y="0"/>
                            </a:moveTo>
                            <a:cubicBezTo>
                              <a:pt x="58" y="171"/>
                              <a:pt x="58" y="171"/>
                              <a:pt x="58" y="171"/>
                            </a:cubicBezTo>
                            <a:cubicBezTo>
                              <a:pt x="0" y="4"/>
                              <a:pt x="0" y="4"/>
                              <a:pt x="0" y="4"/>
                            </a:cubicBezTo>
                            <a:cubicBezTo>
                              <a:pt x="6" y="2"/>
                              <a:pt x="11" y="1"/>
                              <a:pt x="17" y="0"/>
                            </a:cubicBezTo>
                            <a:close/>
                          </a:path>
                        </a:pathLst>
                      </a:custGeom>
                      <a:gradFill>
                        <a:gsLst>
                          <a:gs pos="0">
                            <a:srgbClr val="C9CACA"/>
                          </a:gs>
                          <a:gs pos="86000">
                            <a:srgbClr val="C9CACA">
                              <a:lumMod val="53000"/>
                            </a:srgb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  <p:sp>
                    <p:nvSpPr>
                      <p:cNvPr id="18" name="Freeform 1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6355557" y="3429000"/>
                        <a:ext cx="338138" cy="641350"/>
                      </a:xfrm>
                      <a:custGeom>
                        <a:avLst/>
                        <a:gdLst>
                          <a:gd name="T0" fmla="*/ 90 w 90"/>
                          <a:gd name="T1" fmla="*/ 12 h 170"/>
                          <a:gd name="T2" fmla="*/ 0 w 90"/>
                          <a:gd name="T3" fmla="*/ 170 h 170"/>
                          <a:gd name="T4" fmla="*/ 41 w 90"/>
                          <a:gd name="T5" fmla="*/ 0 h 170"/>
                          <a:gd name="T6" fmla="*/ 90 w 90"/>
                          <a:gd name="T7" fmla="*/ 12 h 17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90" h="170">
                            <a:moveTo>
                              <a:pt x="90" y="12"/>
                            </a:moveTo>
                            <a:cubicBezTo>
                              <a:pt x="0" y="170"/>
                              <a:pt x="0" y="170"/>
                              <a:pt x="0" y="170"/>
                            </a:cubicBezTo>
                            <a:cubicBezTo>
                              <a:pt x="41" y="0"/>
                              <a:pt x="41" y="0"/>
                              <a:pt x="41" y="0"/>
                            </a:cubicBezTo>
                            <a:cubicBezTo>
                              <a:pt x="58" y="3"/>
                              <a:pt x="74" y="7"/>
                              <a:pt x="90" y="12"/>
                            </a:cubicBezTo>
                            <a:close/>
                          </a:path>
                        </a:pathLst>
                      </a:custGeom>
                      <a:solidFill>
                        <a:srgbClr val="000000">
                          <a:alpha val="49000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zh-CN" altLang="en-US">
                          <a:solidFill>
                            <a:prstClr val="black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10" name="组合 9"/>
                  <p:cNvGrpSpPr/>
                  <p:nvPr/>
                </p:nvGrpSpPr>
                <p:grpSpPr>
                  <a:xfrm>
                    <a:off x="5267912" y="4456196"/>
                    <a:ext cx="575632" cy="144000"/>
                    <a:chOff x="2615013" y="3846488"/>
                    <a:chExt cx="824434" cy="180000"/>
                  </a:xfrm>
                </p:grpSpPr>
                <p:sp>
                  <p:nvSpPr>
                    <p:cNvPr id="11" name="椭圆 10"/>
                    <p:cNvSpPr/>
                    <p:nvPr/>
                  </p:nvSpPr>
                  <p:spPr>
                    <a:xfrm>
                      <a:off x="2615013" y="3846488"/>
                      <a:ext cx="824434" cy="180000"/>
                    </a:xfrm>
                    <a:prstGeom prst="ellipse">
                      <a:avLst/>
                    </a:prstGeom>
                    <a:solidFill>
                      <a:srgbClr val="F0DDA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12" name="椭圆 11"/>
                    <p:cNvSpPr/>
                    <p:nvPr/>
                  </p:nvSpPr>
                  <p:spPr>
                    <a:xfrm>
                      <a:off x="2835905" y="3879158"/>
                      <a:ext cx="382650" cy="83545"/>
                    </a:xfrm>
                    <a:prstGeom prst="ellipse">
                      <a:avLst/>
                    </a:prstGeom>
                    <a:solidFill>
                      <a:srgbClr val="A99D8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23" name="组合 22"/>
                <p:cNvGrpSpPr/>
                <p:nvPr/>
              </p:nvGrpSpPr>
              <p:grpSpPr>
                <a:xfrm>
                  <a:off x="5509449" y="3086149"/>
                  <a:ext cx="814350" cy="1779532"/>
                  <a:chOff x="5267655" y="3200298"/>
                  <a:chExt cx="576789" cy="1227092"/>
                </a:xfrm>
              </p:grpSpPr>
              <p:sp>
                <p:nvSpPr>
                  <p:cNvPr id="24" name="矩形 23"/>
                  <p:cNvSpPr/>
                  <p:nvPr/>
                </p:nvSpPr>
                <p:spPr>
                  <a:xfrm flipV="1">
                    <a:off x="5267655" y="3272298"/>
                    <a:ext cx="175950" cy="1080000"/>
                  </a:xfrm>
                  <a:prstGeom prst="rect">
                    <a:avLst/>
                  </a:prstGeom>
                  <a:solidFill>
                    <a:srgbClr val="FFC82D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5" name="矩形 24"/>
                  <p:cNvSpPr/>
                  <p:nvPr/>
                </p:nvSpPr>
                <p:spPr>
                  <a:xfrm flipV="1">
                    <a:off x="5443453" y="3272298"/>
                    <a:ext cx="224035" cy="1080000"/>
                  </a:xfrm>
                  <a:prstGeom prst="rect">
                    <a:avLst/>
                  </a:prstGeom>
                  <a:solidFill>
                    <a:srgbClr val="F5B4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26" name="矩形 25"/>
                  <p:cNvSpPr/>
                  <p:nvPr/>
                </p:nvSpPr>
                <p:spPr>
                  <a:xfrm flipV="1">
                    <a:off x="5667337" y="3272298"/>
                    <a:ext cx="175950" cy="1080000"/>
                  </a:xfrm>
                  <a:prstGeom prst="rect">
                    <a:avLst/>
                  </a:prstGeom>
                  <a:solidFill>
                    <a:srgbClr val="B48500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27" name="组合 26"/>
                  <p:cNvGrpSpPr/>
                  <p:nvPr/>
                </p:nvGrpSpPr>
                <p:grpSpPr>
                  <a:xfrm>
                    <a:off x="5268812" y="3200298"/>
                    <a:ext cx="575632" cy="144000"/>
                    <a:chOff x="2615013" y="3962398"/>
                    <a:chExt cx="824434" cy="180000"/>
                  </a:xfrm>
                </p:grpSpPr>
                <p:sp>
                  <p:nvSpPr>
                    <p:cNvPr id="32" name="椭圆 31"/>
                    <p:cNvSpPr/>
                    <p:nvPr/>
                  </p:nvSpPr>
                  <p:spPr>
                    <a:xfrm>
                      <a:off x="2615013" y="3962398"/>
                      <a:ext cx="824434" cy="180000"/>
                    </a:xfrm>
                    <a:prstGeom prst="ellipse">
                      <a:avLst/>
                    </a:prstGeom>
                    <a:solidFill>
                      <a:srgbClr val="F0DDA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33" name="椭圆 32"/>
                    <p:cNvSpPr/>
                    <p:nvPr/>
                  </p:nvSpPr>
                  <p:spPr>
                    <a:xfrm>
                      <a:off x="2835905" y="3995066"/>
                      <a:ext cx="382650" cy="83545"/>
                    </a:xfrm>
                    <a:prstGeom prst="ellipse">
                      <a:avLst/>
                    </a:prstGeom>
                    <a:solidFill>
                      <a:srgbClr val="A99D8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28" name="组合 27"/>
                  <p:cNvGrpSpPr/>
                  <p:nvPr/>
                </p:nvGrpSpPr>
                <p:grpSpPr>
                  <a:xfrm rot="16200000">
                    <a:off x="5482662" y="4069162"/>
                    <a:ext cx="144000" cy="572456"/>
                    <a:chOff x="5084397" y="3507435"/>
                    <a:chExt cx="144000" cy="819886"/>
                  </a:xfrm>
                </p:grpSpPr>
                <p:sp>
                  <p:nvSpPr>
                    <p:cNvPr id="29" name="任意多边形 28"/>
                    <p:cNvSpPr/>
                    <p:nvPr/>
                  </p:nvSpPr>
                  <p:spPr>
                    <a:xfrm rot="5400000" flipV="1">
                      <a:off x="5030505" y="3566984"/>
                      <a:ext cx="251784" cy="132685"/>
                    </a:xfrm>
                    <a:custGeom>
                      <a:avLst/>
                      <a:gdLst>
                        <a:gd name="connsiteX0" fmla="*/ 0 w 251783"/>
                        <a:gd name="connsiteY0" fmla="*/ 66342 h 132685"/>
                        <a:gd name="connsiteX1" fmla="*/ 0 w 251783"/>
                        <a:gd name="connsiteY1" fmla="*/ 66344 h 132685"/>
                        <a:gd name="connsiteX2" fmla="*/ 8374 w 251783"/>
                        <a:gd name="connsiteY2" fmla="*/ 80853 h 132685"/>
                        <a:gd name="connsiteX3" fmla="*/ 251763 w 251783"/>
                        <a:gd name="connsiteY3" fmla="*/ 132685 h 132685"/>
                        <a:gd name="connsiteX4" fmla="*/ 251783 w 251783"/>
                        <a:gd name="connsiteY4" fmla="*/ 132685 h 132685"/>
                        <a:gd name="connsiteX5" fmla="*/ 251783 w 251783"/>
                        <a:gd name="connsiteY5" fmla="*/ 0 h 132685"/>
                        <a:gd name="connsiteX6" fmla="*/ 251763 w 251783"/>
                        <a:gd name="connsiteY6" fmla="*/ 1 h 132685"/>
                        <a:gd name="connsiteX7" fmla="*/ 8374 w 251783"/>
                        <a:gd name="connsiteY7" fmla="*/ 51832 h 1326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51783" h="132685">
                          <a:moveTo>
                            <a:pt x="0" y="66342"/>
                          </a:moveTo>
                          <a:lnTo>
                            <a:pt x="0" y="66344"/>
                          </a:lnTo>
                          <a:lnTo>
                            <a:pt x="8374" y="80853"/>
                          </a:lnTo>
                          <a:cubicBezTo>
                            <a:pt x="35830" y="104289"/>
                            <a:pt x="128471" y="123576"/>
                            <a:pt x="251763" y="132685"/>
                          </a:cubicBezTo>
                          <a:lnTo>
                            <a:pt x="251783" y="132685"/>
                          </a:lnTo>
                          <a:lnTo>
                            <a:pt x="251783" y="0"/>
                          </a:lnTo>
                          <a:lnTo>
                            <a:pt x="251763" y="1"/>
                          </a:lnTo>
                          <a:cubicBezTo>
                            <a:pt x="128471" y="9109"/>
                            <a:pt x="35830" y="28397"/>
                            <a:pt x="8374" y="51832"/>
                          </a:cubicBezTo>
                          <a:close/>
                        </a:path>
                      </a:pathLst>
                    </a:custGeom>
                    <a:solidFill>
                      <a:srgbClr val="FFC82D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0" name="任意多边形 29"/>
                    <p:cNvSpPr/>
                    <p:nvPr/>
                  </p:nvSpPr>
                  <p:spPr>
                    <a:xfrm rot="5400000" flipV="1">
                      <a:off x="4995962" y="3843108"/>
                      <a:ext cx="320869" cy="144000"/>
                    </a:xfrm>
                    <a:custGeom>
                      <a:avLst/>
                      <a:gdLst>
                        <a:gd name="connsiteX0" fmla="*/ 0 w 320868"/>
                        <a:gd name="connsiteY0" fmla="*/ 5658 h 144000"/>
                        <a:gd name="connsiteX1" fmla="*/ 0 w 320868"/>
                        <a:gd name="connsiteY1" fmla="*/ 138343 h 144000"/>
                        <a:gd name="connsiteX2" fmla="*/ 160434 w 320868"/>
                        <a:gd name="connsiteY2" fmla="*/ 144000 h 144000"/>
                        <a:gd name="connsiteX3" fmla="*/ 320868 w 320868"/>
                        <a:gd name="connsiteY3" fmla="*/ 138343 h 144000"/>
                        <a:gd name="connsiteX4" fmla="*/ 320868 w 320868"/>
                        <a:gd name="connsiteY4" fmla="*/ 5658 h 144000"/>
                        <a:gd name="connsiteX5" fmla="*/ 160434 w 320868"/>
                        <a:gd name="connsiteY5" fmla="*/ 0 h 144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20868" h="144000">
                          <a:moveTo>
                            <a:pt x="0" y="5658"/>
                          </a:moveTo>
                          <a:lnTo>
                            <a:pt x="0" y="138343"/>
                          </a:lnTo>
                          <a:lnTo>
                            <a:pt x="160434" y="144000"/>
                          </a:lnTo>
                          <a:lnTo>
                            <a:pt x="320868" y="138343"/>
                          </a:lnTo>
                          <a:lnTo>
                            <a:pt x="320868" y="5658"/>
                          </a:lnTo>
                          <a:lnTo>
                            <a:pt x="160434" y="0"/>
                          </a:lnTo>
                          <a:close/>
                        </a:path>
                      </a:pathLst>
                    </a:custGeom>
                    <a:solidFill>
                      <a:srgbClr val="F5B400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31" name="任意多边形 30"/>
                    <p:cNvSpPr/>
                    <p:nvPr/>
                  </p:nvSpPr>
                  <p:spPr>
                    <a:xfrm rot="5400000" flipV="1">
                      <a:off x="5030506" y="4135086"/>
                      <a:ext cx="251784" cy="132685"/>
                    </a:xfrm>
                    <a:custGeom>
                      <a:avLst/>
                      <a:gdLst>
                        <a:gd name="connsiteX0" fmla="*/ 0 w 251783"/>
                        <a:gd name="connsiteY0" fmla="*/ 0 h 132685"/>
                        <a:gd name="connsiteX1" fmla="*/ 0 w 251783"/>
                        <a:gd name="connsiteY1" fmla="*/ 132685 h 132685"/>
                        <a:gd name="connsiteX2" fmla="*/ 20 w 251783"/>
                        <a:gd name="connsiteY2" fmla="*/ 132685 h 132685"/>
                        <a:gd name="connsiteX3" fmla="*/ 243409 w 251783"/>
                        <a:gd name="connsiteY3" fmla="*/ 80853 h 132685"/>
                        <a:gd name="connsiteX4" fmla="*/ 251783 w 251783"/>
                        <a:gd name="connsiteY4" fmla="*/ 66344 h 132685"/>
                        <a:gd name="connsiteX5" fmla="*/ 251783 w 251783"/>
                        <a:gd name="connsiteY5" fmla="*/ 66342 h 132685"/>
                        <a:gd name="connsiteX6" fmla="*/ 243409 w 251783"/>
                        <a:gd name="connsiteY6" fmla="*/ 51832 h 132685"/>
                        <a:gd name="connsiteX7" fmla="*/ 20 w 251783"/>
                        <a:gd name="connsiteY7" fmla="*/ 1 h 1326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51783" h="132685">
                          <a:moveTo>
                            <a:pt x="0" y="0"/>
                          </a:moveTo>
                          <a:lnTo>
                            <a:pt x="0" y="132685"/>
                          </a:lnTo>
                          <a:lnTo>
                            <a:pt x="20" y="132685"/>
                          </a:lnTo>
                          <a:cubicBezTo>
                            <a:pt x="123312" y="123576"/>
                            <a:pt x="215953" y="104289"/>
                            <a:pt x="243409" y="80853"/>
                          </a:cubicBezTo>
                          <a:lnTo>
                            <a:pt x="251783" y="66344"/>
                          </a:lnTo>
                          <a:lnTo>
                            <a:pt x="251783" y="66342"/>
                          </a:lnTo>
                          <a:lnTo>
                            <a:pt x="243409" y="51832"/>
                          </a:lnTo>
                          <a:cubicBezTo>
                            <a:pt x="215953" y="28397"/>
                            <a:pt x="123312" y="9109"/>
                            <a:pt x="20" y="1"/>
                          </a:cubicBezTo>
                          <a:close/>
                        </a:path>
                      </a:pathLst>
                    </a:custGeom>
                    <a:solidFill>
                      <a:srgbClr val="B48500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34" name="组合 33"/>
                <p:cNvGrpSpPr/>
                <p:nvPr/>
              </p:nvGrpSpPr>
              <p:grpSpPr>
                <a:xfrm flipH="1">
                  <a:off x="5510124" y="1544588"/>
                  <a:ext cx="813003" cy="1778563"/>
                  <a:chOff x="5269419" y="1825742"/>
                  <a:chExt cx="575835" cy="1226424"/>
                </a:xfrm>
              </p:grpSpPr>
              <p:sp>
                <p:nvSpPr>
                  <p:cNvPr id="35" name="矩形 34"/>
                  <p:cNvSpPr/>
                  <p:nvPr/>
                </p:nvSpPr>
                <p:spPr>
                  <a:xfrm flipH="1" flipV="1">
                    <a:off x="5669304" y="1897742"/>
                    <a:ext cx="175950" cy="1080000"/>
                  </a:xfrm>
                  <a:prstGeom prst="rect">
                    <a:avLst/>
                  </a:prstGeom>
                  <a:solidFill>
                    <a:srgbClr val="FF9789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6" name="矩形 35"/>
                  <p:cNvSpPr/>
                  <p:nvPr/>
                </p:nvSpPr>
                <p:spPr>
                  <a:xfrm flipH="1" flipV="1">
                    <a:off x="5445421" y="1897743"/>
                    <a:ext cx="224035" cy="1080000"/>
                  </a:xfrm>
                  <a:prstGeom prst="rect">
                    <a:avLst/>
                  </a:prstGeom>
                  <a:solidFill>
                    <a:srgbClr val="E9655D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sp>
                <p:nvSpPr>
                  <p:cNvPr id="37" name="矩形 36"/>
                  <p:cNvSpPr/>
                  <p:nvPr/>
                </p:nvSpPr>
                <p:spPr>
                  <a:xfrm flipH="1" flipV="1">
                    <a:off x="5269622" y="1897742"/>
                    <a:ext cx="175950" cy="1080000"/>
                  </a:xfrm>
                  <a:prstGeom prst="rect">
                    <a:avLst/>
                  </a:prstGeom>
                  <a:solidFill>
                    <a:srgbClr val="E5453D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zh-CN" altLang="en-US">
                      <a:solidFill>
                        <a:prstClr val="black"/>
                      </a:solidFill>
                    </a:endParaRPr>
                  </a:p>
                </p:txBody>
              </p:sp>
              <p:grpSp>
                <p:nvGrpSpPr>
                  <p:cNvPr id="38" name="组合 37"/>
                  <p:cNvGrpSpPr/>
                  <p:nvPr/>
                </p:nvGrpSpPr>
                <p:grpSpPr>
                  <a:xfrm flipH="1">
                    <a:off x="5269419" y="1825742"/>
                    <a:ext cx="575632" cy="144000"/>
                    <a:chOff x="2615013" y="3962398"/>
                    <a:chExt cx="824434" cy="180000"/>
                  </a:xfrm>
                </p:grpSpPr>
                <p:sp>
                  <p:nvSpPr>
                    <p:cNvPr id="43" name="椭圆 42"/>
                    <p:cNvSpPr/>
                    <p:nvPr/>
                  </p:nvSpPr>
                  <p:spPr>
                    <a:xfrm>
                      <a:off x="2615013" y="3962398"/>
                      <a:ext cx="824434" cy="180000"/>
                    </a:xfrm>
                    <a:prstGeom prst="ellipse">
                      <a:avLst/>
                    </a:prstGeom>
                    <a:solidFill>
                      <a:srgbClr val="F0DDA6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sp>
                  <p:nvSpPr>
                    <p:cNvPr id="44" name="椭圆 43"/>
                    <p:cNvSpPr/>
                    <p:nvPr/>
                  </p:nvSpPr>
                  <p:spPr>
                    <a:xfrm>
                      <a:off x="2835905" y="3995066"/>
                      <a:ext cx="382650" cy="83545"/>
                    </a:xfrm>
                    <a:prstGeom prst="ellipse">
                      <a:avLst/>
                    </a:prstGeom>
                    <a:solidFill>
                      <a:srgbClr val="A99D88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grpSp>
                <p:nvGrpSpPr>
                  <p:cNvPr id="39" name="组合 38"/>
                  <p:cNvGrpSpPr/>
                  <p:nvPr/>
                </p:nvGrpSpPr>
                <p:grpSpPr>
                  <a:xfrm rot="5400000" flipH="1">
                    <a:off x="5485277" y="2694731"/>
                    <a:ext cx="144000" cy="570869"/>
                    <a:chOff x="5897341" y="274559"/>
                    <a:chExt cx="144000" cy="817611"/>
                  </a:xfrm>
                </p:grpSpPr>
                <p:sp>
                  <p:nvSpPr>
                    <p:cNvPr id="40" name="任意多边形 39"/>
                    <p:cNvSpPr/>
                    <p:nvPr/>
                  </p:nvSpPr>
                  <p:spPr>
                    <a:xfrm rot="5400000" flipV="1">
                      <a:off x="5843449" y="334108"/>
                      <a:ext cx="251783" cy="132685"/>
                    </a:xfrm>
                    <a:custGeom>
                      <a:avLst/>
                      <a:gdLst>
                        <a:gd name="connsiteX0" fmla="*/ 0 w 251783"/>
                        <a:gd name="connsiteY0" fmla="*/ 66342 h 132685"/>
                        <a:gd name="connsiteX1" fmla="*/ 0 w 251783"/>
                        <a:gd name="connsiteY1" fmla="*/ 66344 h 132685"/>
                        <a:gd name="connsiteX2" fmla="*/ 8374 w 251783"/>
                        <a:gd name="connsiteY2" fmla="*/ 80853 h 132685"/>
                        <a:gd name="connsiteX3" fmla="*/ 251763 w 251783"/>
                        <a:gd name="connsiteY3" fmla="*/ 132685 h 132685"/>
                        <a:gd name="connsiteX4" fmla="*/ 251783 w 251783"/>
                        <a:gd name="connsiteY4" fmla="*/ 132685 h 132685"/>
                        <a:gd name="connsiteX5" fmla="*/ 251783 w 251783"/>
                        <a:gd name="connsiteY5" fmla="*/ 0 h 132685"/>
                        <a:gd name="connsiteX6" fmla="*/ 251763 w 251783"/>
                        <a:gd name="connsiteY6" fmla="*/ 1 h 132685"/>
                        <a:gd name="connsiteX7" fmla="*/ 8374 w 251783"/>
                        <a:gd name="connsiteY7" fmla="*/ 51832 h 1326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51783" h="132685">
                          <a:moveTo>
                            <a:pt x="0" y="66342"/>
                          </a:moveTo>
                          <a:lnTo>
                            <a:pt x="0" y="66344"/>
                          </a:lnTo>
                          <a:lnTo>
                            <a:pt x="8374" y="80853"/>
                          </a:lnTo>
                          <a:cubicBezTo>
                            <a:pt x="35830" y="104289"/>
                            <a:pt x="128471" y="123576"/>
                            <a:pt x="251763" y="132685"/>
                          </a:cubicBezTo>
                          <a:lnTo>
                            <a:pt x="251783" y="132685"/>
                          </a:lnTo>
                          <a:lnTo>
                            <a:pt x="251783" y="0"/>
                          </a:lnTo>
                          <a:lnTo>
                            <a:pt x="251763" y="1"/>
                          </a:lnTo>
                          <a:cubicBezTo>
                            <a:pt x="128471" y="9109"/>
                            <a:pt x="35830" y="28397"/>
                            <a:pt x="8374" y="51832"/>
                          </a:cubicBezTo>
                          <a:close/>
                        </a:path>
                      </a:pathLst>
                    </a:custGeom>
                    <a:solidFill>
                      <a:srgbClr val="FF9789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1" name="任意多边形 40"/>
                    <p:cNvSpPr/>
                    <p:nvPr/>
                  </p:nvSpPr>
                  <p:spPr>
                    <a:xfrm rot="5400000" flipV="1">
                      <a:off x="5808907" y="607953"/>
                      <a:ext cx="320868" cy="144000"/>
                    </a:xfrm>
                    <a:custGeom>
                      <a:avLst/>
                      <a:gdLst>
                        <a:gd name="connsiteX0" fmla="*/ 0 w 320868"/>
                        <a:gd name="connsiteY0" fmla="*/ 5658 h 144000"/>
                        <a:gd name="connsiteX1" fmla="*/ 0 w 320868"/>
                        <a:gd name="connsiteY1" fmla="*/ 138343 h 144000"/>
                        <a:gd name="connsiteX2" fmla="*/ 160434 w 320868"/>
                        <a:gd name="connsiteY2" fmla="*/ 144000 h 144000"/>
                        <a:gd name="connsiteX3" fmla="*/ 320868 w 320868"/>
                        <a:gd name="connsiteY3" fmla="*/ 138343 h 144000"/>
                        <a:gd name="connsiteX4" fmla="*/ 320868 w 320868"/>
                        <a:gd name="connsiteY4" fmla="*/ 5658 h 144000"/>
                        <a:gd name="connsiteX5" fmla="*/ 160434 w 320868"/>
                        <a:gd name="connsiteY5" fmla="*/ 0 h 144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20868" h="144000">
                          <a:moveTo>
                            <a:pt x="0" y="5658"/>
                          </a:moveTo>
                          <a:lnTo>
                            <a:pt x="0" y="138343"/>
                          </a:lnTo>
                          <a:lnTo>
                            <a:pt x="160434" y="144000"/>
                          </a:lnTo>
                          <a:lnTo>
                            <a:pt x="320868" y="138343"/>
                          </a:lnTo>
                          <a:lnTo>
                            <a:pt x="320868" y="5658"/>
                          </a:lnTo>
                          <a:lnTo>
                            <a:pt x="160434" y="0"/>
                          </a:lnTo>
                          <a:close/>
                        </a:path>
                      </a:pathLst>
                    </a:custGeom>
                    <a:solidFill>
                      <a:srgbClr val="E9655D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2" name="任意多边形 41"/>
                    <p:cNvSpPr/>
                    <p:nvPr/>
                  </p:nvSpPr>
                  <p:spPr>
                    <a:xfrm rot="5400000" flipV="1">
                      <a:off x="5843449" y="899936"/>
                      <a:ext cx="251783" cy="132685"/>
                    </a:xfrm>
                    <a:custGeom>
                      <a:avLst/>
                      <a:gdLst>
                        <a:gd name="connsiteX0" fmla="*/ 0 w 251783"/>
                        <a:gd name="connsiteY0" fmla="*/ 0 h 132685"/>
                        <a:gd name="connsiteX1" fmla="*/ 0 w 251783"/>
                        <a:gd name="connsiteY1" fmla="*/ 132685 h 132685"/>
                        <a:gd name="connsiteX2" fmla="*/ 20 w 251783"/>
                        <a:gd name="connsiteY2" fmla="*/ 132685 h 132685"/>
                        <a:gd name="connsiteX3" fmla="*/ 243409 w 251783"/>
                        <a:gd name="connsiteY3" fmla="*/ 80853 h 132685"/>
                        <a:gd name="connsiteX4" fmla="*/ 251783 w 251783"/>
                        <a:gd name="connsiteY4" fmla="*/ 66344 h 132685"/>
                        <a:gd name="connsiteX5" fmla="*/ 251783 w 251783"/>
                        <a:gd name="connsiteY5" fmla="*/ 66342 h 132685"/>
                        <a:gd name="connsiteX6" fmla="*/ 243409 w 251783"/>
                        <a:gd name="connsiteY6" fmla="*/ 51832 h 132685"/>
                        <a:gd name="connsiteX7" fmla="*/ 20 w 251783"/>
                        <a:gd name="connsiteY7" fmla="*/ 1 h 1326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51783" h="132685">
                          <a:moveTo>
                            <a:pt x="0" y="0"/>
                          </a:moveTo>
                          <a:lnTo>
                            <a:pt x="0" y="132685"/>
                          </a:lnTo>
                          <a:lnTo>
                            <a:pt x="20" y="132685"/>
                          </a:lnTo>
                          <a:cubicBezTo>
                            <a:pt x="123312" y="123576"/>
                            <a:pt x="215953" y="104289"/>
                            <a:pt x="243409" y="80853"/>
                          </a:cubicBezTo>
                          <a:lnTo>
                            <a:pt x="251783" y="66344"/>
                          </a:lnTo>
                          <a:lnTo>
                            <a:pt x="251783" y="66342"/>
                          </a:lnTo>
                          <a:lnTo>
                            <a:pt x="243409" y="51832"/>
                          </a:lnTo>
                          <a:cubicBezTo>
                            <a:pt x="215953" y="28397"/>
                            <a:pt x="123312" y="9109"/>
                            <a:pt x="20" y="1"/>
                          </a:cubicBezTo>
                          <a:close/>
                        </a:path>
                      </a:pathLst>
                    </a:custGeom>
                    <a:solidFill>
                      <a:srgbClr val="E5453D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  <p:grpSp>
              <p:nvGrpSpPr>
                <p:cNvPr id="45" name="组合 44"/>
                <p:cNvGrpSpPr/>
                <p:nvPr/>
              </p:nvGrpSpPr>
              <p:grpSpPr>
                <a:xfrm flipH="1">
                  <a:off x="5508880" y="-26083"/>
                  <a:ext cx="815495" cy="1786949"/>
                  <a:chOff x="5262018" y="556300"/>
                  <a:chExt cx="577600" cy="1232207"/>
                </a:xfrm>
              </p:grpSpPr>
              <p:grpSp>
                <p:nvGrpSpPr>
                  <p:cNvPr id="46" name="组合 45"/>
                  <p:cNvGrpSpPr/>
                  <p:nvPr/>
                </p:nvGrpSpPr>
                <p:grpSpPr>
                  <a:xfrm>
                    <a:off x="5263730" y="556300"/>
                    <a:ext cx="575888" cy="1152000"/>
                    <a:chOff x="5263730" y="556300"/>
                    <a:chExt cx="575888" cy="1152000"/>
                  </a:xfrm>
                </p:grpSpPr>
                <p:sp>
                  <p:nvSpPr>
                    <p:cNvPr id="51" name="矩形 50"/>
                    <p:cNvSpPr/>
                    <p:nvPr/>
                  </p:nvSpPr>
                  <p:spPr>
                    <a:xfrm flipH="1" flipV="1">
                      <a:off x="5663412" y="628300"/>
                      <a:ext cx="175950" cy="1080000"/>
                    </a:xfrm>
                    <a:prstGeom prst="rect">
                      <a:avLst/>
                    </a:prstGeom>
                    <a:solidFill>
                      <a:srgbClr val="B0D9DC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2" name="矩形 51"/>
                    <p:cNvSpPr/>
                    <p:nvPr/>
                  </p:nvSpPr>
                  <p:spPr>
                    <a:xfrm flipH="1" flipV="1">
                      <a:off x="5439529" y="628300"/>
                      <a:ext cx="224035" cy="1080000"/>
                    </a:xfrm>
                    <a:prstGeom prst="rect">
                      <a:avLst/>
                    </a:prstGeom>
                    <a:solidFill>
                      <a:srgbClr val="8AC7CC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3" name="矩形 52"/>
                    <p:cNvSpPr/>
                    <p:nvPr/>
                  </p:nvSpPr>
                  <p:spPr>
                    <a:xfrm flipH="1" flipV="1">
                      <a:off x="5263730" y="628300"/>
                      <a:ext cx="175950" cy="1080000"/>
                    </a:xfrm>
                    <a:prstGeom prst="rect">
                      <a:avLst/>
                    </a:prstGeom>
                    <a:solidFill>
                      <a:srgbClr val="4BA4AB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grpSp>
                  <p:nvGrpSpPr>
                    <p:cNvPr id="54" name="组合 53"/>
                    <p:cNvGrpSpPr/>
                    <p:nvPr/>
                  </p:nvGrpSpPr>
                  <p:grpSpPr>
                    <a:xfrm flipH="1">
                      <a:off x="5263986" y="556300"/>
                      <a:ext cx="575632" cy="144000"/>
                      <a:chOff x="2615013" y="3962398"/>
                      <a:chExt cx="824434" cy="180000"/>
                    </a:xfrm>
                  </p:grpSpPr>
                  <p:sp>
                    <p:nvSpPr>
                      <p:cNvPr id="55" name="椭圆 54"/>
                      <p:cNvSpPr/>
                      <p:nvPr/>
                    </p:nvSpPr>
                    <p:spPr>
                      <a:xfrm>
                        <a:off x="2615013" y="3962398"/>
                        <a:ext cx="824434" cy="180000"/>
                      </a:xfrm>
                      <a:prstGeom prst="ellipse">
                        <a:avLst/>
                      </a:prstGeom>
                      <a:solidFill>
                        <a:srgbClr val="F0DDA6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sp>
                    <p:nvSpPr>
                      <p:cNvPr id="56" name="椭圆 55"/>
                      <p:cNvSpPr/>
                      <p:nvPr/>
                    </p:nvSpPr>
                    <p:spPr>
                      <a:xfrm>
                        <a:off x="2835905" y="3995066"/>
                        <a:ext cx="382650" cy="83545"/>
                      </a:xfrm>
                      <a:prstGeom prst="ellipse">
                        <a:avLst/>
                      </a:prstGeom>
                      <a:solidFill>
                        <a:srgbClr val="A99D88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zh-CN" alt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</p:grpSp>
              </p:grpSp>
              <p:grpSp>
                <p:nvGrpSpPr>
                  <p:cNvPr id="47" name="组合 46"/>
                  <p:cNvGrpSpPr/>
                  <p:nvPr/>
                </p:nvGrpSpPr>
                <p:grpSpPr>
                  <a:xfrm rot="5400000" flipH="1">
                    <a:off x="5477834" y="1428691"/>
                    <a:ext cx="144000" cy="575632"/>
                    <a:chOff x="5527571" y="2362662"/>
                    <a:chExt cx="144000" cy="824433"/>
                  </a:xfrm>
                </p:grpSpPr>
                <p:sp>
                  <p:nvSpPr>
                    <p:cNvPr id="48" name="任意多边形 47"/>
                    <p:cNvSpPr/>
                    <p:nvPr/>
                  </p:nvSpPr>
                  <p:spPr>
                    <a:xfrm rot="5400000" flipV="1">
                      <a:off x="5473679" y="2422211"/>
                      <a:ext cx="251783" cy="132685"/>
                    </a:xfrm>
                    <a:custGeom>
                      <a:avLst/>
                      <a:gdLst>
                        <a:gd name="connsiteX0" fmla="*/ 0 w 251783"/>
                        <a:gd name="connsiteY0" fmla="*/ 66342 h 132685"/>
                        <a:gd name="connsiteX1" fmla="*/ 0 w 251783"/>
                        <a:gd name="connsiteY1" fmla="*/ 66344 h 132685"/>
                        <a:gd name="connsiteX2" fmla="*/ 8374 w 251783"/>
                        <a:gd name="connsiteY2" fmla="*/ 80853 h 132685"/>
                        <a:gd name="connsiteX3" fmla="*/ 251763 w 251783"/>
                        <a:gd name="connsiteY3" fmla="*/ 132685 h 132685"/>
                        <a:gd name="connsiteX4" fmla="*/ 251783 w 251783"/>
                        <a:gd name="connsiteY4" fmla="*/ 132685 h 132685"/>
                        <a:gd name="connsiteX5" fmla="*/ 251783 w 251783"/>
                        <a:gd name="connsiteY5" fmla="*/ 0 h 132685"/>
                        <a:gd name="connsiteX6" fmla="*/ 251763 w 251783"/>
                        <a:gd name="connsiteY6" fmla="*/ 1 h 132685"/>
                        <a:gd name="connsiteX7" fmla="*/ 8374 w 251783"/>
                        <a:gd name="connsiteY7" fmla="*/ 51832 h 1326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51783" h="132685">
                          <a:moveTo>
                            <a:pt x="0" y="66342"/>
                          </a:moveTo>
                          <a:lnTo>
                            <a:pt x="0" y="66344"/>
                          </a:lnTo>
                          <a:lnTo>
                            <a:pt x="8374" y="80853"/>
                          </a:lnTo>
                          <a:cubicBezTo>
                            <a:pt x="35830" y="104289"/>
                            <a:pt x="128471" y="123576"/>
                            <a:pt x="251763" y="132685"/>
                          </a:cubicBezTo>
                          <a:lnTo>
                            <a:pt x="251783" y="132685"/>
                          </a:lnTo>
                          <a:lnTo>
                            <a:pt x="251783" y="0"/>
                          </a:lnTo>
                          <a:lnTo>
                            <a:pt x="251763" y="1"/>
                          </a:lnTo>
                          <a:cubicBezTo>
                            <a:pt x="128471" y="9109"/>
                            <a:pt x="35830" y="28397"/>
                            <a:pt x="8374" y="51832"/>
                          </a:cubicBezTo>
                          <a:close/>
                        </a:path>
                      </a:pathLst>
                    </a:custGeom>
                    <a:solidFill>
                      <a:srgbClr val="B0D9DC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49" name="任意多边形 48"/>
                    <p:cNvSpPr/>
                    <p:nvPr/>
                  </p:nvSpPr>
                  <p:spPr>
                    <a:xfrm rot="5400000" flipV="1">
                      <a:off x="5439137" y="2702878"/>
                      <a:ext cx="320868" cy="144000"/>
                    </a:xfrm>
                    <a:custGeom>
                      <a:avLst/>
                      <a:gdLst>
                        <a:gd name="connsiteX0" fmla="*/ 0 w 320868"/>
                        <a:gd name="connsiteY0" fmla="*/ 5658 h 144000"/>
                        <a:gd name="connsiteX1" fmla="*/ 0 w 320868"/>
                        <a:gd name="connsiteY1" fmla="*/ 138343 h 144000"/>
                        <a:gd name="connsiteX2" fmla="*/ 160434 w 320868"/>
                        <a:gd name="connsiteY2" fmla="*/ 144000 h 144000"/>
                        <a:gd name="connsiteX3" fmla="*/ 320868 w 320868"/>
                        <a:gd name="connsiteY3" fmla="*/ 138343 h 144000"/>
                        <a:gd name="connsiteX4" fmla="*/ 320868 w 320868"/>
                        <a:gd name="connsiteY4" fmla="*/ 5658 h 144000"/>
                        <a:gd name="connsiteX5" fmla="*/ 160434 w 320868"/>
                        <a:gd name="connsiteY5" fmla="*/ 0 h 14400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20868" h="144000">
                          <a:moveTo>
                            <a:pt x="0" y="5658"/>
                          </a:moveTo>
                          <a:lnTo>
                            <a:pt x="0" y="138343"/>
                          </a:lnTo>
                          <a:lnTo>
                            <a:pt x="160434" y="144000"/>
                          </a:lnTo>
                          <a:lnTo>
                            <a:pt x="320868" y="138343"/>
                          </a:lnTo>
                          <a:lnTo>
                            <a:pt x="320868" y="5658"/>
                          </a:lnTo>
                          <a:lnTo>
                            <a:pt x="160434" y="0"/>
                          </a:lnTo>
                          <a:close/>
                        </a:path>
                      </a:pathLst>
                    </a:custGeom>
                    <a:solidFill>
                      <a:srgbClr val="8AC7CC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  <p:sp>
                  <p:nvSpPr>
                    <p:cNvPr id="50" name="任意多边形 49"/>
                    <p:cNvSpPr/>
                    <p:nvPr/>
                  </p:nvSpPr>
                  <p:spPr>
                    <a:xfrm rot="5400000" flipV="1">
                      <a:off x="5473679" y="2994861"/>
                      <a:ext cx="251783" cy="132685"/>
                    </a:xfrm>
                    <a:custGeom>
                      <a:avLst/>
                      <a:gdLst>
                        <a:gd name="connsiteX0" fmla="*/ 0 w 251783"/>
                        <a:gd name="connsiteY0" fmla="*/ 0 h 132685"/>
                        <a:gd name="connsiteX1" fmla="*/ 0 w 251783"/>
                        <a:gd name="connsiteY1" fmla="*/ 132685 h 132685"/>
                        <a:gd name="connsiteX2" fmla="*/ 20 w 251783"/>
                        <a:gd name="connsiteY2" fmla="*/ 132685 h 132685"/>
                        <a:gd name="connsiteX3" fmla="*/ 243409 w 251783"/>
                        <a:gd name="connsiteY3" fmla="*/ 80853 h 132685"/>
                        <a:gd name="connsiteX4" fmla="*/ 251783 w 251783"/>
                        <a:gd name="connsiteY4" fmla="*/ 66344 h 132685"/>
                        <a:gd name="connsiteX5" fmla="*/ 251783 w 251783"/>
                        <a:gd name="connsiteY5" fmla="*/ 66342 h 132685"/>
                        <a:gd name="connsiteX6" fmla="*/ 243409 w 251783"/>
                        <a:gd name="connsiteY6" fmla="*/ 51832 h 132685"/>
                        <a:gd name="connsiteX7" fmla="*/ 20 w 251783"/>
                        <a:gd name="connsiteY7" fmla="*/ 1 h 13268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</a:cxnLst>
                      <a:rect l="l" t="t" r="r" b="b"/>
                      <a:pathLst>
                        <a:path w="251783" h="132685">
                          <a:moveTo>
                            <a:pt x="0" y="0"/>
                          </a:moveTo>
                          <a:lnTo>
                            <a:pt x="0" y="132685"/>
                          </a:lnTo>
                          <a:lnTo>
                            <a:pt x="20" y="132685"/>
                          </a:lnTo>
                          <a:cubicBezTo>
                            <a:pt x="123312" y="123576"/>
                            <a:pt x="215953" y="104289"/>
                            <a:pt x="243409" y="80853"/>
                          </a:cubicBezTo>
                          <a:lnTo>
                            <a:pt x="251783" y="66344"/>
                          </a:lnTo>
                          <a:lnTo>
                            <a:pt x="251783" y="66342"/>
                          </a:lnTo>
                          <a:lnTo>
                            <a:pt x="243409" y="51832"/>
                          </a:lnTo>
                          <a:cubicBezTo>
                            <a:pt x="215953" y="28397"/>
                            <a:pt x="123312" y="9109"/>
                            <a:pt x="20" y="1"/>
                          </a:cubicBezTo>
                          <a:close/>
                        </a:path>
                      </a:pathLst>
                    </a:custGeom>
                    <a:solidFill>
                      <a:srgbClr val="4BA4AB"/>
                    </a:solidFill>
                    <a:ln>
                      <a:noFill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zh-CN" altLang="en-US">
                        <a:solidFill>
                          <a:prstClr val="black"/>
                        </a:solidFill>
                      </a:endParaRPr>
                    </a:p>
                  </p:txBody>
                </p:sp>
              </p:grpSp>
            </p:grpSp>
          </p:grpSp>
        </p:grpSp>
        <p:sp>
          <p:nvSpPr>
            <p:cNvPr id="126" name="椭圆 125"/>
            <p:cNvSpPr/>
            <p:nvPr/>
          </p:nvSpPr>
          <p:spPr>
            <a:xfrm>
              <a:off x="2199363" y="6318015"/>
              <a:ext cx="2015397" cy="340803"/>
            </a:xfrm>
            <a:prstGeom prst="ellipse">
              <a:avLst/>
            </a:prstGeom>
            <a:gradFill flip="none" rotWithShape="1">
              <a:gsLst>
                <a:gs pos="0">
                  <a:srgbClr val="727171"/>
                </a:gs>
                <a:gs pos="100000">
                  <a:srgbClr val="C0B7A8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7" name="椭圆 126"/>
            <p:cNvSpPr/>
            <p:nvPr/>
          </p:nvSpPr>
          <p:spPr>
            <a:xfrm>
              <a:off x="3607216" y="6289675"/>
              <a:ext cx="5875081" cy="340803"/>
            </a:xfrm>
            <a:prstGeom prst="ellipse">
              <a:avLst/>
            </a:prstGeom>
            <a:gradFill flip="none" rotWithShape="1">
              <a:gsLst>
                <a:gs pos="0">
                  <a:srgbClr val="727171"/>
                </a:gs>
                <a:gs pos="100000">
                  <a:srgbClr val="C0B7A8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>
              <a:softEdge rad="254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8" name="文本框 127"/>
            <p:cNvSpPr txBox="1"/>
            <p:nvPr/>
          </p:nvSpPr>
          <p:spPr>
            <a:xfrm>
              <a:off x="3848955" y="933450"/>
              <a:ext cx="9928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>
                  <a:solidFill>
                    <a:prstClr val="white"/>
                  </a:solidFill>
                </a:rPr>
                <a:t>1</a:t>
              </a:r>
              <a:endParaRPr lang="zh-CN" altLang="en-US" sz="6000" b="1" dirty="0">
                <a:solidFill>
                  <a:prstClr val="white"/>
                </a:solidFill>
              </a:endParaRPr>
            </a:p>
          </p:txBody>
        </p:sp>
        <p:sp>
          <p:nvSpPr>
            <p:cNvPr id="129" name="文本框 128"/>
            <p:cNvSpPr txBox="1"/>
            <p:nvPr/>
          </p:nvSpPr>
          <p:spPr>
            <a:xfrm>
              <a:off x="6737356" y="2603740"/>
              <a:ext cx="9928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>
                  <a:solidFill>
                    <a:prstClr val="white"/>
                  </a:solidFill>
                </a:rPr>
                <a:t>2</a:t>
              </a:r>
              <a:endParaRPr lang="zh-CN" altLang="en-US" sz="6000" b="1" dirty="0">
                <a:solidFill>
                  <a:prstClr val="white"/>
                </a:solidFill>
              </a:endParaRPr>
            </a:p>
          </p:txBody>
        </p:sp>
        <p:sp>
          <p:nvSpPr>
            <p:cNvPr id="130" name="文本框 129"/>
            <p:cNvSpPr txBox="1"/>
            <p:nvPr/>
          </p:nvSpPr>
          <p:spPr>
            <a:xfrm>
              <a:off x="1963585" y="3270972"/>
              <a:ext cx="9928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>
                  <a:solidFill>
                    <a:prstClr val="white"/>
                  </a:solidFill>
                </a:rPr>
                <a:t>3</a:t>
              </a:r>
              <a:endParaRPr lang="zh-CN" altLang="en-US" sz="6000" b="1" dirty="0">
                <a:solidFill>
                  <a:prstClr val="white"/>
                </a:solidFill>
              </a:endParaRPr>
            </a:p>
          </p:txBody>
        </p:sp>
        <p:sp>
          <p:nvSpPr>
            <p:cNvPr id="131" name="文本框 130"/>
            <p:cNvSpPr txBox="1"/>
            <p:nvPr/>
          </p:nvSpPr>
          <p:spPr>
            <a:xfrm>
              <a:off x="4666467" y="4861801"/>
              <a:ext cx="9928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>
                  <a:solidFill>
                    <a:prstClr val="white"/>
                  </a:solidFill>
                </a:rPr>
                <a:t>4</a:t>
              </a:r>
              <a:endParaRPr lang="zh-CN" altLang="en-US" sz="6000" b="1" dirty="0">
                <a:solidFill>
                  <a:prstClr val="white"/>
                </a:solidFill>
              </a:endParaRPr>
            </a:p>
          </p:txBody>
        </p:sp>
        <p:sp>
          <p:nvSpPr>
            <p:cNvPr id="133" name="Freeform 18"/>
            <p:cNvSpPr>
              <a:spLocks noEditPoints="1"/>
            </p:cNvSpPr>
            <p:nvPr/>
          </p:nvSpPr>
          <p:spPr bwMode="auto">
            <a:xfrm>
              <a:off x="3692680" y="2759410"/>
              <a:ext cx="235505" cy="390546"/>
            </a:xfrm>
            <a:custGeom>
              <a:avLst/>
              <a:gdLst>
                <a:gd name="T0" fmla="*/ 7 w 41"/>
                <a:gd name="T1" fmla="*/ 0 h 68"/>
                <a:gd name="T2" fmla="*/ 0 w 41"/>
                <a:gd name="T3" fmla="*/ 61 h 68"/>
                <a:gd name="T4" fmla="*/ 34 w 41"/>
                <a:gd name="T5" fmla="*/ 68 h 68"/>
                <a:gd name="T6" fmla="*/ 41 w 41"/>
                <a:gd name="T7" fmla="*/ 7 h 68"/>
                <a:gd name="T8" fmla="*/ 11 w 41"/>
                <a:gd name="T9" fmla="*/ 60 h 68"/>
                <a:gd name="T10" fmla="*/ 11 w 41"/>
                <a:gd name="T11" fmla="*/ 52 h 68"/>
                <a:gd name="T12" fmla="*/ 11 w 41"/>
                <a:gd name="T13" fmla="*/ 60 h 68"/>
                <a:gd name="T14" fmla="*/ 6 w 41"/>
                <a:gd name="T15" fmla="*/ 46 h 68"/>
                <a:gd name="T16" fmla="*/ 15 w 41"/>
                <a:gd name="T17" fmla="*/ 46 h 68"/>
                <a:gd name="T18" fmla="*/ 11 w 41"/>
                <a:gd name="T19" fmla="*/ 40 h 68"/>
                <a:gd name="T20" fmla="*/ 11 w 41"/>
                <a:gd name="T21" fmla="*/ 32 h 68"/>
                <a:gd name="T22" fmla="*/ 11 w 41"/>
                <a:gd name="T23" fmla="*/ 40 h 68"/>
                <a:gd name="T24" fmla="*/ 7 w 41"/>
                <a:gd name="T25" fmla="*/ 25 h 68"/>
                <a:gd name="T26" fmla="*/ 17 w 41"/>
                <a:gd name="T27" fmla="*/ 23 h 68"/>
                <a:gd name="T28" fmla="*/ 19 w 41"/>
                <a:gd name="T29" fmla="*/ 27 h 68"/>
                <a:gd name="T30" fmla="*/ 9 w 41"/>
                <a:gd name="T31" fmla="*/ 29 h 68"/>
                <a:gd name="T32" fmla="*/ 21 w 41"/>
                <a:gd name="T33" fmla="*/ 60 h 68"/>
                <a:gd name="T34" fmla="*/ 21 w 41"/>
                <a:gd name="T35" fmla="*/ 52 h 68"/>
                <a:gd name="T36" fmla="*/ 21 w 41"/>
                <a:gd name="T37" fmla="*/ 60 h 68"/>
                <a:gd name="T38" fmla="*/ 17 w 41"/>
                <a:gd name="T39" fmla="*/ 46 h 68"/>
                <a:gd name="T40" fmla="*/ 25 w 41"/>
                <a:gd name="T41" fmla="*/ 46 h 68"/>
                <a:gd name="T42" fmla="*/ 21 w 41"/>
                <a:gd name="T43" fmla="*/ 40 h 68"/>
                <a:gd name="T44" fmla="*/ 21 w 41"/>
                <a:gd name="T45" fmla="*/ 32 h 68"/>
                <a:gd name="T46" fmla="*/ 21 w 41"/>
                <a:gd name="T47" fmla="*/ 40 h 68"/>
                <a:gd name="T48" fmla="*/ 23 w 41"/>
                <a:gd name="T49" fmla="*/ 25 h 68"/>
                <a:gd name="T50" fmla="*/ 33 w 41"/>
                <a:gd name="T51" fmla="*/ 23 h 68"/>
                <a:gd name="T52" fmla="*/ 34 w 41"/>
                <a:gd name="T53" fmla="*/ 27 h 68"/>
                <a:gd name="T54" fmla="*/ 25 w 41"/>
                <a:gd name="T55" fmla="*/ 29 h 68"/>
                <a:gd name="T56" fmla="*/ 31 w 41"/>
                <a:gd name="T57" fmla="*/ 60 h 68"/>
                <a:gd name="T58" fmla="*/ 31 w 41"/>
                <a:gd name="T59" fmla="*/ 52 h 68"/>
                <a:gd name="T60" fmla="*/ 31 w 41"/>
                <a:gd name="T61" fmla="*/ 60 h 68"/>
                <a:gd name="T62" fmla="*/ 27 w 41"/>
                <a:gd name="T63" fmla="*/ 46 h 68"/>
                <a:gd name="T64" fmla="*/ 35 w 41"/>
                <a:gd name="T65" fmla="*/ 46 h 68"/>
                <a:gd name="T66" fmla="*/ 31 w 41"/>
                <a:gd name="T67" fmla="*/ 40 h 68"/>
                <a:gd name="T68" fmla="*/ 31 w 41"/>
                <a:gd name="T69" fmla="*/ 32 h 68"/>
                <a:gd name="T70" fmla="*/ 31 w 41"/>
                <a:gd name="T71" fmla="*/ 40 h 68"/>
                <a:gd name="T72" fmla="*/ 33 w 41"/>
                <a:gd name="T73" fmla="*/ 19 h 68"/>
                <a:gd name="T74" fmla="*/ 4 w 41"/>
                <a:gd name="T75" fmla="*/ 14 h 68"/>
                <a:gd name="T76" fmla="*/ 9 w 41"/>
                <a:gd name="T77" fmla="*/ 5 h 68"/>
                <a:gd name="T78" fmla="*/ 37 w 41"/>
                <a:gd name="T79" fmla="*/ 1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41" h="68">
                  <a:moveTo>
                    <a:pt x="34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65"/>
                    <a:pt x="3" y="68"/>
                    <a:pt x="7" y="68"/>
                  </a:cubicBezTo>
                  <a:cubicBezTo>
                    <a:pt x="34" y="68"/>
                    <a:pt x="34" y="68"/>
                    <a:pt x="34" y="68"/>
                  </a:cubicBezTo>
                  <a:cubicBezTo>
                    <a:pt x="38" y="68"/>
                    <a:pt x="41" y="65"/>
                    <a:pt x="41" y="61"/>
                  </a:cubicBezTo>
                  <a:cubicBezTo>
                    <a:pt x="41" y="7"/>
                    <a:pt x="41" y="7"/>
                    <a:pt x="41" y="7"/>
                  </a:cubicBezTo>
                  <a:cubicBezTo>
                    <a:pt x="41" y="3"/>
                    <a:pt x="38" y="0"/>
                    <a:pt x="34" y="0"/>
                  </a:cubicBezTo>
                  <a:close/>
                  <a:moveTo>
                    <a:pt x="11" y="60"/>
                  </a:moveTo>
                  <a:cubicBezTo>
                    <a:pt x="8" y="60"/>
                    <a:pt x="6" y="58"/>
                    <a:pt x="6" y="56"/>
                  </a:cubicBezTo>
                  <a:cubicBezTo>
                    <a:pt x="6" y="54"/>
                    <a:pt x="8" y="52"/>
                    <a:pt x="11" y="52"/>
                  </a:cubicBezTo>
                  <a:cubicBezTo>
                    <a:pt x="13" y="52"/>
                    <a:pt x="15" y="54"/>
                    <a:pt x="15" y="56"/>
                  </a:cubicBezTo>
                  <a:cubicBezTo>
                    <a:pt x="15" y="58"/>
                    <a:pt x="13" y="60"/>
                    <a:pt x="11" y="60"/>
                  </a:cubicBezTo>
                  <a:close/>
                  <a:moveTo>
                    <a:pt x="11" y="50"/>
                  </a:moveTo>
                  <a:cubicBezTo>
                    <a:pt x="8" y="50"/>
                    <a:pt x="6" y="48"/>
                    <a:pt x="6" y="46"/>
                  </a:cubicBezTo>
                  <a:cubicBezTo>
                    <a:pt x="6" y="43"/>
                    <a:pt x="8" y="42"/>
                    <a:pt x="11" y="42"/>
                  </a:cubicBezTo>
                  <a:cubicBezTo>
                    <a:pt x="13" y="42"/>
                    <a:pt x="15" y="43"/>
                    <a:pt x="15" y="46"/>
                  </a:cubicBezTo>
                  <a:cubicBezTo>
                    <a:pt x="15" y="48"/>
                    <a:pt x="13" y="50"/>
                    <a:pt x="11" y="50"/>
                  </a:cubicBezTo>
                  <a:close/>
                  <a:moveTo>
                    <a:pt x="11" y="40"/>
                  </a:moveTo>
                  <a:cubicBezTo>
                    <a:pt x="8" y="40"/>
                    <a:pt x="6" y="38"/>
                    <a:pt x="6" y="36"/>
                  </a:cubicBezTo>
                  <a:cubicBezTo>
                    <a:pt x="6" y="34"/>
                    <a:pt x="8" y="32"/>
                    <a:pt x="11" y="32"/>
                  </a:cubicBezTo>
                  <a:cubicBezTo>
                    <a:pt x="13" y="32"/>
                    <a:pt x="15" y="34"/>
                    <a:pt x="15" y="36"/>
                  </a:cubicBezTo>
                  <a:cubicBezTo>
                    <a:pt x="15" y="38"/>
                    <a:pt x="13" y="40"/>
                    <a:pt x="11" y="40"/>
                  </a:cubicBezTo>
                  <a:close/>
                  <a:moveTo>
                    <a:pt x="7" y="27"/>
                  </a:moveTo>
                  <a:cubicBezTo>
                    <a:pt x="7" y="25"/>
                    <a:pt x="7" y="25"/>
                    <a:pt x="7" y="25"/>
                  </a:cubicBezTo>
                  <a:cubicBezTo>
                    <a:pt x="7" y="24"/>
                    <a:pt x="8" y="23"/>
                    <a:pt x="9" y="23"/>
                  </a:cubicBezTo>
                  <a:cubicBezTo>
                    <a:pt x="17" y="23"/>
                    <a:pt x="17" y="23"/>
                    <a:pt x="17" y="23"/>
                  </a:cubicBezTo>
                  <a:cubicBezTo>
                    <a:pt x="18" y="23"/>
                    <a:pt x="19" y="24"/>
                    <a:pt x="19" y="25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9" y="28"/>
                    <a:pt x="18" y="29"/>
                    <a:pt x="17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8" y="29"/>
                    <a:pt x="7" y="28"/>
                    <a:pt x="7" y="27"/>
                  </a:cubicBezTo>
                  <a:close/>
                  <a:moveTo>
                    <a:pt x="21" y="60"/>
                  </a:moveTo>
                  <a:cubicBezTo>
                    <a:pt x="18" y="60"/>
                    <a:pt x="17" y="58"/>
                    <a:pt x="17" y="56"/>
                  </a:cubicBezTo>
                  <a:cubicBezTo>
                    <a:pt x="17" y="54"/>
                    <a:pt x="18" y="52"/>
                    <a:pt x="21" y="52"/>
                  </a:cubicBezTo>
                  <a:cubicBezTo>
                    <a:pt x="23" y="52"/>
                    <a:pt x="25" y="54"/>
                    <a:pt x="25" y="56"/>
                  </a:cubicBezTo>
                  <a:cubicBezTo>
                    <a:pt x="25" y="58"/>
                    <a:pt x="23" y="60"/>
                    <a:pt x="21" y="60"/>
                  </a:cubicBezTo>
                  <a:close/>
                  <a:moveTo>
                    <a:pt x="21" y="50"/>
                  </a:moveTo>
                  <a:cubicBezTo>
                    <a:pt x="18" y="50"/>
                    <a:pt x="17" y="48"/>
                    <a:pt x="17" y="46"/>
                  </a:cubicBezTo>
                  <a:cubicBezTo>
                    <a:pt x="17" y="43"/>
                    <a:pt x="18" y="42"/>
                    <a:pt x="21" y="42"/>
                  </a:cubicBezTo>
                  <a:cubicBezTo>
                    <a:pt x="23" y="42"/>
                    <a:pt x="25" y="43"/>
                    <a:pt x="25" y="46"/>
                  </a:cubicBezTo>
                  <a:cubicBezTo>
                    <a:pt x="25" y="48"/>
                    <a:pt x="23" y="50"/>
                    <a:pt x="21" y="50"/>
                  </a:cubicBezTo>
                  <a:close/>
                  <a:moveTo>
                    <a:pt x="21" y="40"/>
                  </a:moveTo>
                  <a:cubicBezTo>
                    <a:pt x="18" y="40"/>
                    <a:pt x="17" y="38"/>
                    <a:pt x="17" y="36"/>
                  </a:cubicBezTo>
                  <a:cubicBezTo>
                    <a:pt x="17" y="34"/>
                    <a:pt x="18" y="32"/>
                    <a:pt x="21" y="32"/>
                  </a:cubicBezTo>
                  <a:cubicBezTo>
                    <a:pt x="23" y="32"/>
                    <a:pt x="25" y="34"/>
                    <a:pt x="25" y="36"/>
                  </a:cubicBezTo>
                  <a:cubicBezTo>
                    <a:pt x="25" y="38"/>
                    <a:pt x="23" y="40"/>
                    <a:pt x="21" y="40"/>
                  </a:cubicBezTo>
                  <a:close/>
                  <a:moveTo>
                    <a:pt x="23" y="27"/>
                  </a:moveTo>
                  <a:cubicBezTo>
                    <a:pt x="23" y="25"/>
                    <a:pt x="23" y="25"/>
                    <a:pt x="23" y="25"/>
                  </a:cubicBezTo>
                  <a:cubicBezTo>
                    <a:pt x="23" y="24"/>
                    <a:pt x="24" y="23"/>
                    <a:pt x="25" y="23"/>
                  </a:cubicBezTo>
                  <a:cubicBezTo>
                    <a:pt x="33" y="23"/>
                    <a:pt x="33" y="23"/>
                    <a:pt x="33" y="23"/>
                  </a:cubicBezTo>
                  <a:cubicBezTo>
                    <a:pt x="34" y="23"/>
                    <a:pt x="34" y="24"/>
                    <a:pt x="34" y="25"/>
                  </a:cubicBezTo>
                  <a:cubicBezTo>
                    <a:pt x="34" y="27"/>
                    <a:pt x="34" y="27"/>
                    <a:pt x="34" y="27"/>
                  </a:cubicBezTo>
                  <a:cubicBezTo>
                    <a:pt x="34" y="28"/>
                    <a:pt x="34" y="29"/>
                    <a:pt x="33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4" y="29"/>
                    <a:pt x="23" y="28"/>
                    <a:pt x="23" y="27"/>
                  </a:cubicBezTo>
                  <a:close/>
                  <a:moveTo>
                    <a:pt x="31" y="60"/>
                  </a:moveTo>
                  <a:cubicBezTo>
                    <a:pt x="28" y="60"/>
                    <a:pt x="27" y="58"/>
                    <a:pt x="27" y="56"/>
                  </a:cubicBezTo>
                  <a:cubicBezTo>
                    <a:pt x="27" y="54"/>
                    <a:pt x="28" y="52"/>
                    <a:pt x="31" y="52"/>
                  </a:cubicBezTo>
                  <a:cubicBezTo>
                    <a:pt x="33" y="52"/>
                    <a:pt x="35" y="54"/>
                    <a:pt x="35" y="56"/>
                  </a:cubicBezTo>
                  <a:cubicBezTo>
                    <a:pt x="35" y="58"/>
                    <a:pt x="33" y="60"/>
                    <a:pt x="31" y="60"/>
                  </a:cubicBezTo>
                  <a:close/>
                  <a:moveTo>
                    <a:pt x="31" y="50"/>
                  </a:moveTo>
                  <a:cubicBezTo>
                    <a:pt x="28" y="50"/>
                    <a:pt x="27" y="48"/>
                    <a:pt x="27" y="46"/>
                  </a:cubicBezTo>
                  <a:cubicBezTo>
                    <a:pt x="27" y="43"/>
                    <a:pt x="28" y="42"/>
                    <a:pt x="31" y="42"/>
                  </a:cubicBezTo>
                  <a:cubicBezTo>
                    <a:pt x="33" y="42"/>
                    <a:pt x="35" y="43"/>
                    <a:pt x="35" y="46"/>
                  </a:cubicBezTo>
                  <a:cubicBezTo>
                    <a:pt x="35" y="48"/>
                    <a:pt x="33" y="50"/>
                    <a:pt x="31" y="50"/>
                  </a:cubicBezTo>
                  <a:close/>
                  <a:moveTo>
                    <a:pt x="31" y="40"/>
                  </a:moveTo>
                  <a:cubicBezTo>
                    <a:pt x="28" y="40"/>
                    <a:pt x="27" y="38"/>
                    <a:pt x="27" y="36"/>
                  </a:cubicBezTo>
                  <a:cubicBezTo>
                    <a:pt x="27" y="34"/>
                    <a:pt x="28" y="32"/>
                    <a:pt x="31" y="32"/>
                  </a:cubicBezTo>
                  <a:cubicBezTo>
                    <a:pt x="33" y="32"/>
                    <a:pt x="35" y="34"/>
                    <a:pt x="35" y="36"/>
                  </a:cubicBezTo>
                  <a:cubicBezTo>
                    <a:pt x="35" y="38"/>
                    <a:pt x="33" y="40"/>
                    <a:pt x="31" y="40"/>
                  </a:cubicBezTo>
                  <a:close/>
                  <a:moveTo>
                    <a:pt x="37" y="14"/>
                  </a:moveTo>
                  <a:cubicBezTo>
                    <a:pt x="37" y="17"/>
                    <a:pt x="35" y="19"/>
                    <a:pt x="33" y="19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6" y="19"/>
                    <a:pt x="4" y="17"/>
                    <a:pt x="4" y="14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7"/>
                    <a:pt x="6" y="5"/>
                    <a:pt x="9" y="5"/>
                  </a:cubicBezTo>
                  <a:cubicBezTo>
                    <a:pt x="33" y="5"/>
                    <a:pt x="33" y="5"/>
                    <a:pt x="33" y="5"/>
                  </a:cubicBezTo>
                  <a:cubicBezTo>
                    <a:pt x="35" y="5"/>
                    <a:pt x="37" y="7"/>
                    <a:pt x="37" y="10"/>
                  </a:cubicBezTo>
                  <a:lnTo>
                    <a:pt x="37" y="14"/>
                  </a:lnTo>
                  <a:close/>
                </a:path>
              </a:pathLst>
            </a:custGeom>
            <a:solidFill>
              <a:srgbClr val="F5B40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76"/>
            <p:cNvSpPr>
              <a:spLocks noEditPoints="1"/>
            </p:cNvSpPr>
            <p:nvPr/>
          </p:nvSpPr>
          <p:spPr bwMode="auto">
            <a:xfrm>
              <a:off x="5513235" y="533665"/>
              <a:ext cx="327025" cy="307975"/>
            </a:xfrm>
            <a:custGeom>
              <a:avLst/>
              <a:gdLst>
                <a:gd name="T0" fmla="*/ 60 w 70"/>
                <a:gd name="T1" fmla="*/ 31 h 66"/>
                <a:gd name="T2" fmla="*/ 60 w 70"/>
                <a:gd name="T3" fmla="*/ 31 h 66"/>
                <a:gd name="T4" fmla="*/ 60 w 70"/>
                <a:gd name="T5" fmla="*/ 31 h 66"/>
                <a:gd name="T6" fmla="*/ 60 w 70"/>
                <a:gd name="T7" fmla="*/ 31 h 66"/>
                <a:gd name="T8" fmla="*/ 60 w 70"/>
                <a:gd name="T9" fmla="*/ 32 h 66"/>
                <a:gd name="T10" fmla="*/ 60 w 70"/>
                <a:gd name="T11" fmla="*/ 32 h 66"/>
                <a:gd name="T12" fmla="*/ 60 w 70"/>
                <a:gd name="T13" fmla="*/ 32 h 66"/>
                <a:gd name="T14" fmla="*/ 54 w 70"/>
                <a:gd name="T15" fmla="*/ 38 h 66"/>
                <a:gd name="T16" fmla="*/ 16 w 70"/>
                <a:gd name="T17" fmla="*/ 38 h 66"/>
                <a:gd name="T18" fmla="*/ 10 w 70"/>
                <a:gd name="T19" fmla="*/ 32 h 66"/>
                <a:gd name="T20" fmla="*/ 10 w 70"/>
                <a:gd name="T21" fmla="*/ 32 h 66"/>
                <a:gd name="T22" fmla="*/ 10 w 70"/>
                <a:gd name="T23" fmla="*/ 32 h 66"/>
                <a:gd name="T24" fmla="*/ 10 w 70"/>
                <a:gd name="T25" fmla="*/ 31 h 66"/>
                <a:gd name="T26" fmla="*/ 10 w 70"/>
                <a:gd name="T27" fmla="*/ 31 h 66"/>
                <a:gd name="T28" fmla="*/ 10 w 70"/>
                <a:gd name="T29" fmla="*/ 31 h 66"/>
                <a:gd name="T30" fmla="*/ 10 w 70"/>
                <a:gd name="T31" fmla="*/ 31 h 66"/>
                <a:gd name="T32" fmla="*/ 0 w 70"/>
                <a:gd name="T33" fmla="*/ 40 h 66"/>
                <a:gd name="T34" fmla="*/ 0 w 70"/>
                <a:gd name="T35" fmla="*/ 57 h 66"/>
                <a:gd name="T36" fmla="*/ 10 w 70"/>
                <a:gd name="T37" fmla="*/ 66 h 66"/>
                <a:gd name="T38" fmla="*/ 60 w 70"/>
                <a:gd name="T39" fmla="*/ 66 h 66"/>
                <a:gd name="T40" fmla="*/ 70 w 70"/>
                <a:gd name="T41" fmla="*/ 57 h 66"/>
                <a:gd name="T42" fmla="*/ 70 w 70"/>
                <a:gd name="T43" fmla="*/ 40 h 66"/>
                <a:gd name="T44" fmla="*/ 60 w 70"/>
                <a:gd name="T45" fmla="*/ 31 h 66"/>
                <a:gd name="T46" fmla="*/ 8 w 70"/>
                <a:gd name="T47" fmla="*/ 39 h 66"/>
                <a:gd name="T48" fmla="*/ 6 w 70"/>
                <a:gd name="T49" fmla="*/ 39 h 66"/>
                <a:gd name="T50" fmla="*/ 5 w 70"/>
                <a:gd name="T51" fmla="*/ 38 h 66"/>
                <a:gd name="T52" fmla="*/ 6 w 70"/>
                <a:gd name="T53" fmla="*/ 36 h 66"/>
                <a:gd name="T54" fmla="*/ 8 w 70"/>
                <a:gd name="T55" fmla="*/ 36 h 66"/>
                <a:gd name="T56" fmla="*/ 9 w 70"/>
                <a:gd name="T57" fmla="*/ 38 h 66"/>
                <a:gd name="T58" fmla="*/ 8 w 70"/>
                <a:gd name="T59" fmla="*/ 39 h 66"/>
                <a:gd name="T60" fmla="*/ 61 w 70"/>
                <a:gd name="T61" fmla="*/ 58 h 66"/>
                <a:gd name="T62" fmla="*/ 59 w 70"/>
                <a:gd name="T63" fmla="*/ 60 h 66"/>
                <a:gd name="T64" fmla="*/ 10 w 70"/>
                <a:gd name="T65" fmla="*/ 60 h 66"/>
                <a:gd name="T66" fmla="*/ 9 w 70"/>
                <a:gd name="T67" fmla="*/ 58 h 66"/>
                <a:gd name="T68" fmla="*/ 9 w 70"/>
                <a:gd name="T69" fmla="*/ 53 h 66"/>
                <a:gd name="T70" fmla="*/ 10 w 70"/>
                <a:gd name="T71" fmla="*/ 52 h 66"/>
                <a:gd name="T72" fmla="*/ 59 w 70"/>
                <a:gd name="T73" fmla="*/ 52 h 66"/>
                <a:gd name="T74" fmla="*/ 61 w 70"/>
                <a:gd name="T75" fmla="*/ 53 h 66"/>
                <a:gd name="T76" fmla="*/ 61 w 70"/>
                <a:gd name="T77" fmla="*/ 58 h 66"/>
                <a:gd name="T78" fmla="*/ 64 w 70"/>
                <a:gd name="T79" fmla="*/ 39 h 66"/>
                <a:gd name="T80" fmla="*/ 63 w 70"/>
                <a:gd name="T81" fmla="*/ 39 h 66"/>
                <a:gd name="T82" fmla="*/ 61 w 70"/>
                <a:gd name="T83" fmla="*/ 38 h 66"/>
                <a:gd name="T84" fmla="*/ 63 w 70"/>
                <a:gd name="T85" fmla="*/ 36 h 66"/>
                <a:gd name="T86" fmla="*/ 64 w 70"/>
                <a:gd name="T87" fmla="*/ 36 h 66"/>
                <a:gd name="T88" fmla="*/ 66 w 70"/>
                <a:gd name="T89" fmla="*/ 38 h 66"/>
                <a:gd name="T90" fmla="*/ 64 w 70"/>
                <a:gd name="T91" fmla="*/ 39 h 66"/>
                <a:gd name="T92" fmla="*/ 58 w 70"/>
                <a:gd name="T93" fmla="*/ 31 h 66"/>
                <a:gd name="T94" fmla="*/ 60 w 70"/>
                <a:gd name="T95" fmla="*/ 31 h 66"/>
                <a:gd name="T96" fmla="*/ 58 w 70"/>
                <a:gd name="T97" fmla="*/ 28 h 66"/>
                <a:gd name="T98" fmla="*/ 58 w 70"/>
                <a:gd name="T99" fmla="*/ 0 h 66"/>
                <a:gd name="T100" fmla="*/ 12 w 70"/>
                <a:gd name="T101" fmla="*/ 0 h 66"/>
                <a:gd name="T102" fmla="*/ 12 w 70"/>
                <a:gd name="T103" fmla="*/ 28 h 66"/>
                <a:gd name="T104" fmla="*/ 10 w 70"/>
                <a:gd name="T105" fmla="*/ 31 h 66"/>
                <a:gd name="T106" fmla="*/ 12 w 70"/>
                <a:gd name="T107" fmla="*/ 31 h 66"/>
                <a:gd name="T108" fmla="*/ 58 w 70"/>
                <a:gd name="T109" fmla="*/ 31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0" h="66">
                  <a:moveTo>
                    <a:pt x="60" y="31"/>
                  </a:move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1"/>
                    <a:pt x="60" y="31"/>
                    <a:pt x="60" y="31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2"/>
                    <a:pt x="60" y="32"/>
                    <a:pt x="60" y="32"/>
                  </a:cubicBezTo>
                  <a:cubicBezTo>
                    <a:pt x="60" y="36"/>
                    <a:pt x="57" y="38"/>
                    <a:pt x="54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3" y="38"/>
                    <a:pt x="10" y="36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10" y="31"/>
                    <a:pt x="10" y="31"/>
                    <a:pt x="10" y="31"/>
                  </a:cubicBezTo>
                  <a:cubicBezTo>
                    <a:pt x="4" y="31"/>
                    <a:pt x="0" y="35"/>
                    <a:pt x="0" y="4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2"/>
                    <a:pt x="4" y="66"/>
                    <a:pt x="10" y="66"/>
                  </a:cubicBezTo>
                  <a:cubicBezTo>
                    <a:pt x="60" y="66"/>
                    <a:pt x="60" y="66"/>
                    <a:pt x="60" y="66"/>
                  </a:cubicBezTo>
                  <a:cubicBezTo>
                    <a:pt x="65" y="66"/>
                    <a:pt x="70" y="62"/>
                    <a:pt x="70" y="57"/>
                  </a:cubicBezTo>
                  <a:cubicBezTo>
                    <a:pt x="70" y="40"/>
                    <a:pt x="70" y="40"/>
                    <a:pt x="70" y="40"/>
                  </a:cubicBezTo>
                  <a:cubicBezTo>
                    <a:pt x="70" y="35"/>
                    <a:pt x="65" y="31"/>
                    <a:pt x="60" y="31"/>
                  </a:cubicBezTo>
                  <a:close/>
                  <a:moveTo>
                    <a:pt x="8" y="39"/>
                  </a:moveTo>
                  <a:cubicBezTo>
                    <a:pt x="6" y="39"/>
                    <a:pt x="6" y="39"/>
                    <a:pt x="6" y="39"/>
                  </a:cubicBezTo>
                  <a:cubicBezTo>
                    <a:pt x="6" y="39"/>
                    <a:pt x="5" y="39"/>
                    <a:pt x="5" y="38"/>
                  </a:cubicBezTo>
                  <a:cubicBezTo>
                    <a:pt x="5" y="37"/>
                    <a:pt x="6" y="36"/>
                    <a:pt x="6" y="36"/>
                  </a:cubicBezTo>
                  <a:cubicBezTo>
                    <a:pt x="8" y="36"/>
                    <a:pt x="8" y="36"/>
                    <a:pt x="8" y="36"/>
                  </a:cubicBezTo>
                  <a:cubicBezTo>
                    <a:pt x="9" y="36"/>
                    <a:pt x="9" y="37"/>
                    <a:pt x="9" y="38"/>
                  </a:cubicBezTo>
                  <a:cubicBezTo>
                    <a:pt x="9" y="39"/>
                    <a:pt x="9" y="39"/>
                    <a:pt x="8" y="39"/>
                  </a:cubicBezTo>
                  <a:close/>
                  <a:moveTo>
                    <a:pt x="61" y="58"/>
                  </a:moveTo>
                  <a:cubicBezTo>
                    <a:pt x="61" y="59"/>
                    <a:pt x="60" y="60"/>
                    <a:pt x="59" y="60"/>
                  </a:cubicBezTo>
                  <a:cubicBezTo>
                    <a:pt x="10" y="60"/>
                    <a:pt x="10" y="60"/>
                    <a:pt x="10" y="60"/>
                  </a:cubicBezTo>
                  <a:cubicBezTo>
                    <a:pt x="10" y="60"/>
                    <a:pt x="9" y="59"/>
                    <a:pt x="9" y="58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9" y="53"/>
                    <a:pt x="10" y="52"/>
                    <a:pt x="10" y="52"/>
                  </a:cubicBezTo>
                  <a:cubicBezTo>
                    <a:pt x="59" y="52"/>
                    <a:pt x="59" y="52"/>
                    <a:pt x="59" y="52"/>
                  </a:cubicBezTo>
                  <a:cubicBezTo>
                    <a:pt x="60" y="52"/>
                    <a:pt x="61" y="53"/>
                    <a:pt x="61" y="53"/>
                  </a:cubicBezTo>
                  <a:lnTo>
                    <a:pt x="61" y="58"/>
                  </a:lnTo>
                  <a:close/>
                  <a:moveTo>
                    <a:pt x="64" y="39"/>
                  </a:moveTo>
                  <a:cubicBezTo>
                    <a:pt x="63" y="39"/>
                    <a:pt x="63" y="39"/>
                    <a:pt x="63" y="39"/>
                  </a:cubicBezTo>
                  <a:cubicBezTo>
                    <a:pt x="62" y="39"/>
                    <a:pt x="61" y="39"/>
                    <a:pt x="61" y="38"/>
                  </a:cubicBezTo>
                  <a:cubicBezTo>
                    <a:pt x="61" y="37"/>
                    <a:pt x="62" y="36"/>
                    <a:pt x="63" y="36"/>
                  </a:cubicBezTo>
                  <a:cubicBezTo>
                    <a:pt x="64" y="36"/>
                    <a:pt x="64" y="36"/>
                    <a:pt x="64" y="36"/>
                  </a:cubicBezTo>
                  <a:cubicBezTo>
                    <a:pt x="65" y="36"/>
                    <a:pt x="66" y="37"/>
                    <a:pt x="66" y="38"/>
                  </a:cubicBezTo>
                  <a:cubicBezTo>
                    <a:pt x="66" y="39"/>
                    <a:pt x="65" y="39"/>
                    <a:pt x="64" y="39"/>
                  </a:cubicBezTo>
                  <a:close/>
                  <a:moveTo>
                    <a:pt x="58" y="31"/>
                  </a:moveTo>
                  <a:cubicBezTo>
                    <a:pt x="60" y="31"/>
                    <a:pt x="60" y="31"/>
                    <a:pt x="60" y="31"/>
                  </a:cubicBezTo>
                  <a:cubicBezTo>
                    <a:pt x="59" y="30"/>
                    <a:pt x="59" y="29"/>
                    <a:pt x="58" y="28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1" y="29"/>
                    <a:pt x="10" y="30"/>
                    <a:pt x="10" y="31"/>
                  </a:cubicBezTo>
                  <a:cubicBezTo>
                    <a:pt x="12" y="31"/>
                    <a:pt x="12" y="31"/>
                    <a:pt x="12" y="31"/>
                  </a:cubicBezTo>
                  <a:lnTo>
                    <a:pt x="58" y="31"/>
                  </a:lnTo>
                  <a:close/>
                </a:path>
              </a:pathLst>
            </a:custGeom>
            <a:solidFill>
              <a:srgbClr val="8AC7CC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5" name="Freeform 115"/>
            <p:cNvSpPr>
              <a:spLocks noEditPoints="1"/>
            </p:cNvSpPr>
            <p:nvPr/>
          </p:nvSpPr>
          <p:spPr bwMode="auto">
            <a:xfrm>
              <a:off x="8616203" y="2207018"/>
              <a:ext cx="265113" cy="325438"/>
            </a:xfrm>
            <a:custGeom>
              <a:avLst/>
              <a:gdLst>
                <a:gd name="T0" fmla="*/ 0 w 57"/>
                <a:gd name="T1" fmla="*/ 47 h 70"/>
                <a:gd name="T2" fmla="*/ 19 w 57"/>
                <a:gd name="T3" fmla="*/ 55 h 70"/>
                <a:gd name="T4" fmla="*/ 5 w 57"/>
                <a:gd name="T5" fmla="*/ 62 h 70"/>
                <a:gd name="T6" fmla="*/ 30 w 57"/>
                <a:gd name="T7" fmla="*/ 70 h 70"/>
                <a:gd name="T8" fmla="*/ 54 w 57"/>
                <a:gd name="T9" fmla="*/ 62 h 70"/>
                <a:gd name="T10" fmla="*/ 39 w 57"/>
                <a:gd name="T11" fmla="*/ 55 h 70"/>
                <a:gd name="T12" fmla="*/ 57 w 57"/>
                <a:gd name="T13" fmla="*/ 47 h 70"/>
                <a:gd name="T14" fmla="*/ 57 w 57"/>
                <a:gd name="T15" fmla="*/ 0 h 70"/>
                <a:gd name="T16" fmla="*/ 44 w 57"/>
                <a:gd name="T17" fmla="*/ 64 h 70"/>
                <a:gd name="T18" fmla="*/ 45 w 57"/>
                <a:gd name="T19" fmla="*/ 64 h 70"/>
                <a:gd name="T20" fmla="*/ 29 w 57"/>
                <a:gd name="T21" fmla="*/ 67 h 70"/>
                <a:gd name="T22" fmla="*/ 13 w 57"/>
                <a:gd name="T23" fmla="*/ 64 h 70"/>
                <a:gd name="T24" fmla="*/ 29 w 57"/>
                <a:gd name="T25" fmla="*/ 66 h 70"/>
                <a:gd name="T26" fmla="*/ 20 w 57"/>
                <a:gd name="T27" fmla="*/ 59 h 70"/>
                <a:gd name="T28" fmla="*/ 20 w 57"/>
                <a:gd name="T29" fmla="*/ 55 h 70"/>
                <a:gd name="T30" fmla="*/ 20 w 57"/>
                <a:gd name="T31" fmla="*/ 47 h 70"/>
                <a:gd name="T32" fmla="*/ 38 w 57"/>
                <a:gd name="T33" fmla="*/ 55 h 70"/>
                <a:gd name="T34" fmla="*/ 38 w 57"/>
                <a:gd name="T35" fmla="*/ 56 h 70"/>
                <a:gd name="T36" fmla="*/ 20 w 57"/>
                <a:gd name="T37" fmla="*/ 59 h 70"/>
                <a:gd name="T38" fmla="*/ 39 w 57"/>
                <a:gd name="T39" fmla="*/ 46 h 70"/>
                <a:gd name="T40" fmla="*/ 1 w 57"/>
                <a:gd name="T41" fmla="*/ 46 h 70"/>
                <a:gd name="T42" fmla="*/ 56 w 57"/>
                <a:gd name="T43" fmla="*/ 1 h 70"/>
                <a:gd name="T44" fmla="*/ 52 w 57"/>
                <a:gd name="T45" fmla="*/ 39 h 70"/>
                <a:gd name="T46" fmla="*/ 6 w 57"/>
                <a:gd name="T47" fmla="*/ 5 h 70"/>
                <a:gd name="T48" fmla="*/ 52 w 57"/>
                <a:gd name="T49" fmla="*/ 40 h 70"/>
                <a:gd name="T50" fmla="*/ 49 w 57"/>
                <a:gd name="T51" fmla="*/ 41 h 70"/>
                <a:gd name="T52" fmla="*/ 49 w 57"/>
                <a:gd name="T53" fmla="*/ 45 h 70"/>
                <a:gd name="T54" fmla="*/ 49 w 57"/>
                <a:gd name="T55" fmla="*/ 41 h 70"/>
                <a:gd name="T56" fmla="*/ 48 w 57"/>
                <a:gd name="T57" fmla="*/ 43 h 70"/>
                <a:gd name="T58" fmla="*/ 50 w 57"/>
                <a:gd name="T59" fmla="*/ 43 h 70"/>
                <a:gd name="T60" fmla="*/ 26 w 57"/>
                <a:gd name="T61" fmla="*/ 42 h 70"/>
                <a:gd name="T62" fmla="*/ 26 w 57"/>
                <a:gd name="T63" fmla="*/ 44 h 70"/>
                <a:gd name="T64" fmla="*/ 26 w 57"/>
                <a:gd name="T65" fmla="*/ 42 h 70"/>
                <a:gd name="T66" fmla="*/ 30 w 57"/>
                <a:gd name="T67" fmla="*/ 43 h 70"/>
                <a:gd name="T68" fmla="*/ 32 w 57"/>
                <a:gd name="T69" fmla="*/ 43 h 70"/>
                <a:gd name="T70" fmla="*/ 36 w 57"/>
                <a:gd name="T71" fmla="*/ 42 h 70"/>
                <a:gd name="T72" fmla="*/ 36 w 57"/>
                <a:gd name="T73" fmla="*/ 44 h 70"/>
                <a:gd name="T74" fmla="*/ 36 w 57"/>
                <a:gd name="T75" fmla="*/ 42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70">
                  <a:moveTo>
                    <a:pt x="0" y="0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19" y="55"/>
                    <a:pt x="19" y="55"/>
                    <a:pt x="19" y="55"/>
                  </a:cubicBezTo>
                  <a:cubicBezTo>
                    <a:pt x="17" y="55"/>
                    <a:pt x="14" y="56"/>
                    <a:pt x="12" y="56"/>
                  </a:cubicBezTo>
                  <a:cubicBezTo>
                    <a:pt x="8" y="58"/>
                    <a:pt x="5" y="60"/>
                    <a:pt x="5" y="62"/>
                  </a:cubicBezTo>
                  <a:cubicBezTo>
                    <a:pt x="5" y="65"/>
                    <a:pt x="8" y="67"/>
                    <a:pt x="12" y="68"/>
                  </a:cubicBezTo>
                  <a:cubicBezTo>
                    <a:pt x="17" y="69"/>
                    <a:pt x="23" y="70"/>
                    <a:pt x="30" y="70"/>
                  </a:cubicBezTo>
                  <a:cubicBezTo>
                    <a:pt x="36" y="70"/>
                    <a:pt x="43" y="69"/>
                    <a:pt x="47" y="68"/>
                  </a:cubicBezTo>
                  <a:cubicBezTo>
                    <a:pt x="51" y="67"/>
                    <a:pt x="54" y="65"/>
                    <a:pt x="54" y="62"/>
                  </a:cubicBezTo>
                  <a:cubicBezTo>
                    <a:pt x="54" y="60"/>
                    <a:pt x="51" y="58"/>
                    <a:pt x="47" y="56"/>
                  </a:cubicBezTo>
                  <a:cubicBezTo>
                    <a:pt x="45" y="56"/>
                    <a:pt x="42" y="55"/>
                    <a:pt x="39" y="55"/>
                  </a:cubicBezTo>
                  <a:cubicBezTo>
                    <a:pt x="39" y="47"/>
                    <a:pt x="39" y="47"/>
                    <a:pt x="39" y="47"/>
                  </a:cubicBezTo>
                  <a:cubicBezTo>
                    <a:pt x="57" y="47"/>
                    <a:pt x="57" y="47"/>
                    <a:pt x="57" y="47"/>
                  </a:cubicBezTo>
                  <a:cubicBezTo>
                    <a:pt x="57" y="46"/>
                    <a:pt x="57" y="46"/>
                    <a:pt x="57" y="46"/>
                  </a:cubicBezTo>
                  <a:cubicBezTo>
                    <a:pt x="57" y="0"/>
                    <a:pt x="57" y="0"/>
                    <a:pt x="57" y="0"/>
                  </a:cubicBezTo>
                  <a:lnTo>
                    <a:pt x="0" y="0"/>
                  </a:lnTo>
                  <a:close/>
                  <a:moveTo>
                    <a:pt x="44" y="64"/>
                  </a:moveTo>
                  <a:cubicBezTo>
                    <a:pt x="44" y="64"/>
                    <a:pt x="44" y="64"/>
                    <a:pt x="44" y="64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40" y="66"/>
                    <a:pt x="35" y="67"/>
                    <a:pt x="29" y="67"/>
                  </a:cubicBezTo>
                  <a:cubicBezTo>
                    <a:pt x="23" y="67"/>
                    <a:pt x="18" y="66"/>
                    <a:pt x="13" y="64"/>
                  </a:cubicBezTo>
                  <a:cubicBezTo>
                    <a:pt x="13" y="64"/>
                    <a:pt x="13" y="64"/>
                    <a:pt x="13" y="64"/>
                  </a:cubicBezTo>
                  <a:cubicBezTo>
                    <a:pt x="14" y="63"/>
                    <a:pt x="14" y="63"/>
                    <a:pt x="14" y="63"/>
                  </a:cubicBezTo>
                  <a:cubicBezTo>
                    <a:pt x="18" y="65"/>
                    <a:pt x="24" y="66"/>
                    <a:pt x="29" y="66"/>
                  </a:cubicBezTo>
                  <a:cubicBezTo>
                    <a:pt x="35" y="66"/>
                    <a:pt x="40" y="65"/>
                    <a:pt x="44" y="64"/>
                  </a:cubicBezTo>
                  <a:close/>
                  <a:moveTo>
                    <a:pt x="20" y="59"/>
                  </a:moveTo>
                  <a:cubicBezTo>
                    <a:pt x="20" y="56"/>
                    <a:pt x="20" y="56"/>
                    <a:pt x="20" y="56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0" y="55"/>
                    <a:pt x="20" y="55"/>
                    <a:pt x="20" y="55"/>
                  </a:cubicBezTo>
                  <a:cubicBezTo>
                    <a:pt x="20" y="47"/>
                    <a:pt x="20" y="47"/>
                    <a:pt x="20" y="47"/>
                  </a:cubicBezTo>
                  <a:cubicBezTo>
                    <a:pt x="38" y="47"/>
                    <a:pt x="38" y="47"/>
                    <a:pt x="38" y="47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5"/>
                    <a:pt x="38" y="55"/>
                    <a:pt x="38" y="55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8" y="59"/>
                    <a:pt x="38" y="59"/>
                    <a:pt x="38" y="59"/>
                  </a:cubicBezTo>
                  <a:lnTo>
                    <a:pt x="20" y="59"/>
                  </a:lnTo>
                  <a:close/>
                  <a:moveTo>
                    <a:pt x="56" y="46"/>
                  </a:moveTo>
                  <a:cubicBezTo>
                    <a:pt x="39" y="46"/>
                    <a:pt x="39" y="46"/>
                    <a:pt x="39" y="46"/>
                  </a:cubicBezTo>
                  <a:cubicBezTo>
                    <a:pt x="19" y="46"/>
                    <a:pt x="19" y="46"/>
                    <a:pt x="19" y="46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56" y="1"/>
                    <a:pt x="56" y="1"/>
                    <a:pt x="56" y="1"/>
                  </a:cubicBezTo>
                  <a:lnTo>
                    <a:pt x="56" y="46"/>
                  </a:lnTo>
                  <a:close/>
                  <a:moveTo>
                    <a:pt x="52" y="39"/>
                  </a:moveTo>
                  <a:cubicBezTo>
                    <a:pt x="52" y="5"/>
                    <a:pt x="52" y="5"/>
                    <a:pt x="52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40"/>
                    <a:pt x="6" y="40"/>
                    <a:pt x="6" y="40"/>
                  </a:cubicBezTo>
                  <a:cubicBezTo>
                    <a:pt x="52" y="40"/>
                    <a:pt x="52" y="40"/>
                    <a:pt x="52" y="40"/>
                  </a:cubicBezTo>
                  <a:lnTo>
                    <a:pt x="52" y="39"/>
                  </a:lnTo>
                  <a:close/>
                  <a:moveTo>
                    <a:pt x="49" y="41"/>
                  </a:moveTo>
                  <a:cubicBezTo>
                    <a:pt x="48" y="41"/>
                    <a:pt x="47" y="42"/>
                    <a:pt x="47" y="43"/>
                  </a:cubicBezTo>
                  <a:cubicBezTo>
                    <a:pt x="47" y="44"/>
                    <a:pt x="48" y="45"/>
                    <a:pt x="49" y="45"/>
                  </a:cubicBezTo>
                  <a:cubicBezTo>
                    <a:pt x="50" y="45"/>
                    <a:pt x="51" y="44"/>
                    <a:pt x="51" y="43"/>
                  </a:cubicBezTo>
                  <a:cubicBezTo>
                    <a:pt x="51" y="42"/>
                    <a:pt x="50" y="41"/>
                    <a:pt x="49" y="41"/>
                  </a:cubicBezTo>
                  <a:close/>
                  <a:moveTo>
                    <a:pt x="49" y="44"/>
                  </a:moveTo>
                  <a:cubicBezTo>
                    <a:pt x="49" y="44"/>
                    <a:pt x="48" y="43"/>
                    <a:pt x="48" y="43"/>
                  </a:cubicBezTo>
                  <a:cubicBezTo>
                    <a:pt x="48" y="42"/>
                    <a:pt x="49" y="42"/>
                    <a:pt x="49" y="42"/>
                  </a:cubicBezTo>
                  <a:cubicBezTo>
                    <a:pt x="50" y="42"/>
                    <a:pt x="50" y="42"/>
                    <a:pt x="50" y="43"/>
                  </a:cubicBezTo>
                  <a:cubicBezTo>
                    <a:pt x="50" y="43"/>
                    <a:pt x="50" y="44"/>
                    <a:pt x="49" y="44"/>
                  </a:cubicBezTo>
                  <a:close/>
                  <a:moveTo>
                    <a:pt x="26" y="42"/>
                  </a:moveTo>
                  <a:cubicBezTo>
                    <a:pt x="26" y="42"/>
                    <a:pt x="25" y="42"/>
                    <a:pt x="25" y="43"/>
                  </a:cubicBezTo>
                  <a:cubicBezTo>
                    <a:pt x="25" y="44"/>
                    <a:pt x="26" y="44"/>
                    <a:pt x="26" y="44"/>
                  </a:cubicBezTo>
                  <a:cubicBezTo>
                    <a:pt x="27" y="44"/>
                    <a:pt x="27" y="44"/>
                    <a:pt x="27" y="43"/>
                  </a:cubicBezTo>
                  <a:cubicBezTo>
                    <a:pt x="27" y="42"/>
                    <a:pt x="27" y="42"/>
                    <a:pt x="26" y="42"/>
                  </a:cubicBezTo>
                  <a:close/>
                  <a:moveTo>
                    <a:pt x="31" y="42"/>
                  </a:moveTo>
                  <a:cubicBezTo>
                    <a:pt x="31" y="42"/>
                    <a:pt x="30" y="42"/>
                    <a:pt x="30" y="43"/>
                  </a:cubicBezTo>
                  <a:cubicBezTo>
                    <a:pt x="30" y="44"/>
                    <a:pt x="31" y="44"/>
                    <a:pt x="31" y="44"/>
                  </a:cubicBezTo>
                  <a:cubicBezTo>
                    <a:pt x="32" y="44"/>
                    <a:pt x="32" y="44"/>
                    <a:pt x="32" y="43"/>
                  </a:cubicBezTo>
                  <a:cubicBezTo>
                    <a:pt x="32" y="42"/>
                    <a:pt x="32" y="42"/>
                    <a:pt x="31" y="42"/>
                  </a:cubicBezTo>
                  <a:close/>
                  <a:moveTo>
                    <a:pt x="36" y="42"/>
                  </a:moveTo>
                  <a:cubicBezTo>
                    <a:pt x="35" y="42"/>
                    <a:pt x="35" y="42"/>
                    <a:pt x="35" y="43"/>
                  </a:cubicBezTo>
                  <a:cubicBezTo>
                    <a:pt x="35" y="44"/>
                    <a:pt x="35" y="44"/>
                    <a:pt x="36" y="44"/>
                  </a:cubicBezTo>
                  <a:cubicBezTo>
                    <a:pt x="36" y="44"/>
                    <a:pt x="37" y="44"/>
                    <a:pt x="37" y="43"/>
                  </a:cubicBezTo>
                  <a:cubicBezTo>
                    <a:pt x="37" y="42"/>
                    <a:pt x="36" y="42"/>
                    <a:pt x="36" y="42"/>
                  </a:cubicBezTo>
                  <a:close/>
                </a:path>
              </a:pathLst>
            </a:custGeom>
            <a:solidFill>
              <a:srgbClr val="E9655D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6" name="Freeform 180"/>
            <p:cNvSpPr>
              <a:spLocks noEditPoints="1"/>
            </p:cNvSpPr>
            <p:nvPr/>
          </p:nvSpPr>
          <p:spPr bwMode="auto">
            <a:xfrm>
              <a:off x="6561015" y="4543937"/>
              <a:ext cx="433388" cy="288925"/>
            </a:xfrm>
            <a:custGeom>
              <a:avLst/>
              <a:gdLst>
                <a:gd name="T0" fmla="*/ 86 w 93"/>
                <a:gd name="T1" fmla="*/ 0 h 62"/>
                <a:gd name="T2" fmla="*/ 7 w 93"/>
                <a:gd name="T3" fmla="*/ 0 h 62"/>
                <a:gd name="T4" fmla="*/ 0 w 93"/>
                <a:gd name="T5" fmla="*/ 7 h 62"/>
                <a:gd name="T6" fmla="*/ 0 w 93"/>
                <a:gd name="T7" fmla="*/ 55 h 62"/>
                <a:gd name="T8" fmla="*/ 7 w 93"/>
                <a:gd name="T9" fmla="*/ 62 h 62"/>
                <a:gd name="T10" fmla="*/ 86 w 93"/>
                <a:gd name="T11" fmla="*/ 62 h 62"/>
                <a:gd name="T12" fmla="*/ 93 w 93"/>
                <a:gd name="T13" fmla="*/ 55 h 62"/>
                <a:gd name="T14" fmla="*/ 93 w 93"/>
                <a:gd name="T15" fmla="*/ 7 h 62"/>
                <a:gd name="T16" fmla="*/ 86 w 93"/>
                <a:gd name="T17" fmla="*/ 0 h 62"/>
                <a:gd name="T18" fmla="*/ 7 w 93"/>
                <a:gd name="T19" fmla="*/ 6 h 62"/>
                <a:gd name="T20" fmla="*/ 86 w 93"/>
                <a:gd name="T21" fmla="*/ 6 h 62"/>
                <a:gd name="T22" fmla="*/ 87 w 93"/>
                <a:gd name="T23" fmla="*/ 7 h 62"/>
                <a:gd name="T24" fmla="*/ 87 w 93"/>
                <a:gd name="T25" fmla="*/ 12 h 62"/>
                <a:gd name="T26" fmla="*/ 6 w 93"/>
                <a:gd name="T27" fmla="*/ 12 h 62"/>
                <a:gd name="T28" fmla="*/ 6 w 93"/>
                <a:gd name="T29" fmla="*/ 7 h 62"/>
                <a:gd name="T30" fmla="*/ 7 w 93"/>
                <a:gd name="T31" fmla="*/ 6 h 62"/>
                <a:gd name="T32" fmla="*/ 86 w 93"/>
                <a:gd name="T33" fmla="*/ 56 h 62"/>
                <a:gd name="T34" fmla="*/ 7 w 93"/>
                <a:gd name="T35" fmla="*/ 56 h 62"/>
                <a:gd name="T36" fmla="*/ 6 w 93"/>
                <a:gd name="T37" fmla="*/ 55 h 62"/>
                <a:gd name="T38" fmla="*/ 6 w 93"/>
                <a:gd name="T39" fmla="*/ 29 h 62"/>
                <a:gd name="T40" fmla="*/ 87 w 93"/>
                <a:gd name="T41" fmla="*/ 29 h 62"/>
                <a:gd name="T42" fmla="*/ 87 w 93"/>
                <a:gd name="T43" fmla="*/ 55 h 62"/>
                <a:gd name="T44" fmla="*/ 86 w 93"/>
                <a:gd name="T45" fmla="*/ 56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3" h="62">
                  <a:moveTo>
                    <a:pt x="86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5"/>
                    <a:pt x="0" y="55"/>
                    <a:pt x="0" y="55"/>
                  </a:cubicBezTo>
                  <a:cubicBezTo>
                    <a:pt x="0" y="59"/>
                    <a:pt x="3" y="62"/>
                    <a:pt x="7" y="62"/>
                  </a:cubicBezTo>
                  <a:cubicBezTo>
                    <a:pt x="86" y="62"/>
                    <a:pt x="86" y="62"/>
                    <a:pt x="86" y="62"/>
                  </a:cubicBezTo>
                  <a:cubicBezTo>
                    <a:pt x="90" y="62"/>
                    <a:pt x="93" y="59"/>
                    <a:pt x="93" y="55"/>
                  </a:cubicBezTo>
                  <a:cubicBezTo>
                    <a:pt x="93" y="7"/>
                    <a:pt x="93" y="7"/>
                    <a:pt x="93" y="7"/>
                  </a:cubicBezTo>
                  <a:cubicBezTo>
                    <a:pt x="93" y="3"/>
                    <a:pt x="90" y="0"/>
                    <a:pt x="86" y="0"/>
                  </a:cubicBezTo>
                  <a:close/>
                  <a:moveTo>
                    <a:pt x="7" y="6"/>
                  </a:moveTo>
                  <a:cubicBezTo>
                    <a:pt x="86" y="6"/>
                    <a:pt x="86" y="6"/>
                    <a:pt x="86" y="6"/>
                  </a:cubicBezTo>
                  <a:cubicBezTo>
                    <a:pt x="86" y="6"/>
                    <a:pt x="87" y="6"/>
                    <a:pt x="87" y="7"/>
                  </a:cubicBezTo>
                  <a:cubicBezTo>
                    <a:pt x="87" y="12"/>
                    <a:pt x="87" y="12"/>
                    <a:pt x="8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7" y="6"/>
                    <a:pt x="7" y="6"/>
                  </a:cubicBezTo>
                  <a:close/>
                  <a:moveTo>
                    <a:pt x="86" y="56"/>
                  </a:moveTo>
                  <a:cubicBezTo>
                    <a:pt x="7" y="56"/>
                    <a:pt x="7" y="56"/>
                    <a:pt x="7" y="56"/>
                  </a:cubicBezTo>
                  <a:cubicBezTo>
                    <a:pt x="7" y="56"/>
                    <a:pt x="6" y="55"/>
                    <a:pt x="6" y="55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87" y="29"/>
                    <a:pt x="87" y="29"/>
                    <a:pt x="87" y="29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6" y="56"/>
                    <a:pt x="86" y="56"/>
                  </a:cubicBezTo>
                  <a:close/>
                </a:path>
              </a:pathLst>
            </a:custGeom>
            <a:solidFill>
              <a:srgbClr val="A99D88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4680619" y="1409872"/>
              <a:ext cx="1800913" cy="6203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prstClr val="white">
                      <a:lumMod val="95000"/>
                    </a:prstClr>
                  </a:solidFill>
                  <a:latin typeface="微软雅黑" pitchFamily="34" charset="-122"/>
                </a:rPr>
                <a:t>单击此处添加文字文字</a:t>
              </a:r>
            </a:p>
          </p:txBody>
        </p:sp>
        <p:sp>
          <p:nvSpPr>
            <p:cNvPr id="138" name="文本框 137"/>
            <p:cNvSpPr txBox="1"/>
            <p:nvPr/>
          </p:nvSpPr>
          <p:spPr>
            <a:xfrm flipH="1">
              <a:off x="4672373" y="1100082"/>
              <a:ext cx="1445500" cy="43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prstClr val="white"/>
                  </a:solidFill>
                </a:rPr>
                <a:t>文字文字</a:t>
              </a:r>
            </a:p>
          </p:txBody>
        </p:sp>
        <p:sp>
          <p:nvSpPr>
            <p:cNvPr id="139" name="矩形 138"/>
            <p:cNvSpPr/>
            <p:nvPr/>
          </p:nvSpPr>
          <p:spPr>
            <a:xfrm>
              <a:off x="7543658" y="3050724"/>
              <a:ext cx="1562651" cy="6203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prstClr val="white">
                      <a:lumMod val="95000"/>
                    </a:prstClr>
                  </a:solidFill>
                  <a:latin typeface="微软雅黑" pitchFamily="34" charset="-122"/>
                </a:rPr>
                <a:t>单击此处添加文字文字</a:t>
              </a:r>
            </a:p>
          </p:txBody>
        </p:sp>
        <p:sp>
          <p:nvSpPr>
            <p:cNvPr id="140" name="文本框 139"/>
            <p:cNvSpPr txBox="1"/>
            <p:nvPr/>
          </p:nvSpPr>
          <p:spPr>
            <a:xfrm flipH="1">
              <a:off x="7567945" y="2740933"/>
              <a:ext cx="1349229" cy="43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prstClr val="white"/>
                  </a:solidFill>
                </a:rPr>
                <a:t>文字文字</a:t>
              </a:r>
            </a:p>
          </p:txBody>
        </p:sp>
        <p:sp>
          <p:nvSpPr>
            <p:cNvPr id="141" name="矩形 140"/>
            <p:cNvSpPr/>
            <p:nvPr/>
          </p:nvSpPr>
          <p:spPr>
            <a:xfrm>
              <a:off x="5598615" y="5344077"/>
              <a:ext cx="1538363" cy="6203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prstClr val="white">
                      <a:lumMod val="95000"/>
                    </a:prstClr>
                  </a:solidFill>
                  <a:latin typeface="微软雅黑" pitchFamily="34" charset="-122"/>
                </a:rPr>
                <a:t>单击此处添加文字文字</a:t>
              </a:r>
            </a:p>
          </p:txBody>
        </p:sp>
        <p:sp>
          <p:nvSpPr>
            <p:cNvPr id="142" name="文本框 141"/>
            <p:cNvSpPr txBox="1"/>
            <p:nvPr/>
          </p:nvSpPr>
          <p:spPr>
            <a:xfrm flipH="1">
              <a:off x="5612338" y="5020561"/>
              <a:ext cx="1343194" cy="43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prstClr val="white"/>
                  </a:solidFill>
                </a:rPr>
                <a:t>文字文字</a:t>
              </a:r>
            </a:p>
          </p:txBody>
        </p:sp>
        <p:sp>
          <p:nvSpPr>
            <p:cNvPr id="143" name="矩形 142"/>
            <p:cNvSpPr/>
            <p:nvPr/>
          </p:nvSpPr>
          <p:spPr>
            <a:xfrm>
              <a:off x="2736061" y="3674252"/>
              <a:ext cx="1749885" cy="6203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 dirty="0">
                  <a:solidFill>
                    <a:prstClr val="white">
                      <a:lumMod val="95000"/>
                    </a:prstClr>
                  </a:solidFill>
                  <a:latin typeface="微软雅黑" pitchFamily="34" charset="-122"/>
                </a:rPr>
                <a:t>单击此处添加文字文字</a:t>
              </a:r>
            </a:p>
          </p:txBody>
        </p:sp>
        <p:sp>
          <p:nvSpPr>
            <p:cNvPr id="144" name="文本框 143"/>
            <p:cNvSpPr txBox="1"/>
            <p:nvPr/>
          </p:nvSpPr>
          <p:spPr>
            <a:xfrm flipH="1">
              <a:off x="2727815" y="3350735"/>
              <a:ext cx="1439030" cy="43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prstClr val="white"/>
                  </a:solidFill>
                </a:rPr>
                <a:t>文字文字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4015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9655D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</TotalTime>
  <Words>37</Words>
  <Application>Microsoft Office PowerPoint</Application>
  <PresentationFormat>宽屏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Arial Black</vt:lpstr>
      <vt:lpstr>Calibri</vt:lpstr>
      <vt:lpstr>1_Office 主题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27</cp:revision>
  <dcterms:created xsi:type="dcterms:W3CDTF">2015-01-09T05:19:49Z</dcterms:created>
  <dcterms:modified xsi:type="dcterms:W3CDTF">2018-09-25T03:02:34Z</dcterms:modified>
</cp:coreProperties>
</file>