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99"/>
    <a:srgbClr val="FF3399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 varScale="1">
        <p:scale>
          <a:sx n="72" d="100"/>
          <a:sy n="72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tubiao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  <a:hlinkClick r:id="rId2"/>
              </a:rPr>
              <a:t>www.1ppt.com/tubiao/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64"/>
          <p:cNvGrpSpPr>
            <a:grpSpLocks/>
          </p:cNvGrpSpPr>
          <p:nvPr/>
        </p:nvGrpSpPr>
        <p:grpSpPr bwMode="auto">
          <a:xfrm>
            <a:off x="853008" y="1854854"/>
            <a:ext cx="7391400" cy="3158322"/>
            <a:chOff x="762000" y="1143000"/>
            <a:chExt cx="7391400" cy="3158755"/>
          </a:xfrm>
        </p:grpSpPr>
        <p:sp>
          <p:nvSpPr>
            <p:cNvPr id="80" name="Ellipse 98"/>
            <p:cNvSpPr/>
            <p:nvPr/>
          </p:nvSpPr>
          <p:spPr bwMode="auto">
            <a:xfrm>
              <a:off x="1754188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1" name="Ellipse 98"/>
            <p:cNvSpPr/>
            <p:nvPr/>
          </p:nvSpPr>
          <p:spPr bwMode="auto">
            <a:xfrm>
              <a:off x="2819400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2" name="Ellipse 98"/>
            <p:cNvSpPr/>
            <p:nvPr/>
          </p:nvSpPr>
          <p:spPr bwMode="auto">
            <a:xfrm>
              <a:off x="3733800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3" name="Ellipse 98"/>
            <p:cNvSpPr/>
            <p:nvPr/>
          </p:nvSpPr>
          <p:spPr bwMode="auto">
            <a:xfrm>
              <a:off x="4646612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4" name="Ellipse 98"/>
            <p:cNvSpPr/>
            <p:nvPr/>
          </p:nvSpPr>
          <p:spPr bwMode="auto">
            <a:xfrm>
              <a:off x="5640388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5" name="Ellipse 98"/>
            <p:cNvSpPr/>
            <p:nvPr/>
          </p:nvSpPr>
          <p:spPr bwMode="auto">
            <a:xfrm>
              <a:off x="6629400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6" name="Ellipse 98"/>
            <p:cNvSpPr/>
            <p:nvPr/>
          </p:nvSpPr>
          <p:spPr bwMode="auto">
            <a:xfrm>
              <a:off x="762000" y="3279293"/>
              <a:ext cx="15240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cxnSp>
          <p:nvCxnSpPr>
            <p:cNvPr id="87" name="Straight Connector 36"/>
            <p:cNvCxnSpPr>
              <a:cxnSpLocks noChangeShapeType="1"/>
            </p:cNvCxnSpPr>
            <p:nvPr/>
          </p:nvCxnSpPr>
          <p:spPr bwMode="auto">
            <a:xfrm rot="5400000" flipH="1" flipV="1">
              <a:off x="2310578" y="3633335"/>
              <a:ext cx="409631" cy="1588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Connector 37"/>
            <p:cNvCxnSpPr>
              <a:cxnSpLocks noChangeShapeType="1"/>
            </p:cNvCxnSpPr>
            <p:nvPr/>
          </p:nvCxnSpPr>
          <p:spPr bwMode="auto">
            <a:xfrm rot="5400000" flipH="1" flipV="1">
              <a:off x="4290191" y="3633335"/>
              <a:ext cx="409631" cy="1587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38"/>
            <p:cNvCxnSpPr>
              <a:cxnSpLocks noChangeShapeType="1"/>
            </p:cNvCxnSpPr>
            <p:nvPr/>
          </p:nvCxnSpPr>
          <p:spPr bwMode="auto">
            <a:xfrm rot="5400000" flipH="1" flipV="1">
              <a:off x="6196778" y="3633335"/>
              <a:ext cx="409631" cy="1588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3376585" y="2155964"/>
              <a:ext cx="411218" cy="1588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Straight Connector 34"/>
            <p:cNvCxnSpPr>
              <a:cxnSpLocks noChangeShapeType="1"/>
            </p:cNvCxnSpPr>
            <p:nvPr/>
          </p:nvCxnSpPr>
          <p:spPr bwMode="auto">
            <a:xfrm rot="5400000" flipH="1" flipV="1">
              <a:off x="5203798" y="2155964"/>
              <a:ext cx="411218" cy="1587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Connector 35"/>
            <p:cNvCxnSpPr>
              <a:cxnSpLocks noChangeShapeType="1"/>
            </p:cNvCxnSpPr>
            <p:nvPr/>
          </p:nvCxnSpPr>
          <p:spPr bwMode="auto">
            <a:xfrm rot="5400000" flipH="1" flipV="1">
              <a:off x="7110385" y="2155964"/>
              <a:ext cx="411218" cy="1588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1318392" y="2155170"/>
              <a:ext cx="411218" cy="3175"/>
            </a:xfrm>
            <a:prstGeom prst="line">
              <a:avLst/>
            </a:prstGeom>
            <a:noFill/>
            <a:ln w="25400">
              <a:solidFill>
                <a:srgbClr val="58A419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" name="Oval 3"/>
            <p:cNvSpPr>
              <a:spLocks noChangeArrowheads="1"/>
            </p:cNvSpPr>
            <p:nvPr/>
          </p:nvSpPr>
          <p:spPr bwMode="auto">
            <a:xfrm>
              <a:off x="9144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9CC250"/>
                </a:gs>
                <a:gs pos="100000">
                  <a:srgbClr val="58A419"/>
                </a:gs>
              </a:gsLst>
              <a:lin ang="5400000"/>
            </a:gradFill>
            <a:ln w="9525">
              <a:solidFill>
                <a:srgbClr val="58A419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4" name="Oval 2"/>
            <p:cNvSpPr>
              <a:spLocks noChangeArrowheads="1"/>
            </p:cNvSpPr>
            <p:nvPr/>
          </p:nvSpPr>
          <p:spPr bwMode="auto">
            <a:xfrm>
              <a:off x="19050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5" name="Oval 4"/>
            <p:cNvSpPr>
              <a:spLocks noChangeArrowheads="1"/>
            </p:cNvSpPr>
            <p:nvPr/>
          </p:nvSpPr>
          <p:spPr bwMode="auto">
            <a:xfrm>
              <a:off x="28956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9CC250"/>
                </a:gs>
                <a:gs pos="100000">
                  <a:srgbClr val="58A419"/>
                </a:gs>
              </a:gsLst>
              <a:lin ang="5400000"/>
            </a:gradFill>
            <a:ln w="9525">
              <a:solidFill>
                <a:srgbClr val="58A419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6" name="Oval 5"/>
            <p:cNvSpPr>
              <a:spLocks noChangeArrowheads="1"/>
            </p:cNvSpPr>
            <p:nvPr/>
          </p:nvSpPr>
          <p:spPr bwMode="auto">
            <a:xfrm>
              <a:off x="38862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7" name="Oval 6"/>
            <p:cNvSpPr>
              <a:spLocks noChangeArrowheads="1"/>
            </p:cNvSpPr>
            <p:nvPr/>
          </p:nvSpPr>
          <p:spPr bwMode="auto">
            <a:xfrm>
              <a:off x="48006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9CC250"/>
                </a:gs>
                <a:gs pos="100000">
                  <a:srgbClr val="58A419"/>
                </a:gs>
              </a:gsLst>
              <a:lin ang="5400000"/>
            </a:gradFill>
            <a:ln w="9525">
              <a:solidFill>
                <a:srgbClr val="58A419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8" name="Oval 7"/>
            <p:cNvSpPr>
              <a:spLocks noChangeArrowheads="1"/>
            </p:cNvSpPr>
            <p:nvPr/>
          </p:nvSpPr>
          <p:spPr bwMode="auto">
            <a:xfrm>
              <a:off x="57912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/>
            </a:gradFill>
            <a:ln w="9525">
              <a:solidFill>
                <a:srgbClr val="A6A6A6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29" name="Oval 8"/>
            <p:cNvSpPr>
              <a:spLocks noChangeArrowheads="1"/>
            </p:cNvSpPr>
            <p:nvPr/>
          </p:nvSpPr>
          <p:spPr bwMode="auto">
            <a:xfrm>
              <a:off x="6781800" y="2209946"/>
              <a:ext cx="1295400" cy="1295577"/>
            </a:xfrm>
            <a:prstGeom prst="ellipse">
              <a:avLst/>
            </a:prstGeom>
            <a:gradFill rotWithShape="1">
              <a:gsLst>
                <a:gs pos="0">
                  <a:srgbClr val="9CC250"/>
                </a:gs>
                <a:gs pos="100000">
                  <a:srgbClr val="58A419"/>
                </a:gs>
              </a:gsLst>
              <a:lin ang="5400000"/>
            </a:gradFill>
            <a:ln w="9525">
              <a:solidFill>
                <a:srgbClr val="58A419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400" kern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30" name="TextBox 9"/>
            <p:cNvSpPr txBox="1">
              <a:spLocks noChangeArrowheads="1"/>
            </p:cNvSpPr>
            <p:nvPr/>
          </p:nvSpPr>
          <p:spPr bwMode="auto">
            <a:xfrm>
              <a:off x="12573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ysClr val="window" lastClr="FFFFFF"/>
                  </a:solidFill>
                  <a:latin typeface="微软雅黑"/>
                  <a:ea typeface="微软雅黑"/>
                </a:rPr>
                <a:t>1</a:t>
              </a:r>
            </a:p>
          </p:txBody>
        </p:sp>
        <p:sp>
          <p:nvSpPr>
            <p:cNvPr id="131" name="TextBox 10"/>
            <p:cNvSpPr txBox="1">
              <a:spLocks noChangeArrowheads="1"/>
            </p:cNvSpPr>
            <p:nvPr/>
          </p:nvSpPr>
          <p:spPr bwMode="auto">
            <a:xfrm>
              <a:off x="22860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rgbClr val="58A419"/>
                  </a:solidFill>
                  <a:latin typeface="微软雅黑"/>
                  <a:ea typeface="微软雅黑"/>
                </a:rPr>
                <a:t>2</a:t>
              </a:r>
            </a:p>
          </p:txBody>
        </p:sp>
        <p:sp>
          <p:nvSpPr>
            <p:cNvPr id="132" name="TextBox 11"/>
            <p:cNvSpPr txBox="1">
              <a:spLocks noChangeArrowheads="1"/>
            </p:cNvSpPr>
            <p:nvPr/>
          </p:nvSpPr>
          <p:spPr bwMode="auto">
            <a:xfrm>
              <a:off x="32766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ysClr val="window" lastClr="FFFFFF"/>
                  </a:solidFill>
                  <a:latin typeface="微软雅黑"/>
                  <a:ea typeface="微软雅黑"/>
                </a:rPr>
                <a:t>3</a:t>
              </a:r>
            </a:p>
          </p:txBody>
        </p:sp>
        <p:sp>
          <p:nvSpPr>
            <p:cNvPr id="133" name="TextBox 12"/>
            <p:cNvSpPr txBox="1">
              <a:spLocks noChangeArrowheads="1"/>
            </p:cNvSpPr>
            <p:nvPr/>
          </p:nvSpPr>
          <p:spPr bwMode="auto">
            <a:xfrm>
              <a:off x="41910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rgbClr val="58A419"/>
                  </a:solidFill>
                  <a:latin typeface="微软雅黑"/>
                  <a:ea typeface="微软雅黑"/>
                </a:rPr>
                <a:t>4</a:t>
              </a:r>
            </a:p>
          </p:txBody>
        </p:sp>
        <p:sp>
          <p:nvSpPr>
            <p:cNvPr id="134" name="TextBox 13"/>
            <p:cNvSpPr txBox="1">
              <a:spLocks noChangeArrowheads="1"/>
            </p:cNvSpPr>
            <p:nvPr/>
          </p:nvSpPr>
          <p:spPr bwMode="auto">
            <a:xfrm>
              <a:off x="51816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ysClr val="window" lastClr="FFFFFF"/>
                  </a:solidFill>
                  <a:latin typeface="微软雅黑"/>
                  <a:ea typeface="微软雅黑"/>
                </a:rPr>
                <a:t>5</a:t>
              </a:r>
            </a:p>
          </p:txBody>
        </p:sp>
        <p:sp>
          <p:nvSpPr>
            <p:cNvPr id="135" name="TextBox 14"/>
            <p:cNvSpPr txBox="1">
              <a:spLocks noChangeArrowheads="1"/>
            </p:cNvSpPr>
            <p:nvPr/>
          </p:nvSpPr>
          <p:spPr bwMode="auto">
            <a:xfrm>
              <a:off x="61722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rgbClr val="58A419"/>
                  </a:solidFill>
                  <a:latin typeface="微软雅黑"/>
                  <a:ea typeface="微软雅黑"/>
                </a:rPr>
                <a:t>6</a:t>
              </a:r>
            </a:p>
          </p:txBody>
        </p:sp>
        <p:sp>
          <p:nvSpPr>
            <p:cNvPr id="136" name="TextBox 15"/>
            <p:cNvSpPr txBox="1">
              <a:spLocks noChangeArrowheads="1"/>
            </p:cNvSpPr>
            <p:nvPr/>
          </p:nvSpPr>
          <p:spPr bwMode="auto">
            <a:xfrm>
              <a:off x="7162800" y="2442002"/>
              <a:ext cx="609600" cy="70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altLang="zh-CN" sz="4000" kern="0">
                  <a:solidFill>
                    <a:sysClr val="window" lastClr="FFFFFF"/>
                  </a:solidFill>
                  <a:latin typeface="微软雅黑"/>
                  <a:ea typeface="微软雅黑"/>
                </a:rPr>
                <a:t>7</a:t>
              </a:r>
            </a:p>
          </p:txBody>
        </p:sp>
        <p:sp>
          <p:nvSpPr>
            <p:cNvPr id="137" name="TextBox 24"/>
            <p:cNvSpPr txBox="1">
              <a:spLocks noChangeArrowheads="1"/>
            </p:cNvSpPr>
            <p:nvPr/>
          </p:nvSpPr>
          <p:spPr bwMode="auto">
            <a:xfrm>
              <a:off x="914400" y="11430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38" name="TextBox 25"/>
            <p:cNvSpPr txBox="1">
              <a:spLocks noChangeArrowheads="1"/>
            </p:cNvSpPr>
            <p:nvPr/>
          </p:nvSpPr>
          <p:spPr bwMode="auto">
            <a:xfrm>
              <a:off x="1866900" y="38862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39" name="TextBox 26"/>
            <p:cNvSpPr txBox="1">
              <a:spLocks noChangeArrowheads="1"/>
            </p:cNvSpPr>
            <p:nvPr/>
          </p:nvSpPr>
          <p:spPr bwMode="auto">
            <a:xfrm>
              <a:off x="3886200" y="38862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40" name="TextBox 27"/>
            <p:cNvSpPr txBox="1">
              <a:spLocks noChangeArrowheads="1"/>
            </p:cNvSpPr>
            <p:nvPr/>
          </p:nvSpPr>
          <p:spPr bwMode="auto">
            <a:xfrm>
              <a:off x="5791200" y="38862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41" name="TextBox 28"/>
            <p:cNvSpPr txBox="1">
              <a:spLocks noChangeArrowheads="1"/>
            </p:cNvSpPr>
            <p:nvPr/>
          </p:nvSpPr>
          <p:spPr bwMode="auto">
            <a:xfrm>
              <a:off x="2895600" y="11430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42" name="TextBox 29"/>
            <p:cNvSpPr txBox="1">
              <a:spLocks noChangeArrowheads="1"/>
            </p:cNvSpPr>
            <p:nvPr/>
          </p:nvSpPr>
          <p:spPr bwMode="auto">
            <a:xfrm>
              <a:off x="4648200" y="11430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  <p:sp>
          <p:nvSpPr>
            <p:cNvPr id="143" name="TextBox 30"/>
            <p:cNvSpPr txBox="1">
              <a:spLocks noChangeArrowheads="1"/>
            </p:cNvSpPr>
            <p:nvPr/>
          </p:nvSpPr>
          <p:spPr bwMode="auto">
            <a:xfrm>
              <a:off x="6553200" y="1143000"/>
              <a:ext cx="1524000" cy="4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kern="0" dirty="0">
                  <a:solidFill>
                    <a:sysClr val="windowText" lastClr="000000"/>
                  </a:solidFill>
                  <a:latin typeface="微软雅黑"/>
                  <a:ea typeface="微软雅黑"/>
                </a:rPr>
                <a:t>点击此处添加文字内容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663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22244</TotalTime>
  <Words>77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1189</cp:revision>
  <dcterms:created xsi:type="dcterms:W3CDTF">2009-02-11T05:37:22Z</dcterms:created>
  <dcterms:modified xsi:type="dcterms:W3CDTF">2018-07-26T01:51:27Z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