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816"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B13321-EF6A-419A-B649-04D08A0A0FF5}" type="datetimeFigureOut">
              <a:rPr lang="zh-CN" altLang="en-US" smtClean="0"/>
              <a:pPr/>
              <a:t>2018/7/26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F9BEB6-1B63-4AF4-AB1A-A51F63A55260}" type="slidenum">
              <a:rPr lang="zh-CN" altLang="en-US" smtClean="0"/>
              <a:pPr/>
              <a:t>‹#›</a:t>
            </a:fld>
            <a:endParaRPr lang="zh-CN" altLang="en-US"/>
          </a:p>
        </p:txBody>
      </p:sp>
    </p:spTree>
    <p:extLst>
      <p:ext uri="{BB962C8B-B14F-4D97-AF65-F5344CB8AC3E}">
        <p14:creationId xmlns:p14="http://schemas.microsoft.com/office/powerpoint/2010/main" val="3784409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五边形 37"/>
          <p:cNvSpPr/>
          <p:nvPr/>
        </p:nvSpPr>
        <p:spPr>
          <a:xfrm rot="10800000" flipV="1">
            <a:off x="11496600" y="216024"/>
            <a:ext cx="695400" cy="576064"/>
          </a:xfrm>
          <a:prstGeom prst="homePlate">
            <a:avLst/>
          </a:prstGeom>
          <a:solidFill>
            <a:srgbClr val="1CAE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latin typeface="微软雅黑" panose="020B0503020204020204" pitchFamily="34" charset="-122"/>
                <a:ea typeface="微软雅黑" panose="020B0503020204020204" pitchFamily="34" charset="-122"/>
              </a:rPr>
              <a:t>1</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9" name="矩形 38"/>
          <p:cNvSpPr/>
          <p:nvPr/>
        </p:nvSpPr>
        <p:spPr>
          <a:xfrm>
            <a:off x="0" y="0"/>
            <a:ext cx="1224136" cy="216024"/>
          </a:xfrm>
          <a:prstGeom prst="rect">
            <a:avLst/>
          </a:prstGeom>
          <a:solidFill>
            <a:srgbClr val="1CAE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47328" y="330424"/>
            <a:ext cx="3068385" cy="461665"/>
          </a:xfrm>
          <a:prstGeom prst="rect">
            <a:avLst/>
          </a:prstGeom>
          <a:noFill/>
        </p:spPr>
        <p:txBody>
          <a:bodyPr wrap="square" rtlCol="0">
            <a:spAutoFit/>
          </a:bodyPr>
          <a:lstStyle/>
          <a:p>
            <a:r>
              <a:rPr lang="zh-CN" altLang="en-US" sz="2400" dirty="0">
                <a:solidFill>
                  <a:srgbClr val="58595B"/>
                </a:solidFill>
                <a:latin typeface="微软雅黑" panose="020B0503020204020204" pitchFamily="34" charset="-122"/>
                <a:ea typeface="微软雅黑" panose="020B0503020204020204" pitchFamily="34" charset="-122"/>
              </a:rPr>
              <a:t>在这里添加本页标题</a:t>
            </a:r>
          </a:p>
        </p:txBody>
      </p:sp>
      <p:grpSp>
        <p:nvGrpSpPr>
          <p:cNvPr id="41" name="组合 40"/>
          <p:cNvGrpSpPr/>
          <p:nvPr/>
        </p:nvGrpSpPr>
        <p:grpSpPr>
          <a:xfrm>
            <a:off x="3791744" y="1484784"/>
            <a:ext cx="4968552" cy="4248472"/>
            <a:chOff x="2927648" y="1412776"/>
            <a:chExt cx="4968552" cy="4248472"/>
          </a:xfrm>
        </p:grpSpPr>
        <p:grpSp>
          <p:nvGrpSpPr>
            <p:cNvPr id="42" name="组合 41"/>
            <p:cNvGrpSpPr/>
            <p:nvPr/>
          </p:nvGrpSpPr>
          <p:grpSpPr>
            <a:xfrm>
              <a:off x="2927648" y="1412776"/>
              <a:ext cx="4968552" cy="4248472"/>
              <a:chOff x="2927648" y="1412776"/>
              <a:chExt cx="4968552" cy="4248472"/>
            </a:xfrm>
          </p:grpSpPr>
          <p:sp>
            <p:nvSpPr>
              <p:cNvPr id="94" name="椭圆 93"/>
              <p:cNvSpPr/>
              <p:nvPr/>
            </p:nvSpPr>
            <p:spPr>
              <a:xfrm>
                <a:off x="4439816" y="1412776"/>
                <a:ext cx="1944216" cy="1944216"/>
              </a:xfrm>
              <a:prstGeom prst="ellipse">
                <a:avLst/>
              </a:prstGeom>
              <a:solidFill>
                <a:srgbClr val="1CAE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180000" rIns="91440" bIns="45720" numCol="1" spcCol="0" rtlCol="0" fromWordArt="0" anchor="t" anchorCtr="0" forceAA="0" compatLnSpc="1">
                <a:prstTxWarp prst="textNoShape">
                  <a:avLst/>
                </a:prstTxWarp>
                <a:no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填写标题</a:t>
                </a:r>
              </a:p>
            </p:txBody>
          </p:sp>
          <p:sp>
            <p:nvSpPr>
              <p:cNvPr id="95" name="椭圆 94"/>
              <p:cNvSpPr/>
              <p:nvPr/>
            </p:nvSpPr>
            <p:spPr>
              <a:xfrm>
                <a:off x="4439816" y="3717032"/>
                <a:ext cx="1944216" cy="1944216"/>
              </a:xfrm>
              <a:prstGeom prst="ellipse">
                <a:avLst/>
              </a:prstGeom>
              <a:solidFill>
                <a:srgbClr val="F6AC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6800" rIns="91440" bIns="180000" numCol="1" spcCol="0" rtlCol="0" fromWordArt="0" anchor="b" anchorCtr="0" forceAA="0" compatLnSpc="1">
                <a:prstTxWarp prst="textNoShape">
                  <a:avLst/>
                </a:prstTxWarp>
                <a:no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填写标题</a:t>
                </a:r>
              </a:p>
            </p:txBody>
          </p:sp>
          <p:sp>
            <p:nvSpPr>
              <p:cNvPr id="96" name="椭圆 95"/>
              <p:cNvSpPr/>
              <p:nvPr/>
            </p:nvSpPr>
            <p:spPr>
              <a:xfrm rot="5400000">
                <a:off x="5951984" y="2557847"/>
                <a:ext cx="1944216" cy="1944216"/>
              </a:xfrm>
              <a:prstGeom prst="ellipse">
                <a:avLst/>
              </a:prstGeom>
              <a:solidFill>
                <a:srgbClr val="ACC57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180000" rIns="91440" bIns="45720" numCol="1" spcCol="0" rtlCol="0" fromWordArt="0" anchor="t" anchorCtr="0" forceAA="0" compatLnSpc="1">
                <a:prstTxWarp prst="textNoShape">
                  <a:avLst/>
                </a:prstTxWarp>
                <a:no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填写标题</a:t>
                </a:r>
              </a:p>
            </p:txBody>
          </p:sp>
          <p:sp>
            <p:nvSpPr>
              <p:cNvPr id="97" name="椭圆 96"/>
              <p:cNvSpPr/>
              <p:nvPr/>
            </p:nvSpPr>
            <p:spPr>
              <a:xfrm rot="16200000">
                <a:off x="2927648" y="2557847"/>
                <a:ext cx="1944216" cy="1944216"/>
              </a:xfrm>
              <a:prstGeom prst="ellipse">
                <a:avLst/>
              </a:prstGeom>
              <a:solidFill>
                <a:srgbClr val="CB4D3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180000" rIns="91440" bIns="45720" numCol="1" spcCol="0" rtlCol="0" fromWordArt="0" anchor="t" anchorCtr="0" forceAA="0" compatLnSpc="1">
                <a:prstTxWarp prst="textNoShape">
                  <a:avLst/>
                </a:prstTxWarp>
                <a:no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填写标题</a:t>
                </a:r>
              </a:p>
            </p:txBody>
          </p:sp>
          <p:sp>
            <p:nvSpPr>
              <p:cNvPr id="98" name="任意多边形 97"/>
              <p:cNvSpPr/>
              <p:nvPr/>
            </p:nvSpPr>
            <p:spPr>
              <a:xfrm>
                <a:off x="4245024" y="2423026"/>
                <a:ext cx="2327185" cy="2397856"/>
              </a:xfrm>
              <a:custGeom>
                <a:avLst/>
                <a:gdLst>
                  <a:gd name="connsiteX0" fmla="*/ 1222158 w 2452851"/>
                  <a:gd name="connsiteY0" fmla="*/ 0 h 2527338"/>
                  <a:gd name="connsiteX1" fmla="*/ 2028245 w 2452851"/>
                  <a:gd name="connsiteY1" fmla="*/ 428594 h 2527338"/>
                  <a:gd name="connsiteX2" fmla="*/ 2071861 w 2452851"/>
                  <a:gd name="connsiteY2" fmla="*/ 500388 h 2527338"/>
                  <a:gd name="connsiteX3" fmla="*/ 2168127 w 2452851"/>
                  <a:gd name="connsiteY3" fmla="*/ 579814 h 2527338"/>
                  <a:gd name="connsiteX4" fmla="*/ 2452851 w 2452851"/>
                  <a:gd name="connsiteY4" fmla="*/ 1267198 h 2527338"/>
                  <a:gd name="connsiteX5" fmla="*/ 2168127 w 2452851"/>
                  <a:gd name="connsiteY5" fmla="*/ 1954582 h 2527338"/>
                  <a:gd name="connsiteX6" fmla="*/ 2121928 w 2452851"/>
                  <a:gd name="connsiteY6" fmla="*/ 1992700 h 2527338"/>
                  <a:gd name="connsiteX7" fmla="*/ 2109454 w 2452851"/>
                  <a:gd name="connsiteY7" fmla="*/ 2018594 h 2527338"/>
                  <a:gd name="connsiteX8" fmla="*/ 1254674 w 2452851"/>
                  <a:gd name="connsiteY8" fmla="*/ 2527338 h 2527338"/>
                  <a:gd name="connsiteX9" fmla="*/ 448587 w 2452851"/>
                  <a:gd name="connsiteY9" fmla="*/ 2098745 h 2527338"/>
                  <a:gd name="connsiteX10" fmla="*/ 435346 w 2452851"/>
                  <a:gd name="connsiteY10" fmla="*/ 2076949 h 2527338"/>
                  <a:gd name="connsiteX11" fmla="*/ 428594 w 2452851"/>
                  <a:gd name="connsiteY11" fmla="*/ 2073284 h 2527338"/>
                  <a:gd name="connsiteX12" fmla="*/ 0 w 2452851"/>
                  <a:gd name="connsiteY12" fmla="*/ 1267197 h 2527338"/>
                  <a:gd name="connsiteX13" fmla="*/ 284724 w 2452851"/>
                  <a:gd name="connsiteY13" fmla="*/ 579813 h 2527338"/>
                  <a:gd name="connsiteX14" fmla="*/ 365081 w 2452851"/>
                  <a:gd name="connsiteY14" fmla="*/ 513513 h 2527338"/>
                  <a:gd name="connsiteX15" fmla="*/ 367379 w 2452851"/>
                  <a:gd name="connsiteY15" fmla="*/ 508744 h 2527338"/>
                  <a:gd name="connsiteX16" fmla="*/ 1222158 w 2452851"/>
                  <a:gd name="connsiteY16" fmla="*/ 0 h 2527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52851" h="2527338">
                    <a:moveTo>
                      <a:pt x="1222158" y="0"/>
                    </a:moveTo>
                    <a:cubicBezTo>
                      <a:pt x="1557708" y="0"/>
                      <a:pt x="1853550" y="170011"/>
                      <a:pt x="2028245" y="428594"/>
                    </a:cubicBezTo>
                    <a:lnTo>
                      <a:pt x="2071861" y="500388"/>
                    </a:lnTo>
                    <a:lnTo>
                      <a:pt x="2168127" y="579814"/>
                    </a:lnTo>
                    <a:cubicBezTo>
                      <a:pt x="2344044" y="755731"/>
                      <a:pt x="2452851" y="998758"/>
                      <a:pt x="2452851" y="1267198"/>
                    </a:cubicBezTo>
                    <a:cubicBezTo>
                      <a:pt x="2452851" y="1535638"/>
                      <a:pt x="2344044" y="1778665"/>
                      <a:pt x="2168127" y="1954582"/>
                    </a:cubicBezTo>
                    <a:lnTo>
                      <a:pt x="2121928" y="1992700"/>
                    </a:lnTo>
                    <a:lnTo>
                      <a:pt x="2109454" y="2018594"/>
                    </a:lnTo>
                    <a:cubicBezTo>
                      <a:pt x="1944838" y="2321625"/>
                      <a:pt x="1623779" y="2527338"/>
                      <a:pt x="1254674" y="2527338"/>
                    </a:cubicBezTo>
                    <a:cubicBezTo>
                      <a:pt x="919124" y="2527338"/>
                      <a:pt x="623282" y="2357327"/>
                      <a:pt x="448587" y="2098745"/>
                    </a:cubicBezTo>
                    <a:lnTo>
                      <a:pt x="435346" y="2076949"/>
                    </a:lnTo>
                    <a:lnTo>
                      <a:pt x="428594" y="2073284"/>
                    </a:lnTo>
                    <a:cubicBezTo>
                      <a:pt x="170011" y="1898589"/>
                      <a:pt x="0" y="1602747"/>
                      <a:pt x="0" y="1267197"/>
                    </a:cubicBezTo>
                    <a:cubicBezTo>
                      <a:pt x="0" y="998757"/>
                      <a:pt x="108807" y="755730"/>
                      <a:pt x="284724" y="579813"/>
                    </a:cubicBezTo>
                    <a:lnTo>
                      <a:pt x="365081" y="513513"/>
                    </a:lnTo>
                    <a:lnTo>
                      <a:pt x="367379" y="508744"/>
                    </a:lnTo>
                    <a:cubicBezTo>
                      <a:pt x="531995" y="205713"/>
                      <a:pt x="853053" y="0"/>
                      <a:pt x="122215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solidFill>
                </a:endParaRPr>
              </a:p>
            </p:txBody>
          </p:sp>
        </p:grpSp>
        <p:grpSp>
          <p:nvGrpSpPr>
            <p:cNvPr id="43" name="Group 4"/>
            <p:cNvGrpSpPr>
              <a:grpSpLocks noChangeAspect="1"/>
            </p:cNvGrpSpPr>
            <p:nvPr/>
          </p:nvGrpSpPr>
          <p:grpSpPr bwMode="auto">
            <a:xfrm>
              <a:off x="5266634" y="5225654"/>
              <a:ext cx="290578" cy="291578"/>
              <a:chOff x="4505" y="2771"/>
              <a:chExt cx="581" cy="583"/>
            </a:xfrm>
            <a:solidFill>
              <a:schemeClr val="bg1"/>
            </a:solidFill>
          </p:grpSpPr>
          <p:sp>
            <p:nvSpPr>
              <p:cNvPr id="92" name="Freeform 6"/>
              <p:cNvSpPr>
                <a:spLocks noEditPoints="1"/>
              </p:cNvSpPr>
              <p:nvPr/>
            </p:nvSpPr>
            <p:spPr bwMode="auto">
              <a:xfrm>
                <a:off x="4505" y="2771"/>
                <a:ext cx="581" cy="583"/>
              </a:xfrm>
              <a:custGeom>
                <a:avLst/>
                <a:gdLst>
                  <a:gd name="T0" fmla="*/ 243 w 243"/>
                  <a:gd name="T1" fmla="*/ 64 h 244"/>
                  <a:gd name="T2" fmla="*/ 243 w 243"/>
                  <a:gd name="T3" fmla="*/ 70 h 244"/>
                  <a:gd name="T4" fmla="*/ 235 w 243"/>
                  <a:gd name="T5" fmla="*/ 91 h 244"/>
                  <a:gd name="T6" fmla="*/ 212 w 243"/>
                  <a:gd name="T7" fmla="*/ 114 h 244"/>
                  <a:gd name="T8" fmla="*/ 199 w 243"/>
                  <a:gd name="T9" fmla="*/ 119 h 244"/>
                  <a:gd name="T10" fmla="*/ 197 w 243"/>
                  <a:gd name="T11" fmla="*/ 120 h 244"/>
                  <a:gd name="T12" fmla="*/ 198 w 243"/>
                  <a:gd name="T13" fmla="*/ 128 h 244"/>
                  <a:gd name="T14" fmla="*/ 192 w 243"/>
                  <a:gd name="T15" fmla="*/ 162 h 244"/>
                  <a:gd name="T16" fmla="*/ 149 w 243"/>
                  <a:gd name="T17" fmla="*/ 207 h 244"/>
                  <a:gd name="T18" fmla="*/ 106 w 243"/>
                  <a:gd name="T19" fmla="*/ 214 h 244"/>
                  <a:gd name="T20" fmla="*/ 68 w 243"/>
                  <a:gd name="T21" fmla="*/ 201 h 244"/>
                  <a:gd name="T22" fmla="*/ 65 w 243"/>
                  <a:gd name="T23" fmla="*/ 201 h 244"/>
                  <a:gd name="T24" fmla="*/ 1 w 243"/>
                  <a:gd name="T25" fmla="*/ 243 h 244"/>
                  <a:gd name="T26" fmla="*/ 0 w 243"/>
                  <a:gd name="T27" fmla="*/ 244 h 244"/>
                  <a:gd name="T28" fmla="*/ 0 w 243"/>
                  <a:gd name="T29" fmla="*/ 243 h 244"/>
                  <a:gd name="T30" fmla="*/ 43 w 243"/>
                  <a:gd name="T31" fmla="*/ 178 h 244"/>
                  <a:gd name="T32" fmla="*/ 43 w 243"/>
                  <a:gd name="T33" fmla="*/ 176 h 244"/>
                  <a:gd name="T34" fmla="*/ 32 w 243"/>
                  <a:gd name="T35" fmla="*/ 150 h 244"/>
                  <a:gd name="T36" fmla="*/ 30 w 243"/>
                  <a:gd name="T37" fmla="*/ 125 h 244"/>
                  <a:gd name="T38" fmla="*/ 44 w 243"/>
                  <a:gd name="T39" fmla="*/ 84 h 244"/>
                  <a:gd name="T40" fmla="*/ 75 w 243"/>
                  <a:gd name="T41" fmla="*/ 56 h 244"/>
                  <a:gd name="T42" fmla="*/ 101 w 243"/>
                  <a:gd name="T43" fmla="*/ 47 h 244"/>
                  <a:gd name="T44" fmla="*/ 121 w 243"/>
                  <a:gd name="T45" fmla="*/ 47 h 244"/>
                  <a:gd name="T46" fmla="*/ 123 w 243"/>
                  <a:gd name="T47" fmla="*/ 47 h 244"/>
                  <a:gd name="T48" fmla="*/ 126 w 243"/>
                  <a:gd name="T49" fmla="*/ 38 h 244"/>
                  <a:gd name="T50" fmla="*/ 146 w 243"/>
                  <a:gd name="T51" fmla="*/ 13 h 244"/>
                  <a:gd name="T52" fmla="*/ 167 w 243"/>
                  <a:gd name="T53" fmla="*/ 2 h 244"/>
                  <a:gd name="T54" fmla="*/ 178 w 243"/>
                  <a:gd name="T55" fmla="*/ 0 h 244"/>
                  <a:gd name="T56" fmla="*/ 180 w 243"/>
                  <a:gd name="T57" fmla="*/ 0 h 244"/>
                  <a:gd name="T58" fmla="*/ 186 w 243"/>
                  <a:gd name="T59" fmla="*/ 0 h 244"/>
                  <a:gd name="T60" fmla="*/ 187 w 243"/>
                  <a:gd name="T61" fmla="*/ 0 h 244"/>
                  <a:gd name="T62" fmla="*/ 214 w 243"/>
                  <a:gd name="T63" fmla="*/ 9 h 244"/>
                  <a:gd name="T64" fmla="*/ 242 w 243"/>
                  <a:gd name="T65" fmla="*/ 50 h 244"/>
                  <a:gd name="T66" fmla="*/ 243 w 243"/>
                  <a:gd name="T67" fmla="*/ 57 h 244"/>
                  <a:gd name="T68" fmla="*/ 243 w 243"/>
                  <a:gd name="T69" fmla="*/ 64 h 244"/>
                  <a:gd name="T70" fmla="*/ 167 w 243"/>
                  <a:gd name="T71" fmla="*/ 129 h 244"/>
                  <a:gd name="T72" fmla="*/ 166 w 243"/>
                  <a:gd name="T73" fmla="*/ 120 h 244"/>
                  <a:gd name="T74" fmla="*/ 165 w 243"/>
                  <a:gd name="T75" fmla="*/ 119 h 244"/>
                  <a:gd name="T76" fmla="*/ 160 w 243"/>
                  <a:gd name="T77" fmla="*/ 117 h 244"/>
                  <a:gd name="T78" fmla="*/ 158 w 243"/>
                  <a:gd name="T79" fmla="*/ 118 h 244"/>
                  <a:gd name="T80" fmla="*/ 137 w 243"/>
                  <a:gd name="T81" fmla="*/ 139 h 244"/>
                  <a:gd name="T82" fmla="*/ 105 w 243"/>
                  <a:gd name="T83" fmla="*/ 138 h 244"/>
                  <a:gd name="T84" fmla="*/ 99 w 243"/>
                  <a:gd name="T85" fmla="*/ 120 h 244"/>
                  <a:gd name="T86" fmla="*/ 106 w 243"/>
                  <a:gd name="T87" fmla="*/ 105 h 244"/>
                  <a:gd name="T88" fmla="*/ 126 w 243"/>
                  <a:gd name="T89" fmla="*/ 85 h 244"/>
                  <a:gd name="T90" fmla="*/ 126 w 243"/>
                  <a:gd name="T91" fmla="*/ 83 h 244"/>
                  <a:gd name="T92" fmla="*/ 125 w 243"/>
                  <a:gd name="T93" fmla="*/ 79 h 244"/>
                  <a:gd name="T94" fmla="*/ 123 w 243"/>
                  <a:gd name="T95" fmla="*/ 77 h 244"/>
                  <a:gd name="T96" fmla="*/ 89 w 243"/>
                  <a:gd name="T97" fmla="*/ 83 h 244"/>
                  <a:gd name="T98" fmla="*/ 61 w 243"/>
                  <a:gd name="T99" fmla="*/ 138 h 244"/>
                  <a:gd name="T100" fmla="*/ 74 w 243"/>
                  <a:gd name="T101" fmla="*/ 165 h 244"/>
                  <a:gd name="T102" fmla="*/ 127 w 243"/>
                  <a:gd name="T103" fmla="*/ 182 h 244"/>
                  <a:gd name="T104" fmla="*/ 167 w 243"/>
                  <a:gd name="T105" fmla="*/ 129 h 244"/>
                  <a:gd name="T106" fmla="*/ 183 w 243"/>
                  <a:gd name="T107" fmla="*/ 92 h 244"/>
                  <a:gd name="T108" fmla="*/ 214 w 243"/>
                  <a:gd name="T109" fmla="*/ 61 h 244"/>
                  <a:gd name="T110" fmla="*/ 183 w 243"/>
                  <a:gd name="T111" fmla="*/ 31 h 244"/>
                  <a:gd name="T112" fmla="*/ 152 w 243"/>
                  <a:gd name="T113" fmla="*/ 61 h 244"/>
                  <a:gd name="T114" fmla="*/ 183 w 243"/>
                  <a:gd name="T115" fmla="*/ 92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3" h="244">
                    <a:moveTo>
                      <a:pt x="243" y="64"/>
                    </a:moveTo>
                    <a:cubicBezTo>
                      <a:pt x="243" y="66"/>
                      <a:pt x="243" y="68"/>
                      <a:pt x="243" y="70"/>
                    </a:cubicBezTo>
                    <a:cubicBezTo>
                      <a:pt x="242" y="77"/>
                      <a:pt x="239" y="84"/>
                      <a:pt x="235" y="91"/>
                    </a:cubicBezTo>
                    <a:cubicBezTo>
                      <a:pt x="230" y="101"/>
                      <a:pt x="222" y="109"/>
                      <a:pt x="212" y="114"/>
                    </a:cubicBezTo>
                    <a:cubicBezTo>
                      <a:pt x="208" y="116"/>
                      <a:pt x="203" y="118"/>
                      <a:pt x="199" y="119"/>
                    </a:cubicBezTo>
                    <a:cubicBezTo>
                      <a:pt x="198" y="119"/>
                      <a:pt x="198" y="120"/>
                      <a:pt x="197" y="120"/>
                    </a:cubicBezTo>
                    <a:cubicBezTo>
                      <a:pt x="198" y="122"/>
                      <a:pt x="198" y="125"/>
                      <a:pt x="198" y="128"/>
                    </a:cubicBezTo>
                    <a:cubicBezTo>
                      <a:pt x="198" y="139"/>
                      <a:pt x="197" y="151"/>
                      <a:pt x="192" y="162"/>
                    </a:cubicBezTo>
                    <a:cubicBezTo>
                      <a:pt x="184" y="182"/>
                      <a:pt x="169" y="197"/>
                      <a:pt x="149" y="207"/>
                    </a:cubicBezTo>
                    <a:cubicBezTo>
                      <a:pt x="136" y="213"/>
                      <a:pt x="121" y="215"/>
                      <a:pt x="106" y="214"/>
                    </a:cubicBezTo>
                    <a:cubicBezTo>
                      <a:pt x="92" y="213"/>
                      <a:pt x="80" y="208"/>
                      <a:pt x="68" y="201"/>
                    </a:cubicBezTo>
                    <a:cubicBezTo>
                      <a:pt x="67" y="200"/>
                      <a:pt x="66" y="200"/>
                      <a:pt x="65" y="201"/>
                    </a:cubicBezTo>
                    <a:cubicBezTo>
                      <a:pt x="44" y="215"/>
                      <a:pt x="22" y="229"/>
                      <a:pt x="1" y="243"/>
                    </a:cubicBezTo>
                    <a:cubicBezTo>
                      <a:pt x="1" y="243"/>
                      <a:pt x="0" y="244"/>
                      <a:pt x="0" y="244"/>
                    </a:cubicBezTo>
                    <a:cubicBezTo>
                      <a:pt x="0" y="243"/>
                      <a:pt x="0" y="243"/>
                      <a:pt x="0" y="243"/>
                    </a:cubicBezTo>
                    <a:cubicBezTo>
                      <a:pt x="15" y="221"/>
                      <a:pt x="29" y="199"/>
                      <a:pt x="43" y="178"/>
                    </a:cubicBezTo>
                    <a:cubicBezTo>
                      <a:pt x="44" y="177"/>
                      <a:pt x="44" y="177"/>
                      <a:pt x="43" y="176"/>
                    </a:cubicBezTo>
                    <a:cubicBezTo>
                      <a:pt x="38" y="168"/>
                      <a:pt x="35" y="159"/>
                      <a:pt x="32" y="150"/>
                    </a:cubicBezTo>
                    <a:cubicBezTo>
                      <a:pt x="31" y="142"/>
                      <a:pt x="30" y="133"/>
                      <a:pt x="30" y="125"/>
                    </a:cubicBezTo>
                    <a:cubicBezTo>
                      <a:pt x="31" y="110"/>
                      <a:pt x="36" y="97"/>
                      <a:pt x="44" y="84"/>
                    </a:cubicBezTo>
                    <a:cubicBezTo>
                      <a:pt x="52" y="72"/>
                      <a:pt x="62" y="63"/>
                      <a:pt x="75" y="56"/>
                    </a:cubicBezTo>
                    <a:cubicBezTo>
                      <a:pt x="83" y="52"/>
                      <a:pt x="92" y="49"/>
                      <a:pt x="101" y="47"/>
                    </a:cubicBezTo>
                    <a:cubicBezTo>
                      <a:pt x="108" y="46"/>
                      <a:pt x="114" y="46"/>
                      <a:pt x="121" y="47"/>
                    </a:cubicBezTo>
                    <a:cubicBezTo>
                      <a:pt x="122" y="47"/>
                      <a:pt x="123" y="47"/>
                      <a:pt x="123" y="47"/>
                    </a:cubicBezTo>
                    <a:cubicBezTo>
                      <a:pt x="124" y="44"/>
                      <a:pt x="125" y="41"/>
                      <a:pt x="126" y="38"/>
                    </a:cubicBezTo>
                    <a:cubicBezTo>
                      <a:pt x="130" y="28"/>
                      <a:pt x="137" y="19"/>
                      <a:pt x="146" y="13"/>
                    </a:cubicBezTo>
                    <a:cubicBezTo>
                      <a:pt x="152" y="8"/>
                      <a:pt x="159" y="4"/>
                      <a:pt x="167" y="2"/>
                    </a:cubicBezTo>
                    <a:cubicBezTo>
                      <a:pt x="170" y="1"/>
                      <a:pt x="174" y="1"/>
                      <a:pt x="178" y="0"/>
                    </a:cubicBezTo>
                    <a:cubicBezTo>
                      <a:pt x="179" y="0"/>
                      <a:pt x="179" y="0"/>
                      <a:pt x="180" y="0"/>
                    </a:cubicBezTo>
                    <a:cubicBezTo>
                      <a:pt x="182" y="0"/>
                      <a:pt x="184" y="0"/>
                      <a:pt x="186" y="0"/>
                    </a:cubicBezTo>
                    <a:cubicBezTo>
                      <a:pt x="187" y="0"/>
                      <a:pt x="187" y="0"/>
                      <a:pt x="187" y="0"/>
                    </a:cubicBezTo>
                    <a:cubicBezTo>
                      <a:pt x="197" y="1"/>
                      <a:pt x="206" y="4"/>
                      <a:pt x="214" y="9"/>
                    </a:cubicBezTo>
                    <a:cubicBezTo>
                      <a:pt x="229" y="18"/>
                      <a:pt x="239" y="32"/>
                      <a:pt x="242" y="50"/>
                    </a:cubicBezTo>
                    <a:cubicBezTo>
                      <a:pt x="243" y="52"/>
                      <a:pt x="243" y="55"/>
                      <a:pt x="243" y="57"/>
                    </a:cubicBezTo>
                    <a:cubicBezTo>
                      <a:pt x="243" y="59"/>
                      <a:pt x="243" y="61"/>
                      <a:pt x="243" y="64"/>
                    </a:cubicBezTo>
                    <a:close/>
                    <a:moveTo>
                      <a:pt x="167" y="129"/>
                    </a:moveTo>
                    <a:cubicBezTo>
                      <a:pt x="167" y="126"/>
                      <a:pt x="167" y="123"/>
                      <a:pt x="166" y="120"/>
                    </a:cubicBezTo>
                    <a:cubicBezTo>
                      <a:pt x="166" y="120"/>
                      <a:pt x="166" y="119"/>
                      <a:pt x="165" y="119"/>
                    </a:cubicBezTo>
                    <a:cubicBezTo>
                      <a:pt x="164" y="118"/>
                      <a:pt x="162" y="118"/>
                      <a:pt x="160" y="117"/>
                    </a:cubicBezTo>
                    <a:cubicBezTo>
                      <a:pt x="159" y="117"/>
                      <a:pt x="159" y="117"/>
                      <a:pt x="158" y="118"/>
                    </a:cubicBezTo>
                    <a:cubicBezTo>
                      <a:pt x="151" y="125"/>
                      <a:pt x="144" y="132"/>
                      <a:pt x="137" y="139"/>
                    </a:cubicBezTo>
                    <a:cubicBezTo>
                      <a:pt x="128" y="147"/>
                      <a:pt x="113" y="146"/>
                      <a:pt x="105" y="138"/>
                    </a:cubicBezTo>
                    <a:cubicBezTo>
                      <a:pt x="101" y="133"/>
                      <a:pt x="99" y="127"/>
                      <a:pt x="99" y="120"/>
                    </a:cubicBezTo>
                    <a:cubicBezTo>
                      <a:pt x="99" y="114"/>
                      <a:pt x="102" y="109"/>
                      <a:pt x="106" y="105"/>
                    </a:cubicBezTo>
                    <a:cubicBezTo>
                      <a:pt x="113" y="98"/>
                      <a:pt x="119" y="92"/>
                      <a:pt x="126" y="85"/>
                    </a:cubicBezTo>
                    <a:cubicBezTo>
                      <a:pt x="126" y="85"/>
                      <a:pt x="127" y="84"/>
                      <a:pt x="126" y="83"/>
                    </a:cubicBezTo>
                    <a:cubicBezTo>
                      <a:pt x="126" y="82"/>
                      <a:pt x="125" y="80"/>
                      <a:pt x="125" y="79"/>
                    </a:cubicBezTo>
                    <a:cubicBezTo>
                      <a:pt x="124" y="78"/>
                      <a:pt x="124" y="77"/>
                      <a:pt x="123" y="77"/>
                    </a:cubicBezTo>
                    <a:cubicBezTo>
                      <a:pt x="111" y="75"/>
                      <a:pt x="99" y="77"/>
                      <a:pt x="89" y="83"/>
                    </a:cubicBezTo>
                    <a:cubicBezTo>
                      <a:pt x="69" y="93"/>
                      <a:pt x="57" y="115"/>
                      <a:pt x="61" y="138"/>
                    </a:cubicBezTo>
                    <a:cubicBezTo>
                      <a:pt x="62" y="148"/>
                      <a:pt x="67" y="158"/>
                      <a:pt x="74" y="165"/>
                    </a:cubicBezTo>
                    <a:cubicBezTo>
                      <a:pt x="88" y="181"/>
                      <a:pt x="106" y="187"/>
                      <a:pt x="127" y="182"/>
                    </a:cubicBezTo>
                    <a:cubicBezTo>
                      <a:pt x="151" y="176"/>
                      <a:pt x="168" y="154"/>
                      <a:pt x="167" y="129"/>
                    </a:cubicBezTo>
                    <a:close/>
                    <a:moveTo>
                      <a:pt x="183" y="92"/>
                    </a:moveTo>
                    <a:cubicBezTo>
                      <a:pt x="200" y="92"/>
                      <a:pt x="214" y="78"/>
                      <a:pt x="214" y="61"/>
                    </a:cubicBezTo>
                    <a:cubicBezTo>
                      <a:pt x="214" y="44"/>
                      <a:pt x="200" y="31"/>
                      <a:pt x="183" y="31"/>
                    </a:cubicBezTo>
                    <a:cubicBezTo>
                      <a:pt x="166" y="31"/>
                      <a:pt x="152" y="45"/>
                      <a:pt x="152" y="61"/>
                    </a:cubicBezTo>
                    <a:cubicBezTo>
                      <a:pt x="152" y="79"/>
                      <a:pt x="166" y="92"/>
                      <a:pt x="183" y="9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3" name="Freeform 7"/>
              <p:cNvSpPr>
                <a:spLocks/>
              </p:cNvSpPr>
              <p:nvPr/>
            </p:nvSpPr>
            <p:spPr bwMode="auto">
              <a:xfrm>
                <a:off x="4950" y="2771"/>
                <a:ext cx="136" cy="136"/>
              </a:xfrm>
              <a:custGeom>
                <a:avLst/>
                <a:gdLst>
                  <a:gd name="T0" fmla="*/ 57 w 57"/>
                  <a:gd name="T1" fmla="*/ 57 h 57"/>
                  <a:gd name="T2" fmla="*/ 56 w 57"/>
                  <a:gd name="T3" fmla="*/ 50 h 57"/>
                  <a:gd name="T4" fmla="*/ 28 w 57"/>
                  <a:gd name="T5" fmla="*/ 9 h 57"/>
                  <a:gd name="T6" fmla="*/ 1 w 57"/>
                  <a:gd name="T7" fmla="*/ 0 h 57"/>
                  <a:gd name="T8" fmla="*/ 0 w 57"/>
                  <a:gd name="T9" fmla="*/ 0 h 57"/>
                  <a:gd name="T10" fmla="*/ 57 w 57"/>
                  <a:gd name="T11" fmla="*/ 0 h 57"/>
                  <a:gd name="T12" fmla="*/ 57 w 57"/>
                  <a:gd name="T13" fmla="*/ 57 h 57"/>
                </a:gdLst>
                <a:ahLst/>
                <a:cxnLst>
                  <a:cxn ang="0">
                    <a:pos x="T0" y="T1"/>
                  </a:cxn>
                  <a:cxn ang="0">
                    <a:pos x="T2" y="T3"/>
                  </a:cxn>
                  <a:cxn ang="0">
                    <a:pos x="T4" y="T5"/>
                  </a:cxn>
                  <a:cxn ang="0">
                    <a:pos x="T6" y="T7"/>
                  </a:cxn>
                  <a:cxn ang="0">
                    <a:pos x="T8" y="T9"/>
                  </a:cxn>
                  <a:cxn ang="0">
                    <a:pos x="T10" y="T11"/>
                  </a:cxn>
                  <a:cxn ang="0">
                    <a:pos x="T12" y="T13"/>
                  </a:cxn>
                </a:cxnLst>
                <a:rect l="0" t="0" r="r" b="b"/>
                <a:pathLst>
                  <a:path w="57" h="57">
                    <a:moveTo>
                      <a:pt x="57" y="57"/>
                    </a:moveTo>
                    <a:cubicBezTo>
                      <a:pt x="57" y="55"/>
                      <a:pt x="57" y="52"/>
                      <a:pt x="56" y="50"/>
                    </a:cubicBezTo>
                    <a:cubicBezTo>
                      <a:pt x="53" y="32"/>
                      <a:pt x="43" y="18"/>
                      <a:pt x="28" y="9"/>
                    </a:cubicBezTo>
                    <a:cubicBezTo>
                      <a:pt x="20" y="4"/>
                      <a:pt x="11" y="1"/>
                      <a:pt x="1" y="0"/>
                    </a:cubicBezTo>
                    <a:cubicBezTo>
                      <a:pt x="1" y="0"/>
                      <a:pt x="1" y="0"/>
                      <a:pt x="0" y="0"/>
                    </a:cubicBezTo>
                    <a:cubicBezTo>
                      <a:pt x="19" y="0"/>
                      <a:pt x="38" y="0"/>
                      <a:pt x="57" y="0"/>
                    </a:cubicBezTo>
                    <a:cubicBezTo>
                      <a:pt x="57" y="19"/>
                      <a:pt x="57" y="38"/>
                      <a:pt x="57" y="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44" name="Group 12"/>
            <p:cNvGrpSpPr>
              <a:grpSpLocks noChangeAspect="1"/>
            </p:cNvGrpSpPr>
            <p:nvPr/>
          </p:nvGrpSpPr>
          <p:grpSpPr bwMode="auto">
            <a:xfrm>
              <a:off x="3061959" y="3356992"/>
              <a:ext cx="260796" cy="262324"/>
              <a:chOff x="3585" y="1903"/>
              <a:chExt cx="512" cy="515"/>
            </a:xfrm>
            <a:solidFill>
              <a:schemeClr val="bg1"/>
            </a:solidFill>
          </p:grpSpPr>
          <p:sp>
            <p:nvSpPr>
              <p:cNvPr id="86" name="Freeform 14"/>
              <p:cNvSpPr>
                <a:spLocks/>
              </p:cNvSpPr>
              <p:nvPr/>
            </p:nvSpPr>
            <p:spPr bwMode="auto">
              <a:xfrm>
                <a:off x="3585" y="2085"/>
                <a:ext cx="144" cy="333"/>
              </a:xfrm>
              <a:custGeom>
                <a:avLst/>
                <a:gdLst>
                  <a:gd name="T0" fmla="*/ 60 w 60"/>
                  <a:gd name="T1" fmla="*/ 69 h 139"/>
                  <a:gd name="T2" fmla="*/ 60 w 60"/>
                  <a:gd name="T3" fmla="*/ 123 h 139"/>
                  <a:gd name="T4" fmla="*/ 59 w 60"/>
                  <a:gd name="T5" fmla="*/ 132 h 139"/>
                  <a:gd name="T6" fmla="*/ 50 w 60"/>
                  <a:gd name="T7" fmla="*/ 139 h 139"/>
                  <a:gd name="T8" fmla="*/ 47 w 60"/>
                  <a:gd name="T9" fmla="*/ 139 h 139"/>
                  <a:gd name="T10" fmla="*/ 14 w 60"/>
                  <a:gd name="T11" fmla="*/ 139 h 139"/>
                  <a:gd name="T12" fmla="*/ 9 w 60"/>
                  <a:gd name="T13" fmla="*/ 138 h 139"/>
                  <a:gd name="T14" fmla="*/ 0 w 60"/>
                  <a:gd name="T15" fmla="*/ 127 h 139"/>
                  <a:gd name="T16" fmla="*/ 0 w 60"/>
                  <a:gd name="T17" fmla="*/ 123 h 139"/>
                  <a:gd name="T18" fmla="*/ 0 w 60"/>
                  <a:gd name="T19" fmla="*/ 16 h 139"/>
                  <a:gd name="T20" fmla="*/ 0 w 60"/>
                  <a:gd name="T21" fmla="*/ 10 h 139"/>
                  <a:gd name="T22" fmla="*/ 12 w 60"/>
                  <a:gd name="T23" fmla="*/ 1 h 139"/>
                  <a:gd name="T24" fmla="*/ 47 w 60"/>
                  <a:gd name="T25" fmla="*/ 1 h 139"/>
                  <a:gd name="T26" fmla="*/ 52 w 60"/>
                  <a:gd name="T27" fmla="*/ 1 h 139"/>
                  <a:gd name="T28" fmla="*/ 60 w 60"/>
                  <a:gd name="T29" fmla="*/ 12 h 139"/>
                  <a:gd name="T30" fmla="*/ 60 w 60"/>
                  <a:gd name="T31" fmla="*/ 17 h 139"/>
                  <a:gd name="T32" fmla="*/ 60 w 60"/>
                  <a:gd name="T33" fmla="*/ 69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 h="139">
                    <a:moveTo>
                      <a:pt x="60" y="69"/>
                    </a:moveTo>
                    <a:cubicBezTo>
                      <a:pt x="60" y="87"/>
                      <a:pt x="60" y="105"/>
                      <a:pt x="60" y="123"/>
                    </a:cubicBezTo>
                    <a:cubicBezTo>
                      <a:pt x="60" y="126"/>
                      <a:pt x="60" y="129"/>
                      <a:pt x="59" y="132"/>
                    </a:cubicBezTo>
                    <a:cubicBezTo>
                      <a:pt x="58" y="136"/>
                      <a:pt x="55" y="138"/>
                      <a:pt x="50" y="139"/>
                    </a:cubicBezTo>
                    <a:cubicBezTo>
                      <a:pt x="49" y="139"/>
                      <a:pt x="48" y="139"/>
                      <a:pt x="47" y="139"/>
                    </a:cubicBezTo>
                    <a:cubicBezTo>
                      <a:pt x="36" y="139"/>
                      <a:pt x="25" y="139"/>
                      <a:pt x="14" y="139"/>
                    </a:cubicBezTo>
                    <a:cubicBezTo>
                      <a:pt x="13" y="139"/>
                      <a:pt x="11" y="139"/>
                      <a:pt x="9" y="138"/>
                    </a:cubicBezTo>
                    <a:cubicBezTo>
                      <a:pt x="3" y="137"/>
                      <a:pt x="0" y="133"/>
                      <a:pt x="0" y="127"/>
                    </a:cubicBezTo>
                    <a:cubicBezTo>
                      <a:pt x="0" y="126"/>
                      <a:pt x="0" y="124"/>
                      <a:pt x="0" y="123"/>
                    </a:cubicBezTo>
                    <a:cubicBezTo>
                      <a:pt x="0" y="87"/>
                      <a:pt x="0" y="52"/>
                      <a:pt x="0" y="16"/>
                    </a:cubicBezTo>
                    <a:cubicBezTo>
                      <a:pt x="0" y="14"/>
                      <a:pt x="0" y="12"/>
                      <a:pt x="0" y="10"/>
                    </a:cubicBezTo>
                    <a:cubicBezTo>
                      <a:pt x="2" y="4"/>
                      <a:pt x="6" y="1"/>
                      <a:pt x="12" y="1"/>
                    </a:cubicBezTo>
                    <a:cubicBezTo>
                      <a:pt x="24" y="0"/>
                      <a:pt x="35" y="0"/>
                      <a:pt x="47" y="1"/>
                    </a:cubicBezTo>
                    <a:cubicBezTo>
                      <a:pt x="49" y="1"/>
                      <a:pt x="50" y="1"/>
                      <a:pt x="52" y="1"/>
                    </a:cubicBezTo>
                    <a:cubicBezTo>
                      <a:pt x="57" y="2"/>
                      <a:pt x="60" y="6"/>
                      <a:pt x="60" y="12"/>
                    </a:cubicBezTo>
                    <a:cubicBezTo>
                      <a:pt x="60" y="13"/>
                      <a:pt x="60" y="15"/>
                      <a:pt x="60" y="17"/>
                    </a:cubicBezTo>
                    <a:cubicBezTo>
                      <a:pt x="60" y="34"/>
                      <a:pt x="60" y="52"/>
                      <a:pt x="60" y="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7" name="Freeform 15"/>
              <p:cNvSpPr>
                <a:spLocks/>
              </p:cNvSpPr>
              <p:nvPr/>
            </p:nvSpPr>
            <p:spPr bwMode="auto">
              <a:xfrm>
                <a:off x="3767" y="1903"/>
                <a:ext cx="146" cy="294"/>
              </a:xfrm>
              <a:custGeom>
                <a:avLst/>
                <a:gdLst>
                  <a:gd name="T0" fmla="*/ 61 w 61"/>
                  <a:gd name="T1" fmla="*/ 61 h 123"/>
                  <a:gd name="T2" fmla="*/ 61 w 61"/>
                  <a:gd name="T3" fmla="*/ 108 h 123"/>
                  <a:gd name="T4" fmla="*/ 57 w 61"/>
                  <a:gd name="T5" fmla="*/ 118 h 123"/>
                  <a:gd name="T6" fmla="*/ 46 w 61"/>
                  <a:gd name="T7" fmla="*/ 123 h 123"/>
                  <a:gd name="T8" fmla="*/ 14 w 61"/>
                  <a:gd name="T9" fmla="*/ 123 h 123"/>
                  <a:gd name="T10" fmla="*/ 0 w 61"/>
                  <a:gd name="T11" fmla="*/ 109 h 123"/>
                  <a:gd name="T12" fmla="*/ 0 w 61"/>
                  <a:gd name="T13" fmla="*/ 93 h 123"/>
                  <a:gd name="T14" fmla="*/ 0 w 61"/>
                  <a:gd name="T15" fmla="*/ 15 h 123"/>
                  <a:gd name="T16" fmla="*/ 1 w 61"/>
                  <a:gd name="T17" fmla="*/ 9 h 123"/>
                  <a:gd name="T18" fmla="*/ 11 w 61"/>
                  <a:gd name="T19" fmla="*/ 0 h 123"/>
                  <a:gd name="T20" fmla="*/ 15 w 61"/>
                  <a:gd name="T21" fmla="*/ 0 h 123"/>
                  <a:gd name="T22" fmla="*/ 46 w 61"/>
                  <a:gd name="T23" fmla="*/ 0 h 123"/>
                  <a:gd name="T24" fmla="*/ 53 w 61"/>
                  <a:gd name="T25" fmla="*/ 1 h 123"/>
                  <a:gd name="T26" fmla="*/ 60 w 61"/>
                  <a:gd name="T27" fmla="*/ 8 h 123"/>
                  <a:gd name="T28" fmla="*/ 61 w 61"/>
                  <a:gd name="T29" fmla="*/ 15 h 123"/>
                  <a:gd name="T30" fmla="*/ 61 w 61"/>
                  <a:gd name="T31" fmla="*/ 6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 h="123">
                    <a:moveTo>
                      <a:pt x="61" y="61"/>
                    </a:moveTo>
                    <a:cubicBezTo>
                      <a:pt x="61" y="77"/>
                      <a:pt x="61" y="92"/>
                      <a:pt x="61" y="108"/>
                    </a:cubicBezTo>
                    <a:cubicBezTo>
                      <a:pt x="61" y="112"/>
                      <a:pt x="60" y="115"/>
                      <a:pt x="57" y="118"/>
                    </a:cubicBezTo>
                    <a:cubicBezTo>
                      <a:pt x="54" y="122"/>
                      <a:pt x="50" y="123"/>
                      <a:pt x="46" y="123"/>
                    </a:cubicBezTo>
                    <a:cubicBezTo>
                      <a:pt x="35" y="123"/>
                      <a:pt x="25" y="123"/>
                      <a:pt x="14" y="123"/>
                    </a:cubicBezTo>
                    <a:cubicBezTo>
                      <a:pt x="6" y="123"/>
                      <a:pt x="0" y="117"/>
                      <a:pt x="0" y="109"/>
                    </a:cubicBezTo>
                    <a:cubicBezTo>
                      <a:pt x="0" y="103"/>
                      <a:pt x="0" y="98"/>
                      <a:pt x="0" y="93"/>
                    </a:cubicBezTo>
                    <a:cubicBezTo>
                      <a:pt x="0" y="67"/>
                      <a:pt x="0" y="41"/>
                      <a:pt x="0" y="15"/>
                    </a:cubicBezTo>
                    <a:cubicBezTo>
                      <a:pt x="0" y="13"/>
                      <a:pt x="0" y="11"/>
                      <a:pt x="1" y="9"/>
                    </a:cubicBezTo>
                    <a:cubicBezTo>
                      <a:pt x="2" y="4"/>
                      <a:pt x="6" y="0"/>
                      <a:pt x="11" y="0"/>
                    </a:cubicBezTo>
                    <a:cubicBezTo>
                      <a:pt x="12" y="0"/>
                      <a:pt x="14" y="0"/>
                      <a:pt x="15" y="0"/>
                    </a:cubicBezTo>
                    <a:cubicBezTo>
                      <a:pt x="25" y="0"/>
                      <a:pt x="36" y="0"/>
                      <a:pt x="46" y="0"/>
                    </a:cubicBezTo>
                    <a:cubicBezTo>
                      <a:pt x="48" y="0"/>
                      <a:pt x="51" y="0"/>
                      <a:pt x="53" y="1"/>
                    </a:cubicBezTo>
                    <a:cubicBezTo>
                      <a:pt x="57" y="2"/>
                      <a:pt x="59" y="4"/>
                      <a:pt x="60" y="8"/>
                    </a:cubicBezTo>
                    <a:cubicBezTo>
                      <a:pt x="61" y="10"/>
                      <a:pt x="61" y="13"/>
                      <a:pt x="61" y="15"/>
                    </a:cubicBezTo>
                    <a:cubicBezTo>
                      <a:pt x="61" y="30"/>
                      <a:pt x="61" y="46"/>
                      <a:pt x="61"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8" name="Freeform 16"/>
              <p:cNvSpPr>
                <a:spLocks/>
              </p:cNvSpPr>
              <p:nvPr/>
            </p:nvSpPr>
            <p:spPr bwMode="auto">
              <a:xfrm>
                <a:off x="3951" y="2159"/>
                <a:ext cx="146" cy="259"/>
              </a:xfrm>
              <a:custGeom>
                <a:avLst/>
                <a:gdLst>
                  <a:gd name="T0" fmla="*/ 61 w 61"/>
                  <a:gd name="T1" fmla="*/ 54 h 108"/>
                  <a:gd name="T2" fmla="*/ 61 w 61"/>
                  <a:gd name="T3" fmla="*/ 95 h 108"/>
                  <a:gd name="T4" fmla="*/ 59 w 61"/>
                  <a:gd name="T5" fmla="*/ 102 h 108"/>
                  <a:gd name="T6" fmla="*/ 51 w 61"/>
                  <a:gd name="T7" fmla="*/ 108 h 108"/>
                  <a:gd name="T8" fmla="*/ 25 w 61"/>
                  <a:gd name="T9" fmla="*/ 108 h 108"/>
                  <a:gd name="T10" fmla="*/ 12 w 61"/>
                  <a:gd name="T11" fmla="*/ 108 h 108"/>
                  <a:gd name="T12" fmla="*/ 0 w 61"/>
                  <a:gd name="T13" fmla="*/ 95 h 108"/>
                  <a:gd name="T14" fmla="*/ 0 w 61"/>
                  <a:gd name="T15" fmla="*/ 93 h 108"/>
                  <a:gd name="T16" fmla="*/ 0 w 61"/>
                  <a:gd name="T17" fmla="*/ 14 h 108"/>
                  <a:gd name="T18" fmla="*/ 2 w 61"/>
                  <a:gd name="T19" fmla="*/ 5 h 108"/>
                  <a:gd name="T20" fmla="*/ 12 w 61"/>
                  <a:gd name="T21" fmla="*/ 1 h 108"/>
                  <a:gd name="T22" fmla="*/ 49 w 61"/>
                  <a:gd name="T23" fmla="*/ 1 h 108"/>
                  <a:gd name="T24" fmla="*/ 53 w 61"/>
                  <a:gd name="T25" fmla="*/ 1 h 108"/>
                  <a:gd name="T26" fmla="*/ 60 w 61"/>
                  <a:gd name="T27" fmla="*/ 9 h 108"/>
                  <a:gd name="T28" fmla="*/ 61 w 61"/>
                  <a:gd name="T29" fmla="*/ 15 h 108"/>
                  <a:gd name="T30" fmla="*/ 61 w 61"/>
                  <a:gd name="T31" fmla="*/ 5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 h="108">
                    <a:moveTo>
                      <a:pt x="61" y="54"/>
                    </a:moveTo>
                    <a:cubicBezTo>
                      <a:pt x="61" y="68"/>
                      <a:pt x="61" y="81"/>
                      <a:pt x="61" y="95"/>
                    </a:cubicBezTo>
                    <a:cubicBezTo>
                      <a:pt x="61" y="97"/>
                      <a:pt x="60" y="100"/>
                      <a:pt x="59" y="102"/>
                    </a:cubicBezTo>
                    <a:cubicBezTo>
                      <a:pt x="58" y="105"/>
                      <a:pt x="55" y="107"/>
                      <a:pt x="51" y="108"/>
                    </a:cubicBezTo>
                    <a:cubicBezTo>
                      <a:pt x="42" y="108"/>
                      <a:pt x="34" y="108"/>
                      <a:pt x="25" y="108"/>
                    </a:cubicBezTo>
                    <a:cubicBezTo>
                      <a:pt x="21" y="108"/>
                      <a:pt x="16" y="108"/>
                      <a:pt x="12" y="108"/>
                    </a:cubicBezTo>
                    <a:cubicBezTo>
                      <a:pt x="5" y="107"/>
                      <a:pt x="0" y="102"/>
                      <a:pt x="0" y="95"/>
                    </a:cubicBezTo>
                    <a:cubicBezTo>
                      <a:pt x="0" y="95"/>
                      <a:pt x="0" y="94"/>
                      <a:pt x="0" y="93"/>
                    </a:cubicBezTo>
                    <a:cubicBezTo>
                      <a:pt x="0" y="67"/>
                      <a:pt x="0" y="40"/>
                      <a:pt x="0" y="14"/>
                    </a:cubicBezTo>
                    <a:cubicBezTo>
                      <a:pt x="0" y="11"/>
                      <a:pt x="0" y="8"/>
                      <a:pt x="2" y="5"/>
                    </a:cubicBezTo>
                    <a:cubicBezTo>
                      <a:pt x="5" y="2"/>
                      <a:pt x="8" y="1"/>
                      <a:pt x="12" y="1"/>
                    </a:cubicBezTo>
                    <a:cubicBezTo>
                      <a:pt x="25" y="0"/>
                      <a:pt x="37" y="1"/>
                      <a:pt x="49" y="1"/>
                    </a:cubicBezTo>
                    <a:cubicBezTo>
                      <a:pt x="50" y="1"/>
                      <a:pt x="52" y="1"/>
                      <a:pt x="53" y="1"/>
                    </a:cubicBezTo>
                    <a:cubicBezTo>
                      <a:pt x="57" y="2"/>
                      <a:pt x="59" y="5"/>
                      <a:pt x="60" y="9"/>
                    </a:cubicBezTo>
                    <a:cubicBezTo>
                      <a:pt x="60" y="11"/>
                      <a:pt x="61" y="13"/>
                      <a:pt x="61" y="15"/>
                    </a:cubicBezTo>
                    <a:cubicBezTo>
                      <a:pt x="61" y="28"/>
                      <a:pt x="61" y="41"/>
                      <a:pt x="61"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9" name="Freeform 17"/>
              <p:cNvSpPr>
                <a:spLocks/>
              </p:cNvSpPr>
              <p:nvPr/>
            </p:nvSpPr>
            <p:spPr bwMode="auto">
              <a:xfrm>
                <a:off x="3951" y="1903"/>
                <a:ext cx="146" cy="218"/>
              </a:xfrm>
              <a:custGeom>
                <a:avLst/>
                <a:gdLst>
                  <a:gd name="T0" fmla="*/ 61 w 61"/>
                  <a:gd name="T1" fmla="*/ 46 h 91"/>
                  <a:gd name="T2" fmla="*/ 61 w 61"/>
                  <a:gd name="T3" fmla="*/ 79 h 91"/>
                  <a:gd name="T4" fmla="*/ 59 w 61"/>
                  <a:gd name="T5" fmla="*/ 87 h 91"/>
                  <a:gd name="T6" fmla="*/ 52 w 61"/>
                  <a:gd name="T7" fmla="*/ 91 h 91"/>
                  <a:gd name="T8" fmla="*/ 50 w 61"/>
                  <a:gd name="T9" fmla="*/ 91 h 91"/>
                  <a:gd name="T10" fmla="*/ 13 w 61"/>
                  <a:gd name="T11" fmla="*/ 91 h 91"/>
                  <a:gd name="T12" fmla="*/ 3 w 61"/>
                  <a:gd name="T13" fmla="*/ 88 h 91"/>
                  <a:gd name="T14" fmla="*/ 0 w 61"/>
                  <a:gd name="T15" fmla="*/ 78 h 91"/>
                  <a:gd name="T16" fmla="*/ 0 w 61"/>
                  <a:gd name="T17" fmla="*/ 14 h 91"/>
                  <a:gd name="T18" fmla="*/ 0 w 61"/>
                  <a:gd name="T19" fmla="*/ 12 h 91"/>
                  <a:gd name="T20" fmla="*/ 9 w 61"/>
                  <a:gd name="T21" fmla="*/ 0 h 91"/>
                  <a:gd name="T22" fmla="*/ 13 w 61"/>
                  <a:gd name="T23" fmla="*/ 0 h 91"/>
                  <a:gd name="T24" fmla="*/ 48 w 61"/>
                  <a:gd name="T25" fmla="*/ 0 h 91"/>
                  <a:gd name="T26" fmla="*/ 54 w 61"/>
                  <a:gd name="T27" fmla="*/ 1 h 91"/>
                  <a:gd name="T28" fmla="*/ 60 w 61"/>
                  <a:gd name="T29" fmla="*/ 10 h 91"/>
                  <a:gd name="T30" fmla="*/ 61 w 61"/>
                  <a:gd name="T31" fmla="*/ 17 h 91"/>
                  <a:gd name="T32" fmla="*/ 61 w 61"/>
                  <a:gd name="T33"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 h="91">
                    <a:moveTo>
                      <a:pt x="61" y="46"/>
                    </a:moveTo>
                    <a:cubicBezTo>
                      <a:pt x="61" y="57"/>
                      <a:pt x="61" y="68"/>
                      <a:pt x="61" y="79"/>
                    </a:cubicBezTo>
                    <a:cubicBezTo>
                      <a:pt x="61" y="82"/>
                      <a:pt x="60" y="84"/>
                      <a:pt x="59" y="87"/>
                    </a:cubicBezTo>
                    <a:cubicBezTo>
                      <a:pt x="57" y="90"/>
                      <a:pt x="55" y="91"/>
                      <a:pt x="52" y="91"/>
                    </a:cubicBezTo>
                    <a:cubicBezTo>
                      <a:pt x="51" y="91"/>
                      <a:pt x="51" y="91"/>
                      <a:pt x="50" y="91"/>
                    </a:cubicBezTo>
                    <a:cubicBezTo>
                      <a:pt x="37" y="91"/>
                      <a:pt x="25" y="91"/>
                      <a:pt x="13" y="91"/>
                    </a:cubicBezTo>
                    <a:cubicBezTo>
                      <a:pt x="9" y="91"/>
                      <a:pt x="6" y="91"/>
                      <a:pt x="3" y="88"/>
                    </a:cubicBezTo>
                    <a:cubicBezTo>
                      <a:pt x="0" y="85"/>
                      <a:pt x="0" y="82"/>
                      <a:pt x="0" y="78"/>
                    </a:cubicBezTo>
                    <a:cubicBezTo>
                      <a:pt x="0" y="57"/>
                      <a:pt x="0" y="35"/>
                      <a:pt x="0" y="14"/>
                    </a:cubicBezTo>
                    <a:cubicBezTo>
                      <a:pt x="0" y="13"/>
                      <a:pt x="0" y="13"/>
                      <a:pt x="0" y="12"/>
                    </a:cubicBezTo>
                    <a:cubicBezTo>
                      <a:pt x="0" y="6"/>
                      <a:pt x="3" y="2"/>
                      <a:pt x="9" y="0"/>
                    </a:cubicBezTo>
                    <a:cubicBezTo>
                      <a:pt x="10" y="0"/>
                      <a:pt x="11" y="0"/>
                      <a:pt x="13" y="0"/>
                    </a:cubicBezTo>
                    <a:cubicBezTo>
                      <a:pt x="24" y="0"/>
                      <a:pt x="36" y="0"/>
                      <a:pt x="48" y="0"/>
                    </a:cubicBezTo>
                    <a:cubicBezTo>
                      <a:pt x="50" y="0"/>
                      <a:pt x="52" y="0"/>
                      <a:pt x="54" y="1"/>
                    </a:cubicBezTo>
                    <a:cubicBezTo>
                      <a:pt x="58" y="2"/>
                      <a:pt x="60" y="6"/>
                      <a:pt x="60" y="10"/>
                    </a:cubicBezTo>
                    <a:cubicBezTo>
                      <a:pt x="61" y="12"/>
                      <a:pt x="61" y="15"/>
                      <a:pt x="61" y="17"/>
                    </a:cubicBezTo>
                    <a:cubicBezTo>
                      <a:pt x="61" y="26"/>
                      <a:pt x="61" y="36"/>
                      <a:pt x="6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0" name="Freeform 18"/>
              <p:cNvSpPr>
                <a:spLocks/>
              </p:cNvSpPr>
              <p:nvPr/>
            </p:nvSpPr>
            <p:spPr bwMode="auto">
              <a:xfrm>
                <a:off x="3767" y="2233"/>
                <a:ext cx="146" cy="185"/>
              </a:xfrm>
              <a:custGeom>
                <a:avLst/>
                <a:gdLst>
                  <a:gd name="T0" fmla="*/ 0 w 61"/>
                  <a:gd name="T1" fmla="*/ 37 h 77"/>
                  <a:gd name="T2" fmla="*/ 0 w 61"/>
                  <a:gd name="T3" fmla="*/ 12 h 77"/>
                  <a:gd name="T4" fmla="*/ 1 w 61"/>
                  <a:gd name="T5" fmla="*/ 7 h 77"/>
                  <a:gd name="T6" fmla="*/ 10 w 61"/>
                  <a:gd name="T7" fmla="*/ 0 h 77"/>
                  <a:gd name="T8" fmla="*/ 12 w 61"/>
                  <a:gd name="T9" fmla="*/ 0 h 77"/>
                  <a:gd name="T10" fmla="*/ 48 w 61"/>
                  <a:gd name="T11" fmla="*/ 0 h 77"/>
                  <a:gd name="T12" fmla="*/ 53 w 61"/>
                  <a:gd name="T13" fmla="*/ 0 h 77"/>
                  <a:gd name="T14" fmla="*/ 61 w 61"/>
                  <a:gd name="T15" fmla="*/ 9 h 77"/>
                  <a:gd name="T16" fmla="*/ 61 w 61"/>
                  <a:gd name="T17" fmla="*/ 12 h 77"/>
                  <a:gd name="T18" fmla="*/ 61 w 61"/>
                  <a:gd name="T19" fmla="*/ 62 h 77"/>
                  <a:gd name="T20" fmla="*/ 60 w 61"/>
                  <a:gd name="T21" fmla="*/ 67 h 77"/>
                  <a:gd name="T22" fmla="*/ 50 w 61"/>
                  <a:gd name="T23" fmla="*/ 77 h 77"/>
                  <a:gd name="T24" fmla="*/ 16 w 61"/>
                  <a:gd name="T25" fmla="*/ 77 h 77"/>
                  <a:gd name="T26" fmla="*/ 11 w 61"/>
                  <a:gd name="T27" fmla="*/ 77 h 77"/>
                  <a:gd name="T28" fmla="*/ 0 w 61"/>
                  <a:gd name="T29" fmla="*/ 66 h 77"/>
                  <a:gd name="T30" fmla="*/ 0 w 61"/>
                  <a:gd name="T31" fmla="*/ 59 h 77"/>
                  <a:gd name="T32" fmla="*/ 0 w 61"/>
                  <a:gd name="T33" fmla="*/ 37 h 77"/>
                  <a:gd name="T34" fmla="*/ 0 w 61"/>
                  <a:gd name="T35" fmla="*/ 3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 h="77">
                    <a:moveTo>
                      <a:pt x="0" y="37"/>
                    </a:moveTo>
                    <a:cubicBezTo>
                      <a:pt x="0" y="29"/>
                      <a:pt x="0" y="20"/>
                      <a:pt x="0" y="12"/>
                    </a:cubicBezTo>
                    <a:cubicBezTo>
                      <a:pt x="0" y="11"/>
                      <a:pt x="0" y="9"/>
                      <a:pt x="1" y="7"/>
                    </a:cubicBezTo>
                    <a:cubicBezTo>
                      <a:pt x="2" y="3"/>
                      <a:pt x="6" y="0"/>
                      <a:pt x="10" y="0"/>
                    </a:cubicBezTo>
                    <a:cubicBezTo>
                      <a:pt x="11" y="0"/>
                      <a:pt x="12" y="0"/>
                      <a:pt x="12" y="0"/>
                    </a:cubicBezTo>
                    <a:cubicBezTo>
                      <a:pt x="24" y="0"/>
                      <a:pt x="36" y="0"/>
                      <a:pt x="48" y="0"/>
                    </a:cubicBezTo>
                    <a:cubicBezTo>
                      <a:pt x="50" y="0"/>
                      <a:pt x="51" y="0"/>
                      <a:pt x="53" y="0"/>
                    </a:cubicBezTo>
                    <a:cubicBezTo>
                      <a:pt x="57" y="1"/>
                      <a:pt x="60" y="4"/>
                      <a:pt x="61" y="9"/>
                    </a:cubicBezTo>
                    <a:cubicBezTo>
                      <a:pt x="61" y="10"/>
                      <a:pt x="61" y="11"/>
                      <a:pt x="61" y="12"/>
                    </a:cubicBezTo>
                    <a:cubicBezTo>
                      <a:pt x="61" y="29"/>
                      <a:pt x="61" y="46"/>
                      <a:pt x="61" y="62"/>
                    </a:cubicBezTo>
                    <a:cubicBezTo>
                      <a:pt x="61" y="64"/>
                      <a:pt x="61" y="66"/>
                      <a:pt x="60" y="67"/>
                    </a:cubicBezTo>
                    <a:cubicBezTo>
                      <a:pt x="59" y="73"/>
                      <a:pt x="55" y="76"/>
                      <a:pt x="50" y="77"/>
                    </a:cubicBezTo>
                    <a:cubicBezTo>
                      <a:pt x="38" y="77"/>
                      <a:pt x="27" y="77"/>
                      <a:pt x="16" y="77"/>
                    </a:cubicBezTo>
                    <a:cubicBezTo>
                      <a:pt x="14" y="77"/>
                      <a:pt x="13" y="77"/>
                      <a:pt x="11" y="77"/>
                    </a:cubicBezTo>
                    <a:cubicBezTo>
                      <a:pt x="5" y="76"/>
                      <a:pt x="1" y="72"/>
                      <a:pt x="0" y="66"/>
                    </a:cubicBezTo>
                    <a:cubicBezTo>
                      <a:pt x="0" y="63"/>
                      <a:pt x="0" y="61"/>
                      <a:pt x="0" y="59"/>
                    </a:cubicBezTo>
                    <a:cubicBezTo>
                      <a:pt x="0" y="52"/>
                      <a:pt x="0" y="44"/>
                      <a:pt x="0" y="37"/>
                    </a:cubicBezTo>
                    <a:cubicBezTo>
                      <a:pt x="0" y="37"/>
                      <a:pt x="0" y="37"/>
                      <a:pt x="0" y="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1" name="Freeform 19"/>
              <p:cNvSpPr>
                <a:spLocks/>
              </p:cNvSpPr>
              <p:nvPr/>
            </p:nvSpPr>
            <p:spPr bwMode="auto">
              <a:xfrm>
                <a:off x="3585" y="1903"/>
                <a:ext cx="144" cy="143"/>
              </a:xfrm>
              <a:custGeom>
                <a:avLst/>
                <a:gdLst>
                  <a:gd name="T0" fmla="*/ 30 w 60"/>
                  <a:gd name="T1" fmla="*/ 60 h 60"/>
                  <a:gd name="T2" fmla="*/ 11 w 60"/>
                  <a:gd name="T3" fmla="*/ 60 h 60"/>
                  <a:gd name="T4" fmla="*/ 0 w 60"/>
                  <a:gd name="T5" fmla="*/ 49 h 60"/>
                  <a:gd name="T6" fmla="*/ 0 w 60"/>
                  <a:gd name="T7" fmla="*/ 14 h 60"/>
                  <a:gd name="T8" fmla="*/ 0 w 60"/>
                  <a:gd name="T9" fmla="*/ 9 h 60"/>
                  <a:gd name="T10" fmla="*/ 11 w 60"/>
                  <a:gd name="T11" fmla="*/ 0 h 60"/>
                  <a:gd name="T12" fmla="*/ 16 w 60"/>
                  <a:gd name="T13" fmla="*/ 0 h 60"/>
                  <a:gd name="T14" fmla="*/ 47 w 60"/>
                  <a:gd name="T15" fmla="*/ 0 h 60"/>
                  <a:gd name="T16" fmla="*/ 54 w 60"/>
                  <a:gd name="T17" fmla="*/ 1 h 60"/>
                  <a:gd name="T18" fmla="*/ 60 w 60"/>
                  <a:gd name="T19" fmla="*/ 12 h 60"/>
                  <a:gd name="T20" fmla="*/ 60 w 60"/>
                  <a:gd name="T21" fmla="*/ 35 h 60"/>
                  <a:gd name="T22" fmla="*/ 60 w 60"/>
                  <a:gd name="T23" fmla="*/ 48 h 60"/>
                  <a:gd name="T24" fmla="*/ 48 w 60"/>
                  <a:gd name="T25" fmla="*/ 60 h 60"/>
                  <a:gd name="T26" fmla="*/ 30 w 60"/>
                  <a:gd name="T27" fmla="*/ 60 h 60"/>
                  <a:gd name="T28" fmla="*/ 30 w 60"/>
                  <a:gd name="T29"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0" h="60">
                    <a:moveTo>
                      <a:pt x="30" y="60"/>
                    </a:moveTo>
                    <a:cubicBezTo>
                      <a:pt x="23" y="60"/>
                      <a:pt x="17" y="60"/>
                      <a:pt x="11" y="60"/>
                    </a:cubicBezTo>
                    <a:cubicBezTo>
                      <a:pt x="5" y="60"/>
                      <a:pt x="0" y="56"/>
                      <a:pt x="0" y="49"/>
                    </a:cubicBezTo>
                    <a:cubicBezTo>
                      <a:pt x="0" y="37"/>
                      <a:pt x="0" y="26"/>
                      <a:pt x="0" y="14"/>
                    </a:cubicBezTo>
                    <a:cubicBezTo>
                      <a:pt x="0" y="12"/>
                      <a:pt x="0" y="11"/>
                      <a:pt x="0" y="9"/>
                    </a:cubicBezTo>
                    <a:cubicBezTo>
                      <a:pt x="2" y="4"/>
                      <a:pt x="5" y="0"/>
                      <a:pt x="11" y="0"/>
                    </a:cubicBezTo>
                    <a:cubicBezTo>
                      <a:pt x="13" y="0"/>
                      <a:pt x="15" y="0"/>
                      <a:pt x="16" y="0"/>
                    </a:cubicBezTo>
                    <a:cubicBezTo>
                      <a:pt x="27" y="0"/>
                      <a:pt x="37" y="0"/>
                      <a:pt x="47" y="0"/>
                    </a:cubicBezTo>
                    <a:cubicBezTo>
                      <a:pt x="49" y="0"/>
                      <a:pt x="52" y="0"/>
                      <a:pt x="54" y="1"/>
                    </a:cubicBezTo>
                    <a:cubicBezTo>
                      <a:pt x="58" y="3"/>
                      <a:pt x="60" y="7"/>
                      <a:pt x="60" y="12"/>
                    </a:cubicBezTo>
                    <a:cubicBezTo>
                      <a:pt x="60" y="19"/>
                      <a:pt x="60" y="27"/>
                      <a:pt x="60" y="35"/>
                    </a:cubicBezTo>
                    <a:cubicBezTo>
                      <a:pt x="60" y="39"/>
                      <a:pt x="60" y="43"/>
                      <a:pt x="60" y="48"/>
                    </a:cubicBezTo>
                    <a:cubicBezTo>
                      <a:pt x="60" y="55"/>
                      <a:pt x="55" y="60"/>
                      <a:pt x="48" y="60"/>
                    </a:cubicBezTo>
                    <a:cubicBezTo>
                      <a:pt x="42" y="60"/>
                      <a:pt x="36" y="60"/>
                      <a:pt x="30" y="60"/>
                    </a:cubicBezTo>
                    <a:cubicBezTo>
                      <a:pt x="30" y="60"/>
                      <a:pt x="30" y="60"/>
                      <a:pt x="3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45" name="Freeform 24"/>
            <p:cNvSpPr>
              <a:spLocks noEditPoints="1"/>
            </p:cNvSpPr>
            <p:nvPr/>
          </p:nvSpPr>
          <p:spPr bwMode="auto">
            <a:xfrm>
              <a:off x="7497646" y="3356992"/>
              <a:ext cx="328639" cy="291836"/>
            </a:xfrm>
            <a:custGeom>
              <a:avLst/>
              <a:gdLst>
                <a:gd name="T0" fmla="*/ 106 w 213"/>
                <a:gd name="T1" fmla="*/ 189 h 189"/>
                <a:gd name="T2" fmla="*/ 36 w 213"/>
                <a:gd name="T3" fmla="*/ 189 h 189"/>
                <a:gd name="T4" fmla="*/ 14 w 213"/>
                <a:gd name="T5" fmla="*/ 182 h 189"/>
                <a:gd name="T6" fmla="*/ 0 w 213"/>
                <a:gd name="T7" fmla="*/ 158 h 189"/>
                <a:gd name="T8" fmla="*/ 0 w 213"/>
                <a:gd name="T9" fmla="*/ 153 h 189"/>
                <a:gd name="T10" fmla="*/ 0 w 213"/>
                <a:gd name="T11" fmla="*/ 36 h 189"/>
                <a:gd name="T12" fmla="*/ 10 w 213"/>
                <a:gd name="T13" fmla="*/ 10 h 189"/>
                <a:gd name="T14" fmla="*/ 30 w 213"/>
                <a:gd name="T15" fmla="*/ 0 h 189"/>
                <a:gd name="T16" fmla="*/ 37 w 213"/>
                <a:gd name="T17" fmla="*/ 0 h 189"/>
                <a:gd name="T18" fmla="*/ 94 w 213"/>
                <a:gd name="T19" fmla="*/ 0 h 189"/>
                <a:gd name="T20" fmla="*/ 125 w 213"/>
                <a:gd name="T21" fmla="*/ 18 h 189"/>
                <a:gd name="T22" fmla="*/ 127 w 213"/>
                <a:gd name="T23" fmla="*/ 22 h 189"/>
                <a:gd name="T24" fmla="*/ 129 w 213"/>
                <a:gd name="T25" fmla="*/ 23 h 189"/>
                <a:gd name="T26" fmla="*/ 176 w 213"/>
                <a:gd name="T27" fmla="*/ 23 h 189"/>
                <a:gd name="T28" fmla="*/ 199 w 213"/>
                <a:gd name="T29" fmla="*/ 31 h 189"/>
                <a:gd name="T30" fmla="*/ 212 w 213"/>
                <a:gd name="T31" fmla="*/ 53 h 189"/>
                <a:gd name="T32" fmla="*/ 213 w 213"/>
                <a:gd name="T33" fmla="*/ 61 h 189"/>
                <a:gd name="T34" fmla="*/ 213 w 213"/>
                <a:gd name="T35" fmla="*/ 153 h 189"/>
                <a:gd name="T36" fmla="*/ 203 w 213"/>
                <a:gd name="T37" fmla="*/ 178 h 189"/>
                <a:gd name="T38" fmla="*/ 177 w 213"/>
                <a:gd name="T39" fmla="*/ 189 h 189"/>
                <a:gd name="T40" fmla="*/ 106 w 213"/>
                <a:gd name="T41" fmla="*/ 189 h 189"/>
                <a:gd name="T42" fmla="*/ 106 w 213"/>
                <a:gd name="T43" fmla="*/ 47 h 189"/>
                <a:gd name="T44" fmla="*/ 106 w 213"/>
                <a:gd name="T45" fmla="*/ 46 h 189"/>
                <a:gd name="T46" fmla="*/ 106 w 213"/>
                <a:gd name="T47" fmla="*/ 35 h 189"/>
                <a:gd name="T48" fmla="*/ 94 w 213"/>
                <a:gd name="T49" fmla="*/ 23 h 189"/>
                <a:gd name="T50" fmla="*/ 35 w 213"/>
                <a:gd name="T51" fmla="*/ 23 h 189"/>
                <a:gd name="T52" fmla="*/ 28 w 213"/>
                <a:gd name="T53" fmla="*/ 26 h 189"/>
                <a:gd name="T54" fmla="*/ 23 w 213"/>
                <a:gd name="T55" fmla="*/ 36 h 189"/>
                <a:gd name="T56" fmla="*/ 23 w 213"/>
                <a:gd name="T57" fmla="*/ 153 h 189"/>
                <a:gd name="T58" fmla="*/ 23 w 213"/>
                <a:gd name="T59" fmla="*/ 154 h 189"/>
                <a:gd name="T60" fmla="*/ 34 w 213"/>
                <a:gd name="T61" fmla="*/ 165 h 189"/>
                <a:gd name="T62" fmla="*/ 47 w 213"/>
                <a:gd name="T63" fmla="*/ 165 h 189"/>
                <a:gd name="T64" fmla="*/ 47 w 213"/>
                <a:gd name="T65" fmla="*/ 165 h 189"/>
                <a:gd name="T66" fmla="*/ 47 w 213"/>
                <a:gd name="T67" fmla="*/ 164 h 189"/>
                <a:gd name="T68" fmla="*/ 47 w 213"/>
                <a:gd name="T69" fmla="*/ 113 h 189"/>
                <a:gd name="T70" fmla="*/ 47 w 213"/>
                <a:gd name="T71" fmla="*/ 83 h 189"/>
                <a:gd name="T72" fmla="*/ 50 w 213"/>
                <a:gd name="T73" fmla="*/ 75 h 189"/>
                <a:gd name="T74" fmla="*/ 60 w 213"/>
                <a:gd name="T75" fmla="*/ 71 h 189"/>
                <a:gd name="T76" fmla="*/ 188 w 213"/>
                <a:gd name="T77" fmla="*/ 71 h 189"/>
                <a:gd name="T78" fmla="*/ 189 w 213"/>
                <a:gd name="T79" fmla="*/ 71 h 189"/>
                <a:gd name="T80" fmla="*/ 189 w 213"/>
                <a:gd name="T81" fmla="*/ 58 h 189"/>
                <a:gd name="T82" fmla="*/ 187 w 213"/>
                <a:gd name="T83" fmla="*/ 52 h 189"/>
                <a:gd name="T84" fmla="*/ 176 w 213"/>
                <a:gd name="T85" fmla="*/ 47 h 189"/>
                <a:gd name="T86" fmla="*/ 108 w 213"/>
                <a:gd name="T87" fmla="*/ 47 h 189"/>
                <a:gd name="T88" fmla="*/ 106 w 213"/>
                <a:gd name="T89" fmla="*/ 4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189">
                  <a:moveTo>
                    <a:pt x="106" y="189"/>
                  </a:moveTo>
                  <a:cubicBezTo>
                    <a:pt x="83" y="189"/>
                    <a:pt x="59" y="189"/>
                    <a:pt x="36" y="189"/>
                  </a:cubicBezTo>
                  <a:cubicBezTo>
                    <a:pt x="28" y="189"/>
                    <a:pt x="20" y="187"/>
                    <a:pt x="14" y="182"/>
                  </a:cubicBezTo>
                  <a:cubicBezTo>
                    <a:pt x="6" y="176"/>
                    <a:pt x="1" y="168"/>
                    <a:pt x="0" y="158"/>
                  </a:cubicBezTo>
                  <a:cubicBezTo>
                    <a:pt x="0" y="156"/>
                    <a:pt x="0" y="154"/>
                    <a:pt x="0" y="153"/>
                  </a:cubicBezTo>
                  <a:cubicBezTo>
                    <a:pt x="0" y="114"/>
                    <a:pt x="0" y="75"/>
                    <a:pt x="0" y="36"/>
                  </a:cubicBezTo>
                  <a:cubicBezTo>
                    <a:pt x="0" y="26"/>
                    <a:pt x="3" y="17"/>
                    <a:pt x="10" y="10"/>
                  </a:cubicBezTo>
                  <a:cubicBezTo>
                    <a:pt x="15" y="5"/>
                    <a:pt x="22" y="1"/>
                    <a:pt x="30" y="0"/>
                  </a:cubicBezTo>
                  <a:cubicBezTo>
                    <a:pt x="32" y="0"/>
                    <a:pt x="35" y="0"/>
                    <a:pt x="37" y="0"/>
                  </a:cubicBezTo>
                  <a:cubicBezTo>
                    <a:pt x="56" y="0"/>
                    <a:pt x="75" y="0"/>
                    <a:pt x="94" y="0"/>
                  </a:cubicBezTo>
                  <a:cubicBezTo>
                    <a:pt x="108" y="0"/>
                    <a:pt x="118" y="6"/>
                    <a:pt x="125" y="18"/>
                  </a:cubicBezTo>
                  <a:cubicBezTo>
                    <a:pt x="126" y="19"/>
                    <a:pt x="127" y="21"/>
                    <a:pt x="127" y="22"/>
                  </a:cubicBezTo>
                  <a:cubicBezTo>
                    <a:pt x="128" y="23"/>
                    <a:pt x="128" y="23"/>
                    <a:pt x="129" y="23"/>
                  </a:cubicBezTo>
                  <a:cubicBezTo>
                    <a:pt x="145" y="23"/>
                    <a:pt x="160" y="23"/>
                    <a:pt x="176" y="23"/>
                  </a:cubicBezTo>
                  <a:cubicBezTo>
                    <a:pt x="185" y="23"/>
                    <a:pt x="193" y="26"/>
                    <a:pt x="199" y="31"/>
                  </a:cubicBezTo>
                  <a:cubicBezTo>
                    <a:pt x="207" y="37"/>
                    <a:pt x="211" y="44"/>
                    <a:pt x="212" y="53"/>
                  </a:cubicBezTo>
                  <a:cubicBezTo>
                    <a:pt x="213" y="56"/>
                    <a:pt x="213" y="58"/>
                    <a:pt x="213" y="61"/>
                  </a:cubicBezTo>
                  <a:cubicBezTo>
                    <a:pt x="213" y="91"/>
                    <a:pt x="213" y="122"/>
                    <a:pt x="213" y="153"/>
                  </a:cubicBezTo>
                  <a:cubicBezTo>
                    <a:pt x="213" y="162"/>
                    <a:pt x="210" y="171"/>
                    <a:pt x="203" y="178"/>
                  </a:cubicBezTo>
                  <a:cubicBezTo>
                    <a:pt x="196" y="185"/>
                    <a:pt x="187" y="189"/>
                    <a:pt x="177" y="189"/>
                  </a:cubicBezTo>
                  <a:cubicBezTo>
                    <a:pt x="153" y="189"/>
                    <a:pt x="130" y="189"/>
                    <a:pt x="106" y="189"/>
                  </a:cubicBezTo>
                  <a:close/>
                  <a:moveTo>
                    <a:pt x="106" y="47"/>
                  </a:moveTo>
                  <a:cubicBezTo>
                    <a:pt x="106" y="46"/>
                    <a:pt x="106" y="46"/>
                    <a:pt x="106" y="46"/>
                  </a:cubicBezTo>
                  <a:cubicBezTo>
                    <a:pt x="106" y="42"/>
                    <a:pt x="106" y="39"/>
                    <a:pt x="106" y="35"/>
                  </a:cubicBezTo>
                  <a:cubicBezTo>
                    <a:pt x="106" y="28"/>
                    <a:pt x="101" y="23"/>
                    <a:pt x="94" y="23"/>
                  </a:cubicBezTo>
                  <a:cubicBezTo>
                    <a:pt x="75" y="23"/>
                    <a:pt x="55" y="23"/>
                    <a:pt x="35" y="23"/>
                  </a:cubicBezTo>
                  <a:cubicBezTo>
                    <a:pt x="33" y="23"/>
                    <a:pt x="30" y="24"/>
                    <a:pt x="28" y="26"/>
                  </a:cubicBezTo>
                  <a:cubicBezTo>
                    <a:pt x="25" y="28"/>
                    <a:pt x="23" y="32"/>
                    <a:pt x="23" y="36"/>
                  </a:cubicBezTo>
                  <a:cubicBezTo>
                    <a:pt x="23" y="75"/>
                    <a:pt x="23" y="114"/>
                    <a:pt x="23" y="153"/>
                  </a:cubicBezTo>
                  <a:cubicBezTo>
                    <a:pt x="23" y="153"/>
                    <a:pt x="23" y="154"/>
                    <a:pt x="23" y="154"/>
                  </a:cubicBezTo>
                  <a:cubicBezTo>
                    <a:pt x="24" y="160"/>
                    <a:pt x="28" y="165"/>
                    <a:pt x="34" y="165"/>
                  </a:cubicBezTo>
                  <a:cubicBezTo>
                    <a:pt x="38" y="166"/>
                    <a:pt x="42" y="165"/>
                    <a:pt x="47" y="165"/>
                  </a:cubicBezTo>
                  <a:cubicBezTo>
                    <a:pt x="47" y="165"/>
                    <a:pt x="47" y="165"/>
                    <a:pt x="47" y="165"/>
                  </a:cubicBezTo>
                  <a:cubicBezTo>
                    <a:pt x="47" y="165"/>
                    <a:pt x="47" y="164"/>
                    <a:pt x="47" y="164"/>
                  </a:cubicBezTo>
                  <a:cubicBezTo>
                    <a:pt x="47" y="147"/>
                    <a:pt x="47" y="130"/>
                    <a:pt x="47" y="113"/>
                  </a:cubicBezTo>
                  <a:cubicBezTo>
                    <a:pt x="47" y="103"/>
                    <a:pt x="47" y="93"/>
                    <a:pt x="47" y="83"/>
                  </a:cubicBezTo>
                  <a:cubicBezTo>
                    <a:pt x="47" y="80"/>
                    <a:pt x="48" y="78"/>
                    <a:pt x="50" y="75"/>
                  </a:cubicBezTo>
                  <a:cubicBezTo>
                    <a:pt x="52" y="72"/>
                    <a:pt x="56" y="71"/>
                    <a:pt x="60" y="71"/>
                  </a:cubicBezTo>
                  <a:cubicBezTo>
                    <a:pt x="102" y="71"/>
                    <a:pt x="145" y="71"/>
                    <a:pt x="188" y="71"/>
                  </a:cubicBezTo>
                  <a:cubicBezTo>
                    <a:pt x="188" y="71"/>
                    <a:pt x="189" y="71"/>
                    <a:pt x="189" y="71"/>
                  </a:cubicBezTo>
                  <a:cubicBezTo>
                    <a:pt x="189" y="66"/>
                    <a:pt x="189" y="62"/>
                    <a:pt x="189" y="58"/>
                  </a:cubicBezTo>
                  <a:cubicBezTo>
                    <a:pt x="189" y="56"/>
                    <a:pt x="188" y="54"/>
                    <a:pt x="187" y="52"/>
                  </a:cubicBezTo>
                  <a:cubicBezTo>
                    <a:pt x="184" y="48"/>
                    <a:pt x="181" y="47"/>
                    <a:pt x="176" y="47"/>
                  </a:cubicBezTo>
                  <a:cubicBezTo>
                    <a:pt x="154" y="47"/>
                    <a:pt x="131" y="47"/>
                    <a:pt x="108" y="47"/>
                  </a:cubicBezTo>
                  <a:cubicBezTo>
                    <a:pt x="107" y="47"/>
                    <a:pt x="107" y="47"/>
                    <a:pt x="106" y="4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46" name="Group 28"/>
            <p:cNvGrpSpPr>
              <a:grpSpLocks noChangeAspect="1"/>
            </p:cNvGrpSpPr>
            <p:nvPr/>
          </p:nvGrpSpPr>
          <p:grpSpPr bwMode="auto">
            <a:xfrm>
              <a:off x="5230822" y="1507741"/>
              <a:ext cx="371579" cy="357477"/>
              <a:chOff x="3571" y="1916"/>
              <a:chExt cx="527" cy="507"/>
            </a:xfrm>
            <a:solidFill>
              <a:schemeClr val="bg1"/>
            </a:solidFill>
          </p:grpSpPr>
          <p:sp>
            <p:nvSpPr>
              <p:cNvPr id="83" name="Freeform 30"/>
              <p:cNvSpPr>
                <a:spLocks/>
              </p:cNvSpPr>
              <p:nvPr/>
            </p:nvSpPr>
            <p:spPr bwMode="auto">
              <a:xfrm>
                <a:off x="3571" y="1916"/>
                <a:ext cx="402" cy="507"/>
              </a:xfrm>
              <a:custGeom>
                <a:avLst/>
                <a:gdLst>
                  <a:gd name="T0" fmla="*/ 107 w 168"/>
                  <a:gd name="T1" fmla="*/ 0 h 212"/>
                  <a:gd name="T2" fmla="*/ 107 w 168"/>
                  <a:gd name="T3" fmla="*/ 2 h 212"/>
                  <a:gd name="T4" fmla="*/ 107 w 168"/>
                  <a:gd name="T5" fmla="*/ 102 h 212"/>
                  <a:gd name="T6" fmla="*/ 108 w 168"/>
                  <a:gd name="T7" fmla="*/ 104 h 212"/>
                  <a:gd name="T8" fmla="*/ 168 w 168"/>
                  <a:gd name="T9" fmla="*/ 185 h 212"/>
                  <a:gd name="T10" fmla="*/ 168 w 168"/>
                  <a:gd name="T11" fmla="*/ 186 h 212"/>
                  <a:gd name="T12" fmla="*/ 58 w 168"/>
                  <a:gd name="T13" fmla="*/ 188 h 212"/>
                  <a:gd name="T14" fmla="*/ 14 w 168"/>
                  <a:gd name="T15" fmla="*/ 72 h 212"/>
                  <a:gd name="T16" fmla="*/ 107 w 168"/>
                  <a:gd name="T17" fmla="*/ 0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8" h="212">
                    <a:moveTo>
                      <a:pt x="107" y="0"/>
                    </a:moveTo>
                    <a:cubicBezTo>
                      <a:pt x="107" y="1"/>
                      <a:pt x="107" y="1"/>
                      <a:pt x="107" y="2"/>
                    </a:cubicBezTo>
                    <a:cubicBezTo>
                      <a:pt x="107" y="35"/>
                      <a:pt x="107" y="68"/>
                      <a:pt x="107" y="102"/>
                    </a:cubicBezTo>
                    <a:cubicBezTo>
                      <a:pt x="107" y="103"/>
                      <a:pt x="107" y="103"/>
                      <a:pt x="108" y="104"/>
                    </a:cubicBezTo>
                    <a:cubicBezTo>
                      <a:pt x="128" y="131"/>
                      <a:pt x="148" y="158"/>
                      <a:pt x="168" y="185"/>
                    </a:cubicBezTo>
                    <a:cubicBezTo>
                      <a:pt x="168" y="185"/>
                      <a:pt x="168" y="185"/>
                      <a:pt x="168" y="186"/>
                    </a:cubicBezTo>
                    <a:cubicBezTo>
                      <a:pt x="140" y="206"/>
                      <a:pt x="95" y="212"/>
                      <a:pt x="58" y="188"/>
                    </a:cubicBezTo>
                    <a:cubicBezTo>
                      <a:pt x="17" y="164"/>
                      <a:pt x="0" y="116"/>
                      <a:pt x="14" y="72"/>
                    </a:cubicBezTo>
                    <a:cubicBezTo>
                      <a:pt x="27" y="27"/>
                      <a:pt x="68" y="1"/>
                      <a:pt x="10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4" name="Freeform 31"/>
              <p:cNvSpPr>
                <a:spLocks/>
              </p:cNvSpPr>
              <p:nvPr/>
            </p:nvSpPr>
            <p:spPr bwMode="auto">
              <a:xfrm>
                <a:off x="3851" y="2072"/>
                <a:ext cx="247" cy="277"/>
              </a:xfrm>
              <a:custGeom>
                <a:avLst/>
                <a:gdLst>
                  <a:gd name="T0" fmla="*/ 58 w 103"/>
                  <a:gd name="T1" fmla="*/ 116 h 116"/>
                  <a:gd name="T2" fmla="*/ 0 w 103"/>
                  <a:gd name="T3" fmla="*/ 39 h 116"/>
                  <a:gd name="T4" fmla="*/ 89 w 103"/>
                  <a:gd name="T5" fmla="*/ 0 h 116"/>
                  <a:gd name="T6" fmla="*/ 58 w 103"/>
                  <a:gd name="T7" fmla="*/ 116 h 116"/>
                </a:gdLst>
                <a:ahLst/>
                <a:cxnLst>
                  <a:cxn ang="0">
                    <a:pos x="T0" y="T1"/>
                  </a:cxn>
                  <a:cxn ang="0">
                    <a:pos x="T2" y="T3"/>
                  </a:cxn>
                  <a:cxn ang="0">
                    <a:pos x="T4" y="T5"/>
                  </a:cxn>
                  <a:cxn ang="0">
                    <a:pos x="T6" y="T7"/>
                  </a:cxn>
                </a:cxnLst>
                <a:rect l="0" t="0" r="r" b="b"/>
                <a:pathLst>
                  <a:path w="103" h="116">
                    <a:moveTo>
                      <a:pt x="58" y="116"/>
                    </a:moveTo>
                    <a:cubicBezTo>
                      <a:pt x="39" y="90"/>
                      <a:pt x="20" y="64"/>
                      <a:pt x="0" y="39"/>
                    </a:cubicBezTo>
                    <a:cubicBezTo>
                      <a:pt x="30" y="26"/>
                      <a:pt x="59" y="13"/>
                      <a:pt x="89" y="0"/>
                    </a:cubicBezTo>
                    <a:cubicBezTo>
                      <a:pt x="103" y="34"/>
                      <a:pt x="97" y="84"/>
                      <a:pt x="58" y="1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 name="Freeform 32"/>
              <p:cNvSpPr>
                <a:spLocks/>
              </p:cNvSpPr>
              <p:nvPr/>
            </p:nvSpPr>
            <p:spPr bwMode="auto">
              <a:xfrm>
                <a:off x="3846" y="1916"/>
                <a:ext cx="211" cy="230"/>
              </a:xfrm>
              <a:custGeom>
                <a:avLst/>
                <a:gdLst>
                  <a:gd name="T0" fmla="*/ 0 w 88"/>
                  <a:gd name="T1" fmla="*/ 0 h 96"/>
                  <a:gd name="T2" fmla="*/ 88 w 88"/>
                  <a:gd name="T3" fmla="*/ 58 h 96"/>
                  <a:gd name="T4" fmla="*/ 0 w 88"/>
                  <a:gd name="T5" fmla="*/ 96 h 96"/>
                  <a:gd name="T6" fmla="*/ 0 w 88"/>
                  <a:gd name="T7" fmla="*/ 0 h 96"/>
                </a:gdLst>
                <a:ahLst/>
                <a:cxnLst>
                  <a:cxn ang="0">
                    <a:pos x="T0" y="T1"/>
                  </a:cxn>
                  <a:cxn ang="0">
                    <a:pos x="T2" y="T3"/>
                  </a:cxn>
                  <a:cxn ang="0">
                    <a:pos x="T4" y="T5"/>
                  </a:cxn>
                  <a:cxn ang="0">
                    <a:pos x="T6" y="T7"/>
                  </a:cxn>
                </a:cxnLst>
                <a:rect l="0" t="0" r="r" b="b"/>
                <a:pathLst>
                  <a:path w="88" h="96">
                    <a:moveTo>
                      <a:pt x="0" y="0"/>
                    </a:moveTo>
                    <a:cubicBezTo>
                      <a:pt x="36" y="1"/>
                      <a:pt x="71" y="23"/>
                      <a:pt x="88" y="58"/>
                    </a:cubicBezTo>
                    <a:cubicBezTo>
                      <a:pt x="59" y="70"/>
                      <a:pt x="29" y="83"/>
                      <a:pt x="0" y="96"/>
                    </a:cubicBezTo>
                    <a:cubicBezTo>
                      <a:pt x="0" y="64"/>
                      <a:pt x="0" y="32"/>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47" name="Group 35"/>
            <p:cNvGrpSpPr>
              <a:grpSpLocks noChangeAspect="1"/>
            </p:cNvGrpSpPr>
            <p:nvPr/>
          </p:nvGrpSpPr>
          <p:grpSpPr bwMode="auto">
            <a:xfrm>
              <a:off x="5167317" y="3255963"/>
              <a:ext cx="592138" cy="590550"/>
              <a:chOff x="3255" y="2051"/>
              <a:chExt cx="373" cy="372"/>
            </a:xfrm>
            <a:solidFill>
              <a:srgbClr val="F14033"/>
            </a:solidFill>
          </p:grpSpPr>
          <p:sp>
            <p:nvSpPr>
              <p:cNvPr id="48" name="Freeform 37"/>
              <p:cNvSpPr>
                <a:spLocks noEditPoints="1"/>
              </p:cNvSpPr>
              <p:nvPr/>
            </p:nvSpPr>
            <p:spPr bwMode="auto">
              <a:xfrm>
                <a:off x="3366" y="2051"/>
                <a:ext cx="82" cy="372"/>
              </a:xfrm>
              <a:custGeom>
                <a:avLst/>
                <a:gdLst>
                  <a:gd name="T0" fmla="*/ 0 w 45"/>
                  <a:gd name="T1" fmla="*/ 102 h 204"/>
                  <a:gd name="T2" fmla="*/ 0 w 45"/>
                  <a:gd name="T3" fmla="*/ 8 h 204"/>
                  <a:gd name="T4" fmla="*/ 4 w 45"/>
                  <a:gd name="T5" fmla="*/ 1 h 204"/>
                  <a:gd name="T6" fmla="*/ 7 w 45"/>
                  <a:gd name="T7" fmla="*/ 0 h 204"/>
                  <a:gd name="T8" fmla="*/ 38 w 45"/>
                  <a:gd name="T9" fmla="*/ 0 h 204"/>
                  <a:gd name="T10" fmla="*/ 45 w 45"/>
                  <a:gd name="T11" fmla="*/ 7 h 204"/>
                  <a:gd name="T12" fmla="*/ 45 w 45"/>
                  <a:gd name="T13" fmla="*/ 8 h 204"/>
                  <a:gd name="T14" fmla="*/ 45 w 45"/>
                  <a:gd name="T15" fmla="*/ 196 h 204"/>
                  <a:gd name="T16" fmla="*/ 40 w 45"/>
                  <a:gd name="T17" fmla="*/ 204 h 204"/>
                  <a:gd name="T18" fmla="*/ 37 w 45"/>
                  <a:gd name="T19" fmla="*/ 204 h 204"/>
                  <a:gd name="T20" fmla="*/ 8 w 45"/>
                  <a:gd name="T21" fmla="*/ 204 h 204"/>
                  <a:gd name="T22" fmla="*/ 0 w 45"/>
                  <a:gd name="T23" fmla="*/ 196 h 204"/>
                  <a:gd name="T24" fmla="*/ 0 w 45"/>
                  <a:gd name="T25" fmla="*/ 102 h 204"/>
                  <a:gd name="T26" fmla="*/ 23 w 45"/>
                  <a:gd name="T27" fmla="*/ 24 h 204"/>
                  <a:gd name="T28" fmla="*/ 23 w 45"/>
                  <a:gd name="T29" fmla="*/ 24 h 204"/>
                  <a:gd name="T30" fmla="*/ 31 w 45"/>
                  <a:gd name="T31" fmla="*/ 24 h 204"/>
                  <a:gd name="T32" fmla="*/ 38 w 45"/>
                  <a:gd name="T33" fmla="*/ 19 h 204"/>
                  <a:gd name="T34" fmla="*/ 38 w 45"/>
                  <a:gd name="T35" fmla="*/ 14 h 204"/>
                  <a:gd name="T36" fmla="*/ 32 w 45"/>
                  <a:gd name="T37" fmla="*/ 8 h 204"/>
                  <a:gd name="T38" fmla="*/ 14 w 45"/>
                  <a:gd name="T39" fmla="*/ 8 h 204"/>
                  <a:gd name="T40" fmla="*/ 11 w 45"/>
                  <a:gd name="T41" fmla="*/ 9 h 204"/>
                  <a:gd name="T42" fmla="*/ 7 w 45"/>
                  <a:gd name="T43" fmla="*/ 17 h 204"/>
                  <a:gd name="T44" fmla="*/ 14 w 45"/>
                  <a:gd name="T45" fmla="*/ 23 h 204"/>
                  <a:gd name="T46" fmla="*/ 23 w 45"/>
                  <a:gd name="T47" fmla="*/ 2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 h="204">
                    <a:moveTo>
                      <a:pt x="0" y="102"/>
                    </a:moveTo>
                    <a:cubicBezTo>
                      <a:pt x="0" y="70"/>
                      <a:pt x="0" y="39"/>
                      <a:pt x="0" y="8"/>
                    </a:cubicBezTo>
                    <a:cubicBezTo>
                      <a:pt x="0" y="5"/>
                      <a:pt x="1" y="2"/>
                      <a:pt x="4" y="1"/>
                    </a:cubicBezTo>
                    <a:cubicBezTo>
                      <a:pt x="5" y="0"/>
                      <a:pt x="6" y="0"/>
                      <a:pt x="7" y="0"/>
                    </a:cubicBezTo>
                    <a:cubicBezTo>
                      <a:pt x="17" y="0"/>
                      <a:pt x="28" y="0"/>
                      <a:pt x="38" y="0"/>
                    </a:cubicBezTo>
                    <a:cubicBezTo>
                      <a:pt x="42" y="0"/>
                      <a:pt x="45" y="3"/>
                      <a:pt x="45" y="7"/>
                    </a:cubicBezTo>
                    <a:cubicBezTo>
                      <a:pt x="45" y="8"/>
                      <a:pt x="45" y="8"/>
                      <a:pt x="45" y="8"/>
                    </a:cubicBezTo>
                    <a:cubicBezTo>
                      <a:pt x="45" y="71"/>
                      <a:pt x="45" y="133"/>
                      <a:pt x="45" y="196"/>
                    </a:cubicBezTo>
                    <a:cubicBezTo>
                      <a:pt x="45" y="200"/>
                      <a:pt x="43" y="203"/>
                      <a:pt x="40" y="204"/>
                    </a:cubicBezTo>
                    <a:cubicBezTo>
                      <a:pt x="39" y="204"/>
                      <a:pt x="38" y="204"/>
                      <a:pt x="37" y="204"/>
                    </a:cubicBezTo>
                    <a:cubicBezTo>
                      <a:pt x="27" y="204"/>
                      <a:pt x="18" y="204"/>
                      <a:pt x="8" y="204"/>
                    </a:cubicBezTo>
                    <a:cubicBezTo>
                      <a:pt x="3" y="204"/>
                      <a:pt x="0" y="201"/>
                      <a:pt x="0" y="196"/>
                    </a:cubicBezTo>
                    <a:cubicBezTo>
                      <a:pt x="0" y="164"/>
                      <a:pt x="0" y="133"/>
                      <a:pt x="0" y="102"/>
                    </a:cubicBezTo>
                    <a:close/>
                    <a:moveTo>
                      <a:pt x="23" y="24"/>
                    </a:moveTo>
                    <a:cubicBezTo>
                      <a:pt x="23" y="24"/>
                      <a:pt x="23" y="24"/>
                      <a:pt x="23" y="24"/>
                    </a:cubicBezTo>
                    <a:cubicBezTo>
                      <a:pt x="26" y="24"/>
                      <a:pt x="28" y="24"/>
                      <a:pt x="31" y="24"/>
                    </a:cubicBezTo>
                    <a:cubicBezTo>
                      <a:pt x="34" y="24"/>
                      <a:pt x="36" y="22"/>
                      <a:pt x="38" y="19"/>
                    </a:cubicBezTo>
                    <a:cubicBezTo>
                      <a:pt x="39" y="18"/>
                      <a:pt x="39" y="16"/>
                      <a:pt x="38" y="14"/>
                    </a:cubicBezTo>
                    <a:cubicBezTo>
                      <a:pt x="38" y="11"/>
                      <a:pt x="35" y="8"/>
                      <a:pt x="32" y="8"/>
                    </a:cubicBezTo>
                    <a:cubicBezTo>
                      <a:pt x="26" y="8"/>
                      <a:pt x="20" y="8"/>
                      <a:pt x="14" y="8"/>
                    </a:cubicBezTo>
                    <a:cubicBezTo>
                      <a:pt x="13" y="8"/>
                      <a:pt x="12" y="8"/>
                      <a:pt x="11" y="9"/>
                    </a:cubicBezTo>
                    <a:cubicBezTo>
                      <a:pt x="8" y="10"/>
                      <a:pt x="7" y="13"/>
                      <a:pt x="7" y="17"/>
                    </a:cubicBezTo>
                    <a:cubicBezTo>
                      <a:pt x="8" y="20"/>
                      <a:pt x="11" y="23"/>
                      <a:pt x="14" y="23"/>
                    </a:cubicBezTo>
                    <a:cubicBezTo>
                      <a:pt x="17" y="24"/>
                      <a:pt x="20" y="24"/>
                      <a:pt x="23"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38"/>
              <p:cNvSpPr>
                <a:spLocks noEditPoints="1"/>
              </p:cNvSpPr>
              <p:nvPr/>
            </p:nvSpPr>
            <p:spPr bwMode="auto">
              <a:xfrm>
                <a:off x="3255" y="2116"/>
                <a:ext cx="84" cy="307"/>
              </a:xfrm>
              <a:custGeom>
                <a:avLst/>
                <a:gdLst>
                  <a:gd name="T0" fmla="*/ 46 w 46"/>
                  <a:gd name="T1" fmla="*/ 84 h 168"/>
                  <a:gd name="T2" fmla="*/ 46 w 46"/>
                  <a:gd name="T3" fmla="*/ 160 h 168"/>
                  <a:gd name="T4" fmla="*/ 41 w 46"/>
                  <a:gd name="T5" fmla="*/ 168 h 168"/>
                  <a:gd name="T6" fmla="*/ 38 w 46"/>
                  <a:gd name="T7" fmla="*/ 168 h 168"/>
                  <a:gd name="T8" fmla="*/ 8 w 46"/>
                  <a:gd name="T9" fmla="*/ 168 h 168"/>
                  <a:gd name="T10" fmla="*/ 1 w 46"/>
                  <a:gd name="T11" fmla="*/ 162 h 168"/>
                  <a:gd name="T12" fmla="*/ 0 w 46"/>
                  <a:gd name="T13" fmla="*/ 160 h 168"/>
                  <a:gd name="T14" fmla="*/ 0 w 46"/>
                  <a:gd name="T15" fmla="*/ 9 h 168"/>
                  <a:gd name="T16" fmla="*/ 9 w 46"/>
                  <a:gd name="T17" fmla="*/ 0 h 168"/>
                  <a:gd name="T18" fmla="*/ 38 w 46"/>
                  <a:gd name="T19" fmla="*/ 0 h 168"/>
                  <a:gd name="T20" fmla="*/ 46 w 46"/>
                  <a:gd name="T21" fmla="*/ 9 h 168"/>
                  <a:gd name="T22" fmla="*/ 46 w 46"/>
                  <a:gd name="T23" fmla="*/ 84 h 168"/>
                  <a:gd name="T24" fmla="*/ 23 w 46"/>
                  <a:gd name="T25" fmla="*/ 24 h 168"/>
                  <a:gd name="T26" fmla="*/ 31 w 46"/>
                  <a:gd name="T27" fmla="*/ 24 h 168"/>
                  <a:gd name="T28" fmla="*/ 39 w 46"/>
                  <a:gd name="T29" fmla="*/ 17 h 168"/>
                  <a:gd name="T30" fmla="*/ 32 w 46"/>
                  <a:gd name="T31" fmla="*/ 9 h 168"/>
                  <a:gd name="T32" fmla="*/ 15 w 46"/>
                  <a:gd name="T33" fmla="*/ 9 h 168"/>
                  <a:gd name="T34" fmla="*/ 14 w 46"/>
                  <a:gd name="T35" fmla="*/ 9 h 168"/>
                  <a:gd name="T36" fmla="*/ 8 w 46"/>
                  <a:gd name="T37" fmla="*/ 18 h 168"/>
                  <a:gd name="T38" fmla="*/ 16 w 46"/>
                  <a:gd name="T39" fmla="*/ 24 h 168"/>
                  <a:gd name="T40" fmla="*/ 23 w 46"/>
                  <a:gd name="T41" fmla="*/ 2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 h="168">
                    <a:moveTo>
                      <a:pt x="46" y="84"/>
                    </a:moveTo>
                    <a:cubicBezTo>
                      <a:pt x="46" y="110"/>
                      <a:pt x="46" y="135"/>
                      <a:pt x="46" y="160"/>
                    </a:cubicBezTo>
                    <a:cubicBezTo>
                      <a:pt x="46" y="164"/>
                      <a:pt x="44" y="167"/>
                      <a:pt x="41" y="168"/>
                    </a:cubicBezTo>
                    <a:cubicBezTo>
                      <a:pt x="40" y="168"/>
                      <a:pt x="39" y="168"/>
                      <a:pt x="38" y="168"/>
                    </a:cubicBezTo>
                    <a:cubicBezTo>
                      <a:pt x="28" y="168"/>
                      <a:pt x="18" y="168"/>
                      <a:pt x="8" y="168"/>
                    </a:cubicBezTo>
                    <a:cubicBezTo>
                      <a:pt x="4" y="168"/>
                      <a:pt x="2" y="166"/>
                      <a:pt x="1" y="162"/>
                    </a:cubicBezTo>
                    <a:cubicBezTo>
                      <a:pt x="1" y="161"/>
                      <a:pt x="0" y="161"/>
                      <a:pt x="0" y="160"/>
                    </a:cubicBezTo>
                    <a:cubicBezTo>
                      <a:pt x="0" y="109"/>
                      <a:pt x="0" y="59"/>
                      <a:pt x="0" y="9"/>
                    </a:cubicBezTo>
                    <a:cubicBezTo>
                      <a:pt x="0" y="3"/>
                      <a:pt x="3" y="0"/>
                      <a:pt x="9" y="0"/>
                    </a:cubicBezTo>
                    <a:cubicBezTo>
                      <a:pt x="19" y="0"/>
                      <a:pt x="28" y="0"/>
                      <a:pt x="38" y="0"/>
                    </a:cubicBezTo>
                    <a:cubicBezTo>
                      <a:pt x="43" y="0"/>
                      <a:pt x="46" y="3"/>
                      <a:pt x="46" y="9"/>
                    </a:cubicBezTo>
                    <a:cubicBezTo>
                      <a:pt x="46" y="34"/>
                      <a:pt x="46" y="59"/>
                      <a:pt x="46" y="84"/>
                    </a:cubicBezTo>
                    <a:close/>
                    <a:moveTo>
                      <a:pt x="23" y="24"/>
                    </a:moveTo>
                    <a:cubicBezTo>
                      <a:pt x="26" y="24"/>
                      <a:pt x="28" y="24"/>
                      <a:pt x="31" y="24"/>
                    </a:cubicBezTo>
                    <a:cubicBezTo>
                      <a:pt x="35" y="24"/>
                      <a:pt x="38" y="22"/>
                      <a:pt x="39" y="17"/>
                    </a:cubicBezTo>
                    <a:cubicBezTo>
                      <a:pt x="39" y="13"/>
                      <a:pt x="36" y="9"/>
                      <a:pt x="32" y="9"/>
                    </a:cubicBezTo>
                    <a:cubicBezTo>
                      <a:pt x="26" y="9"/>
                      <a:pt x="21" y="9"/>
                      <a:pt x="15" y="9"/>
                    </a:cubicBezTo>
                    <a:cubicBezTo>
                      <a:pt x="15" y="9"/>
                      <a:pt x="14" y="9"/>
                      <a:pt x="14" y="9"/>
                    </a:cubicBezTo>
                    <a:cubicBezTo>
                      <a:pt x="10" y="10"/>
                      <a:pt x="8" y="14"/>
                      <a:pt x="8" y="18"/>
                    </a:cubicBezTo>
                    <a:cubicBezTo>
                      <a:pt x="9" y="22"/>
                      <a:pt x="12" y="24"/>
                      <a:pt x="16" y="24"/>
                    </a:cubicBezTo>
                    <a:cubicBezTo>
                      <a:pt x="18" y="24"/>
                      <a:pt x="21" y="24"/>
                      <a:pt x="23"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 name="Freeform 39"/>
              <p:cNvSpPr>
                <a:spLocks noEditPoints="1"/>
              </p:cNvSpPr>
              <p:nvPr/>
            </p:nvSpPr>
            <p:spPr bwMode="auto">
              <a:xfrm>
                <a:off x="3458" y="2109"/>
                <a:ext cx="170" cy="311"/>
              </a:xfrm>
              <a:custGeom>
                <a:avLst/>
                <a:gdLst>
                  <a:gd name="T0" fmla="*/ 55 w 93"/>
                  <a:gd name="T1" fmla="*/ 170 h 170"/>
                  <a:gd name="T2" fmla="*/ 48 w 93"/>
                  <a:gd name="T3" fmla="*/ 165 h 170"/>
                  <a:gd name="T4" fmla="*/ 40 w 93"/>
                  <a:gd name="T5" fmla="*/ 142 h 170"/>
                  <a:gd name="T6" fmla="*/ 1 w 93"/>
                  <a:gd name="T7" fmla="*/ 21 h 170"/>
                  <a:gd name="T8" fmla="*/ 4 w 93"/>
                  <a:gd name="T9" fmla="*/ 12 h 170"/>
                  <a:gd name="T10" fmla="*/ 6 w 93"/>
                  <a:gd name="T11" fmla="*/ 11 h 170"/>
                  <a:gd name="T12" fmla="*/ 35 w 93"/>
                  <a:gd name="T13" fmla="*/ 1 h 170"/>
                  <a:gd name="T14" fmla="*/ 44 w 93"/>
                  <a:gd name="T15" fmla="*/ 4 h 170"/>
                  <a:gd name="T16" fmla="*/ 45 w 93"/>
                  <a:gd name="T17" fmla="*/ 7 h 170"/>
                  <a:gd name="T18" fmla="*/ 92 w 93"/>
                  <a:gd name="T19" fmla="*/ 150 h 170"/>
                  <a:gd name="T20" fmla="*/ 89 w 93"/>
                  <a:gd name="T21" fmla="*/ 159 h 170"/>
                  <a:gd name="T22" fmla="*/ 87 w 93"/>
                  <a:gd name="T23" fmla="*/ 160 h 170"/>
                  <a:gd name="T24" fmla="*/ 58 w 93"/>
                  <a:gd name="T25" fmla="*/ 170 h 170"/>
                  <a:gd name="T26" fmla="*/ 55 w 93"/>
                  <a:gd name="T27" fmla="*/ 170 h 170"/>
                  <a:gd name="T28" fmla="*/ 40 w 93"/>
                  <a:gd name="T29" fmla="*/ 20 h 170"/>
                  <a:gd name="T30" fmla="*/ 31 w 93"/>
                  <a:gd name="T31" fmla="*/ 12 h 170"/>
                  <a:gd name="T32" fmla="*/ 15 w 93"/>
                  <a:gd name="T33" fmla="*/ 17 h 170"/>
                  <a:gd name="T34" fmla="*/ 11 w 93"/>
                  <a:gd name="T35" fmla="*/ 26 h 170"/>
                  <a:gd name="T36" fmla="*/ 20 w 93"/>
                  <a:gd name="T37" fmla="*/ 31 h 170"/>
                  <a:gd name="T38" fmla="*/ 24 w 93"/>
                  <a:gd name="T39" fmla="*/ 30 h 170"/>
                  <a:gd name="T40" fmla="*/ 36 w 93"/>
                  <a:gd name="T41" fmla="*/ 26 h 170"/>
                  <a:gd name="T42" fmla="*/ 40 w 93"/>
                  <a:gd name="T43" fmla="*/ 2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3" h="170">
                    <a:moveTo>
                      <a:pt x="55" y="170"/>
                    </a:moveTo>
                    <a:cubicBezTo>
                      <a:pt x="52" y="170"/>
                      <a:pt x="49" y="168"/>
                      <a:pt x="48" y="165"/>
                    </a:cubicBezTo>
                    <a:cubicBezTo>
                      <a:pt x="45" y="157"/>
                      <a:pt x="43" y="149"/>
                      <a:pt x="40" y="142"/>
                    </a:cubicBezTo>
                    <a:cubicBezTo>
                      <a:pt x="27" y="101"/>
                      <a:pt x="14" y="61"/>
                      <a:pt x="1" y="21"/>
                    </a:cubicBezTo>
                    <a:cubicBezTo>
                      <a:pt x="0" y="17"/>
                      <a:pt x="1" y="14"/>
                      <a:pt x="4" y="12"/>
                    </a:cubicBezTo>
                    <a:cubicBezTo>
                      <a:pt x="5" y="11"/>
                      <a:pt x="5" y="11"/>
                      <a:pt x="6" y="11"/>
                    </a:cubicBezTo>
                    <a:cubicBezTo>
                      <a:pt x="16" y="8"/>
                      <a:pt x="25" y="4"/>
                      <a:pt x="35" y="1"/>
                    </a:cubicBezTo>
                    <a:cubicBezTo>
                      <a:pt x="38" y="0"/>
                      <a:pt x="42" y="1"/>
                      <a:pt x="44" y="4"/>
                    </a:cubicBezTo>
                    <a:cubicBezTo>
                      <a:pt x="44" y="5"/>
                      <a:pt x="44" y="6"/>
                      <a:pt x="45" y="7"/>
                    </a:cubicBezTo>
                    <a:cubicBezTo>
                      <a:pt x="60" y="55"/>
                      <a:pt x="76" y="102"/>
                      <a:pt x="92" y="150"/>
                    </a:cubicBezTo>
                    <a:cubicBezTo>
                      <a:pt x="93" y="154"/>
                      <a:pt x="92" y="158"/>
                      <a:pt x="89" y="159"/>
                    </a:cubicBezTo>
                    <a:cubicBezTo>
                      <a:pt x="88" y="160"/>
                      <a:pt x="87" y="160"/>
                      <a:pt x="87" y="160"/>
                    </a:cubicBezTo>
                    <a:cubicBezTo>
                      <a:pt x="77" y="164"/>
                      <a:pt x="68" y="167"/>
                      <a:pt x="58" y="170"/>
                    </a:cubicBezTo>
                    <a:cubicBezTo>
                      <a:pt x="57" y="170"/>
                      <a:pt x="56" y="170"/>
                      <a:pt x="55" y="170"/>
                    </a:cubicBezTo>
                    <a:close/>
                    <a:moveTo>
                      <a:pt x="40" y="20"/>
                    </a:moveTo>
                    <a:cubicBezTo>
                      <a:pt x="40" y="14"/>
                      <a:pt x="36" y="10"/>
                      <a:pt x="31" y="12"/>
                    </a:cubicBezTo>
                    <a:cubicBezTo>
                      <a:pt x="26" y="13"/>
                      <a:pt x="20" y="15"/>
                      <a:pt x="15" y="17"/>
                    </a:cubicBezTo>
                    <a:cubicBezTo>
                      <a:pt x="11" y="18"/>
                      <a:pt x="10" y="22"/>
                      <a:pt x="11" y="26"/>
                    </a:cubicBezTo>
                    <a:cubicBezTo>
                      <a:pt x="12" y="30"/>
                      <a:pt x="16" y="32"/>
                      <a:pt x="20" y="31"/>
                    </a:cubicBezTo>
                    <a:cubicBezTo>
                      <a:pt x="21" y="31"/>
                      <a:pt x="22" y="31"/>
                      <a:pt x="24" y="30"/>
                    </a:cubicBezTo>
                    <a:cubicBezTo>
                      <a:pt x="28" y="29"/>
                      <a:pt x="32" y="28"/>
                      <a:pt x="36" y="26"/>
                    </a:cubicBezTo>
                    <a:cubicBezTo>
                      <a:pt x="39" y="25"/>
                      <a:pt x="40" y="23"/>
                      <a:pt x="4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sp>
        <p:nvSpPr>
          <p:cNvPr id="99" name="文本框 98"/>
          <p:cNvSpPr txBox="1"/>
          <p:nvPr/>
        </p:nvSpPr>
        <p:spPr>
          <a:xfrm>
            <a:off x="2217922" y="1348455"/>
            <a:ext cx="3013982" cy="1061829"/>
          </a:xfrm>
          <a:prstGeom prst="rect">
            <a:avLst/>
          </a:prstGeom>
          <a:noFill/>
        </p:spPr>
        <p:txBody>
          <a:bodyPr wrap="square" rtlCol="0">
            <a:spAutoFit/>
          </a:bodyPr>
          <a:lstStyle/>
          <a:p>
            <a:pPr>
              <a:lnSpc>
                <a:spcPct val="150000"/>
              </a:lnSpc>
            </a:pPr>
            <a:r>
              <a:rPr lang="zh-CN" altLang="en-US" b="1" dirty="0">
                <a:solidFill>
                  <a:srgbClr val="5A5B5D"/>
                </a:solidFill>
                <a:latin typeface="微软雅黑" panose="020B0503020204020204" pitchFamily="34" charset="-122"/>
                <a:ea typeface="微软雅黑" panose="020B0503020204020204" pitchFamily="34" charset="-122"/>
              </a:rPr>
              <a:t>添加标题</a:t>
            </a:r>
            <a:endParaRPr lang="en-US" altLang="zh-CN" b="1" dirty="0">
              <a:solidFill>
                <a:srgbClr val="5A5B5D"/>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5A5B5D"/>
                </a:solidFill>
                <a:latin typeface="微软雅黑" panose="020B0503020204020204" pitchFamily="34" charset="-122"/>
                <a:ea typeface="微软雅黑" panose="020B0503020204020204" pitchFamily="34" charset="-122"/>
              </a:rPr>
              <a:t>在这添加详情内容在这添加详情内容在这添加详情内容在这添加详情内容</a:t>
            </a:r>
            <a:endParaRPr lang="en-US" altLang="zh-CN" sz="1200" dirty="0">
              <a:solidFill>
                <a:srgbClr val="5A5B5D"/>
              </a:solidFill>
              <a:latin typeface="微软雅黑" panose="020B0503020204020204" pitchFamily="34" charset="-122"/>
              <a:ea typeface="微软雅黑" panose="020B0503020204020204" pitchFamily="34" charset="-122"/>
            </a:endParaRPr>
          </a:p>
        </p:txBody>
      </p:sp>
      <p:sp>
        <p:nvSpPr>
          <p:cNvPr id="100" name="文本框 99"/>
          <p:cNvSpPr txBox="1"/>
          <p:nvPr/>
        </p:nvSpPr>
        <p:spPr>
          <a:xfrm>
            <a:off x="719404" y="3160409"/>
            <a:ext cx="3013982" cy="1061829"/>
          </a:xfrm>
          <a:prstGeom prst="rect">
            <a:avLst/>
          </a:prstGeom>
          <a:noFill/>
        </p:spPr>
        <p:txBody>
          <a:bodyPr wrap="square" rtlCol="0">
            <a:spAutoFit/>
          </a:bodyPr>
          <a:lstStyle/>
          <a:p>
            <a:pPr>
              <a:lnSpc>
                <a:spcPct val="150000"/>
              </a:lnSpc>
            </a:pPr>
            <a:r>
              <a:rPr lang="zh-CN" altLang="en-US" b="1" dirty="0">
                <a:solidFill>
                  <a:srgbClr val="5A5B5D"/>
                </a:solidFill>
                <a:latin typeface="微软雅黑" panose="020B0503020204020204" pitchFamily="34" charset="-122"/>
                <a:ea typeface="微软雅黑" panose="020B0503020204020204" pitchFamily="34" charset="-122"/>
              </a:rPr>
              <a:t>添加标题</a:t>
            </a:r>
            <a:endParaRPr lang="en-US" altLang="zh-CN" b="1" dirty="0">
              <a:solidFill>
                <a:srgbClr val="5A5B5D"/>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5A5B5D"/>
                </a:solidFill>
                <a:latin typeface="微软雅黑" panose="020B0503020204020204" pitchFamily="34" charset="-122"/>
                <a:ea typeface="微软雅黑" panose="020B0503020204020204" pitchFamily="34" charset="-122"/>
              </a:rPr>
              <a:t>在这添加详情内容在这添加详情内容在这添加详情内容在这添加详情内容</a:t>
            </a:r>
            <a:endParaRPr lang="en-US" altLang="zh-CN" sz="1200" dirty="0">
              <a:solidFill>
                <a:srgbClr val="5A5B5D"/>
              </a:solidFill>
              <a:latin typeface="微软雅黑" panose="020B0503020204020204" pitchFamily="34" charset="-122"/>
              <a:ea typeface="微软雅黑" panose="020B0503020204020204" pitchFamily="34" charset="-122"/>
            </a:endParaRPr>
          </a:p>
        </p:txBody>
      </p:sp>
      <p:sp>
        <p:nvSpPr>
          <p:cNvPr id="101" name="文本框 100"/>
          <p:cNvSpPr txBox="1"/>
          <p:nvPr/>
        </p:nvSpPr>
        <p:spPr>
          <a:xfrm>
            <a:off x="8818654" y="3066176"/>
            <a:ext cx="3013982" cy="1061829"/>
          </a:xfrm>
          <a:prstGeom prst="rect">
            <a:avLst/>
          </a:prstGeom>
          <a:noFill/>
        </p:spPr>
        <p:txBody>
          <a:bodyPr wrap="square" rtlCol="0">
            <a:spAutoFit/>
          </a:bodyPr>
          <a:lstStyle/>
          <a:p>
            <a:pPr>
              <a:lnSpc>
                <a:spcPct val="150000"/>
              </a:lnSpc>
            </a:pPr>
            <a:r>
              <a:rPr lang="zh-CN" altLang="en-US" b="1" dirty="0">
                <a:solidFill>
                  <a:srgbClr val="5A5B5D"/>
                </a:solidFill>
                <a:latin typeface="微软雅黑" panose="020B0503020204020204" pitchFamily="34" charset="-122"/>
                <a:ea typeface="微软雅黑" panose="020B0503020204020204" pitchFamily="34" charset="-122"/>
              </a:rPr>
              <a:t>添加标题</a:t>
            </a:r>
            <a:endParaRPr lang="en-US" altLang="zh-CN" b="1" dirty="0">
              <a:solidFill>
                <a:srgbClr val="5A5B5D"/>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5A5B5D"/>
                </a:solidFill>
                <a:latin typeface="微软雅黑" panose="020B0503020204020204" pitchFamily="34" charset="-122"/>
                <a:ea typeface="微软雅黑" panose="020B0503020204020204" pitchFamily="34" charset="-122"/>
              </a:rPr>
              <a:t>在这添加详情内容在这添加详情内容在这添加详情内容在这添加详情内容</a:t>
            </a:r>
            <a:endParaRPr lang="en-US" altLang="zh-CN" sz="1200" dirty="0">
              <a:solidFill>
                <a:srgbClr val="5A5B5D"/>
              </a:solidFill>
              <a:latin typeface="微软雅黑" panose="020B0503020204020204" pitchFamily="34" charset="-122"/>
              <a:ea typeface="微软雅黑" panose="020B0503020204020204" pitchFamily="34" charset="-122"/>
            </a:endParaRPr>
          </a:p>
        </p:txBody>
      </p:sp>
      <p:sp>
        <p:nvSpPr>
          <p:cNvPr id="102" name="文本框 101"/>
          <p:cNvSpPr txBox="1"/>
          <p:nvPr/>
        </p:nvSpPr>
        <p:spPr>
          <a:xfrm>
            <a:off x="7320136" y="4878130"/>
            <a:ext cx="3013982" cy="1061829"/>
          </a:xfrm>
          <a:prstGeom prst="rect">
            <a:avLst/>
          </a:prstGeom>
          <a:noFill/>
        </p:spPr>
        <p:txBody>
          <a:bodyPr wrap="square" rtlCol="0">
            <a:spAutoFit/>
          </a:bodyPr>
          <a:lstStyle/>
          <a:p>
            <a:pPr>
              <a:lnSpc>
                <a:spcPct val="150000"/>
              </a:lnSpc>
            </a:pPr>
            <a:r>
              <a:rPr lang="zh-CN" altLang="en-US" b="1" dirty="0">
                <a:solidFill>
                  <a:srgbClr val="5A5B5D"/>
                </a:solidFill>
                <a:latin typeface="微软雅黑" panose="020B0503020204020204" pitchFamily="34" charset="-122"/>
                <a:ea typeface="微软雅黑" panose="020B0503020204020204" pitchFamily="34" charset="-122"/>
              </a:rPr>
              <a:t>添加标题</a:t>
            </a:r>
            <a:endParaRPr lang="en-US" altLang="zh-CN" b="1" dirty="0">
              <a:solidFill>
                <a:srgbClr val="5A5B5D"/>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5A5B5D"/>
                </a:solidFill>
                <a:latin typeface="微软雅黑" panose="020B0503020204020204" pitchFamily="34" charset="-122"/>
                <a:ea typeface="微软雅黑" panose="020B0503020204020204" pitchFamily="34" charset="-122"/>
              </a:rPr>
              <a:t>在这添加详情内容在这添加详情内容在这添加详情内容在这添加详情内容</a:t>
            </a:r>
            <a:endParaRPr lang="en-US" altLang="zh-CN" sz="1200" dirty="0">
              <a:solidFill>
                <a:srgbClr val="5A5B5D"/>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558411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c98a3fc3bb12c12c8d953bcc53343bbcfe54d3bf"/>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103</Words>
  <Application>Microsoft Office PowerPoint</Application>
  <PresentationFormat>宽屏</PresentationFormat>
  <Paragraphs>14</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宋体</vt:lpstr>
      <vt:lpstr>微软雅黑</vt:lpstr>
      <vt:lpstr>Arial</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Mloong</cp:lastModifiedBy>
  <cp:revision>15</cp:revision>
  <dcterms:created xsi:type="dcterms:W3CDTF">2015-07-15T07:19:39Z</dcterms:created>
  <dcterms:modified xsi:type="dcterms:W3CDTF">2018-07-26T01:53:04Z</dcterms:modified>
</cp:coreProperties>
</file>