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CC5FA-D0BA-40E1-8C96-48471DE37D35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79D80-695D-4FAC-8636-5F45238AEF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3948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reeform 8"/>
          <p:cNvSpPr>
            <a:spLocks noChangeArrowheads="1"/>
          </p:cNvSpPr>
          <p:nvPr/>
        </p:nvSpPr>
        <p:spPr bwMode="auto">
          <a:xfrm>
            <a:off x="5309211" y="3141450"/>
            <a:ext cx="1544268" cy="1538772"/>
          </a:xfrm>
          <a:custGeom>
            <a:avLst/>
            <a:gdLst>
              <a:gd name="T0" fmla="*/ 1049 w 2098"/>
              <a:gd name="T1" fmla="*/ 0 h 2093"/>
              <a:gd name="T2" fmla="*/ 1165 w 2098"/>
              <a:gd name="T3" fmla="*/ 125 h 2093"/>
              <a:gd name="T4" fmla="*/ 1314 w 2098"/>
              <a:gd name="T5" fmla="*/ 31 h 2093"/>
              <a:gd name="T6" fmla="*/ 1391 w 2098"/>
              <a:gd name="T7" fmla="*/ 185 h 2093"/>
              <a:gd name="T8" fmla="*/ 1554 w 2098"/>
              <a:gd name="T9" fmla="*/ 130 h 2093"/>
              <a:gd name="T10" fmla="*/ 1597 w 2098"/>
              <a:gd name="T11" fmla="*/ 296 h 2093"/>
              <a:gd name="T12" fmla="*/ 1767 w 2098"/>
              <a:gd name="T13" fmla="*/ 284 h 2093"/>
              <a:gd name="T14" fmla="*/ 1767 w 2098"/>
              <a:gd name="T15" fmla="*/ 459 h 2093"/>
              <a:gd name="T16" fmla="*/ 1935 w 2098"/>
              <a:gd name="T17" fmla="*/ 489 h 2093"/>
              <a:gd name="T18" fmla="*/ 1892 w 2098"/>
              <a:gd name="T19" fmla="*/ 652 h 2093"/>
              <a:gd name="T20" fmla="*/ 2050 w 2098"/>
              <a:gd name="T21" fmla="*/ 728 h 2093"/>
              <a:gd name="T22" fmla="*/ 1965 w 2098"/>
              <a:gd name="T23" fmla="*/ 874 h 2093"/>
              <a:gd name="T24" fmla="*/ 2098 w 2098"/>
              <a:gd name="T25" fmla="*/ 985 h 2093"/>
              <a:gd name="T26" fmla="*/ 1977 w 2098"/>
              <a:gd name="T27" fmla="*/ 1106 h 2093"/>
              <a:gd name="T28" fmla="*/ 2081 w 2098"/>
              <a:gd name="T29" fmla="*/ 1250 h 2093"/>
              <a:gd name="T30" fmla="*/ 1935 w 2098"/>
              <a:gd name="T31" fmla="*/ 1340 h 2093"/>
              <a:gd name="T32" fmla="*/ 1999 w 2098"/>
              <a:gd name="T33" fmla="*/ 1496 h 2093"/>
              <a:gd name="T34" fmla="*/ 1836 w 2098"/>
              <a:gd name="T35" fmla="*/ 1550 h 2093"/>
              <a:gd name="T36" fmla="*/ 1862 w 2098"/>
              <a:gd name="T37" fmla="*/ 1718 h 2093"/>
              <a:gd name="T38" fmla="*/ 1687 w 2098"/>
              <a:gd name="T39" fmla="*/ 1729 h 2093"/>
              <a:gd name="T40" fmla="*/ 1665 w 2098"/>
              <a:gd name="T41" fmla="*/ 1897 h 2093"/>
              <a:gd name="T42" fmla="*/ 1498 w 2098"/>
              <a:gd name="T43" fmla="*/ 1866 h 2093"/>
              <a:gd name="T44" fmla="*/ 1434 w 2098"/>
              <a:gd name="T45" fmla="*/ 2029 h 2093"/>
              <a:gd name="T46" fmla="*/ 1280 w 2098"/>
              <a:gd name="T47" fmla="*/ 1949 h 2093"/>
              <a:gd name="T48" fmla="*/ 1181 w 2098"/>
              <a:gd name="T49" fmla="*/ 2093 h 2093"/>
              <a:gd name="T50" fmla="*/ 1049 w 2098"/>
              <a:gd name="T51" fmla="*/ 1982 h 2093"/>
              <a:gd name="T52" fmla="*/ 917 w 2098"/>
              <a:gd name="T53" fmla="*/ 2093 h 2093"/>
              <a:gd name="T54" fmla="*/ 817 w 2098"/>
              <a:gd name="T55" fmla="*/ 1949 h 2093"/>
              <a:gd name="T56" fmla="*/ 664 w 2098"/>
              <a:gd name="T57" fmla="*/ 2029 h 2093"/>
              <a:gd name="T58" fmla="*/ 600 w 2098"/>
              <a:gd name="T59" fmla="*/ 1866 h 2093"/>
              <a:gd name="T60" fmla="*/ 432 w 2098"/>
              <a:gd name="T61" fmla="*/ 1897 h 2093"/>
              <a:gd name="T62" fmla="*/ 411 w 2098"/>
              <a:gd name="T63" fmla="*/ 1729 h 2093"/>
              <a:gd name="T64" fmla="*/ 236 w 2098"/>
              <a:gd name="T65" fmla="*/ 1718 h 2093"/>
              <a:gd name="T66" fmla="*/ 262 w 2098"/>
              <a:gd name="T67" fmla="*/ 1550 h 2093"/>
              <a:gd name="T68" fmla="*/ 99 w 2098"/>
              <a:gd name="T69" fmla="*/ 1496 h 2093"/>
              <a:gd name="T70" fmla="*/ 163 w 2098"/>
              <a:gd name="T71" fmla="*/ 1340 h 2093"/>
              <a:gd name="T72" fmla="*/ 17 w 2098"/>
              <a:gd name="T73" fmla="*/ 1250 h 2093"/>
              <a:gd name="T74" fmla="*/ 121 w 2098"/>
              <a:gd name="T75" fmla="*/ 1106 h 2093"/>
              <a:gd name="T76" fmla="*/ 0 w 2098"/>
              <a:gd name="T77" fmla="*/ 985 h 2093"/>
              <a:gd name="T78" fmla="*/ 132 w 2098"/>
              <a:gd name="T79" fmla="*/ 874 h 2093"/>
              <a:gd name="T80" fmla="*/ 47 w 2098"/>
              <a:gd name="T81" fmla="*/ 728 h 2093"/>
              <a:gd name="T82" fmla="*/ 206 w 2098"/>
              <a:gd name="T83" fmla="*/ 652 h 2093"/>
              <a:gd name="T84" fmla="*/ 163 w 2098"/>
              <a:gd name="T85" fmla="*/ 489 h 2093"/>
              <a:gd name="T86" fmla="*/ 331 w 2098"/>
              <a:gd name="T87" fmla="*/ 459 h 2093"/>
              <a:gd name="T88" fmla="*/ 331 w 2098"/>
              <a:gd name="T89" fmla="*/ 284 h 2093"/>
              <a:gd name="T90" fmla="*/ 501 w 2098"/>
              <a:gd name="T91" fmla="*/ 296 h 2093"/>
              <a:gd name="T92" fmla="*/ 543 w 2098"/>
              <a:gd name="T93" fmla="*/ 130 h 2093"/>
              <a:gd name="T94" fmla="*/ 706 w 2098"/>
              <a:gd name="T95" fmla="*/ 185 h 2093"/>
              <a:gd name="T96" fmla="*/ 784 w 2098"/>
              <a:gd name="T97" fmla="*/ 31 h 2093"/>
              <a:gd name="T98" fmla="*/ 933 w 2098"/>
              <a:gd name="T99" fmla="*/ 125 h 2093"/>
              <a:gd name="T100" fmla="*/ 1049 w 2098"/>
              <a:gd name="T101" fmla="*/ 0 h 209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098"/>
              <a:gd name="T154" fmla="*/ 0 h 2093"/>
              <a:gd name="T155" fmla="*/ 2098 w 2098"/>
              <a:gd name="T156" fmla="*/ 2093 h 2093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098" h="2093">
                <a:moveTo>
                  <a:pt x="1049" y="0"/>
                </a:moveTo>
                <a:lnTo>
                  <a:pt x="1165" y="125"/>
                </a:lnTo>
                <a:lnTo>
                  <a:pt x="1314" y="31"/>
                </a:lnTo>
                <a:lnTo>
                  <a:pt x="1391" y="185"/>
                </a:lnTo>
                <a:lnTo>
                  <a:pt x="1554" y="130"/>
                </a:lnTo>
                <a:lnTo>
                  <a:pt x="1597" y="296"/>
                </a:lnTo>
                <a:lnTo>
                  <a:pt x="1767" y="284"/>
                </a:lnTo>
                <a:lnTo>
                  <a:pt x="1767" y="459"/>
                </a:lnTo>
                <a:lnTo>
                  <a:pt x="1935" y="489"/>
                </a:lnTo>
                <a:lnTo>
                  <a:pt x="1892" y="652"/>
                </a:lnTo>
                <a:lnTo>
                  <a:pt x="2050" y="728"/>
                </a:lnTo>
                <a:lnTo>
                  <a:pt x="1965" y="874"/>
                </a:lnTo>
                <a:lnTo>
                  <a:pt x="2098" y="985"/>
                </a:lnTo>
                <a:lnTo>
                  <a:pt x="1977" y="1106"/>
                </a:lnTo>
                <a:lnTo>
                  <a:pt x="2081" y="1250"/>
                </a:lnTo>
                <a:lnTo>
                  <a:pt x="1935" y="1340"/>
                </a:lnTo>
                <a:lnTo>
                  <a:pt x="1999" y="1496"/>
                </a:lnTo>
                <a:lnTo>
                  <a:pt x="1836" y="1550"/>
                </a:lnTo>
                <a:lnTo>
                  <a:pt x="1862" y="1718"/>
                </a:lnTo>
                <a:lnTo>
                  <a:pt x="1687" y="1729"/>
                </a:lnTo>
                <a:lnTo>
                  <a:pt x="1665" y="1897"/>
                </a:lnTo>
                <a:lnTo>
                  <a:pt x="1498" y="1866"/>
                </a:lnTo>
                <a:lnTo>
                  <a:pt x="1434" y="2029"/>
                </a:lnTo>
                <a:lnTo>
                  <a:pt x="1280" y="1949"/>
                </a:lnTo>
                <a:lnTo>
                  <a:pt x="1181" y="2093"/>
                </a:lnTo>
                <a:lnTo>
                  <a:pt x="1049" y="1982"/>
                </a:lnTo>
                <a:lnTo>
                  <a:pt x="917" y="2093"/>
                </a:lnTo>
                <a:lnTo>
                  <a:pt x="817" y="1949"/>
                </a:lnTo>
                <a:lnTo>
                  <a:pt x="664" y="2029"/>
                </a:lnTo>
                <a:lnTo>
                  <a:pt x="600" y="1866"/>
                </a:lnTo>
                <a:lnTo>
                  <a:pt x="432" y="1897"/>
                </a:lnTo>
                <a:lnTo>
                  <a:pt x="411" y="1729"/>
                </a:lnTo>
                <a:lnTo>
                  <a:pt x="236" y="1718"/>
                </a:lnTo>
                <a:lnTo>
                  <a:pt x="262" y="1550"/>
                </a:lnTo>
                <a:lnTo>
                  <a:pt x="99" y="1496"/>
                </a:lnTo>
                <a:lnTo>
                  <a:pt x="163" y="1340"/>
                </a:lnTo>
                <a:lnTo>
                  <a:pt x="17" y="1250"/>
                </a:lnTo>
                <a:lnTo>
                  <a:pt x="121" y="1106"/>
                </a:lnTo>
                <a:lnTo>
                  <a:pt x="0" y="985"/>
                </a:lnTo>
                <a:lnTo>
                  <a:pt x="132" y="874"/>
                </a:lnTo>
                <a:lnTo>
                  <a:pt x="47" y="728"/>
                </a:lnTo>
                <a:lnTo>
                  <a:pt x="206" y="652"/>
                </a:lnTo>
                <a:lnTo>
                  <a:pt x="163" y="489"/>
                </a:lnTo>
                <a:lnTo>
                  <a:pt x="331" y="459"/>
                </a:lnTo>
                <a:lnTo>
                  <a:pt x="331" y="284"/>
                </a:lnTo>
                <a:lnTo>
                  <a:pt x="501" y="296"/>
                </a:lnTo>
                <a:lnTo>
                  <a:pt x="543" y="130"/>
                </a:lnTo>
                <a:lnTo>
                  <a:pt x="706" y="185"/>
                </a:lnTo>
                <a:lnTo>
                  <a:pt x="784" y="31"/>
                </a:lnTo>
                <a:lnTo>
                  <a:pt x="933" y="125"/>
                </a:lnTo>
                <a:lnTo>
                  <a:pt x="1049" y="0"/>
                </a:lnTo>
                <a:close/>
              </a:path>
            </a:pathLst>
          </a:custGeom>
          <a:solidFill>
            <a:srgbClr val="9ABC4D"/>
          </a:solidFill>
          <a:ln>
            <a:noFill/>
          </a:ln>
          <a:extLst/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1" name="Freeform 38"/>
          <p:cNvSpPr>
            <a:spLocks noEditPoints="1" noChangeArrowheads="1"/>
          </p:cNvSpPr>
          <p:nvPr/>
        </p:nvSpPr>
        <p:spPr bwMode="auto">
          <a:xfrm>
            <a:off x="6016313" y="2535101"/>
            <a:ext cx="291268" cy="316913"/>
          </a:xfrm>
          <a:custGeom>
            <a:avLst/>
            <a:gdLst>
              <a:gd name="T0" fmla="*/ 137 w 167"/>
              <a:gd name="T1" fmla="*/ 0 h 182"/>
              <a:gd name="T2" fmla="*/ 30 w 167"/>
              <a:gd name="T3" fmla="*/ 0 h 182"/>
              <a:gd name="T4" fmla="*/ 0 w 167"/>
              <a:gd name="T5" fmla="*/ 30 h 182"/>
              <a:gd name="T6" fmla="*/ 0 w 167"/>
              <a:gd name="T7" fmla="*/ 106 h 182"/>
              <a:gd name="T8" fmla="*/ 30 w 167"/>
              <a:gd name="T9" fmla="*/ 136 h 182"/>
              <a:gd name="T10" fmla="*/ 61 w 167"/>
              <a:gd name="T11" fmla="*/ 136 h 182"/>
              <a:gd name="T12" fmla="*/ 61 w 167"/>
              <a:gd name="T13" fmla="*/ 182 h 182"/>
              <a:gd name="T14" fmla="*/ 106 w 167"/>
              <a:gd name="T15" fmla="*/ 136 h 182"/>
              <a:gd name="T16" fmla="*/ 137 w 167"/>
              <a:gd name="T17" fmla="*/ 136 h 182"/>
              <a:gd name="T18" fmla="*/ 167 w 167"/>
              <a:gd name="T19" fmla="*/ 106 h 182"/>
              <a:gd name="T20" fmla="*/ 167 w 167"/>
              <a:gd name="T21" fmla="*/ 30 h 182"/>
              <a:gd name="T22" fmla="*/ 137 w 167"/>
              <a:gd name="T23" fmla="*/ 0 h 182"/>
              <a:gd name="T24" fmla="*/ 30 w 167"/>
              <a:gd name="T25" fmla="*/ 106 h 182"/>
              <a:gd name="T26" fmla="*/ 30 w 167"/>
              <a:gd name="T27" fmla="*/ 91 h 182"/>
              <a:gd name="T28" fmla="*/ 91 w 167"/>
              <a:gd name="T29" fmla="*/ 91 h 182"/>
              <a:gd name="T30" fmla="*/ 91 w 167"/>
              <a:gd name="T31" fmla="*/ 106 h 182"/>
              <a:gd name="T32" fmla="*/ 30 w 167"/>
              <a:gd name="T33" fmla="*/ 106 h 182"/>
              <a:gd name="T34" fmla="*/ 137 w 167"/>
              <a:gd name="T35" fmla="*/ 76 h 182"/>
              <a:gd name="T36" fmla="*/ 30 w 167"/>
              <a:gd name="T37" fmla="*/ 76 h 182"/>
              <a:gd name="T38" fmla="*/ 30 w 167"/>
              <a:gd name="T39" fmla="*/ 60 h 182"/>
              <a:gd name="T40" fmla="*/ 137 w 167"/>
              <a:gd name="T41" fmla="*/ 60 h 182"/>
              <a:gd name="T42" fmla="*/ 137 w 167"/>
              <a:gd name="T43" fmla="*/ 76 h 182"/>
              <a:gd name="T44" fmla="*/ 137 w 167"/>
              <a:gd name="T45" fmla="*/ 45 h 182"/>
              <a:gd name="T46" fmla="*/ 30 w 167"/>
              <a:gd name="T47" fmla="*/ 45 h 182"/>
              <a:gd name="T48" fmla="*/ 30 w 167"/>
              <a:gd name="T49" fmla="*/ 30 h 182"/>
              <a:gd name="T50" fmla="*/ 137 w 167"/>
              <a:gd name="T51" fmla="*/ 30 h 182"/>
              <a:gd name="T52" fmla="*/ 137 w 167"/>
              <a:gd name="T53" fmla="*/ 45 h 18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67"/>
              <a:gd name="T82" fmla="*/ 0 h 182"/>
              <a:gd name="T83" fmla="*/ 167 w 167"/>
              <a:gd name="T84" fmla="*/ 182 h 18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67" h="182">
                <a:moveTo>
                  <a:pt x="137" y="0"/>
                </a:moveTo>
                <a:cubicBezTo>
                  <a:pt x="30" y="0"/>
                  <a:pt x="30" y="0"/>
                  <a:pt x="30" y="0"/>
                </a:cubicBezTo>
                <a:cubicBezTo>
                  <a:pt x="14" y="0"/>
                  <a:pt x="0" y="13"/>
                  <a:pt x="0" y="30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23"/>
                  <a:pt x="14" y="136"/>
                  <a:pt x="30" y="136"/>
                </a:cubicBezTo>
                <a:cubicBezTo>
                  <a:pt x="61" y="136"/>
                  <a:pt x="61" y="136"/>
                  <a:pt x="61" y="136"/>
                </a:cubicBezTo>
                <a:cubicBezTo>
                  <a:pt x="61" y="182"/>
                  <a:pt x="61" y="182"/>
                  <a:pt x="61" y="182"/>
                </a:cubicBezTo>
                <a:cubicBezTo>
                  <a:pt x="106" y="136"/>
                  <a:pt x="106" y="136"/>
                  <a:pt x="106" y="136"/>
                </a:cubicBezTo>
                <a:cubicBezTo>
                  <a:pt x="137" y="136"/>
                  <a:pt x="137" y="136"/>
                  <a:pt x="137" y="136"/>
                </a:cubicBezTo>
                <a:cubicBezTo>
                  <a:pt x="154" y="136"/>
                  <a:pt x="167" y="123"/>
                  <a:pt x="167" y="106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67" y="13"/>
                  <a:pt x="154" y="0"/>
                  <a:pt x="137" y="0"/>
                </a:cubicBezTo>
                <a:close/>
                <a:moveTo>
                  <a:pt x="30" y="106"/>
                </a:moveTo>
                <a:cubicBezTo>
                  <a:pt x="30" y="91"/>
                  <a:pt x="30" y="91"/>
                  <a:pt x="30" y="91"/>
                </a:cubicBezTo>
                <a:cubicBezTo>
                  <a:pt x="91" y="91"/>
                  <a:pt x="91" y="91"/>
                  <a:pt x="91" y="91"/>
                </a:cubicBezTo>
                <a:cubicBezTo>
                  <a:pt x="91" y="106"/>
                  <a:pt x="91" y="106"/>
                  <a:pt x="91" y="106"/>
                </a:cubicBezTo>
                <a:lnTo>
                  <a:pt x="30" y="106"/>
                </a:lnTo>
                <a:close/>
                <a:moveTo>
                  <a:pt x="137" y="76"/>
                </a:moveTo>
                <a:cubicBezTo>
                  <a:pt x="30" y="76"/>
                  <a:pt x="30" y="76"/>
                  <a:pt x="30" y="76"/>
                </a:cubicBezTo>
                <a:cubicBezTo>
                  <a:pt x="30" y="60"/>
                  <a:pt x="30" y="60"/>
                  <a:pt x="30" y="60"/>
                </a:cubicBezTo>
                <a:cubicBezTo>
                  <a:pt x="137" y="60"/>
                  <a:pt x="137" y="60"/>
                  <a:pt x="137" y="60"/>
                </a:cubicBezTo>
                <a:lnTo>
                  <a:pt x="137" y="76"/>
                </a:lnTo>
                <a:close/>
                <a:moveTo>
                  <a:pt x="137" y="45"/>
                </a:moveTo>
                <a:cubicBezTo>
                  <a:pt x="30" y="45"/>
                  <a:pt x="30" y="45"/>
                  <a:pt x="30" y="45"/>
                </a:cubicBezTo>
                <a:cubicBezTo>
                  <a:pt x="30" y="30"/>
                  <a:pt x="30" y="30"/>
                  <a:pt x="30" y="30"/>
                </a:cubicBezTo>
                <a:cubicBezTo>
                  <a:pt x="137" y="30"/>
                  <a:pt x="137" y="30"/>
                  <a:pt x="137" y="30"/>
                </a:cubicBezTo>
                <a:lnTo>
                  <a:pt x="137" y="45"/>
                </a:lnTo>
                <a:close/>
              </a:path>
            </a:pathLst>
          </a:custGeom>
          <a:solidFill>
            <a:srgbClr val="ECF0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2" name="Freeform 39"/>
          <p:cNvSpPr>
            <a:spLocks noEditPoints="1" noChangeArrowheads="1"/>
          </p:cNvSpPr>
          <p:nvPr/>
        </p:nvSpPr>
        <p:spPr bwMode="auto">
          <a:xfrm>
            <a:off x="4527003" y="4079368"/>
            <a:ext cx="459799" cy="457968"/>
          </a:xfrm>
          <a:custGeom>
            <a:avLst/>
            <a:gdLst>
              <a:gd name="T0" fmla="*/ 242 w 264"/>
              <a:gd name="T1" fmla="*/ 145 h 264"/>
              <a:gd name="T2" fmla="*/ 239 w 264"/>
              <a:gd name="T3" fmla="*/ 104 h 264"/>
              <a:gd name="T4" fmla="*/ 262 w 264"/>
              <a:gd name="T5" fmla="*/ 84 h 264"/>
              <a:gd name="T6" fmla="*/ 240 w 264"/>
              <a:gd name="T7" fmla="*/ 51 h 264"/>
              <a:gd name="T8" fmla="*/ 213 w 264"/>
              <a:gd name="T9" fmla="*/ 56 h 264"/>
              <a:gd name="T10" fmla="*/ 178 w 264"/>
              <a:gd name="T11" fmla="*/ 33 h 264"/>
              <a:gd name="T12" fmla="*/ 177 w 264"/>
              <a:gd name="T13" fmla="*/ 4 h 264"/>
              <a:gd name="T14" fmla="*/ 137 w 264"/>
              <a:gd name="T15" fmla="*/ 0 h 264"/>
              <a:gd name="T16" fmla="*/ 124 w 264"/>
              <a:gd name="T17" fmla="*/ 24 h 264"/>
              <a:gd name="T18" fmla="*/ 85 w 264"/>
              <a:gd name="T19" fmla="*/ 36 h 264"/>
              <a:gd name="T20" fmla="*/ 60 w 264"/>
              <a:gd name="T21" fmla="*/ 19 h 264"/>
              <a:gd name="T22" fmla="*/ 32 w 264"/>
              <a:gd name="T23" fmla="*/ 48 h 264"/>
              <a:gd name="T24" fmla="*/ 44 w 264"/>
              <a:gd name="T25" fmla="*/ 72 h 264"/>
              <a:gd name="T26" fmla="*/ 29 w 264"/>
              <a:gd name="T27" fmla="*/ 111 h 264"/>
              <a:gd name="T28" fmla="*/ 0 w 264"/>
              <a:gd name="T29" fmla="*/ 119 h 264"/>
              <a:gd name="T30" fmla="*/ 5 w 264"/>
              <a:gd name="T31" fmla="*/ 158 h 264"/>
              <a:gd name="T32" fmla="*/ 32 w 264"/>
              <a:gd name="T33" fmla="*/ 165 h 264"/>
              <a:gd name="T34" fmla="*/ 53 w 264"/>
              <a:gd name="T35" fmla="*/ 201 h 264"/>
              <a:gd name="T36" fmla="*/ 41 w 264"/>
              <a:gd name="T37" fmla="*/ 228 h 264"/>
              <a:gd name="T38" fmla="*/ 75 w 264"/>
              <a:gd name="T39" fmla="*/ 249 h 264"/>
              <a:gd name="T40" fmla="*/ 97 w 264"/>
              <a:gd name="T41" fmla="*/ 232 h 264"/>
              <a:gd name="T42" fmla="*/ 138 w 264"/>
              <a:gd name="T43" fmla="*/ 238 h 264"/>
              <a:gd name="T44" fmla="*/ 153 w 264"/>
              <a:gd name="T45" fmla="*/ 264 h 264"/>
              <a:gd name="T46" fmla="*/ 191 w 264"/>
              <a:gd name="T47" fmla="*/ 251 h 264"/>
              <a:gd name="T48" fmla="*/ 191 w 264"/>
              <a:gd name="T49" fmla="*/ 223 h 264"/>
              <a:gd name="T50" fmla="*/ 221 w 264"/>
              <a:gd name="T51" fmla="*/ 195 h 264"/>
              <a:gd name="T52" fmla="*/ 251 w 264"/>
              <a:gd name="T53" fmla="*/ 200 h 264"/>
              <a:gd name="T54" fmla="*/ 264 w 264"/>
              <a:gd name="T55" fmla="*/ 162 h 264"/>
              <a:gd name="T56" fmla="*/ 242 w 264"/>
              <a:gd name="T57" fmla="*/ 145 h 264"/>
              <a:gd name="T58" fmla="*/ 132 w 264"/>
              <a:gd name="T59" fmla="*/ 217 h 264"/>
              <a:gd name="T60" fmla="*/ 46 w 264"/>
              <a:gd name="T61" fmla="*/ 132 h 264"/>
              <a:gd name="T62" fmla="*/ 132 w 264"/>
              <a:gd name="T63" fmla="*/ 46 h 264"/>
              <a:gd name="T64" fmla="*/ 217 w 264"/>
              <a:gd name="T65" fmla="*/ 132 h 264"/>
              <a:gd name="T66" fmla="*/ 132 w 264"/>
              <a:gd name="T67" fmla="*/ 217 h 26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64"/>
              <a:gd name="T103" fmla="*/ 0 h 264"/>
              <a:gd name="T104" fmla="*/ 264 w 264"/>
              <a:gd name="T105" fmla="*/ 264 h 26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64" h="264">
                <a:moveTo>
                  <a:pt x="242" y="145"/>
                </a:moveTo>
                <a:cubicBezTo>
                  <a:pt x="239" y="104"/>
                  <a:pt x="239" y="104"/>
                  <a:pt x="239" y="104"/>
                </a:cubicBezTo>
                <a:cubicBezTo>
                  <a:pt x="262" y="84"/>
                  <a:pt x="262" y="84"/>
                  <a:pt x="262" y="84"/>
                </a:cubicBezTo>
                <a:cubicBezTo>
                  <a:pt x="240" y="51"/>
                  <a:pt x="240" y="51"/>
                  <a:pt x="240" y="51"/>
                </a:cubicBezTo>
                <a:cubicBezTo>
                  <a:pt x="213" y="56"/>
                  <a:pt x="213" y="56"/>
                  <a:pt x="213" y="56"/>
                </a:cubicBezTo>
                <a:cubicBezTo>
                  <a:pt x="178" y="33"/>
                  <a:pt x="178" y="33"/>
                  <a:pt x="178" y="33"/>
                </a:cubicBezTo>
                <a:cubicBezTo>
                  <a:pt x="177" y="4"/>
                  <a:pt x="177" y="4"/>
                  <a:pt x="177" y="4"/>
                </a:cubicBezTo>
                <a:cubicBezTo>
                  <a:pt x="137" y="0"/>
                  <a:pt x="137" y="0"/>
                  <a:pt x="137" y="0"/>
                </a:cubicBezTo>
                <a:cubicBezTo>
                  <a:pt x="124" y="24"/>
                  <a:pt x="124" y="24"/>
                  <a:pt x="124" y="24"/>
                </a:cubicBezTo>
                <a:cubicBezTo>
                  <a:pt x="85" y="36"/>
                  <a:pt x="85" y="36"/>
                  <a:pt x="85" y="36"/>
                </a:cubicBezTo>
                <a:cubicBezTo>
                  <a:pt x="60" y="19"/>
                  <a:pt x="60" y="19"/>
                  <a:pt x="60" y="19"/>
                </a:cubicBezTo>
                <a:cubicBezTo>
                  <a:pt x="32" y="48"/>
                  <a:pt x="32" y="48"/>
                  <a:pt x="32" y="48"/>
                </a:cubicBezTo>
                <a:cubicBezTo>
                  <a:pt x="44" y="72"/>
                  <a:pt x="44" y="72"/>
                  <a:pt x="44" y="72"/>
                </a:cubicBezTo>
                <a:cubicBezTo>
                  <a:pt x="29" y="111"/>
                  <a:pt x="29" y="111"/>
                  <a:pt x="29" y="111"/>
                </a:cubicBezTo>
                <a:cubicBezTo>
                  <a:pt x="0" y="119"/>
                  <a:pt x="0" y="119"/>
                  <a:pt x="0" y="119"/>
                </a:cubicBezTo>
                <a:cubicBezTo>
                  <a:pt x="5" y="158"/>
                  <a:pt x="5" y="158"/>
                  <a:pt x="5" y="158"/>
                </a:cubicBezTo>
                <a:cubicBezTo>
                  <a:pt x="32" y="165"/>
                  <a:pt x="32" y="165"/>
                  <a:pt x="32" y="165"/>
                </a:cubicBezTo>
                <a:cubicBezTo>
                  <a:pt x="53" y="201"/>
                  <a:pt x="53" y="201"/>
                  <a:pt x="53" y="201"/>
                </a:cubicBezTo>
                <a:cubicBezTo>
                  <a:pt x="41" y="228"/>
                  <a:pt x="41" y="228"/>
                  <a:pt x="41" y="228"/>
                </a:cubicBezTo>
                <a:cubicBezTo>
                  <a:pt x="75" y="249"/>
                  <a:pt x="75" y="249"/>
                  <a:pt x="75" y="249"/>
                </a:cubicBezTo>
                <a:cubicBezTo>
                  <a:pt x="97" y="232"/>
                  <a:pt x="97" y="232"/>
                  <a:pt x="97" y="232"/>
                </a:cubicBezTo>
                <a:cubicBezTo>
                  <a:pt x="138" y="238"/>
                  <a:pt x="138" y="238"/>
                  <a:pt x="138" y="238"/>
                </a:cubicBezTo>
                <a:cubicBezTo>
                  <a:pt x="153" y="264"/>
                  <a:pt x="153" y="264"/>
                  <a:pt x="153" y="264"/>
                </a:cubicBezTo>
                <a:cubicBezTo>
                  <a:pt x="191" y="251"/>
                  <a:pt x="191" y="251"/>
                  <a:pt x="191" y="251"/>
                </a:cubicBezTo>
                <a:cubicBezTo>
                  <a:pt x="191" y="223"/>
                  <a:pt x="191" y="223"/>
                  <a:pt x="191" y="223"/>
                </a:cubicBezTo>
                <a:cubicBezTo>
                  <a:pt x="221" y="195"/>
                  <a:pt x="221" y="195"/>
                  <a:pt x="221" y="195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64" y="162"/>
                  <a:pt x="264" y="162"/>
                  <a:pt x="264" y="162"/>
                </a:cubicBezTo>
                <a:lnTo>
                  <a:pt x="242" y="145"/>
                </a:lnTo>
                <a:close/>
                <a:moveTo>
                  <a:pt x="132" y="217"/>
                </a:moveTo>
                <a:cubicBezTo>
                  <a:pt x="85" y="217"/>
                  <a:pt x="46" y="179"/>
                  <a:pt x="46" y="132"/>
                </a:cubicBezTo>
                <a:cubicBezTo>
                  <a:pt x="46" y="85"/>
                  <a:pt x="85" y="46"/>
                  <a:pt x="132" y="46"/>
                </a:cubicBezTo>
                <a:cubicBezTo>
                  <a:pt x="179" y="46"/>
                  <a:pt x="217" y="85"/>
                  <a:pt x="217" y="132"/>
                </a:cubicBezTo>
                <a:cubicBezTo>
                  <a:pt x="217" y="179"/>
                  <a:pt x="179" y="217"/>
                  <a:pt x="132" y="217"/>
                </a:cubicBezTo>
                <a:close/>
              </a:path>
            </a:pathLst>
          </a:custGeom>
          <a:solidFill>
            <a:srgbClr val="ECF0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3" name="Freeform 42"/>
          <p:cNvSpPr>
            <a:spLocks noEditPoints="1" noChangeArrowheads="1"/>
          </p:cNvSpPr>
          <p:nvPr/>
        </p:nvSpPr>
        <p:spPr bwMode="auto">
          <a:xfrm>
            <a:off x="6934081" y="2961927"/>
            <a:ext cx="446977" cy="335233"/>
          </a:xfrm>
          <a:custGeom>
            <a:avLst/>
            <a:gdLst>
              <a:gd name="T0" fmla="*/ 225 w 257"/>
              <a:gd name="T1" fmla="*/ 0 h 193"/>
              <a:gd name="T2" fmla="*/ 32 w 257"/>
              <a:gd name="T3" fmla="*/ 0 h 193"/>
              <a:gd name="T4" fmla="*/ 0 w 257"/>
              <a:gd name="T5" fmla="*/ 32 h 193"/>
              <a:gd name="T6" fmla="*/ 0 w 257"/>
              <a:gd name="T7" fmla="*/ 160 h 193"/>
              <a:gd name="T8" fmla="*/ 32 w 257"/>
              <a:gd name="T9" fmla="*/ 193 h 193"/>
              <a:gd name="T10" fmla="*/ 225 w 257"/>
              <a:gd name="T11" fmla="*/ 193 h 193"/>
              <a:gd name="T12" fmla="*/ 257 w 257"/>
              <a:gd name="T13" fmla="*/ 160 h 193"/>
              <a:gd name="T14" fmla="*/ 257 w 257"/>
              <a:gd name="T15" fmla="*/ 32 h 193"/>
              <a:gd name="T16" fmla="*/ 225 w 257"/>
              <a:gd name="T17" fmla="*/ 0 h 193"/>
              <a:gd name="T18" fmla="*/ 209 w 257"/>
              <a:gd name="T19" fmla="*/ 16 h 193"/>
              <a:gd name="T20" fmla="*/ 225 w 257"/>
              <a:gd name="T21" fmla="*/ 16 h 193"/>
              <a:gd name="T22" fmla="*/ 225 w 257"/>
              <a:gd name="T23" fmla="*/ 32 h 193"/>
              <a:gd name="T24" fmla="*/ 209 w 257"/>
              <a:gd name="T25" fmla="*/ 32 h 193"/>
              <a:gd name="T26" fmla="*/ 209 w 257"/>
              <a:gd name="T27" fmla="*/ 16 h 193"/>
              <a:gd name="T28" fmla="*/ 176 w 257"/>
              <a:gd name="T29" fmla="*/ 16 h 193"/>
              <a:gd name="T30" fmla="*/ 193 w 257"/>
              <a:gd name="T31" fmla="*/ 16 h 193"/>
              <a:gd name="T32" fmla="*/ 193 w 257"/>
              <a:gd name="T33" fmla="*/ 32 h 193"/>
              <a:gd name="T34" fmla="*/ 176 w 257"/>
              <a:gd name="T35" fmla="*/ 32 h 193"/>
              <a:gd name="T36" fmla="*/ 176 w 257"/>
              <a:gd name="T37" fmla="*/ 16 h 193"/>
              <a:gd name="T38" fmla="*/ 144 w 257"/>
              <a:gd name="T39" fmla="*/ 16 h 193"/>
              <a:gd name="T40" fmla="*/ 160 w 257"/>
              <a:gd name="T41" fmla="*/ 16 h 193"/>
              <a:gd name="T42" fmla="*/ 160 w 257"/>
              <a:gd name="T43" fmla="*/ 32 h 193"/>
              <a:gd name="T44" fmla="*/ 144 w 257"/>
              <a:gd name="T45" fmla="*/ 32 h 193"/>
              <a:gd name="T46" fmla="*/ 144 w 257"/>
              <a:gd name="T47" fmla="*/ 16 h 193"/>
              <a:gd name="T48" fmla="*/ 241 w 257"/>
              <a:gd name="T49" fmla="*/ 176 h 193"/>
              <a:gd name="T50" fmla="*/ 16 w 257"/>
              <a:gd name="T51" fmla="*/ 176 h 193"/>
              <a:gd name="T52" fmla="*/ 16 w 257"/>
              <a:gd name="T53" fmla="*/ 48 h 193"/>
              <a:gd name="T54" fmla="*/ 241 w 257"/>
              <a:gd name="T55" fmla="*/ 48 h 193"/>
              <a:gd name="T56" fmla="*/ 241 w 257"/>
              <a:gd name="T57" fmla="*/ 176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57"/>
              <a:gd name="T88" fmla="*/ 0 h 193"/>
              <a:gd name="T89" fmla="*/ 257 w 257"/>
              <a:gd name="T90" fmla="*/ 193 h 19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57" h="193">
                <a:moveTo>
                  <a:pt x="225" y="0"/>
                </a:moveTo>
                <a:cubicBezTo>
                  <a:pt x="32" y="0"/>
                  <a:pt x="32" y="0"/>
                  <a:pt x="32" y="0"/>
                </a:cubicBezTo>
                <a:cubicBezTo>
                  <a:pt x="14" y="0"/>
                  <a:pt x="0" y="14"/>
                  <a:pt x="0" y="32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78"/>
                  <a:pt x="14" y="193"/>
                  <a:pt x="32" y="193"/>
                </a:cubicBezTo>
                <a:cubicBezTo>
                  <a:pt x="225" y="193"/>
                  <a:pt x="225" y="193"/>
                  <a:pt x="225" y="193"/>
                </a:cubicBezTo>
                <a:cubicBezTo>
                  <a:pt x="242" y="193"/>
                  <a:pt x="257" y="178"/>
                  <a:pt x="257" y="160"/>
                </a:cubicBezTo>
                <a:cubicBezTo>
                  <a:pt x="257" y="32"/>
                  <a:pt x="257" y="32"/>
                  <a:pt x="257" y="32"/>
                </a:cubicBezTo>
                <a:cubicBezTo>
                  <a:pt x="257" y="14"/>
                  <a:pt x="242" y="0"/>
                  <a:pt x="225" y="0"/>
                </a:cubicBezTo>
                <a:close/>
                <a:moveTo>
                  <a:pt x="209" y="16"/>
                </a:moveTo>
                <a:cubicBezTo>
                  <a:pt x="225" y="16"/>
                  <a:pt x="225" y="16"/>
                  <a:pt x="225" y="16"/>
                </a:cubicBezTo>
                <a:cubicBezTo>
                  <a:pt x="225" y="32"/>
                  <a:pt x="225" y="32"/>
                  <a:pt x="225" y="32"/>
                </a:cubicBezTo>
                <a:cubicBezTo>
                  <a:pt x="209" y="32"/>
                  <a:pt x="209" y="32"/>
                  <a:pt x="209" y="32"/>
                </a:cubicBezTo>
                <a:lnTo>
                  <a:pt x="209" y="16"/>
                </a:lnTo>
                <a:close/>
                <a:moveTo>
                  <a:pt x="176" y="16"/>
                </a:moveTo>
                <a:cubicBezTo>
                  <a:pt x="193" y="16"/>
                  <a:pt x="193" y="16"/>
                  <a:pt x="193" y="16"/>
                </a:cubicBezTo>
                <a:cubicBezTo>
                  <a:pt x="193" y="32"/>
                  <a:pt x="193" y="32"/>
                  <a:pt x="193" y="32"/>
                </a:cubicBezTo>
                <a:cubicBezTo>
                  <a:pt x="176" y="32"/>
                  <a:pt x="176" y="32"/>
                  <a:pt x="176" y="32"/>
                </a:cubicBezTo>
                <a:lnTo>
                  <a:pt x="176" y="16"/>
                </a:lnTo>
                <a:close/>
                <a:moveTo>
                  <a:pt x="144" y="16"/>
                </a:moveTo>
                <a:cubicBezTo>
                  <a:pt x="160" y="16"/>
                  <a:pt x="160" y="16"/>
                  <a:pt x="160" y="16"/>
                </a:cubicBezTo>
                <a:cubicBezTo>
                  <a:pt x="160" y="32"/>
                  <a:pt x="160" y="32"/>
                  <a:pt x="160" y="32"/>
                </a:cubicBezTo>
                <a:cubicBezTo>
                  <a:pt x="144" y="32"/>
                  <a:pt x="144" y="32"/>
                  <a:pt x="144" y="32"/>
                </a:cubicBezTo>
                <a:lnTo>
                  <a:pt x="144" y="16"/>
                </a:lnTo>
                <a:close/>
                <a:moveTo>
                  <a:pt x="241" y="176"/>
                </a:moveTo>
                <a:cubicBezTo>
                  <a:pt x="16" y="176"/>
                  <a:pt x="16" y="176"/>
                  <a:pt x="16" y="176"/>
                </a:cubicBezTo>
                <a:cubicBezTo>
                  <a:pt x="16" y="48"/>
                  <a:pt x="16" y="48"/>
                  <a:pt x="16" y="48"/>
                </a:cubicBezTo>
                <a:cubicBezTo>
                  <a:pt x="241" y="48"/>
                  <a:pt x="241" y="48"/>
                  <a:pt x="241" y="48"/>
                </a:cubicBezTo>
                <a:lnTo>
                  <a:pt x="241" y="176"/>
                </a:lnTo>
                <a:close/>
              </a:path>
            </a:pathLst>
          </a:custGeom>
          <a:solidFill>
            <a:srgbClr val="ECF0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4" name="Freeform 45"/>
          <p:cNvSpPr>
            <a:spLocks noChangeArrowheads="1"/>
          </p:cNvSpPr>
          <p:nvPr/>
        </p:nvSpPr>
        <p:spPr bwMode="auto">
          <a:xfrm>
            <a:off x="5505222" y="5497236"/>
            <a:ext cx="300427" cy="32974"/>
          </a:xfrm>
          <a:custGeom>
            <a:avLst/>
            <a:gdLst>
              <a:gd name="T0" fmla="*/ 40 w 408"/>
              <a:gd name="T1" fmla="*/ 40 h 45"/>
              <a:gd name="T2" fmla="*/ 408 w 408"/>
              <a:gd name="T3" fmla="*/ 45 h 45"/>
              <a:gd name="T4" fmla="*/ 373 w 408"/>
              <a:gd name="T5" fmla="*/ 17 h 45"/>
              <a:gd name="T6" fmla="*/ 14 w 408"/>
              <a:gd name="T7" fmla="*/ 7 h 45"/>
              <a:gd name="T8" fmla="*/ 0 w 408"/>
              <a:gd name="T9" fmla="*/ 0 h 45"/>
              <a:gd name="T10" fmla="*/ 40 w 408"/>
              <a:gd name="T11" fmla="*/ 40 h 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8"/>
              <a:gd name="T19" fmla="*/ 0 h 45"/>
              <a:gd name="T20" fmla="*/ 408 w 408"/>
              <a:gd name="T21" fmla="*/ 45 h 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8" h="45">
                <a:moveTo>
                  <a:pt x="40" y="40"/>
                </a:moveTo>
                <a:lnTo>
                  <a:pt x="408" y="45"/>
                </a:lnTo>
                <a:lnTo>
                  <a:pt x="373" y="17"/>
                </a:lnTo>
                <a:lnTo>
                  <a:pt x="14" y="7"/>
                </a:lnTo>
                <a:lnTo>
                  <a:pt x="0" y="0"/>
                </a:lnTo>
                <a:lnTo>
                  <a:pt x="40" y="40"/>
                </a:lnTo>
                <a:close/>
              </a:path>
            </a:pathLst>
          </a:custGeom>
          <a:solidFill>
            <a:srgbClr val="EFAD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5" name="Freeform 47"/>
          <p:cNvSpPr>
            <a:spLocks noChangeArrowheads="1"/>
          </p:cNvSpPr>
          <p:nvPr/>
        </p:nvSpPr>
        <p:spPr bwMode="auto">
          <a:xfrm>
            <a:off x="5562009" y="5200473"/>
            <a:ext cx="258294" cy="194178"/>
          </a:xfrm>
          <a:custGeom>
            <a:avLst/>
            <a:gdLst>
              <a:gd name="T0" fmla="*/ 352 w 352"/>
              <a:gd name="T1" fmla="*/ 185 h 265"/>
              <a:gd name="T2" fmla="*/ 0 w 352"/>
              <a:gd name="T3" fmla="*/ 0 h 265"/>
              <a:gd name="T4" fmla="*/ 333 w 352"/>
              <a:gd name="T5" fmla="*/ 265 h 265"/>
              <a:gd name="T6" fmla="*/ 352 w 352"/>
              <a:gd name="T7" fmla="*/ 185 h 265"/>
              <a:gd name="T8" fmla="*/ 0 60000 65536"/>
              <a:gd name="T9" fmla="*/ 0 60000 65536"/>
              <a:gd name="T10" fmla="*/ 0 60000 65536"/>
              <a:gd name="T11" fmla="*/ 0 60000 65536"/>
              <a:gd name="T12" fmla="*/ 0 w 352"/>
              <a:gd name="T13" fmla="*/ 0 h 265"/>
              <a:gd name="T14" fmla="*/ 352 w 352"/>
              <a:gd name="T15" fmla="*/ 265 h 2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" h="265">
                <a:moveTo>
                  <a:pt x="352" y="185"/>
                </a:moveTo>
                <a:lnTo>
                  <a:pt x="0" y="0"/>
                </a:lnTo>
                <a:lnTo>
                  <a:pt x="333" y="265"/>
                </a:lnTo>
                <a:lnTo>
                  <a:pt x="352" y="185"/>
                </a:lnTo>
                <a:close/>
              </a:path>
            </a:pathLst>
          </a:custGeom>
          <a:solidFill>
            <a:srgbClr val="EFAD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6" name="Freeform 49"/>
          <p:cNvSpPr>
            <a:spLocks noChangeArrowheads="1"/>
          </p:cNvSpPr>
          <p:nvPr/>
        </p:nvSpPr>
        <p:spPr bwMode="auto">
          <a:xfrm>
            <a:off x="5908233" y="5662105"/>
            <a:ext cx="16486" cy="78771"/>
          </a:xfrm>
          <a:custGeom>
            <a:avLst/>
            <a:gdLst>
              <a:gd name="T0" fmla="*/ 8 w 10"/>
              <a:gd name="T1" fmla="*/ 0 h 45"/>
              <a:gd name="T2" fmla="*/ 10 w 10"/>
              <a:gd name="T3" fmla="*/ 2 h 45"/>
              <a:gd name="T4" fmla="*/ 4 w 10"/>
              <a:gd name="T5" fmla="*/ 42 h 45"/>
              <a:gd name="T6" fmla="*/ 2 w 10"/>
              <a:gd name="T7" fmla="*/ 44 h 45"/>
              <a:gd name="T8" fmla="*/ 2 w 10"/>
              <a:gd name="T9" fmla="*/ 44 h 45"/>
              <a:gd name="T10" fmla="*/ 0 w 10"/>
              <a:gd name="T11" fmla="*/ 42 h 45"/>
              <a:gd name="T12" fmla="*/ 5 w 10"/>
              <a:gd name="T13" fmla="*/ 2 h 45"/>
              <a:gd name="T14" fmla="*/ 8 w 10"/>
              <a:gd name="T15" fmla="*/ 0 h 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"/>
              <a:gd name="T25" fmla="*/ 0 h 45"/>
              <a:gd name="T26" fmla="*/ 10 w 10"/>
              <a:gd name="T27" fmla="*/ 45 h 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" h="45">
                <a:moveTo>
                  <a:pt x="8" y="0"/>
                </a:moveTo>
                <a:cubicBezTo>
                  <a:pt x="9" y="0"/>
                  <a:pt x="10" y="1"/>
                  <a:pt x="10" y="2"/>
                </a:cubicBezTo>
                <a:cubicBezTo>
                  <a:pt x="4" y="42"/>
                  <a:pt x="4" y="42"/>
                  <a:pt x="4" y="42"/>
                </a:cubicBezTo>
                <a:cubicBezTo>
                  <a:pt x="4" y="44"/>
                  <a:pt x="3" y="45"/>
                  <a:pt x="2" y="44"/>
                </a:cubicBezTo>
                <a:cubicBezTo>
                  <a:pt x="2" y="44"/>
                  <a:pt x="2" y="44"/>
                  <a:pt x="2" y="44"/>
                </a:cubicBezTo>
                <a:cubicBezTo>
                  <a:pt x="0" y="44"/>
                  <a:pt x="0" y="43"/>
                  <a:pt x="0" y="42"/>
                </a:cubicBezTo>
                <a:cubicBezTo>
                  <a:pt x="5" y="2"/>
                  <a:pt x="5" y="2"/>
                  <a:pt x="5" y="2"/>
                </a:cubicBezTo>
                <a:cubicBezTo>
                  <a:pt x="5" y="1"/>
                  <a:pt x="7" y="0"/>
                  <a:pt x="8" y="0"/>
                </a:cubicBezTo>
                <a:close/>
              </a:path>
            </a:pathLst>
          </a:custGeom>
          <a:solidFill>
            <a:srgbClr val="EFAD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7" name="Freeform 50"/>
          <p:cNvSpPr>
            <a:spLocks noChangeArrowheads="1"/>
          </p:cNvSpPr>
          <p:nvPr/>
        </p:nvSpPr>
        <p:spPr bwMode="auto">
          <a:xfrm>
            <a:off x="5930216" y="5684087"/>
            <a:ext cx="12823" cy="40301"/>
          </a:xfrm>
          <a:custGeom>
            <a:avLst/>
            <a:gdLst>
              <a:gd name="T0" fmla="*/ 5 w 7"/>
              <a:gd name="T1" fmla="*/ 0 h 24"/>
              <a:gd name="T2" fmla="*/ 7 w 7"/>
              <a:gd name="T3" fmla="*/ 2 h 24"/>
              <a:gd name="T4" fmla="*/ 4 w 7"/>
              <a:gd name="T5" fmla="*/ 22 h 24"/>
              <a:gd name="T6" fmla="*/ 2 w 7"/>
              <a:gd name="T7" fmla="*/ 23 h 24"/>
              <a:gd name="T8" fmla="*/ 2 w 7"/>
              <a:gd name="T9" fmla="*/ 23 h 24"/>
              <a:gd name="T10" fmla="*/ 0 w 7"/>
              <a:gd name="T11" fmla="*/ 21 h 24"/>
              <a:gd name="T12" fmla="*/ 3 w 7"/>
              <a:gd name="T13" fmla="*/ 1 h 24"/>
              <a:gd name="T14" fmla="*/ 5 w 7"/>
              <a:gd name="T15" fmla="*/ 0 h 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"/>
              <a:gd name="T25" fmla="*/ 0 h 24"/>
              <a:gd name="T26" fmla="*/ 7 w 7"/>
              <a:gd name="T27" fmla="*/ 24 h 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" h="24">
                <a:moveTo>
                  <a:pt x="5" y="0"/>
                </a:moveTo>
                <a:cubicBezTo>
                  <a:pt x="6" y="0"/>
                  <a:pt x="7" y="1"/>
                  <a:pt x="7" y="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3" y="24"/>
                  <a:pt x="2" y="23"/>
                </a:cubicBezTo>
                <a:cubicBezTo>
                  <a:pt x="2" y="23"/>
                  <a:pt x="2" y="23"/>
                  <a:pt x="2" y="23"/>
                </a:cubicBezTo>
                <a:cubicBezTo>
                  <a:pt x="1" y="23"/>
                  <a:pt x="0" y="22"/>
                  <a:pt x="0" y="21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4" y="0"/>
                  <a:pt x="5" y="0"/>
                </a:cubicBezTo>
                <a:close/>
              </a:path>
            </a:pathLst>
          </a:custGeom>
          <a:solidFill>
            <a:srgbClr val="EFAD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8" name="Freeform 51"/>
          <p:cNvSpPr>
            <a:spLocks noChangeArrowheads="1"/>
          </p:cNvSpPr>
          <p:nvPr/>
        </p:nvSpPr>
        <p:spPr bwMode="auto">
          <a:xfrm>
            <a:off x="5950366" y="5478917"/>
            <a:ext cx="32974" cy="75107"/>
          </a:xfrm>
          <a:custGeom>
            <a:avLst/>
            <a:gdLst>
              <a:gd name="T0" fmla="*/ 17 w 19"/>
              <a:gd name="T1" fmla="*/ 1 h 44"/>
              <a:gd name="T2" fmla="*/ 19 w 19"/>
              <a:gd name="T3" fmla="*/ 4 h 44"/>
              <a:gd name="T4" fmla="*/ 5 w 19"/>
              <a:gd name="T5" fmla="*/ 42 h 44"/>
              <a:gd name="T6" fmla="*/ 2 w 19"/>
              <a:gd name="T7" fmla="*/ 43 h 44"/>
              <a:gd name="T8" fmla="*/ 2 w 19"/>
              <a:gd name="T9" fmla="*/ 43 h 44"/>
              <a:gd name="T10" fmla="*/ 1 w 19"/>
              <a:gd name="T11" fmla="*/ 40 h 44"/>
              <a:gd name="T12" fmla="*/ 14 w 19"/>
              <a:gd name="T13" fmla="*/ 2 h 44"/>
              <a:gd name="T14" fmla="*/ 17 w 19"/>
              <a:gd name="T15" fmla="*/ 1 h 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9"/>
              <a:gd name="T25" fmla="*/ 0 h 44"/>
              <a:gd name="T26" fmla="*/ 19 w 19"/>
              <a:gd name="T27" fmla="*/ 44 h 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9" h="44">
                <a:moveTo>
                  <a:pt x="17" y="1"/>
                </a:moveTo>
                <a:cubicBezTo>
                  <a:pt x="19" y="1"/>
                  <a:pt x="19" y="2"/>
                  <a:pt x="19" y="4"/>
                </a:cubicBezTo>
                <a:cubicBezTo>
                  <a:pt x="5" y="42"/>
                  <a:pt x="5" y="42"/>
                  <a:pt x="5" y="42"/>
                </a:cubicBezTo>
                <a:cubicBezTo>
                  <a:pt x="5" y="43"/>
                  <a:pt x="3" y="44"/>
                  <a:pt x="2" y="43"/>
                </a:cubicBezTo>
                <a:cubicBezTo>
                  <a:pt x="2" y="43"/>
                  <a:pt x="2" y="43"/>
                  <a:pt x="2" y="43"/>
                </a:cubicBezTo>
                <a:cubicBezTo>
                  <a:pt x="1" y="43"/>
                  <a:pt x="0" y="41"/>
                  <a:pt x="1" y="40"/>
                </a:cubicBezTo>
                <a:cubicBezTo>
                  <a:pt x="14" y="2"/>
                  <a:pt x="14" y="2"/>
                  <a:pt x="14" y="2"/>
                </a:cubicBezTo>
                <a:cubicBezTo>
                  <a:pt x="15" y="1"/>
                  <a:pt x="16" y="0"/>
                  <a:pt x="17" y="1"/>
                </a:cubicBezTo>
                <a:close/>
              </a:path>
            </a:pathLst>
          </a:custGeom>
          <a:solidFill>
            <a:srgbClr val="EFAD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19" name="Freeform 52"/>
          <p:cNvSpPr>
            <a:spLocks noChangeArrowheads="1"/>
          </p:cNvSpPr>
          <p:nvPr/>
        </p:nvSpPr>
        <p:spPr bwMode="auto">
          <a:xfrm>
            <a:off x="5140679" y="5303058"/>
            <a:ext cx="73275" cy="93426"/>
          </a:xfrm>
          <a:custGeom>
            <a:avLst/>
            <a:gdLst>
              <a:gd name="T0" fmla="*/ 43 w 43"/>
              <a:gd name="T1" fmla="*/ 45 h 54"/>
              <a:gd name="T2" fmla="*/ 17 w 43"/>
              <a:gd name="T3" fmla="*/ 4 h 54"/>
              <a:gd name="T4" fmla="*/ 0 w 43"/>
              <a:gd name="T5" fmla="*/ 2 h 54"/>
              <a:gd name="T6" fmla="*/ 29 w 43"/>
              <a:gd name="T7" fmla="*/ 54 h 54"/>
              <a:gd name="T8" fmla="*/ 43 w 43"/>
              <a:gd name="T9" fmla="*/ 45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54"/>
              <a:gd name="T17" fmla="*/ 43 w 43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54">
                <a:moveTo>
                  <a:pt x="43" y="45"/>
                </a:moveTo>
                <a:cubicBezTo>
                  <a:pt x="43" y="45"/>
                  <a:pt x="34" y="14"/>
                  <a:pt x="17" y="4"/>
                </a:cubicBezTo>
                <a:cubicBezTo>
                  <a:pt x="9" y="0"/>
                  <a:pt x="4" y="1"/>
                  <a:pt x="0" y="2"/>
                </a:cubicBezTo>
                <a:cubicBezTo>
                  <a:pt x="29" y="54"/>
                  <a:pt x="29" y="54"/>
                  <a:pt x="29" y="54"/>
                </a:cubicBezTo>
                <a:lnTo>
                  <a:pt x="43" y="45"/>
                </a:lnTo>
                <a:close/>
              </a:path>
            </a:pathLst>
          </a:custGeom>
          <a:solidFill>
            <a:srgbClr val="EFAD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20" name="Freeform 53"/>
          <p:cNvSpPr>
            <a:spLocks noChangeArrowheads="1"/>
          </p:cNvSpPr>
          <p:nvPr/>
        </p:nvSpPr>
        <p:spPr bwMode="auto">
          <a:xfrm>
            <a:off x="5237769" y="4938516"/>
            <a:ext cx="67779" cy="97089"/>
          </a:xfrm>
          <a:custGeom>
            <a:avLst/>
            <a:gdLst>
              <a:gd name="T0" fmla="*/ 39 w 39"/>
              <a:gd name="T1" fmla="*/ 45 h 56"/>
              <a:gd name="T2" fmla="*/ 13 w 39"/>
              <a:gd name="T3" fmla="*/ 4 h 56"/>
              <a:gd name="T4" fmla="*/ 0 w 39"/>
              <a:gd name="T5" fmla="*/ 1 h 56"/>
              <a:gd name="T6" fmla="*/ 21 w 39"/>
              <a:gd name="T7" fmla="*/ 56 h 56"/>
              <a:gd name="T8" fmla="*/ 39 w 39"/>
              <a:gd name="T9" fmla="*/ 45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56"/>
              <a:gd name="T17" fmla="*/ 39 w 39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56">
                <a:moveTo>
                  <a:pt x="39" y="45"/>
                </a:moveTo>
                <a:cubicBezTo>
                  <a:pt x="39" y="45"/>
                  <a:pt x="31" y="13"/>
                  <a:pt x="13" y="4"/>
                </a:cubicBezTo>
                <a:cubicBezTo>
                  <a:pt x="8" y="1"/>
                  <a:pt x="4" y="0"/>
                  <a:pt x="0" y="1"/>
                </a:cubicBezTo>
                <a:cubicBezTo>
                  <a:pt x="21" y="56"/>
                  <a:pt x="21" y="56"/>
                  <a:pt x="21" y="56"/>
                </a:cubicBezTo>
                <a:lnTo>
                  <a:pt x="39" y="45"/>
                </a:lnTo>
                <a:close/>
              </a:path>
            </a:pathLst>
          </a:custGeom>
          <a:solidFill>
            <a:srgbClr val="EFAD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21" name="Freeform 54"/>
          <p:cNvSpPr>
            <a:spLocks noChangeArrowheads="1"/>
          </p:cNvSpPr>
          <p:nvPr/>
        </p:nvSpPr>
        <p:spPr bwMode="auto">
          <a:xfrm>
            <a:off x="5741533" y="4696709"/>
            <a:ext cx="87930" cy="84266"/>
          </a:xfrm>
          <a:custGeom>
            <a:avLst/>
            <a:gdLst>
              <a:gd name="T0" fmla="*/ 8 w 51"/>
              <a:gd name="T1" fmla="*/ 49 h 49"/>
              <a:gd name="T2" fmla="*/ 47 w 51"/>
              <a:gd name="T3" fmla="*/ 19 h 49"/>
              <a:gd name="T4" fmla="*/ 45 w 51"/>
              <a:gd name="T5" fmla="*/ 0 h 49"/>
              <a:gd name="T6" fmla="*/ 0 w 51"/>
              <a:gd name="T7" fmla="*/ 40 h 49"/>
              <a:gd name="T8" fmla="*/ 8 w 51"/>
              <a:gd name="T9" fmla="*/ 49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49"/>
              <a:gd name="T17" fmla="*/ 51 w 51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49">
                <a:moveTo>
                  <a:pt x="8" y="49"/>
                </a:moveTo>
                <a:cubicBezTo>
                  <a:pt x="8" y="49"/>
                  <a:pt x="39" y="37"/>
                  <a:pt x="47" y="19"/>
                </a:cubicBezTo>
                <a:cubicBezTo>
                  <a:pt x="51" y="9"/>
                  <a:pt x="48" y="3"/>
                  <a:pt x="45" y="0"/>
                </a:cubicBezTo>
                <a:cubicBezTo>
                  <a:pt x="0" y="40"/>
                  <a:pt x="0" y="40"/>
                  <a:pt x="0" y="40"/>
                </a:cubicBezTo>
                <a:lnTo>
                  <a:pt x="8" y="49"/>
                </a:lnTo>
                <a:close/>
              </a:path>
            </a:pathLst>
          </a:custGeom>
          <a:solidFill>
            <a:srgbClr val="EFAD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22" name="Freeform 57"/>
          <p:cNvSpPr>
            <a:spLocks noChangeArrowheads="1"/>
          </p:cNvSpPr>
          <p:nvPr/>
        </p:nvSpPr>
        <p:spPr bwMode="auto">
          <a:xfrm>
            <a:off x="5866100" y="4735178"/>
            <a:ext cx="456136" cy="214329"/>
          </a:xfrm>
          <a:custGeom>
            <a:avLst/>
            <a:gdLst>
              <a:gd name="T0" fmla="*/ 314 w 621"/>
              <a:gd name="T1" fmla="*/ 0 h 293"/>
              <a:gd name="T2" fmla="*/ 309 w 621"/>
              <a:gd name="T3" fmla="*/ 0 h 293"/>
              <a:gd name="T4" fmla="*/ 0 w 621"/>
              <a:gd name="T5" fmla="*/ 0 h 293"/>
              <a:gd name="T6" fmla="*/ 59 w 621"/>
              <a:gd name="T7" fmla="*/ 293 h 293"/>
              <a:gd name="T8" fmla="*/ 309 w 621"/>
              <a:gd name="T9" fmla="*/ 293 h 293"/>
              <a:gd name="T10" fmla="*/ 314 w 621"/>
              <a:gd name="T11" fmla="*/ 293 h 293"/>
              <a:gd name="T12" fmla="*/ 565 w 621"/>
              <a:gd name="T13" fmla="*/ 293 h 293"/>
              <a:gd name="T14" fmla="*/ 621 w 621"/>
              <a:gd name="T15" fmla="*/ 0 h 293"/>
              <a:gd name="T16" fmla="*/ 314 w 621"/>
              <a:gd name="T17" fmla="*/ 0 h 2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21"/>
              <a:gd name="T28" fmla="*/ 0 h 293"/>
              <a:gd name="T29" fmla="*/ 621 w 621"/>
              <a:gd name="T30" fmla="*/ 293 h 29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21" h="293">
                <a:moveTo>
                  <a:pt x="314" y="0"/>
                </a:moveTo>
                <a:lnTo>
                  <a:pt x="309" y="0"/>
                </a:lnTo>
                <a:lnTo>
                  <a:pt x="0" y="0"/>
                </a:lnTo>
                <a:lnTo>
                  <a:pt x="59" y="293"/>
                </a:lnTo>
                <a:lnTo>
                  <a:pt x="309" y="293"/>
                </a:lnTo>
                <a:lnTo>
                  <a:pt x="314" y="293"/>
                </a:lnTo>
                <a:lnTo>
                  <a:pt x="565" y="293"/>
                </a:lnTo>
                <a:lnTo>
                  <a:pt x="621" y="0"/>
                </a:lnTo>
                <a:lnTo>
                  <a:pt x="314" y="0"/>
                </a:lnTo>
                <a:close/>
              </a:path>
            </a:pathLst>
          </a:custGeom>
          <a:solidFill>
            <a:srgbClr val="6536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23" name="Freeform 59"/>
          <p:cNvSpPr>
            <a:spLocks noEditPoints="1" noChangeArrowheads="1"/>
          </p:cNvSpPr>
          <p:nvPr/>
        </p:nvSpPr>
        <p:spPr bwMode="auto">
          <a:xfrm>
            <a:off x="5510717" y="3300823"/>
            <a:ext cx="1168734" cy="1399549"/>
          </a:xfrm>
          <a:custGeom>
            <a:avLst/>
            <a:gdLst>
              <a:gd name="T0" fmla="*/ 336 w 672"/>
              <a:gd name="T1" fmla="*/ 0 h 806"/>
              <a:gd name="T2" fmla="*/ 0 w 672"/>
              <a:gd name="T3" fmla="*/ 322 h 806"/>
              <a:gd name="T4" fmla="*/ 11 w 672"/>
              <a:gd name="T5" fmla="*/ 395 h 806"/>
              <a:gd name="T6" fmla="*/ 44 w 672"/>
              <a:gd name="T7" fmla="*/ 483 h 806"/>
              <a:gd name="T8" fmla="*/ 210 w 672"/>
              <a:gd name="T9" fmla="*/ 806 h 806"/>
              <a:gd name="T10" fmla="*/ 315 w 672"/>
              <a:gd name="T11" fmla="*/ 806 h 806"/>
              <a:gd name="T12" fmla="*/ 322 w 672"/>
              <a:gd name="T13" fmla="*/ 806 h 806"/>
              <a:gd name="T14" fmla="*/ 448 w 672"/>
              <a:gd name="T15" fmla="*/ 806 h 806"/>
              <a:gd name="T16" fmla="*/ 495 w 672"/>
              <a:gd name="T17" fmla="*/ 633 h 806"/>
              <a:gd name="T18" fmla="*/ 582 w 672"/>
              <a:gd name="T19" fmla="*/ 541 h 806"/>
              <a:gd name="T20" fmla="*/ 672 w 672"/>
              <a:gd name="T21" fmla="*/ 322 h 806"/>
              <a:gd name="T22" fmla="*/ 336 w 672"/>
              <a:gd name="T23" fmla="*/ 0 h 806"/>
              <a:gd name="T24" fmla="*/ 542 w 672"/>
              <a:gd name="T25" fmla="*/ 515 h 806"/>
              <a:gd name="T26" fmla="*/ 454 w 672"/>
              <a:gd name="T27" fmla="*/ 610 h 806"/>
              <a:gd name="T28" fmla="*/ 395 w 672"/>
              <a:gd name="T29" fmla="*/ 759 h 806"/>
              <a:gd name="T30" fmla="*/ 340 w 672"/>
              <a:gd name="T31" fmla="*/ 759 h 806"/>
              <a:gd name="T32" fmla="*/ 340 w 672"/>
              <a:gd name="T33" fmla="*/ 759 h 806"/>
              <a:gd name="T34" fmla="*/ 306 w 672"/>
              <a:gd name="T35" fmla="*/ 759 h 806"/>
              <a:gd name="T36" fmla="*/ 306 w 672"/>
              <a:gd name="T37" fmla="*/ 759 h 806"/>
              <a:gd name="T38" fmla="*/ 263 w 672"/>
              <a:gd name="T39" fmla="*/ 759 h 806"/>
              <a:gd name="T40" fmla="*/ 131 w 672"/>
              <a:gd name="T41" fmla="*/ 519 h 806"/>
              <a:gd name="T42" fmla="*/ 69 w 672"/>
              <a:gd name="T43" fmla="*/ 427 h 806"/>
              <a:gd name="T44" fmla="*/ 48 w 672"/>
              <a:gd name="T45" fmla="*/ 322 h 806"/>
              <a:gd name="T46" fmla="*/ 336 w 672"/>
              <a:gd name="T47" fmla="*/ 46 h 806"/>
              <a:gd name="T48" fmla="*/ 624 w 672"/>
              <a:gd name="T49" fmla="*/ 322 h 806"/>
              <a:gd name="T50" fmla="*/ 542 w 672"/>
              <a:gd name="T51" fmla="*/ 515 h 8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672"/>
              <a:gd name="T79" fmla="*/ 0 h 806"/>
              <a:gd name="T80" fmla="*/ 672 w 672"/>
              <a:gd name="T81" fmla="*/ 806 h 8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672" h="806">
                <a:moveTo>
                  <a:pt x="336" y="0"/>
                </a:moveTo>
                <a:cubicBezTo>
                  <a:pt x="150" y="0"/>
                  <a:pt x="0" y="144"/>
                  <a:pt x="0" y="322"/>
                </a:cubicBezTo>
                <a:cubicBezTo>
                  <a:pt x="0" y="343"/>
                  <a:pt x="5" y="371"/>
                  <a:pt x="11" y="395"/>
                </a:cubicBezTo>
                <a:cubicBezTo>
                  <a:pt x="17" y="421"/>
                  <a:pt x="31" y="465"/>
                  <a:pt x="44" y="483"/>
                </a:cubicBezTo>
                <a:cubicBezTo>
                  <a:pt x="104" y="564"/>
                  <a:pt x="245" y="686"/>
                  <a:pt x="210" y="806"/>
                </a:cubicBezTo>
                <a:cubicBezTo>
                  <a:pt x="315" y="806"/>
                  <a:pt x="315" y="806"/>
                  <a:pt x="315" y="806"/>
                </a:cubicBezTo>
                <a:cubicBezTo>
                  <a:pt x="322" y="806"/>
                  <a:pt x="322" y="806"/>
                  <a:pt x="322" y="806"/>
                </a:cubicBezTo>
                <a:cubicBezTo>
                  <a:pt x="448" y="806"/>
                  <a:pt x="448" y="806"/>
                  <a:pt x="448" y="806"/>
                </a:cubicBezTo>
                <a:cubicBezTo>
                  <a:pt x="431" y="747"/>
                  <a:pt x="457" y="688"/>
                  <a:pt x="495" y="633"/>
                </a:cubicBezTo>
                <a:cubicBezTo>
                  <a:pt x="508" y="615"/>
                  <a:pt x="568" y="555"/>
                  <a:pt x="582" y="541"/>
                </a:cubicBezTo>
                <a:cubicBezTo>
                  <a:pt x="638" y="483"/>
                  <a:pt x="672" y="407"/>
                  <a:pt x="672" y="322"/>
                </a:cubicBezTo>
                <a:cubicBezTo>
                  <a:pt x="672" y="144"/>
                  <a:pt x="521" y="0"/>
                  <a:pt x="336" y="0"/>
                </a:cubicBezTo>
                <a:close/>
                <a:moveTo>
                  <a:pt x="542" y="515"/>
                </a:moveTo>
                <a:cubicBezTo>
                  <a:pt x="531" y="525"/>
                  <a:pt x="468" y="590"/>
                  <a:pt x="454" y="610"/>
                </a:cubicBezTo>
                <a:cubicBezTo>
                  <a:pt x="422" y="656"/>
                  <a:pt x="397" y="707"/>
                  <a:pt x="395" y="759"/>
                </a:cubicBezTo>
                <a:cubicBezTo>
                  <a:pt x="340" y="759"/>
                  <a:pt x="340" y="759"/>
                  <a:pt x="340" y="759"/>
                </a:cubicBezTo>
                <a:cubicBezTo>
                  <a:pt x="340" y="759"/>
                  <a:pt x="340" y="759"/>
                  <a:pt x="340" y="759"/>
                </a:cubicBezTo>
                <a:cubicBezTo>
                  <a:pt x="306" y="759"/>
                  <a:pt x="306" y="759"/>
                  <a:pt x="306" y="759"/>
                </a:cubicBezTo>
                <a:cubicBezTo>
                  <a:pt x="306" y="759"/>
                  <a:pt x="306" y="759"/>
                  <a:pt x="306" y="759"/>
                </a:cubicBezTo>
                <a:cubicBezTo>
                  <a:pt x="263" y="759"/>
                  <a:pt x="263" y="759"/>
                  <a:pt x="263" y="759"/>
                </a:cubicBezTo>
                <a:cubicBezTo>
                  <a:pt x="260" y="669"/>
                  <a:pt x="190" y="587"/>
                  <a:pt x="131" y="519"/>
                </a:cubicBezTo>
                <a:cubicBezTo>
                  <a:pt x="86" y="475"/>
                  <a:pt x="69" y="427"/>
                  <a:pt x="69" y="427"/>
                </a:cubicBezTo>
                <a:cubicBezTo>
                  <a:pt x="55" y="393"/>
                  <a:pt x="48" y="358"/>
                  <a:pt x="48" y="322"/>
                </a:cubicBezTo>
                <a:cubicBezTo>
                  <a:pt x="48" y="170"/>
                  <a:pt x="177" y="46"/>
                  <a:pt x="336" y="46"/>
                </a:cubicBezTo>
                <a:cubicBezTo>
                  <a:pt x="495" y="46"/>
                  <a:pt x="624" y="170"/>
                  <a:pt x="624" y="322"/>
                </a:cubicBezTo>
                <a:cubicBezTo>
                  <a:pt x="624" y="395"/>
                  <a:pt x="594" y="464"/>
                  <a:pt x="542" y="515"/>
                </a:cubicBezTo>
                <a:close/>
              </a:path>
            </a:pathLst>
          </a:custGeom>
          <a:solidFill>
            <a:srgbClr val="EFB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124" name="直接连接符 42"/>
          <p:cNvSpPr>
            <a:spLocks noChangeShapeType="1"/>
          </p:cNvSpPr>
          <p:nvPr/>
        </p:nvSpPr>
        <p:spPr bwMode="auto">
          <a:xfrm>
            <a:off x="2332421" y="4319344"/>
            <a:ext cx="2117643" cy="1831"/>
          </a:xfrm>
          <a:prstGeom prst="line">
            <a:avLst/>
          </a:prstGeom>
          <a:noFill/>
          <a:ln w="6350" cap="flat" cmpd="sng">
            <a:solidFill>
              <a:srgbClr val="B93C28"/>
            </a:solidFill>
            <a:prstDash val="sysDot"/>
            <a:miter lim="800000"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5" name="直接连接符 48"/>
          <p:cNvSpPr>
            <a:spLocks noChangeShapeType="1"/>
          </p:cNvSpPr>
          <p:nvPr/>
        </p:nvSpPr>
        <p:spPr bwMode="auto">
          <a:xfrm>
            <a:off x="2332421" y="3097485"/>
            <a:ext cx="2366778" cy="1832"/>
          </a:xfrm>
          <a:prstGeom prst="line">
            <a:avLst/>
          </a:prstGeom>
          <a:noFill/>
          <a:ln w="6350" cap="flat" cmpd="sng">
            <a:solidFill>
              <a:srgbClr val="169D83"/>
            </a:solidFill>
            <a:prstDash val="sysDot"/>
            <a:miter lim="800000"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6" name="直接连接符 56"/>
          <p:cNvSpPr>
            <a:spLocks noChangeShapeType="1"/>
          </p:cNvSpPr>
          <p:nvPr/>
        </p:nvSpPr>
        <p:spPr bwMode="auto">
          <a:xfrm flipH="1">
            <a:off x="7492801" y="3097485"/>
            <a:ext cx="2366778" cy="1832"/>
          </a:xfrm>
          <a:prstGeom prst="line">
            <a:avLst/>
          </a:prstGeom>
          <a:noFill/>
          <a:ln w="6350" cap="flat" cmpd="sng">
            <a:solidFill>
              <a:srgbClr val="257FBA"/>
            </a:solidFill>
            <a:prstDash val="sysDot"/>
            <a:miter lim="800000"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7" name="直接连接符 60"/>
          <p:cNvSpPr>
            <a:spLocks noChangeShapeType="1"/>
          </p:cNvSpPr>
          <p:nvPr/>
        </p:nvSpPr>
        <p:spPr bwMode="auto">
          <a:xfrm flipH="1">
            <a:off x="7741936" y="4319344"/>
            <a:ext cx="2117643" cy="1831"/>
          </a:xfrm>
          <a:prstGeom prst="line">
            <a:avLst/>
          </a:prstGeom>
          <a:noFill/>
          <a:ln w="6350" cap="flat" cmpd="sng">
            <a:solidFill>
              <a:srgbClr val="9ABC4D"/>
            </a:solidFill>
            <a:prstDash val="sysDot"/>
            <a:miter lim="800000"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8" name="直接连接符 63"/>
          <p:cNvSpPr>
            <a:spLocks noChangeShapeType="1"/>
          </p:cNvSpPr>
          <p:nvPr/>
        </p:nvSpPr>
        <p:spPr bwMode="auto">
          <a:xfrm rot="5400000">
            <a:off x="5804733" y="2056697"/>
            <a:ext cx="582535" cy="1831"/>
          </a:xfrm>
          <a:prstGeom prst="line">
            <a:avLst/>
          </a:prstGeom>
          <a:noFill/>
          <a:ln w="6350" cap="flat" cmpd="sng">
            <a:solidFill>
              <a:srgbClr val="F79814"/>
            </a:solidFill>
            <a:prstDash val="sysDot"/>
            <a:miter lim="800000"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29" name="组合 128"/>
          <p:cNvGrpSpPr/>
          <p:nvPr/>
        </p:nvGrpSpPr>
        <p:grpSpPr>
          <a:xfrm>
            <a:off x="2299391" y="1822978"/>
            <a:ext cx="7613033" cy="4414334"/>
            <a:chOff x="2299391" y="1534946"/>
            <a:chExt cx="7613033" cy="4414334"/>
          </a:xfrm>
        </p:grpSpPr>
        <p:sp>
          <p:nvSpPr>
            <p:cNvPr id="130" name="Freeform 43"/>
            <p:cNvSpPr>
              <a:spLocks noChangeArrowheads="1"/>
            </p:cNvSpPr>
            <p:nvPr/>
          </p:nvSpPr>
          <p:spPr bwMode="auto">
            <a:xfrm>
              <a:off x="5408132" y="5189054"/>
              <a:ext cx="1494807" cy="679624"/>
            </a:xfrm>
            <a:custGeom>
              <a:avLst/>
              <a:gdLst>
                <a:gd name="T0" fmla="*/ 730 w 860"/>
                <a:gd name="T1" fmla="*/ 369 h 391"/>
                <a:gd name="T2" fmla="*/ 585 w 860"/>
                <a:gd name="T3" fmla="*/ 346 h 391"/>
                <a:gd name="T4" fmla="*/ 346 w 860"/>
                <a:gd name="T5" fmla="*/ 232 h 391"/>
                <a:gd name="T6" fmla="*/ 167 w 860"/>
                <a:gd name="T7" fmla="*/ 286 h 391"/>
                <a:gd name="T8" fmla="*/ 59 w 860"/>
                <a:gd name="T9" fmla="*/ 249 h 391"/>
                <a:gd name="T10" fmla="*/ 0 w 860"/>
                <a:gd name="T11" fmla="*/ 169 h 391"/>
                <a:gd name="T12" fmla="*/ 56 w 860"/>
                <a:gd name="T13" fmla="*/ 167 h 391"/>
                <a:gd name="T14" fmla="*/ 103 w 860"/>
                <a:gd name="T15" fmla="*/ 194 h 391"/>
                <a:gd name="T16" fmla="*/ 164 w 860"/>
                <a:gd name="T17" fmla="*/ 197 h 391"/>
                <a:gd name="T18" fmla="*/ 261 w 860"/>
                <a:gd name="T19" fmla="*/ 145 h 391"/>
                <a:gd name="T20" fmla="*/ 548 w 860"/>
                <a:gd name="T21" fmla="*/ 0 h 391"/>
                <a:gd name="T22" fmla="*/ 860 w 860"/>
                <a:gd name="T23" fmla="*/ 236 h 391"/>
                <a:gd name="T24" fmla="*/ 730 w 860"/>
                <a:gd name="T25" fmla="*/ 369 h 39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60"/>
                <a:gd name="T40" fmla="*/ 0 h 391"/>
                <a:gd name="T41" fmla="*/ 860 w 860"/>
                <a:gd name="T42" fmla="*/ 391 h 39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60" h="391">
                  <a:moveTo>
                    <a:pt x="730" y="369"/>
                  </a:moveTo>
                  <a:cubicBezTo>
                    <a:pt x="671" y="391"/>
                    <a:pt x="585" y="346"/>
                    <a:pt x="585" y="346"/>
                  </a:cubicBezTo>
                  <a:cubicBezTo>
                    <a:pt x="346" y="232"/>
                    <a:pt x="346" y="232"/>
                    <a:pt x="346" y="232"/>
                  </a:cubicBezTo>
                  <a:cubicBezTo>
                    <a:pt x="167" y="286"/>
                    <a:pt x="167" y="286"/>
                    <a:pt x="167" y="286"/>
                  </a:cubicBezTo>
                  <a:cubicBezTo>
                    <a:pt x="59" y="249"/>
                    <a:pt x="59" y="249"/>
                    <a:pt x="59" y="24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21" y="149"/>
                    <a:pt x="56" y="167"/>
                  </a:cubicBezTo>
                  <a:cubicBezTo>
                    <a:pt x="91" y="186"/>
                    <a:pt x="103" y="194"/>
                    <a:pt x="103" y="194"/>
                  </a:cubicBezTo>
                  <a:cubicBezTo>
                    <a:pt x="164" y="197"/>
                    <a:pt x="164" y="197"/>
                    <a:pt x="164" y="197"/>
                  </a:cubicBezTo>
                  <a:cubicBezTo>
                    <a:pt x="261" y="145"/>
                    <a:pt x="261" y="145"/>
                    <a:pt x="261" y="145"/>
                  </a:cubicBezTo>
                  <a:cubicBezTo>
                    <a:pt x="548" y="0"/>
                    <a:pt x="548" y="0"/>
                    <a:pt x="548" y="0"/>
                  </a:cubicBezTo>
                  <a:cubicBezTo>
                    <a:pt x="860" y="236"/>
                    <a:pt x="860" y="236"/>
                    <a:pt x="860" y="236"/>
                  </a:cubicBezTo>
                  <a:cubicBezTo>
                    <a:pt x="860" y="236"/>
                    <a:pt x="776" y="353"/>
                    <a:pt x="730" y="369"/>
                  </a:cubicBezTo>
                  <a:close/>
                </a:path>
              </a:pathLst>
            </a:cu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itchFamily="34" charset="0"/>
                <a:sym typeface="宋体" pitchFamily="2" charset="-122"/>
              </a:endParaRPr>
            </a:p>
          </p:txBody>
        </p:sp>
        <p:sp>
          <p:nvSpPr>
            <p:cNvPr id="131" name="Freeform 44"/>
            <p:cNvSpPr>
              <a:spLocks noChangeArrowheads="1"/>
            </p:cNvSpPr>
            <p:nvPr/>
          </p:nvSpPr>
          <p:spPr bwMode="auto">
            <a:xfrm>
              <a:off x="5131520" y="4952742"/>
              <a:ext cx="1760428" cy="800528"/>
            </a:xfrm>
            <a:custGeom>
              <a:avLst/>
              <a:gdLst>
                <a:gd name="T0" fmla="*/ 910 w 1014"/>
                <a:gd name="T1" fmla="*/ 461 h 461"/>
                <a:gd name="T2" fmla="*/ 434 w 1014"/>
                <a:gd name="T3" fmla="*/ 299 h 461"/>
                <a:gd name="T4" fmla="*/ 172 w 1014"/>
                <a:gd name="T5" fmla="*/ 253 h 461"/>
                <a:gd name="T6" fmla="*/ 65 w 1014"/>
                <a:gd name="T7" fmla="*/ 146 h 461"/>
                <a:gd name="T8" fmla="*/ 0 w 1014"/>
                <a:gd name="T9" fmla="*/ 30 h 461"/>
                <a:gd name="T10" fmla="*/ 58 w 1014"/>
                <a:gd name="T11" fmla="*/ 20 h 461"/>
                <a:gd name="T12" fmla="*/ 141 w 1014"/>
                <a:gd name="T13" fmla="*/ 105 h 461"/>
                <a:gd name="T14" fmla="*/ 221 w 1014"/>
                <a:gd name="T15" fmla="*/ 151 h 461"/>
                <a:gd name="T16" fmla="*/ 379 w 1014"/>
                <a:gd name="T17" fmla="*/ 155 h 461"/>
                <a:gd name="T18" fmla="*/ 1014 w 1014"/>
                <a:gd name="T19" fmla="*/ 349 h 461"/>
                <a:gd name="T20" fmla="*/ 910 w 1014"/>
                <a:gd name="T21" fmla="*/ 461 h 4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4"/>
                <a:gd name="T34" fmla="*/ 0 h 461"/>
                <a:gd name="T35" fmla="*/ 1014 w 1014"/>
                <a:gd name="T36" fmla="*/ 461 h 4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4" h="461">
                  <a:moveTo>
                    <a:pt x="910" y="461"/>
                  </a:moveTo>
                  <a:cubicBezTo>
                    <a:pt x="434" y="299"/>
                    <a:pt x="434" y="299"/>
                    <a:pt x="434" y="299"/>
                  </a:cubicBezTo>
                  <a:cubicBezTo>
                    <a:pt x="172" y="253"/>
                    <a:pt x="172" y="253"/>
                    <a:pt x="172" y="253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8" y="0"/>
                    <a:pt x="58" y="20"/>
                  </a:cubicBezTo>
                  <a:cubicBezTo>
                    <a:pt x="126" y="53"/>
                    <a:pt x="141" y="105"/>
                    <a:pt x="141" y="105"/>
                  </a:cubicBezTo>
                  <a:cubicBezTo>
                    <a:pt x="221" y="151"/>
                    <a:pt x="221" y="151"/>
                    <a:pt x="221" y="151"/>
                  </a:cubicBezTo>
                  <a:cubicBezTo>
                    <a:pt x="379" y="155"/>
                    <a:pt x="379" y="155"/>
                    <a:pt x="379" y="155"/>
                  </a:cubicBezTo>
                  <a:cubicBezTo>
                    <a:pt x="1014" y="349"/>
                    <a:pt x="1014" y="349"/>
                    <a:pt x="1014" y="349"/>
                  </a:cubicBezTo>
                  <a:lnTo>
                    <a:pt x="910" y="461"/>
                  </a:lnTo>
                  <a:close/>
                </a:path>
              </a:pathLst>
            </a:custGeom>
            <a:solidFill>
              <a:srgbClr val="FFC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itchFamily="34" charset="0"/>
                <a:sym typeface="宋体" pitchFamily="2" charset="-122"/>
              </a:endParaRPr>
            </a:p>
          </p:txBody>
        </p:sp>
        <p:sp>
          <p:nvSpPr>
            <p:cNvPr id="132" name="Freeform 55"/>
            <p:cNvSpPr>
              <a:spLocks noChangeArrowheads="1"/>
            </p:cNvSpPr>
            <p:nvPr/>
          </p:nvSpPr>
          <p:spPr bwMode="auto">
            <a:xfrm>
              <a:off x="6303918" y="5474826"/>
              <a:ext cx="747403" cy="474454"/>
            </a:xfrm>
            <a:custGeom>
              <a:avLst/>
              <a:gdLst>
                <a:gd name="T0" fmla="*/ 1016 w 1016"/>
                <a:gd name="T1" fmla="*/ 645 h 645"/>
                <a:gd name="T2" fmla="*/ 879 w 1016"/>
                <a:gd name="T3" fmla="*/ 0 h 645"/>
                <a:gd name="T4" fmla="*/ 59 w 1016"/>
                <a:gd name="T5" fmla="*/ 411 h 645"/>
                <a:gd name="T6" fmla="*/ 0 w 1016"/>
                <a:gd name="T7" fmla="*/ 645 h 645"/>
                <a:gd name="T8" fmla="*/ 1016 w 1016"/>
                <a:gd name="T9" fmla="*/ 645 h 6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6"/>
                <a:gd name="T16" fmla="*/ 0 h 645"/>
                <a:gd name="T17" fmla="*/ 1016 w 1016"/>
                <a:gd name="T18" fmla="*/ 645 h 6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6" h="645">
                  <a:moveTo>
                    <a:pt x="1016" y="645"/>
                  </a:moveTo>
                  <a:lnTo>
                    <a:pt x="879" y="0"/>
                  </a:lnTo>
                  <a:lnTo>
                    <a:pt x="59" y="411"/>
                  </a:lnTo>
                  <a:lnTo>
                    <a:pt x="0" y="645"/>
                  </a:lnTo>
                  <a:lnTo>
                    <a:pt x="1016" y="645"/>
                  </a:lnTo>
                  <a:close/>
                </a:path>
              </a:pathLst>
            </a:custGeom>
            <a:solidFill>
              <a:srgbClr val="646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itchFamily="34" charset="0"/>
                <a:sym typeface="宋体" pitchFamily="2" charset="-122"/>
              </a:endParaRPr>
            </a:p>
          </p:txBody>
        </p:sp>
        <p:grpSp>
          <p:nvGrpSpPr>
            <p:cNvPr id="133" name="组合 132"/>
            <p:cNvGrpSpPr/>
            <p:nvPr/>
          </p:nvGrpSpPr>
          <p:grpSpPr>
            <a:xfrm>
              <a:off x="2299391" y="1534946"/>
              <a:ext cx="7613033" cy="4270318"/>
              <a:chOff x="2299391" y="1484784"/>
              <a:chExt cx="7613033" cy="4270318"/>
            </a:xfrm>
          </p:grpSpPr>
          <p:sp>
            <p:nvSpPr>
              <p:cNvPr id="134" name="Oval 28"/>
              <p:cNvSpPr>
                <a:spLocks noChangeArrowheads="1"/>
              </p:cNvSpPr>
              <p:nvPr/>
            </p:nvSpPr>
            <p:spPr bwMode="auto">
              <a:xfrm>
                <a:off x="4429913" y="3677760"/>
                <a:ext cx="838997" cy="655810"/>
              </a:xfrm>
              <a:custGeom>
                <a:avLst/>
                <a:gdLst>
                  <a:gd name="T0" fmla="*/ 0 w 728651"/>
                  <a:gd name="T1" fmla="*/ 0 h 568004"/>
                  <a:gd name="T2" fmla="*/ 728651 w 728651"/>
                  <a:gd name="T3" fmla="*/ 568004 h 568004"/>
                </a:gdLst>
                <a:ahLst/>
                <a:cxnLst/>
                <a:rect l="T0" t="T1" r="T2" b="T3"/>
                <a:pathLst>
                  <a:path w="728651" h="568004">
                    <a:moveTo>
                      <a:pt x="283683" y="0"/>
                    </a:moveTo>
                    <a:cubicBezTo>
                      <a:pt x="426790" y="0"/>
                      <a:pt x="545147" y="106084"/>
                      <a:pt x="563354" y="244158"/>
                    </a:cubicBezTo>
                    <a:lnTo>
                      <a:pt x="728651" y="244158"/>
                    </a:lnTo>
                    <a:lnTo>
                      <a:pt x="560075" y="346167"/>
                    </a:lnTo>
                    <a:cubicBezTo>
                      <a:pt x="532174" y="473167"/>
                      <a:pt x="418991" y="568004"/>
                      <a:pt x="283683" y="568004"/>
                    </a:cubicBezTo>
                    <a:cubicBezTo>
                      <a:pt x="127009" y="568004"/>
                      <a:pt x="0" y="440852"/>
                      <a:pt x="0" y="284002"/>
                    </a:cubicBezTo>
                    <a:cubicBezTo>
                      <a:pt x="0" y="127152"/>
                      <a:pt x="127009" y="0"/>
                      <a:pt x="283683" y="0"/>
                    </a:cubicBezTo>
                    <a:close/>
                  </a:path>
                </a:pathLst>
              </a:custGeom>
              <a:solidFill>
                <a:srgbClr val="B93C28"/>
              </a:solidFill>
              <a:ln>
                <a:noFill/>
              </a:ln>
              <a:extLst/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35" name="Oval 30"/>
              <p:cNvSpPr>
                <a:spLocks noChangeArrowheads="1"/>
              </p:cNvSpPr>
              <p:nvPr/>
            </p:nvSpPr>
            <p:spPr bwMode="auto">
              <a:xfrm>
                <a:off x="5769011" y="2005262"/>
                <a:ext cx="653977" cy="840828"/>
              </a:xfrm>
              <a:custGeom>
                <a:avLst/>
                <a:gdLst>
                  <a:gd name="T0" fmla="*/ 0 w 567366"/>
                  <a:gd name="T1" fmla="*/ 0 h 728650"/>
                  <a:gd name="T2" fmla="*/ 567366 w 567366"/>
                  <a:gd name="T3" fmla="*/ 728650 h 728650"/>
                </a:gdLst>
                <a:ahLst/>
                <a:cxnLst/>
                <a:rect l="T0" t="T1" r="T2" b="T3"/>
                <a:pathLst>
                  <a:path w="567366" h="728650">
                    <a:moveTo>
                      <a:pt x="283683" y="0"/>
                    </a:moveTo>
                    <a:cubicBezTo>
                      <a:pt x="440357" y="0"/>
                      <a:pt x="567366" y="127009"/>
                      <a:pt x="567366" y="283683"/>
                    </a:cubicBezTo>
                    <a:cubicBezTo>
                      <a:pt x="567366" y="426665"/>
                      <a:pt x="461587" y="544940"/>
                      <a:pt x="323844" y="563318"/>
                    </a:cubicBezTo>
                    <a:lnTo>
                      <a:pt x="323844" y="728650"/>
                    </a:lnTo>
                    <a:lnTo>
                      <a:pt x="223071" y="560535"/>
                    </a:lnTo>
                    <a:cubicBezTo>
                      <a:pt x="95485" y="533072"/>
                      <a:pt x="0" y="419529"/>
                      <a:pt x="0" y="283683"/>
                    </a:cubicBezTo>
                    <a:cubicBezTo>
                      <a:pt x="0" y="127009"/>
                      <a:pt x="127009" y="0"/>
                      <a:pt x="283683" y="0"/>
                    </a:cubicBezTo>
                    <a:close/>
                  </a:path>
                </a:pathLst>
              </a:custGeom>
              <a:solidFill>
                <a:srgbClr val="EFB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36" name="Freeform 32"/>
              <p:cNvSpPr>
                <a:spLocks noChangeArrowheads="1"/>
              </p:cNvSpPr>
              <p:nvPr/>
            </p:nvSpPr>
            <p:spPr bwMode="auto">
              <a:xfrm>
                <a:off x="4728350" y="2474853"/>
                <a:ext cx="626500" cy="655810"/>
              </a:xfrm>
              <a:custGeom>
                <a:avLst/>
                <a:gdLst>
                  <a:gd name="T0" fmla="*/ 0 w 542623"/>
                  <a:gd name="T1" fmla="*/ 0 h 568558"/>
                  <a:gd name="T2" fmla="*/ 542623 w 542623"/>
                  <a:gd name="T3" fmla="*/ 568558 h 568558"/>
                </a:gdLst>
                <a:ahLst/>
                <a:cxnLst/>
                <a:rect l="T0" t="T1" r="T2" b="T3"/>
                <a:pathLst>
                  <a:path w="542623" h="568558">
                    <a:moveTo>
                      <a:pt x="200292" y="0"/>
                    </a:moveTo>
                    <a:cubicBezTo>
                      <a:pt x="272954" y="0"/>
                      <a:pt x="345616" y="27494"/>
                      <a:pt x="400584" y="82482"/>
                    </a:cubicBezTo>
                    <a:cubicBezTo>
                      <a:pt x="502176" y="184112"/>
                      <a:pt x="511154" y="342083"/>
                      <a:pt x="426560" y="452953"/>
                    </a:cubicBezTo>
                    <a:lnTo>
                      <a:pt x="542623" y="568558"/>
                    </a:lnTo>
                    <a:lnTo>
                      <a:pt x="354644" y="521682"/>
                    </a:lnTo>
                    <a:cubicBezTo>
                      <a:pt x="245142" y="592861"/>
                      <a:pt x="95733" y="580490"/>
                      <a:pt x="0" y="484721"/>
                    </a:cubicBezTo>
                    <a:cubicBezTo>
                      <a:pt x="-111441" y="373239"/>
                      <a:pt x="-111441" y="193964"/>
                      <a:pt x="0" y="82482"/>
                    </a:cubicBezTo>
                    <a:cubicBezTo>
                      <a:pt x="54967" y="27494"/>
                      <a:pt x="127629" y="0"/>
                      <a:pt x="200292" y="0"/>
                    </a:cubicBez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37" name="Freeform 33"/>
              <p:cNvSpPr>
                <a:spLocks noChangeArrowheads="1"/>
              </p:cNvSpPr>
              <p:nvPr/>
            </p:nvSpPr>
            <p:spPr bwMode="auto">
              <a:xfrm>
                <a:off x="6913930" y="3677760"/>
                <a:ext cx="838997" cy="655810"/>
              </a:xfrm>
              <a:custGeom>
                <a:avLst/>
                <a:gdLst>
                  <a:gd name="T0" fmla="*/ 0 w 727376"/>
                  <a:gd name="T1" fmla="*/ 0 h 568004"/>
                  <a:gd name="T2" fmla="*/ 727376 w 727376"/>
                  <a:gd name="T3" fmla="*/ 568004 h 568004"/>
                </a:gdLst>
                <a:ahLst/>
                <a:cxnLst/>
                <a:rect l="T0" t="T1" r="T2" b="T3"/>
                <a:pathLst>
                  <a:path w="727376" h="568004">
                    <a:moveTo>
                      <a:pt x="443693" y="0"/>
                    </a:moveTo>
                    <a:cubicBezTo>
                      <a:pt x="600367" y="0"/>
                      <a:pt x="727376" y="127152"/>
                      <a:pt x="727376" y="284002"/>
                    </a:cubicBezTo>
                    <a:cubicBezTo>
                      <a:pt x="727376" y="440852"/>
                      <a:pt x="600367" y="568004"/>
                      <a:pt x="443693" y="568004"/>
                    </a:cubicBezTo>
                    <a:cubicBezTo>
                      <a:pt x="308041" y="568004"/>
                      <a:pt x="194627" y="472684"/>
                      <a:pt x="167007" y="345217"/>
                    </a:cubicBezTo>
                    <a:lnTo>
                      <a:pt x="0" y="244158"/>
                    </a:lnTo>
                    <a:lnTo>
                      <a:pt x="164022" y="244158"/>
                    </a:lnTo>
                    <a:cubicBezTo>
                      <a:pt x="182229" y="106084"/>
                      <a:pt x="300586" y="0"/>
                      <a:pt x="443693" y="0"/>
                    </a:cubicBezTo>
                    <a:close/>
                  </a:path>
                </a:pathLst>
              </a:custGeom>
              <a:solidFill>
                <a:srgbClr val="9ABC4D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BEA58B"/>
                  </a:solidFill>
                  <a:latin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138" name="Freeform 35"/>
              <p:cNvSpPr>
                <a:spLocks noChangeArrowheads="1"/>
              </p:cNvSpPr>
              <p:nvPr/>
            </p:nvSpPr>
            <p:spPr bwMode="auto">
              <a:xfrm>
                <a:off x="6763717" y="2505363"/>
                <a:ext cx="626500" cy="655810"/>
              </a:xfrm>
              <a:custGeom>
                <a:avLst/>
                <a:gdLst>
                  <a:gd name="T0" fmla="*/ 0 w 543564"/>
                  <a:gd name="T1" fmla="*/ 0 h 568558"/>
                  <a:gd name="T2" fmla="*/ 543564 w 543564"/>
                  <a:gd name="T3" fmla="*/ 568558 h 568558"/>
                </a:gdLst>
                <a:ahLst/>
                <a:cxnLst/>
                <a:rect l="T0" t="T1" r="T2" b="T3"/>
                <a:pathLst>
                  <a:path w="543564" h="568558">
                    <a:moveTo>
                      <a:pt x="342650" y="0"/>
                    </a:moveTo>
                    <a:cubicBezTo>
                      <a:pt x="415265" y="0"/>
                      <a:pt x="487880" y="27494"/>
                      <a:pt x="543564" y="82481"/>
                    </a:cubicBezTo>
                    <a:cubicBezTo>
                      <a:pt x="653426" y="193963"/>
                      <a:pt x="653426" y="373238"/>
                      <a:pt x="543564" y="484721"/>
                    </a:cubicBezTo>
                    <a:cubicBezTo>
                      <a:pt x="446656" y="580417"/>
                      <a:pt x="298471" y="592842"/>
                      <a:pt x="188359" y="521823"/>
                    </a:cubicBezTo>
                    <a:lnTo>
                      <a:pt x="0" y="568558"/>
                    </a:lnTo>
                    <a:lnTo>
                      <a:pt x="116507" y="453422"/>
                    </a:lnTo>
                    <a:cubicBezTo>
                      <a:pt x="32707" y="342529"/>
                      <a:pt x="41441" y="184255"/>
                      <a:pt x="141737" y="82481"/>
                    </a:cubicBezTo>
                    <a:cubicBezTo>
                      <a:pt x="197421" y="27494"/>
                      <a:pt x="270035" y="0"/>
                      <a:pt x="342650" y="0"/>
                    </a:cubicBezTo>
                    <a:close/>
                  </a:path>
                </a:pathLst>
              </a:custGeom>
              <a:solidFill>
                <a:srgbClr val="257FBA"/>
              </a:solidFill>
              <a:ln>
                <a:noFill/>
              </a:ln>
              <a:extLst/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39" name="Freeform 40"/>
              <p:cNvSpPr>
                <a:spLocks noEditPoints="1" noChangeArrowheads="1"/>
              </p:cNvSpPr>
              <p:nvPr/>
            </p:nvSpPr>
            <p:spPr bwMode="auto">
              <a:xfrm>
                <a:off x="4583832" y="3810886"/>
                <a:ext cx="360000" cy="360000"/>
              </a:xfrm>
              <a:custGeom>
                <a:avLst/>
                <a:gdLst>
                  <a:gd name="T0" fmla="*/ 70 w 140"/>
                  <a:gd name="T1" fmla="*/ 0 h 140"/>
                  <a:gd name="T2" fmla="*/ 0 w 140"/>
                  <a:gd name="T3" fmla="*/ 70 h 140"/>
                  <a:gd name="T4" fmla="*/ 70 w 140"/>
                  <a:gd name="T5" fmla="*/ 140 h 140"/>
                  <a:gd name="T6" fmla="*/ 140 w 140"/>
                  <a:gd name="T7" fmla="*/ 70 h 140"/>
                  <a:gd name="T8" fmla="*/ 70 w 140"/>
                  <a:gd name="T9" fmla="*/ 0 h 140"/>
                  <a:gd name="T10" fmla="*/ 70 w 140"/>
                  <a:gd name="T11" fmla="*/ 118 h 140"/>
                  <a:gd name="T12" fmla="*/ 57 w 140"/>
                  <a:gd name="T13" fmla="*/ 102 h 140"/>
                  <a:gd name="T14" fmla="*/ 83 w 140"/>
                  <a:gd name="T15" fmla="*/ 102 h 140"/>
                  <a:gd name="T16" fmla="*/ 70 w 140"/>
                  <a:gd name="T17" fmla="*/ 118 h 140"/>
                  <a:gd name="T18" fmla="*/ 52 w 140"/>
                  <a:gd name="T19" fmla="*/ 93 h 140"/>
                  <a:gd name="T20" fmla="*/ 47 w 140"/>
                  <a:gd name="T21" fmla="*/ 74 h 140"/>
                  <a:gd name="T22" fmla="*/ 93 w 140"/>
                  <a:gd name="T23" fmla="*/ 74 h 140"/>
                  <a:gd name="T24" fmla="*/ 88 w 140"/>
                  <a:gd name="T25" fmla="*/ 93 h 140"/>
                  <a:gd name="T26" fmla="*/ 52 w 140"/>
                  <a:gd name="T27" fmla="*/ 93 h 140"/>
                  <a:gd name="T28" fmla="*/ 122 w 140"/>
                  <a:gd name="T29" fmla="*/ 65 h 140"/>
                  <a:gd name="T30" fmla="*/ 102 w 140"/>
                  <a:gd name="T31" fmla="*/ 65 h 140"/>
                  <a:gd name="T32" fmla="*/ 100 w 140"/>
                  <a:gd name="T33" fmla="*/ 46 h 140"/>
                  <a:gd name="T34" fmla="*/ 117 w 140"/>
                  <a:gd name="T35" fmla="*/ 46 h 140"/>
                  <a:gd name="T36" fmla="*/ 122 w 140"/>
                  <a:gd name="T37" fmla="*/ 65 h 140"/>
                  <a:gd name="T38" fmla="*/ 93 w 140"/>
                  <a:gd name="T39" fmla="*/ 65 h 140"/>
                  <a:gd name="T40" fmla="*/ 47 w 140"/>
                  <a:gd name="T41" fmla="*/ 65 h 140"/>
                  <a:gd name="T42" fmla="*/ 49 w 140"/>
                  <a:gd name="T43" fmla="*/ 46 h 140"/>
                  <a:gd name="T44" fmla="*/ 91 w 140"/>
                  <a:gd name="T45" fmla="*/ 46 h 140"/>
                  <a:gd name="T46" fmla="*/ 93 w 140"/>
                  <a:gd name="T47" fmla="*/ 65 h 140"/>
                  <a:gd name="T48" fmla="*/ 37 w 140"/>
                  <a:gd name="T49" fmla="*/ 65 h 140"/>
                  <a:gd name="T50" fmla="*/ 18 w 140"/>
                  <a:gd name="T51" fmla="*/ 65 h 140"/>
                  <a:gd name="T52" fmla="*/ 23 w 140"/>
                  <a:gd name="T53" fmla="*/ 46 h 140"/>
                  <a:gd name="T54" fmla="*/ 39 w 140"/>
                  <a:gd name="T55" fmla="*/ 46 h 140"/>
                  <a:gd name="T56" fmla="*/ 37 w 140"/>
                  <a:gd name="T57" fmla="*/ 65 h 140"/>
                  <a:gd name="T58" fmla="*/ 38 w 140"/>
                  <a:gd name="T59" fmla="*/ 74 h 140"/>
                  <a:gd name="T60" fmla="*/ 42 w 140"/>
                  <a:gd name="T61" fmla="*/ 93 h 140"/>
                  <a:gd name="T62" fmla="*/ 23 w 140"/>
                  <a:gd name="T63" fmla="*/ 93 h 140"/>
                  <a:gd name="T64" fmla="*/ 18 w 140"/>
                  <a:gd name="T65" fmla="*/ 74 h 140"/>
                  <a:gd name="T66" fmla="*/ 38 w 140"/>
                  <a:gd name="T67" fmla="*/ 74 h 140"/>
                  <a:gd name="T68" fmla="*/ 102 w 140"/>
                  <a:gd name="T69" fmla="*/ 74 h 140"/>
                  <a:gd name="T70" fmla="*/ 122 w 140"/>
                  <a:gd name="T71" fmla="*/ 74 h 140"/>
                  <a:gd name="T72" fmla="*/ 117 w 140"/>
                  <a:gd name="T73" fmla="*/ 93 h 140"/>
                  <a:gd name="T74" fmla="*/ 98 w 140"/>
                  <a:gd name="T75" fmla="*/ 93 h 140"/>
                  <a:gd name="T76" fmla="*/ 102 w 140"/>
                  <a:gd name="T77" fmla="*/ 74 h 140"/>
                  <a:gd name="T78" fmla="*/ 111 w 140"/>
                  <a:gd name="T79" fmla="*/ 37 h 140"/>
                  <a:gd name="T80" fmla="*/ 98 w 140"/>
                  <a:gd name="T81" fmla="*/ 37 h 140"/>
                  <a:gd name="T82" fmla="*/ 90 w 140"/>
                  <a:gd name="T83" fmla="*/ 21 h 140"/>
                  <a:gd name="T84" fmla="*/ 111 w 140"/>
                  <a:gd name="T85" fmla="*/ 37 h 140"/>
                  <a:gd name="T86" fmla="*/ 75 w 140"/>
                  <a:gd name="T87" fmla="*/ 18 h 140"/>
                  <a:gd name="T88" fmla="*/ 88 w 140"/>
                  <a:gd name="T89" fmla="*/ 37 h 140"/>
                  <a:gd name="T90" fmla="*/ 52 w 140"/>
                  <a:gd name="T91" fmla="*/ 37 h 140"/>
                  <a:gd name="T92" fmla="*/ 64 w 140"/>
                  <a:gd name="T93" fmla="*/ 18 h 140"/>
                  <a:gd name="T94" fmla="*/ 70 w 140"/>
                  <a:gd name="T95" fmla="*/ 17 h 140"/>
                  <a:gd name="T96" fmla="*/ 75 w 140"/>
                  <a:gd name="T97" fmla="*/ 18 h 140"/>
                  <a:gd name="T98" fmla="*/ 50 w 140"/>
                  <a:gd name="T99" fmla="*/ 21 h 140"/>
                  <a:gd name="T100" fmla="*/ 42 w 140"/>
                  <a:gd name="T101" fmla="*/ 37 h 140"/>
                  <a:gd name="T102" fmla="*/ 29 w 140"/>
                  <a:gd name="T103" fmla="*/ 37 h 140"/>
                  <a:gd name="T104" fmla="*/ 50 w 140"/>
                  <a:gd name="T105" fmla="*/ 21 h 140"/>
                  <a:gd name="T106" fmla="*/ 29 w 140"/>
                  <a:gd name="T107" fmla="*/ 102 h 140"/>
                  <a:gd name="T108" fmla="*/ 46 w 140"/>
                  <a:gd name="T109" fmla="*/ 102 h 140"/>
                  <a:gd name="T110" fmla="*/ 60 w 140"/>
                  <a:gd name="T111" fmla="*/ 121 h 140"/>
                  <a:gd name="T112" fmla="*/ 29 w 140"/>
                  <a:gd name="T113" fmla="*/ 102 h 140"/>
                  <a:gd name="T114" fmla="*/ 80 w 140"/>
                  <a:gd name="T115" fmla="*/ 121 h 140"/>
                  <a:gd name="T116" fmla="*/ 94 w 140"/>
                  <a:gd name="T117" fmla="*/ 102 h 140"/>
                  <a:gd name="T118" fmla="*/ 111 w 140"/>
                  <a:gd name="T119" fmla="*/ 102 h 140"/>
                  <a:gd name="T120" fmla="*/ 80 w 140"/>
                  <a:gd name="T121" fmla="*/ 121 h 14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40"/>
                  <a:gd name="T184" fmla="*/ 0 h 140"/>
                  <a:gd name="T185" fmla="*/ 140 w 140"/>
                  <a:gd name="T186" fmla="*/ 140 h 14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40" h="140">
                    <a:moveTo>
                      <a:pt x="70" y="0"/>
                    </a:moveTo>
                    <a:cubicBezTo>
                      <a:pt x="31" y="0"/>
                      <a:pt x="0" y="31"/>
                      <a:pt x="0" y="70"/>
                    </a:cubicBezTo>
                    <a:cubicBezTo>
                      <a:pt x="0" y="108"/>
                      <a:pt x="31" y="140"/>
                      <a:pt x="70" y="140"/>
                    </a:cubicBezTo>
                    <a:cubicBezTo>
                      <a:pt x="108" y="140"/>
                      <a:pt x="140" y="108"/>
                      <a:pt x="140" y="70"/>
                    </a:cubicBezTo>
                    <a:cubicBezTo>
                      <a:pt x="140" y="31"/>
                      <a:pt x="108" y="0"/>
                      <a:pt x="70" y="0"/>
                    </a:cubicBezTo>
                    <a:close/>
                    <a:moveTo>
                      <a:pt x="70" y="118"/>
                    </a:moveTo>
                    <a:cubicBezTo>
                      <a:pt x="65" y="114"/>
                      <a:pt x="60" y="108"/>
                      <a:pt x="57" y="102"/>
                    </a:cubicBezTo>
                    <a:cubicBezTo>
                      <a:pt x="83" y="102"/>
                      <a:pt x="83" y="102"/>
                      <a:pt x="83" y="102"/>
                    </a:cubicBezTo>
                    <a:cubicBezTo>
                      <a:pt x="79" y="108"/>
                      <a:pt x="75" y="114"/>
                      <a:pt x="70" y="118"/>
                    </a:cubicBezTo>
                    <a:close/>
                    <a:moveTo>
                      <a:pt x="52" y="93"/>
                    </a:moveTo>
                    <a:cubicBezTo>
                      <a:pt x="50" y="87"/>
                      <a:pt x="48" y="81"/>
                      <a:pt x="47" y="74"/>
                    </a:cubicBezTo>
                    <a:cubicBezTo>
                      <a:pt x="93" y="74"/>
                      <a:pt x="93" y="74"/>
                      <a:pt x="93" y="74"/>
                    </a:cubicBezTo>
                    <a:cubicBezTo>
                      <a:pt x="92" y="81"/>
                      <a:pt x="90" y="87"/>
                      <a:pt x="88" y="93"/>
                    </a:cubicBezTo>
                    <a:lnTo>
                      <a:pt x="52" y="93"/>
                    </a:lnTo>
                    <a:close/>
                    <a:moveTo>
                      <a:pt x="122" y="65"/>
                    </a:moveTo>
                    <a:cubicBezTo>
                      <a:pt x="102" y="65"/>
                      <a:pt x="102" y="65"/>
                      <a:pt x="102" y="65"/>
                    </a:cubicBezTo>
                    <a:cubicBezTo>
                      <a:pt x="102" y="59"/>
                      <a:pt x="102" y="52"/>
                      <a:pt x="100" y="46"/>
                    </a:cubicBezTo>
                    <a:cubicBezTo>
                      <a:pt x="117" y="46"/>
                      <a:pt x="117" y="46"/>
                      <a:pt x="117" y="46"/>
                    </a:cubicBezTo>
                    <a:cubicBezTo>
                      <a:pt x="120" y="52"/>
                      <a:pt x="121" y="59"/>
                      <a:pt x="122" y="65"/>
                    </a:cubicBezTo>
                    <a:close/>
                    <a:moveTo>
                      <a:pt x="93" y="65"/>
                    </a:moveTo>
                    <a:cubicBezTo>
                      <a:pt x="47" y="65"/>
                      <a:pt x="47" y="65"/>
                      <a:pt x="47" y="65"/>
                    </a:cubicBezTo>
                    <a:cubicBezTo>
                      <a:pt x="47" y="59"/>
                      <a:pt x="47" y="52"/>
                      <a:pt x="49" y="46"/>
                    </a:cubicBezTo>
                    <a:cubicBezTo>
                      <a:pt x="91" y="46"/>
                      <a:pt x="91" y="46"/>
                      <a:pt x="91" y="46"/>
                    </a:cubicBezTo>
                    <a:cubicBezTo>
                      <a:pt x="92" y="52"/>
                      <a:pt x="93" y="59"/>
                      <a:pt x="93" y="65"/>
                    </a:cubicBezTo>
                    <a:close/>
                    <a:moveTo>
                      <a:pt x="37" y="65"/>
                    </a:moveTo>
                    <a:cubicBezTo>
                      <a:pt x="18" y="65"/>
                      <a:pt x="18" y="65"/>
                      <a:pt x="18" y="65"/>
                    </a:cubicBezTo>
                    <a:cubicBezTo>
                      <a:pt x="18" y="59"/>
                      <a:pt x="20" y="52"/>
                      <a:pt x="23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8" y="52"/>
                      <a:pt x="37" y="59"/>
                      <a:pt x="37" y="65"/>
                    </a:cubicBezTo>
                    <a:close/>
                    <a:moveTo>
                      <a:pt x="38" y="74"/>
                    </a:moveTo>
                    <a:cubicBezTo>
                      <a:pt x="38" y="81"/>
                      <a:pt x="40" y="87"/>
                      <a:pt x="42" y="93"/>
                    </a:cubicBezTo>
                    <a:cubicBezTo>
                      <a:pt x="23" y="93"/>
                      <a:pt x="23" y="93"/>
                      <a:pt x="23" y="93"/>
                    </a:cubicBezTo>
                    <a:cubicBezTo>
                      <a:pt x="20" y="87"/>
                      <a:pt x="18" y="81"/>
                      <a:pt x="18" y="74"/>
                    </a:cubicBezTo>
                    <a:lnTo>
                      <a:pt x="38" y="74"/>
                    </a:lnTo>
                    <a:close/>
                    <a:moveTo>
                      <a:pt x="102" y="74"/>
                    </a:moveTo>
                    <a:cubicBezTo>
                      <a:pt x="122" y="74"/>
                      <a:pt x="122" y="74"/>
                      <a:pt x="122" y="74"/>
                    </a:cubicBezTo>
                    <a:cubicBezTo>
                      <a:pt x="121" y="81"/>
                      <a:pt x="120" y="87"/>
                      <a:pt x="117" y="93"/>
                    </a:cubicBezTo>
                    <a:cubicBezTo>
                      <a:pt x="98" y="93"/>
                      <a:pt x="98" y="93"/>
                      <a:pt x="98" y="93"/>
                    </a:cubicBezTo>
                    <a:cubicBezTo>
                      <a:pt x="100" y="87"/>
                      <a:pt x="101" y="81"/>
                      <a:pt x="102" y="74"/>
                    </a:cubicBezTo>
                    <a:close/>
                    <a:moveTo>
                      <a:pt x="111" y="37"/>
                    </a:moveTo>
                    <a:cubicBezTo>
                      <a:pt x="98" y="37"/>
                      <a:pt x="98" y="37"/>
                      <a:pt x="98" y="37"/>
                    </a:cubicBezTo>
                    <a:cubicBezTo>
                      <a:pt x="96" y="31"/>
                      <a:pt x="93" y="26"/>
                      <a:pt x="90" y="21"/>
                    </a:cubicBezTo>
                    <a:cubicBezTo>
                      <a:pt x="98" y="25"/>
                      <a:pt x="105" y="30"/>
                      <a:pt x="111" y="37"/>
                    </a:cubicBezTo>
                    <a:close/>
                    <a:moveTo>
                      <a:pt x="75" y="18"/>
                    </a:moveTo>
                    <a:cubicBezTo>
                      <a:pt x="80" y="23"/>
                      <a:pt x="85" y="30"/>
                      <a:pt x="88" y="37"/>
                    </a:cubicBezTo>
                    <a:cubicBezTo>
                      <a:pt x="52" y="37"/>
                      <a:pt x="52" y="37"/>
                      <a:pt x="52" y="37"/>
                    </a:cubicBezTo>
                    <a:cubicBezTo>
                      <a:pt x="55" y="30"/>
                      <a:pt x="59" y="23"/>
                      <a:pt x="64" y="18"/>
                    </a:cubicBezTo>
                    <a:cubicBezTo>
                      <a:pt x="66" y="17"/>
                      <a:pt x="68" y="17"/>
                      <a:pt x="70" y="17"/>
                    </a:cubicBezTo>
                    <a:cubicBezTo>
                      <a:pt x="72" y="17"/>
                      <a:pt x="74" y="17"/>
                      <a:pt x="75" y="18"/>
                    </a:cubicBezTo>
                    <a:close/>
                    <a:moveTo>
                      <a:pt x="50" y="21"/>
                    </a:moveTo>
                    <a:cubicBezTo>
                      <a:pt x="47" y="26"/>
                      <a:pt x="44" y="31"/>
                      <a:pt x="42" y="37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34" y="30"/>
                      <a:pt x="42" y="25"/>
                      <a:pt x="50" y="21"/>
                    </a:cubicBezTo>
                    <a:close/>
                    <a:moveTo>
                      <a:pt x="29" y="102"/>
                    </a:moveTo>
                    <a:cubicBezTo>
                      <a:pt x="46" y="102"/>
                      <a:pt x="46" y="102"/>
                      <a:pt x="46" y="102"/>
                    </a:cubicBezTo>
                    <a:cubicBezTo>
                      <a:pt x="50" y="110"/>
                      <a:pt x="54" y="116"/>
                      <a:pt x="60" y="121"/>
                    </a:cubicBezTo>
                    <a:cubicBezTo>
                      <a:pt x="47" y="119"/>
                      <a:pt x="36" y="112"/>
                      <a:pt x="29" y="102"/>
                    </a:cubicBezTo>
                    <a:close/>
                    <a:moveTo>
                      <a:pt x="80" y="121"/>
                    </a:moveTo>
                    <a:cubicBezTo>
                      <a:pt x="85" y="116"/>
                      <a:pt x="90" y="110"/>
                      <a:pt x="94" y="102"/>
                    </a:cubicBezTo>
                    <a:cubicBezTo>
                      <a:pt x="111" y="102"/>
                      <a:pt x="111" y="102"/>
                      <a:pt x="111" y="102"/>
                    </a:cubicBezTo>
                    <a:cubicBezTo>
                      <a:pt x="103" y="112"/>
                      <a:pt x="92" y="119"/>
                      <a:pt x="80" y="121"/>
                    </a:cubicBezTo>
                    <a:close/>
                  </a:path>
                </a:pathLst>
              </a:custGeom>
              <a:solidFill>
                <a:srgbClr val="ECF0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0" name="Freeform 46"/>
              <p:cNvSpPr>
                <a:spLocks noChangeArrowheads="1"/>
              </p:cNvSpPr>
              <p:nvPr/>
            </p:nvSpPr>
            <p:spPr bwMode="auto">
              <a:xfrm>
                <a:off x="5232272" y="4602855"/>
                <a:ext cx="663137" cy="699775"/>
              </a:xfrm>
              <a:custGeom>
                <a:avLst/>
                <a:gdLst>
                  <a:gd name="T0" fmla="*/ 357 w 381"/>
                  <a:gd name="T1" fmla="*/ 402 h 402"/>
                  <a:gd name="T2" fmla="*/ 89 w 381"/>
                  <a:gd name="T3" fmla="*/ 254 h 402"/>
                  <a:gd name="T4" fmla="*/ 0 w 381"/>
                  <a:gd name="T5" fmla="*/ 20 h 402"/>
                  <a:gd name="T6" fmla="*/ 67 w 381"/>
                  <a:gd name="T7" fmla="*/ 24 h 402"/>
                  <a:gd name="T8" fmla="*/ 117 w 381"/>
                  <a:gd name="T9" fmla="*/ 101 h 402"/>
                  <a:gd name="T10" fmla="*/ 159 w 381"/>
                  <a:gd name="T11" fmla="*/ 162 h 402"/>
                  <a:gd name="T12" fmla="*/ 381 w 381"/>
                  <a:gd name="T13" fmla="*/ 279 h 402"/>
                  <a:gd name="T14" fmla="*/ 357 w 381"/>
                  <a:gd name="T15" fmla="*/ 402 h 40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1"/>
                  <a:gd name="T25" fmla="*/ 0 h 402"/>
                  <a:gd name="T26" fmla="*/ 381 w 381"/>
                  <a:gd name="T27" fmla="*/ 402 h 40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1" h="402">
                    <a:moveTo>
                      <a:pt x="357" y="402"/>
                    </a:moveTo>
                    <a:cubicBezTo>
                      <a:pt x="89" y="254"/>
                      <a:pt x="89" y="254"/>
                      <a:pt x="89" y="25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33" y="0"/>
                      <a:pt x="67" y="24"/>
                    </a:cubicBezTo>
                    <a:cubicBezTo>
                      <a:pt x="105" y="50"/>
                      <a:pt x="117" y="101"/>
                      <a:pt x="117" y="101"/>
                    </a:cubicBezTo>
                    <a:cubicBezTo>
                      <a:pt x="159" y="162"/>
                      <a:pt x="159" y="162"/>
                      <a:pt x="159" y="162"/>
                    </a:cubicBezTo>
                    <a:cubicBezTo>
                      <a:pt x="381" y="279"/>
                      <a:pt x="381" y="279"/>
                      <a:pt x="381" y="279"/>
                    </a:cubicBezTo>
                    <a:lnTo>
                      <a:pt x="357" y="402"/>
                    </a:lnTo>
                    <a:close/>
                  </a:path>
                </a:pathLst>
              </a:custGeom>
              <a:solidFill>
                <a:srgbClr val="FFC1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1" name="Freeform 48"/>
              <p:cNvSpPr>
                <a:spLocks noChangeArrowheads="1"/>
              </p:cNvSpPr>
              <p:nvPr/>
            </p:nvSpPr>
            <p:spPr bwMode="auto">
              <a:xfrm>
                <a:off x="5640780" y="4397686"/>
                <a:ext cx="1313451" cy="1357416"/>
              </a:xfrm>
              <a:custGeom>
                <a:avLst/>
                <a:gdLst>
                  <a:gd name="T0" fmla="*/ 391 w 756"/>
                  <a:gd name="T1" fmla="*/ 52 h 781"/>
                  <a:gd name="T2" fmla="*/ 405 w 756"/>
                  <a:gd name="T3" fmla="*/ 226 h 781"/>
                  <a:gd name="T4" fmla="*/ 406 w 756"/>
                  <a:gd name="T5" fmla="*/ 270 h 781"/>
                  <a:gd name="T6" fmla="*/ 316 w 756"/>
                  <a:gd name="T7" fmla="*/ 322 h 781"/>
                  <a:gd name="T8" fmla="*/ 174 w 756"/>
                  <a:gd name="T9" fmla="*/ 267 h 781"/>
                  <a:gd name="T10" fmla="*/ 103 w 756"/>
                  <a:gd name="T11" fmla="*/ 152 h 781"/>
                  <a:gd name="T12" fmla="*/ 108 w 756"/>
                  <a:gd name="T13" fmla="*/ 103 h 781"/>
                  <a:gd name="T14" fmla="*/ 122 w 756"/>
                  <a:gd name="T15" fmla="*/ 38 h 781"/>
                  <a:gd name="T16" fmla="*/ 103 w 756"/>
                  <a:gd name="T17" fmla="*/ 5 h 781"/>
                  <a:gd name="T18" fmla="*/ 49 w 756"/>
                  <a:gd name="T19" fmla="*/ 53 h 781"/>
                  <a:gd name="T20" fmla="*/ 0 w 756"/>
                  <a:gd name="T21" fmla="*/ 178 h 781"/>
                  <a:gd name="T22" fmla="*/ 118 w 756"/>
                  <a:gd name="T23" fmla="*/ 440 h 781"/>
                  <a:gd name="T24" fmla="*/ 94 w 756"/>
                  <a:gd name="T25" fmla="*/ 572 h 781"/>
                  <a:gd name="T26" fmla="*/ 265 w 756"/>
                  <a:gd name="T27" fmla="*/ 621 h 781"/>
                  <a:gd name="T28" fmla="*/ 287 w 756"/>
                  <a:gd name="T29" fmla="*/ 563 h 781"/>
                  <a:gd name="T30" fmla="*/ 379 w 756"/>
                  <a:gd name="T31" fmla="*/ 591 h 781"/>
                  <a:gd name="T32" fmla="*/ 620 w 756"/>
                  <a:gd name="T33" fmla="*/ 781 h 781"/>
                  <a:gd name="T34" fmla="*/ 750 w 756"/>
                  <a:gd name="T35" fmla="*/ 680 h 781"/>
                  <a:gd name="T36" fmla="*/ 681 w 756"/>
                  <a:gd name="T37" fmla="*/ 486 h 781"/>
                  <a:gd name="T38" fmla="*/ 595 w 756"/>
                  <a:gd name="T39" fmla="*/ 289 h 781"/>
                  <a:gd name="T40" fmla="*/ 473 w 756"/>
                  <a:gd name="T41" fmla="*/ 117 h 781"/>
                  <a:gd name="T42" fmla="*/ 438 w 756"/>
                  <a:gd name="T43" fmla="*/ 0 h 781"/>
                  <a:gd name="T44" fmla="*/ 391 w 756"/>
                  <a:gd name="T45" fmla="*/ 52 h 78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56"/>
                  <a:gd name="T70" fmla="*/ 0 h 781"/>
                  <a:gd name="T71" fmla="*/ 756 w 756"/>
                  <a:gd name="T72" fmla="*/ 781 h 78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56" h="781">
                    <a:moveTo>
                      <a:pt x="391" y="52"/>
                    </a:moveTo>
                    <a:cubicBezTo>
                      <a:pt x="360" y="129"/>
                      <a:pt x="405" y="226"/>
                      <a:pt x="405" y="226"/>
                    </a:cubicBezTo>
                    <a:cubicBezTo>
                      <a:pt x="405" y="226"/>
                      <a:pt x="413" y="254"/>
                      <a:pt x="406" y="270"/>
                    </a:cubicBezTo>
                    <a:cubicBezTo>
                      <a:pt x="396" y="292"/>
                      <a:pt x="381" y="319"/>
                      <a:pt x="316" y="322"/>
                    </a:cubicBezTo>
                    <a:cubicBezTo>
                      <a:pt x="227" y="326"/>
                      <a:pt x="174" y="267"/>
                      <a:pt x="174" y="267"/>
                    </a:cubicBezTo>
                    <a:cubicBezTo>
                      <a:pt x="103" y="152"/>
                      <a:pt x="103" y="152"/>
                      <a:pt x="103" y="152"/>
                    </a:cubicBezTo>
                    <a:cubicBezTo>
                      <a:pt x="108" y="103"/>
                      <a:pt x="108" y="103"/>
                      <a:pt x="108" y="103"/>
                    </a:cubicBezTo>
                    <a:cubicBezTo>
                      <a:pt x="108" y="103"/>
                      <a:pt x="124" y="70"/>
                      <a:pt x="122" y="38"/>
                    </a:cubicBezTo>
                    <a:cubicBezTo>
                      <a:pt x="120" y="7"/>
                      <a:pt x="103" y="5"/>
                      <a:pt x="103" y="5"/>
                    </a:cubicBezTo>
                    <a:cubicBezTo>
                      <a:pt x="49" y="53"/>
                      <a:pt x="49" y="53"/>
                      <a:pt x="49" y="53"/>
                    </a:cubicBezTo>
                    <a:cubicBezTo>
                      <a:pt x="0" y="178"/>
                      <a:pt x="0" y="178"/>
                      <a:pt x="0" y="178"/>
                    </a:cubicBezTo>
                    <a:cubicBezTo>
                      <a:pt x="118" y="440"/>
                      <a:pt x="118" y="440"/>
                      <a:pt x="118" y="440"/>
                    </a:cubicBezTo>
                    <a:cubicBezTo>
                      <a:pt x="94" y="572"/>
                      <a:pt x="94" y="572"/>
                      <a:pt x="94" y="572"/>
                    </a:cubicBezTo>
                    <a:cubicBezTo>
                      <a:pt x="265" y="621"/>
                      <a:pt x="265" y="621"/>
                      <a:pt x="265" y="621"/>
                    </a:cubicBezTo>
                    <a:cubicBezTo>
                      <a:pt x="287" y="563"/>
                      <a:pt x="287" y="563"/>
                      <a:pt x="287" y="563"/>
                    </a:cubicBezTo>
                    <a:cubicBezTo>
                      <a:pt x="379" y="591"/>
                      <a:pt x="379" y="591"/>
                      <a:pt x="379" y="591"/>
                    </a:cubicBezTo>
                    <a:cubicBezTo>
                      <a:pt x="620" y="781"/>
                      <a:pt x="620" y="781"/>
                      <a:pt x="620" y="781"/>
                    </a:cubicBezTo>
                    <a:cubicBezTo>
                      <a:pt x="620" y="781"/>
                      <a:pt x="740" y="760"/>
                      <a:pt x="750" y="680"/>
                    </a:cubicBezTo>
                    <a:cubicBezTo>
                      <a:pt x="756" y="632"/>
                      <a:pt x="692" y="506"/>
                      <a:pt x="681" y="486"/>
                    </a:cubicBezTo>
                    <a:cubicBezTo>
                      <a:pt x="670" y="466"/>
                      <a:pt x="595" y="289"/>
                      <a:pt x="595" y="289"/>
                    </a:cubicBezTo>
                    <a:cubicBezTo>
                      <a:pt x="473" y="117"/>
                      <a:pt x="473" y="117"/>
                      <a:pt x="473" y="117"/>
                    </a:cubicBezTo>
                    <a:cubicBezTo>
                      <a:pt x="438" y="0"/>
                      <a:pt x="438" y="0"/>
                      <a:pt x="438" y="0"/>
                    </a:cubicBezTo>
                    <a:cubicBezTo>
                      <a:pt x="438" y="0"/>
                      <a:pt x="401" y="27"/>
                      <a:pt x="391" y="52"/>
                    </a:cubicBezTo>
                    <a:close/>
                  </a:path>
                </a:pathLst>
              </a:custGeom>
              <a:solidFill>
                <a:srgbClr val="FFC1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2" name="Freeform 56"/>
              <p:cNvSpPr>
                <a:spLocks noChangeArrowheads="1"/>
              </p:cNvSpPr>
              <p:nvPr/>
            </p:nvSpPr>
            <p:spPr bwMode="auto">
              <a:xfrm>
                <a:off x="5510717" y="2946790"/>
                <a:ext cx="1168734" cy="1399549"/>
              </a:xfrm>
              <a:custGeom>
                <a:avLst/>
                <a:gdLst>
                  <a:gd name="T0" fmla="*/ 336 w 672"/>
                  <a:gd name="T1" fmla="*/ 0 h 806"/>
                  <a:gd name="T2" fmla="*/ 0 w 672"/>
                  <a:gd name="T3" fmla="*/ 322 h 806"/>
                  <a:gd name="T4" fmla="*/ 11 w 672"/>
                  <a:gd name="T5" fmla="*/ 395 h 806"/>
                  <a:gd name="T6" fmla="*/ 44 w 672"/>
                  <a:gd name="T7" fmla="*/ 483 h 806"/>
                  <a:gd name="T8" fmla="*/ 210 w 672"/>
                  <a:gd name="T9" fmla="*/ 806 h 806"/>
                  <a:gd name="T10" fmla="*/ 315 w 672"/>
                  <a:gd name="T11" fmla="*/ 806 h 806"/>
                  <a:gd name="T12" fmla="*/ 322 w 672"/>
                  <a:gd name="T13" fmla="*/ 806 h 806"/>
                  <a:gd name="T14" fmla="*/ 448 w 672"/>
                  <a:gd name="T15" fmla="*/ 806 h 806"/>
                  <a:gd name="T16" fmla="*/ 495 w 672"/>
                  <a:gd name="T17" fmla="*/ 633 h 806"/>
                  <a:gd name="T18" fmla="*/ 582 w 672"/>
                  <a:gd name="T19" fmla="*/ 541 h 806"/>
                  <a:gd name="T20" fmla="*/ 672 w 672"/>
                  <a:gd name="T21" fmla="*/ 322 h 806"/>
                  <a:gd name="T22" fmla="*/ 336 w 672"/>
                  <a:gd name="T23" fmla="*/ 0 h 80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72"/>
                  <a:gd name="T37" fmla="*/ 0 h 806"/>
                  <a:gd name="T38" fmla="*/ 672 w 672"/>
                  <a:gd name="T39" fmla="*/ 806 h 80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72" h="806">
                    <a:moveTo>
                      <a:pt x="336" y="0"/>
                    </a:moveTo>
                    <a:cubicBezTo>
                      <a:pt x="150" y="0"/>
                      <a:pt x="0" y="144"/>
                      <a:pt x="0" y="322"/>
                    </a:cubicBezTo>
                    <a:cubicBezTo>
                      <a:pt x="0" y="343"/>
                      <a:pt x="5" y="371"/>
                      <a:pt x="11" y="395"/>
                    </a:cubicBezTo>
                    <a:cubicBezTo>
                      <a:pt x="17" y="421"/>
                      <a:pt x="31" y="465"/>
                      <a:pt x="44" y="483"/>
                    </a:cubicBezTo>
                    <a:cubicBezTo>
                      <a:pt x="104" y="564"/>
                      <a:pt x="245" y="686"/>
                      <a:pt x="210" y="806"/>
                    </a:cubicBezTo>
                    <a:cubicBezTo>
                      <a:pt x="315" y="806"/>
                      <a:pt x="315" y="806"/>
                      <a:pt x="315" y="806"/>
                    </a:cubicBezTo>
                    <a:cubicBezTo>
                      <a:pt x="322" y="806"/>
                      <a:pt x="322" y="806"/>
                      <a:pt x="322" y="806"/>
                    </a:cubicBezTo>
                    <a:cubicBezTo>
                      <a:pt x="448" y="806"/>
                      <a:pt x="448" y="806"/>
                      <a:pt x="448" y="806"/>
                    </a:cubicBezTo>
                    <a:cubicBezTo>
                      <a:pt x="431" y="747"/>
                      <a:pt x="457" y="688"/>
                      <a:pt x="495" y="633"/>
                    </a:cubicBezTo>
                    <a:cubicBezTo>
                      <a:pt x="508" y="615"/>
                      <a:pt x="568" y="555"/>
                      <a:pt x="582" y="541"/>
                    </a:cubicBezTo>
                    <a:cubicBezTo>
                      <a:pt x="638" y="483"/>
                      <a:pt x="672" y="407"/>
                      <a:pt x="672" y="322"/>
                    </a:cubicBezTo>
                    <a:cubicBezTo>
                      <a:pt x="672" y="144"/>
                      <a:pt x="521" y="0"/>
                      <a:pt x="336" y="0"/>
                    </a:cubicBezTo>
                    <a:close/>
                  </a:path>
                </a:pathLst>
              </a:custGeom>
              <a:solidFill>
                <a:srgbClr val="FFD44A">
                  <a:alpha val="89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3" name="Freeform 58"/>
              <p:cNvSpPr>
                <a:spLocks noChangeArrowheads="1"/>
              </p:cNvSpPr>
              <p:nvPr/>
            </p:nvSpPr>
            <p:spPr bwMode="auto">
              <a:xfrm>
                <a:off x="5844117" y="4403181"/>
                <a:ext cx="501933" cy="320578"/>
              </a:xfrm>
              <a:custGeom>
                <a:avLst/>
                <a:gdLst>
                  <a:gd name="T0" fmla="*/ 259 w 288"/>
                  <a:gd name="T1" fmla="*/ 46 h 184"/>
                  <a:gd name="T2" fmla="*/ 288 w 288"/>
                  <a:gd name="T3" fmla="*/ 23 h 184"/>
                  <a:gd name="T4" fmla="*/ 259 w 288"/>
                  <a:gd name="T5" fmla="*/ 0 h 184"/>
                  <a:gd name="T6" fmla="*/ 29 w 288"/>
                  <a:gd name="T7" fmla="*/ 0 h 184"/>
                  <a:gd name="T8" fmla="*/ 0 w 288"/>
                  <a:gd name="T9" fmla="*/ 23 h 184"/>
                  <a:gd name="T10" fmla="*/ 25 w 288"/>
                  <a:gd name="T11" fmla="*/ 46 h 184"/>
                  <a:gd name="T12" fmla="*/ 24 w 288"/>
                  <a:gd name="T13" fmla="*/ 46 h 184"/>
                  <a:gd name="T14" fmla="*/ 60 w 288"/>
                  <a:gd name="T15" fmla="*/ 69 h 184"/>
                  <a:gd name="T16" fmla="*/ 29 w 288"/>
                  <a:gd name="T17" fmla="*/ 69 h 184"/>
                  <a:gd name="T18" fmla="*/ 0 w 288"/>
                  <a:gd name="T19" fmla="*/ 92 h 184"/>
                  <a:gd name="T20" fmla="*/ 29 w 288"/>
                  <a:gd name="T21" fmla="*/ 115 h 184"/>
                  <a:gd name="T22" fmla="*/ 48 w 288"/>
                  <a:gd name="T23" fmla="*/ 115 h 184"/>
                  <a:gd name="T24" fmla="*/ 84 w 288"/>
                  <a:gd name="T25" fmla="*/ 138 h 184"/>
                  <a:gd name="T26" fmla="*/ 48 w 288"/>
                  <a:gd name="T27" fmla="*/ 138 h 184"/>
                  <a:gd name="T28" fmla="*/ 24 w 288"/>
                  <a:gd name="T29" fmla="*/ 161 h 184"/>
                  <a:gd name="T30" fmla="*/ 48 w 288"/>
                  <a:gd name="T31" fmla="*/ 184 h 184"/>
                  <a:gd name="T32" fmla="*/ 240 w 288"/>
                  <a:gd name="T33" fmla="*/ 184 h 184"/>
                  <a:gd name="T34" fmla="*/ 264 w 288"/>
                  <a:gd name="T35" fmla="*/ 161 h 184"/>
                  <a:gd name="T36" fmla="*/ 240 w 288"/>
                  <a:gd name="T37" fmla="*/ 138 h 184"/>
                  <a:gd name="T38" fmla="*/ 144 w 288"/>
                  <a:gd name="T39" fmla="*/ 138 h 184"/>
                  <a:gd name="T40" fmla="*/ 120 w 288"/>
                  <a:gd name="T41" fmla="*/ 115 h 184"/>
                  <a:gd name="T42" fmla="*/ 259 w 288"/>
                  <a:gd name="T43" fmla="*/ 115 h 184"/>
                  <a:gd name="T44" fmla="*/ 288 w 288"/>
                  <a:gd name="T45" fmla="*/ 92 h 184"/>
                  <a:gd name="T46" fmla="*/ 259 w 288"/>
                  <a:gd name="T47" fmla="*/ 69 h 184"/>
                  <a:gd name="T48" fmla="*/ 120 w 288"/>
                  <a:gd name="T49" fmla="*/ 69 h 184"/>
                  <a:gd name="T50" fmla="*/ 96 w 288"/>
                  <a:gd name="T51" fmla="*/ 46 h 184"/>
                  <a:gd name="T52" fmla="*/ 259 w 288"/>
                  <a:gd name="T53" fmla="*/ 46 h 18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88"/>
                  <a:gd name="T82" fmla="*/ 0 h 184"/>
                  <a:gd name="T83" fmla="*/ 288 w 288"/>
                  <a:gd name="T84" fmla="*/ 184 h 18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88" h="184">
                    <a:moveTo>
                      <a:pt x="259" y="46"/>
                    </a:moveTo>
                    <a:cubicBezTo>
                      <a:pt x="275" y="46"/>
                      <a:pt x="288" y="36"/>
                      <a:pt x="288" y="23"/>
                    </a:cubicBezTo>
                    <a:cubicBezTo>
                      <a:pt x="288" y="10"/>
                      <a:pt x="275" y="0"/>
                      <a:pt x="25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13" y="0"/>
                      <a:pt x="0" y="10"/>
                      <a:pt x="0" y="23"/>
                    </a:cubicBezTo>
                    <a:cubicBezTo>
                      <a:pt x="0" y="35"/>
                      <a:pt x="11" y="44"/>
                      <a:pt x="25" y="46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29" y="69"/>
                      <a:pt x="29" y="69"/>
                      <a:pt x="29" y="69"/>
                    </a:cubicBezTo>
                    <a:cubicBezTo>
                      <a:pt x="13" y="69"/>
                      <a:pt x="0" y="79"/>
                      <a:pt x="0" y="92"/>
                    </a:cubicBezTo>
                    <a:cubicBezTo>
                      <a:pt x="0" y="105"/>
                      <a:pt x="13" y="115"/>
                      <a:pt x="29" y="115"/>
                    </a:cubicBezTo>
                    <a:cubicBezTo>
                      <a:pt x="48" y="115"/>
                      <a:pt x="48" y="115"/>
                      <a:pt x="48" y="115"/>
                    </a:cubicBezTo>
                    <a:cubicBezTo>
                      <a:pt x="84" y="138"/>
                      <a:pt x="84" y="138"/>
                      <a:pt x="84" y="138"/>
                    </a:cubicBezTo>
                    <a:cubicBezTo>
                      <a:pt x="48" y="138"/>
                      <a:pt x="48" y="138"/>
                      <a:pt x="48" y="138"/>
                    </a:cubicBezTo>
                    <a:cubicBezTo>
                      <a:pt x="34" y="138"/>
                      <a:pt x="24" y="148"/>
                      <a:pt x="24" y="161"/>
                    </a:cubicBezTo>
                    <a:cubicBezTo>
                      <a:pt x="24" y="174"/>
                      <a:pt x="34" y="184"/>
                      <a:pt x="48" y="184"/>
                    </a:cubicBezTo>
                    <a:cubicBezTo>
                      <a:pt x="240" y="184"/>
                      <a:pt x="240" y="184"/>
                      <a:pt x="240" y="184"/>
                    </a:cubicBezTo>
                    <a:cubicBezTo>
                      <a:pt x="253" y="184"/>
                      <a:pt x="264" y="174"/>
                      <a:pt x="264" y="161"/>
                    </a:cubicBezTo>
                    <a:cubicBezTo>
                      <a:pt x="264" y="148"/>
                      <a:pt x="253" y="138"/>
                      <a:pt x="240" y="138"/>
                    </a:cubicBezTo>
                    <a:cubicBezTo>
                      <a:pt x="144" y="138"/>
                      <a:pt x="144" y="138"/>
                      <a:pt x="144" y="138"/>
                    </a:cubicBezTo>
                    <a:cubicBezTo>
                      <a:pt x="120" y="115"/>
                      <a:pt x="120" y="115"/>
                      <a:pt x="120" y="115"/>
                    </a:cubicBezTo>
                    <a:cubicBezTo>
                      <a:pt x="259" y="115"/>
                      <a:pt x="259" y="115"/>
                      <a:pt x="259" y="115"/>
                    </a:cubicBezTo>
                    <a:cubicBezTo>
                      <a:pt x="275" y="115"/>
                      <a:pt x="288" y="105"/>
                      <a:pt x="288" y="92"/>
                    </a:cubicBezTo>
                    <a:cubicBezTo>
                      <a:pt x="288" y="79"/>
                      <a:pt x="275" y="69"/>
                      <a:pt x="259" y="69"/>
                    </a:cubicBezTo>
                    <a:cubicBezTo>
                      <a:pt x="120" y="69"/>
                      <a:pt x="120" y="69"/>
                      <a:pt x="120" y="69"/>
                    </a:cubicBezTo>
                    <a:cubicBezTo>
                      <a:pt x="96" y="46"/>
                      <a:pt x="96" y="46"/>
                      <a:pt x="96" y="46"/>
                    </a:cubicBezTo>
                    <a:lnTo>
                      <a:pt x="259" y="46"/>
                    </a:lnTo>
                    <a:close/>
                  </a:path>
                </a:pathLst>
              </a:custGeom>
              <a:solidFill>
                <a:srgbClr val="5025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4" name="Freeform 60"/>
              <p:cNvSpPr>
                <a:spLocks noChangeArrowheads="1"/>
              </p:cNvSpPr>
              <p:nvPr/>
            </p:nvSpPr>
            <p:spPr bwMode="auto">
              <a:xfrm>
                <a:off x="5849614" y="3571511"/>
                <a:ext cx="423162" cy="760227"/>
              </a:xfrm>
              <a:custGeom>
                <a:avLst/>
                <a:gdLst>
                  <a:gd name="T0" fmla="*/ 216 w 244"/>
                  <a:gd name="T1" fmla="*/ 134 h 437"/>
                  <a:gd name="T2" fmla="*/ 193 w 244"/>
                  <a:gd name="T3" fmla="*/ 137 h 437"/>
                  <a:gd name="T4" fmla="*/ 133 w 244"/>
                  <a:gd name="T5" fmla="*/ 388 h 437"/>
                  <a:gd name="T6" fmla="*/ 52 w 244"/>
                  <a:gd name="T7" fmla="*/ 115 h 437"/>
                  <a:gd name="T8" fmla="*/ 124 w 244"/>
                  <a:gd name="T9" fmla="*/ 138 h 437"/>
                  <a:gd name="T10" fmla="*/ 104 w 244"/>
                  <a:gd name="T11" fmla="*/ 65 h 437"/>
                  <a:gd name="T12" fmla="*/ 232 w 244"/>
                  <a:gd name="T13" fmla="*/ 94 h 437"/>
                  <a:gd name="T14" fmla="*/ 244 w 244"/>
                  <a:gd name="T15" fmla="*/ 0 h 437"/>
                  <a:gd name="T16" fmla="*/ 197 w 244"/>
                  <a:gd name="T17" fmla="*/ 64 h 437"/>
                  <a:gd name="T18" fmla="*/ 71 w 244"/>
                  <a:gd name="T19" fmla="*/ 21 h 437"/>
                  <a:gd name="T20" fmla="*/ 86 w 244"/>
                  <a:gd name="T21" fmla="*/ 99 h 437"/>
                  <a:gd name="T22" fmla="*/ 0 w 244"/>
                  <a:gd name="T23" fmla="*/ 77 h 437"/>
                  <a:gd name="T24" fmla="*/ 118 w 244"/>
                  <a:gd name="T25" fmla="*/ 437 h 437"/>
                  <a:gd name="T26" fmla="*/ 152 w 244"/>
                  <a:gd name="T27" fmla="*/ 437 h 437"/>
                  <a:gd name="T28" fmla="*/ 216 w 244"/>
                  <a:gd name="T29" fmla="*/ 134 h 4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44"/>
                  <a:gd name="T46" fmla="*/ 0 h 437"/>
                  <a:gd name="T47" fmla="*/ 244 w 244"/>
                  <a:gd name="T48" fmla="*/ 437 h 43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44" h="437">
                    <a:moveTo>
                      <a:pt x="216" y="134"/>
                    </a:moveTo>
                    <a:cubicBezTo>
                      <a:pt x="193" y="137"/>
                      <a:pt x="193" y="137"/>
                      <a:pt x="193" y="137"/>
                    </a:cubicBezTo>
                    <a:cubicBezTo>
                      <a:pt x="133" y="388"/>
                      <a:pt x="133" y="388"/>
                      <a:pt x="133" y="388"/>
                    </a:cubicBezTo>
                    <a:cubicBezTo>
                      <a:pt x="52" y="115"/>
                      <a:pt x="52" y="115"/>
                      <a:pt x="52" y="115"/>
                    </a:cubicBezTo>
                    <a:cubicBezTo>
                      <a:pt x="124" y="138"/>
                      <a:pt x="124" y="138"/>
                      <a:pt x="124" y="138"/>
                    </a:cubicBezTo>
                    <a:cubicBezTo>
                      <a:pt x="104" y="65"/>
                      <a:pt x="104" y="65"/>
                      <a:pt x="104" y="65"/>
                    </a:cubicBezTo>
                    <a:cubicBezTo>
                      <a:pt x="232" y="94"/>
                      <a:pt x="232" y="94"/>
                      <a:pt x="232" y="94"/>
                    </a:cubicBezTo>
                    <a:cubicBezTo>
                      <a:pt x="244" y="0"/>
                      <a:pt x="244" y="0"/>
                      <a:pt x="244" y="0"/>
                    </a:cubicBezTo>
                    <a:cubicBezTo>
                      <a:pt x="197" y="64"/>
                      <a:pt x="197" y="64"/>
                      <a:pt x="197" y="64"/>
                    </a:cubicBezTo>
                    <a:cubicBezTo>
                      <a:pt x="71" y="21"/>
                      <a:pt x="71" y="21"/>
                      <a:pt x="71" y="21"/>
                    </a:cubicBezTo>
                    <a:cubicBezTo>
                      <a:pt x="86" y="99"/>
                      <a:pt x="86" y="99"/>
                      <a:pt x="86" y="99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100" y="369"/>
                      <a:pt x="118" y="437"/>
                    </a:cubicBezTo>
                    <a:cubicBezTo>
                      <a:pt x="152" y="437"/>
                      <a:pt x="152" y="437"/>
                      <a:pt x="152" y="437"/>
                    </a:cubicBezTo>
                    <a:cubicBezTo>
                      <a:pt x="162" y="384"/>
                      <a:pt x="216" y="134"/>
                      <a:pt x="216" y="134"/>
                    </a:cubicBezTo>
                    <a:close/>
                  </a:path>
                </a:pathLst>
              </a:custGeom>
              <a:solidFill>
                <a:srgbClr val="FFE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5" name="Freeform 61"/>
              <p:cNvSpPr>
                <a:spLocks noEditPoints="1" noChangeArrowheads="1"/>
              </p:cNvSpPr>
              <p:nvPr/>
            </p:nvSpPr>
            <p:spPr bwMode="auto">
              <a:xfrm>
                <a:off x="4773371" y="2571524"/>
                <a:ext cx="386525" cy="439649"/>
              </a:xfrm>
              <a:custGeom>
                <a:avLst/>
                <a:gdLst>
                  <a:gd name="T0" fmla="*/ 94 w 222"/>
                  <a:gd name="T1" fmla="*/ 16 h 253"/>
                  <a:gd name="T2" fmla="*/ 110 w 222"/>
                  <a:gd name="T3" fmla="*/ 0 h 253"/>
                  <a:gd name="T4" fmla="*/ 126 w 222"/>
                  <a:gd name="T5" fmla="*/ 16 h 253"/>
                  <a:gd name="T6" fmla="*/ 127 w 222"/>
                  <a:gd name="T7" fmla="*/ 110 h 253"/>
                  <a:gd name="T8" fmla="*/ 111 w 222"/>
                  <a:gd name="T9" fmla="*/ 126 h 253"/>
                  <a:gd name="T10" fmla="*/ 95 w 222"/>
                  <a:gd name="T11" fmla="*/ 111 h 253"/>
                  <a:gd name="T12" fmla="*/ 94 w 222"/>
                  <a:gd name="T13" fmla="*/ 16 h 253"/>
                  <a:gd name="T14" fmla="*/ 112 w 222"/>
                  <a:gd name="T15" fmla="*/ 252 h 253"/>
                  <a:gd name="T16" fmla="*/ 1 w 222"/>
                  <a:gd name="T17" fmla="*/ 143 h 253"/>
                  <a:gd name="T18" fmla="*/ 79 w 222"/>
                  <a:gd name="T19" fmla="*/ 37 h 253"/>
                  <a:gd name="T20" fmla="*/ 79 w 222"/>
                  <a:gd name="T21" fmla="*/ 70 h 253"/>
                  <a:gd name="T22" fmla="*/ 32 w 222"/>
                  <a:gd name="T23" fmla="*/ 143 h 253"/>
                  <a:gd name="T24" fmla="*/ 112 w 222"/>
                  <a:gd name="T25" fmla="*/ 221 h 253"/>
                  <a:gd name="T26" fmla="*/ 190 w 222"/>
                  <a:gd name="T27" fmla="*/ 141 h 253"/>
                  <a:gd name="T28" fmla="*/ 142 w 222"/>
                  <a:gd name="T29" fmla="*/ 70 h 253"/>
                  <a:gd name="T30" fmla="*/ 142 w 222"/>
                  <a:gd name="T31" fmla="*/ 36 h 253"/>
                  <a:gd name="T32" fmla="*/ 222 w 222"/>
                  <a:gd name="T33" fmla="*/ 141 h 253"/>
                  <a:gd name="T34" fmla="*/ 112 w 222"/>
                  <a:gd name="T35" fmla="*/ 252 h 25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22"/>
                  <a:gd name="T55" fmla="*/ 0 h 253"/>
                  <a:gd name="T56" fmla="*/ 222 w 222"/>
                  <a:gd name="T57" fmla="*/ 253 h 25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22" h="253">
                    <a:moveTo>
                      <a:pt x="94" y="16"/>
                    </a:moveTo>
                    <a:cubicBezTo>
                      <a:pt x="94" y="7"/>
                      <a:pt x="101" y="0"/>
                      <a:pt x="110" y="0"/>
                    </a:cubicBezTo>
                    <a:cubicBezTo>
                      <a:pt x="119" y="0"/>
                      <a:pt x="126" y="7"/>
                      <a:pt x="126" y="16"/>
                    </a:cubicBezTo>
                    <a:cubicBezTo>
                      <a:pt x="127" y="110"/>
                      <a:pt x="127" y="110"/>
                      <a:pt x="127" y="110"/>
                    </a:cubicBezTo>
                    <a:cubicBezTo>
                      <a:pt x="127" y="119"/>
                      <a:pt x="120" y="126"/>
                      <a:pt x="111" y="126"/>
                    </a:cubicBezTo>
                    <a:cubicBezTo>
                      <a:pt x="102" y="126"/>
                      <a:pt x="95" y="119"/>
                      <a:pt x="95" y="111"/>
                    </a:cubicBezTo>
                    <a:lnTo>
                      <a:pt x="94" y="16"/>
                    </a:lnTo>
                    <a:close/>
                    <a:moveTo>
                      <a:pt x="112" y="252"/>
                    </a:moveTo>
                    <a:cubicBezTo>
                      <a:pt x="51" y="253"/>
                      <a:pt x="1" y="204"/>
                      <a:pt x="1" y="143"/>
                    </a:cubicBezTo>
                    <a:cubicBezTo>
                      <a:pt x="0" y="93"/>
                      <a:pt x="33" y="51"/>
                      <a:pt x="79" y="37"/>
                    </a:cubicBezTo>
                    <a:cubicBezTo>
                      <a:pt x="79" y="70"/>
                      <a:pt x="79" y="70"/>
                      <a:pt x="79" y="70"/>
                    </a:cubicBezTo>
                    <a:cubicBezTo>
                      <a:pt x="51" y="83"/>
                      <a:pt x="32" y="110"/>
                      <a:pt x="32" y="143"/>
                    </a:cubicBezTo>
                    <a:cubicBezTo>
                      <a:pt x="33" y="186"/>
                      <a:pt x="68" y="221"/>
                      <a:pt x="112" y="221"/>
                    </a:cubicBezTo>
                    <a:cubicBezTo>
                      <a:pt x="155" y="220"/>
                      <a:pt x="190" y="185"/>
                      <a:pt x="190" y="141"/>
                    </a:cubicBezTo>
                    <a:cubicBezTo>
                      <a:pt x="190" y="109"/>
                      <a:pt x="170" y="82"/>
                      <a:pt x="142" y="70"/>
                    </a:cubicBezTo>
                    <a:cubicBezTo>
                      <a:pt x="142" y="36"/>
                      <a:pt x="142" y="36"/>
                      <a:pt x="142" y="36"/>
                    </a:cubicBezTo>
                    <a:cubicBezTo>
                      <a:pt x="187" y="49"/>
                      <a:pt x="221" y="91"/>
                      <a:pt x="222" y="141"/>
                    </a:cubicBezTo>
                    <a:cubicBezTo>
                      <a:pt x="222" y="202"/>
                      <a:pt x="173" y="252"/>
                      <a:pt x="112" y="252"/>
                    </a:cubicBezTo>
                    <a:close/>
                  </a:path>
                </a:pathLst>
              </a:custGeom>
              <a:solidFill>
                <a:srgbClr val="ECF0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6" name="Rectangle 62"/>
              <p:cNvSpPr>
                <a:spLocks noChangeArrowheads="1"/>
              </p:cNvSpPr>
              <p:nvPr/>
            </p:nvSpPr>
            <p:spPr bwMode="auto">
              <a:xfrm>
                <a:off x="7371898" y="3822478"/>
                <a:ext cx="120903" cy="375533"/>
              </a:xfrm>
              <a:prstGeom prst="rect">
                <a:avLst/>
              </a:prstGeom>
              <a:solidFill>
                <a:srgbClr val="ECF0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7" name="Rectangle 63"/>
              <p:cNvSpPr>
                <a:spLocks noChangeArrowheads="1"/>
              </p:cNvSpPr>
              <p:nvPr/>
            </p:nvSpPr>
            <p:spPr bwMode="auto">
              <a:xfrm>
                <a:off x="7245499" y="3950709"/>
                <a:ext cx="373702" cy="119071"/>
              </a:xfrm>
              <a:prstGeom prst="rect">
                <a:avLst/>
              </a:prstGeom>
              <a:solidFill>
                <a:srgbClr val="ECF0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48" name="文本框 59"/>
              <p:cNvSpPr txBox="1"/>
              <p:nvPr/>
            </p:nvSpPr>
            <p:spPr>
              <a:xfrm>
                <a:off x="2299391" y="2924944"/>
                <a:ext cx="20882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补充详细内容补充详细内容补充详细内容补充详细内容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9" name="文本框 59"/>
              <p:cNvSpPr txBox="1"/>
              <p:nvPr/>
            </p:nvSpPr>
            <p:spPr>
              <a:xfrm>
                <a:off x="2347126" y="4141190"/>
                <a:ext cx="20882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补充详细内容补充详细内容补充详细内容补充详细内容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50" name="文本框 59"/>
              <p:cNvSpPr txBox="1"/>
              <p:nvPr/>
            </p:nvSpPr>
            <p:spPr>
              <a:xfrm>
                <a:off x="7773462" y="2924944"/>
                <a:ext cx="20882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补充详细内容补充详细内容补充详细内容补充详细内容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51" name="文本框 59"/>
              <p:cNvSpPr txBox="1"/>
              <p:nvPr/>
            </p:nvSpPr>
            <p:spPr>
              <a:xfrm>
                <a:off x="7824192" y="4141190"/>
                <a:ext cx="20882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补充详细内容补充详细内容补充详细内容补充详细内容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52" name="文本框 59"/>
              <p:cNvSpPr txBox="1"/>
              <p:nvPr/>
            </p:nvSpPr>
            <p:spPr>
              <a:xfrm>
                <a:off x="6247975" y="1486836"/>
                <a:ext cx="20882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</a:rPr>
                  <a:t>补充详细内容补充详细内容补充详细内容补充详细内容</a:t>
                </a:r>
                <a:endPara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53" name="文本框 58"/>
              <p:cNvSpPr txBox="1"/>
              <p:nvPr/>
            </p:nvSpPr>
            <p:spPr>
              <a:xfrm>
                <a:off x="5041600" y="1484784"/>
                <a:ext cx="9146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400" b="1" dirty="0">
                    <a:latin typeface="+mj-ea"/>
                    <a:ea typeface="+mj-ea"/>
                  </a:rPr>
                  <a:t>添加标题</a:t>
                </a:r>
              </a:p>
            </p:txBody>
          </p:sp>
          <p:sp>
            <p:nvSpPr>
              <p:cNvPr id="154" name="文本框 58"/>
              <p:cNvSpPr txBox="1"/>
              <p:nvPr/>
            </p:nvSpPr>
            <p:spPr>
              <a:xfrm>
                <a:off x="2351584" y="2405525"/>
                <a:ext cx="9146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400" b="1" dirty="0">
                    <a:latin typeface="+mj-ea"/>
                    <a:ea typeface="+mj-ea"/>
                  </a:rPr>
                  <a:t>添加标题</a:t>
                </a:r>
              </a:p>
            </p:txBody>
          </p:sp>
          <p:sp>
            <p:nvSpPr>
              <p:cNvPr id="155" name="文本框 154"/>
              <p:cNvSpPr txBox="1"/>
              <p:nvPr/>
            </p:nvSpPr>
            <p:spPr>
              <a:xfrm>
                <a:off x="2351584" y="3645024"/>
                <a:ext cx="9146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400" b="1" dirty="0">
                    <a:latin typeface="+mj-ea"/>
                    <a:ea typeface="+mj-ea"/>
                  </a:rPr>
                  <a:t>添加标题</a:t>
                </a:r>
              </a:p>
            </p:txBody>
          </p:sp>
          <p:sp>
            <p:nvSpPr>
              <p:cNvPr id="156" name="文本框 58"/>
              <p:cNvSpPr txBox="1"/>
              <p:nvPr/>
            </p:nvSpPr>
            <p:spPr>
              <a:xfrm>
                <a:off x="8875175" y="2405525"/>
                <a:ext cx="9146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400" b="1" dirty="0">
                    <a:latin typeface="+mj-ea"/>
                    <a:ea typeface="+mj-ea"/>
                  </a:rPr>
                  <a:t>添加标题</a:t>
                </a:r>
              </a:p>
            </p:txBody>
          </p:sp>
          <p:sp>
            <p:nvSpPr>
              <p:cNvPr id="157" name="文本框 58"/>
              <p:cNvSpPr txBox="1"/>
              <p:nvPr/>
            </p:nvSpPr>
            <p:spPr>
              <a:xfrm>
                <a:off x="8868308" y="3625279"/>
                <a:ext cx="9146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400" b="1" dirty="0">
                    <a:latin typeface="+mj-ea"/>
                    <a:ea typeface="+mj-ea"/>
                  </a:rPr>
                  <a:t>添加标题</a:t>
                </a:r>
              </a:p>
            </p:txBody>
          </p:sp>
        </p:grpSp>
      </p:grpSp>
      <p:sp>
        <p:nvSpPr>
          <p:cNvPr id="158" name="文本框 54"/>
          <p:cNvSpPr txBox="1"/>
          <p:nvPr/>
        </p:nvSpPr>
        <p:spPr>
          <a:xfrm>
            <a:off x="4061774" y="295427"/>
            <a:ext cx="4068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「在这里</a:t>
            </a:r>
            <a:r>
              <a:rPr lang="zh-CN" altLang="en-US" sz="2800" dirty="0">
                <a:solidFill>
                  <a:srgbClr val="257FB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添加主标题</a:t>
            </a:r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」</a:t>
            </a:r>
          </a:p>
        </p:txBody>
      </p:sp>
      <p:sp>
        <p:nvSpPr>
          <p:cNvPr id="159" name="文本框 55"/>
          <p:cNvSpPr txBox="1"/>
          <p:nvPr/>
        </p:nvSpPr>
        <p:spPr>
          <a:xfrm>
            <a:off x="2864720" y="890800"/>
            <a:ext cx="6462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</a:t>
            </a:r>
          </a:p>
        </p:txBody>
      </p:sp>
      <p:pic>
        <p:nvPicPr>
          <p:cNvPr id="162" name="Picture 5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342" y="2996992"/>
            <a:ext cx="164410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Picture 67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744" y="2480960"/>
            <a:ext cx="417680" cy="4155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584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d958d57953565b0e2275631d7d852756696325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</Words>
  <Application>Microsoft Office PowerPoint</Application>
  <PresentationFormat>宽屏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微软雅黑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24</cp:revision>
  <dcterms:created xsi:type="dcterms:W3CDTF">2015-07-15T07:19:39Z</dcterms:created>
  <dcterms:modified xsi:type="dcterms:W3CDTF">2018-07-26T01:49:16Z</dcterms:modified>
</cp:coreProperties>
</file>