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423"/>
    <a:srgbClr val="1DB528"/>
    <a:srgbClr val="109228"/>
    <a:srgbClr val="165799"/>
    <a:srgbClr val="DCF92B"/>
    <a:srgbClr val="B9B428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6" autoAdjust="0"/>
    <p:restoredTop sz="94542" autoAdjust="0"/>
  </p:normalViewPr>
  <p:slideViewPr>
    <p:cSldViewPr snapToGrid="0">
      <p:cViewPr varScale="1">
        <p:scale>
          <a:sx n="72" d="100"/>
          <a:sy n="72" d="100"/>
        </p:scale>
        <p:origin x="88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0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F9B5B-E177-4537-BB44-B5F2C3476213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663F2-8B38-4EA5-BE16-4B63D75017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09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93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B69D-307D-487F-8DAB-DA7905C6F39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6E15-FE1B-468A-B919-99AB5F451ED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8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B69D-307D-487F-8DAB-DA7905C6F39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6E15-FE1B-468A-B919-99AB5F451ED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25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10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E41B-D241-4A8B-9A14-5E5AA4CC97B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D026-12C2-4B0F-9E2A-91F7635428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6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B69D-307D-487F-8DAB-DA7905C6F39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6E15-FE1B-468A-B919-99AB5F451ED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B69D-307D-487F-8DAB-DA7905C6F39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6E15-FE1B-468A-B919-99AB5F451ED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4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B69D-307D-487F-8DAB-DA7905C6F39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6E15-FE1B-468A-B919-99AB5F451ED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B69D-307D-487F-8DAB-DA7905C6F39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6E15-FE1B-468A-B919-99AB5F451ED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7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E41B-D241-4A8B-9A14-5E5AA4CC97B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D026-12C2-4B0F-9E2A-91F7635428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9633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B69D-307D-487F-8DAB-DA7905C6F39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6E15-FE1B-468A-B919-99AB5F451ED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6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B69D-307D-487F-8DAB-DA7905C6F39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6E15-FE1B-468A-B919-99AB5F451ED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8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E41B-D241-4A8B-9A14-5E5AA4CC97B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D026-12C2-4B0F-9E2A-91F7635428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92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9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037" y="1337693"/>
            <a:ext cx="4474094" cy="4474094"/>
          </a:xfrm>
          <a:prstGeom prst="rect">
            <a:avLst/>
          </a:prstGeom>
          <a:effectLst>
            <a:outerShdw blurRad="254000" dist="190500" dir="2700000" sx="102000" sy="102000" algn="tl" rotWithShape="0">
              <a:prstClr val="black">
                <a:alpha val="28000"/>
              </a:prst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399" y="2578125"/>
            <a:ext cx="1962750" cy="1962750"/>
          </a:xfrm>
          <a:prstGeom prst="rect">
            <a:avLst/>
          </a:prstGeom>
          <a:effectLst>
            <a:outerShdw blurRad="254000" dist="25400" dir="2700000" sx="102000" sy="102000" algn="tl" rotWithShape="0">
              <a:prstClr val="black">
                <a:alpha val="28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3697037" y="1337693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01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8616" y="5257419"/>
            <a:ext cx="60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04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23639" y="5257419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03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58244" y="1337693"/>
            <a:ext cx="61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02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66315" y="1840107"/>
            <a:ext cx="2127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网络搜索引擎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，</a:t>
            </a:r>
            <a:r>
              <a:rPr lang="zh-CN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得到惠阳地区的相关旅游资源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。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Arial Unicode MS" panose="020B0604020202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70124" y="4384693"/>
            <a:ext cx="2108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rPr>
              <a:t>结合前人的研究文献综合分析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rPr>
              <a:t>,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rPr>
              <a:t>提出自己的创新性方案。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318414" y="2797177"/>
            <a:ext cx="1028700" cy="1389063"/>
            <a:chOff x="2027238" y="1243013"/>
            <a:chExt cx="1028700" cy="1389063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2057400" y="2376488"/>
              <a:ext cx="165100" cy="255588"/>
            </a:xfrm>
            <a:custGeom>
              <a:avLst/>
              <a:gdLst>
                <a:gd name="T0" fmla="*/ 44 w 44"/>
                <a:gd name="T1" fmla="*/ 64 h 68"/>
                <a:gd name="T2" fmla="*/ 40 w 44"/>
                <a:gd name="T3" fmla="*/ 68 h 68"/>
                <a:gd name="T4" fmla="*/ 4 w 44"/>
                <a:gd name="T5" fmla="*/ 68 h 68"/>
                <a:gd name="T6" fmla="*/ 0 w 44"/>
                <a:gd name="T7" fmla="*/ 64 h 68"/>
                <a:gd name="T8" fmla="*/ 0 w 44"/>
                <a:gd name="T9" fmla="*/ 4 h 68"/>
                <a:gd name="T10" fmla="*/ 4 w 44"/>
                <a:gd name="T11" fmla="*/ 0 h 68"/>
                <a:gd name="T12" fmla="*/ 40 w 44"/>
                <a:gd name="T13" fmla="*/ 0 h 68"/>
                <a:gd name="T14" fmla="*/ 44 w 44"/>
                <a:gd name="T15" fmla="*/ 4 h 68"/>
                <a:gd name="T16" fmla="*/ 44 w 44"/>
                <a:gd name="T17" fmla="*/ 6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8">
                  <a:moveTo>
                    <a:pt x="44" y="64"/>
                  </a:moveTo>
                  <a:cubicBezTo>
                    <a:pt x="44" y="66"/>
                    <a:pt x="42" y="68"/>
                    <a:pt x="40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2" y="68"/>
                    <a:pt x="0" y="66"/>
                    <a:pt x="0" y="6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2" y="0"/>
                    <a:pt x="44" y="2"/>
                    <a:pt x="44" y="4"/>
                  </a:cubicBezTo>
                  <a:lnTo>
                    <a:pt x="44" y="64"/>
                  </a:lnTo>
                  <a:close/>
                </a:path>
              </a:pathLst>
            </a:custGeom>
            <a:solidFill>
              <a:srgbClr val="31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2332038" y="2486026"/>
              <a:ext cx="168275" cy="146050"/>
            </a:xfrm>
            <a:custGeom>
              <a:avLst/>
              <a:gdLst>
                <a:gd name="T0" fmla="*/ 45 w 45"/>
                <a:gd name="T1" fmla="*/ 36 h 39"/>
                <a:gd name="T2" fmla="*/ 41 w 45"/>
                <a:gd name="T3" fmla="*/ 39 h 39"/>
                <a:gd name="T4" fmla="*/ 4 w 45"/>
                <a:gd name="T5" fmla="*/ 39 h 39"/>
                <a:gd name="T6" fmla="*/ 0 w 45"/>
                <a:gd name="T7" fmla="*/ 36 h 39"/>
                <a:gd name="T8" fmla="*/ 0 w 45"/>
                <a:gd name="T9" fmla="*/ 2 h 39"/>
                <a:gd name="T10" fmla="*/ 4 w 45"/>
                <a:gd name="T11" fmla="*/ 0 h 39"/>
                <a:gd name="T12" fmla="*/ 41 w 45"/>
                <a:gd name="T13" fmla="*/ 0 h 39"/>
                <a:gd name="T14" fmla="*/ 45 w 45"/>
                <a:gd name="T15" fmla="*/ 2 h 39"/>
                <a:gd name="T16" fmla="*/ 45 w 45"/>
                <a:gd name="T17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39">
                  <a:moveTo>
                    <a:pt x="45" y="36"/>
                  </a:moveTo>
                  <a:cubicBezTo>
                    <a:pt x="45" y="38"/>
                    <a:pt x="43" y="39"/>
                    <a:pt x="41" y="39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2" y="39"/>
                    <a:pt x="0" y="38"/>
                    <a:pt x="0" y="3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3" y="0"/>
                    <a:pt x="45" y="1"/>
                    <a:pt x="45" y="2"/>
                  </a:cubicBezTo>
                  <a:lnTo>
                    <a:pt x="45" y="36"/>
                  </a:lnTo>
                  <a:close/>
                </a:path>
              </a:pathLst>
            </a:custGeom>
            <a:solidFill>
              <a:srgbClr val="31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2609850" y="2195513"/>
              <a:ext cx="165100" cy="436563"/>
            </a:xfrm>
            <a:custGeom>
              <a:avLst/>
              <a:gdLst>
                <a:gd name="T0" fmla="*/ 44 w 44"/>
                <a:gd name="T1" fmla="*/ 109 h 116"/>
                <a:gd name="T2" fmla="*/ 40 w 44"/>
                <a:gd name="T3" fmla="*/ 116 h 116"/>
                <a:gd name="T4" fmla="*/ 3 w 44"/>
                <a:gd name="T5" fmla="*/ 116 h 116"/>
                <a:gd name="T6" fmla="*/ 0 w 44"/>
                <a:gd name="T7" fmla="*/ 109 h 116"/>
                <a:gd name="T8" fmla="*/ 0 w 44"/>
                <a:gd name="T9" fmla="*/ 7 h 116"/>
                <a:gd name="T10" fmla="*/ 3 w 44"/>
                <a:gd name="T11" fmla="*/ 0 h 116"/>
                <a:gd name="T12" fmla="*/ 40 w 44"/>
                <a:gd name="T13" fmla="*/ 0 h 116"/>
                <a:gd name="T14" fmla="*/ 44 w 44"/>
                <a:gd name="T15" fmla="*/ 7 h 116"/>
                <a:gd name="T16" fmla="*/ 44 w 44"/>
                <a:gd name="T17" fmla="*/ 10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116">
                  <a:moveTo>
                    <a:pt x="44" y="109"/>
                  </a:moveTo>
                  <a:cubicBezTo>
                    <a:pt x="44" y="112"/>
                    <a:pt x="42" y="116"/>
                    <a:pt x="40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1" y="116"/>
                    <a:pt x="0" y="112"/>
                    <a:pt x="0" y="10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1" y="0"/>
                    <a:pt x="3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2" y="0"/>
                    <a:pt x="44" y="3"/>
                    <a:pt x="44" y="7"/>
                  </a:cubicBezTo>
                  <a:lnTo>
                    <a:pt x="44" y="109"/>
                  </a:lnTo>
                  <a:close/>
                </a:path>
              </a:pathLst>
            </a:custGeom>
            <a:solidFill>
              <a:srgbClr val="31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2887663" y="1781176"/>
              <a:ext cx="165100" cy="850900"/>
            </a:xfrm>
            <a:custGeom>
              <a:avLst/>
              <a:gdLst>
                <a:gd name="T0" fmla="*/ 44 w 44"/>
                <a:gd name="T1" fmla="*/ 212 h 226"/>
                <a:gd name="T2" fmla="*/ 40 w 44"/>
                <a:gd name="T3" fmla="*/ 226 h 226"/>
                <a:gd name="T4" fmla="*/ 4 w 44"/>
                <a:gd name="T5" fmla="*/ 226 h 226"/>
                <a:gd name="T6" fmla="*/ 0 w 44"/>
                <a:gd name="T7" fmla="*/ 212 h 226"/>
                <a:gd name="T8" fmla="*/ 0 w 44"/>
                <a:gd name="T9" fmla="*/ 14 h 226"/>
                <a:gd name="T10" fmla="*/ 4 w 44"/>
                <a:gd name="T11" fmla="*/ 0 h 226"/>
                <a:gd name="T12" fmla="*/ 40 w 44"/>
                <a:gd name="T13" fmla="*/ 0 h 226"/>
                <a:gd name="T14" fmla="*/ 44 w 44"/>
                <a:gd name="T15" fmla="*/ 14 h 226"/>
                <a:gd name="T16" fmla="*/ 44 w 44"/>
                <a:gd name="T17" fmla="*/ 212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226">
                  <a:moveTo>
                    <a:pt x="44" y="212"/>
                  </a:moveTo>
                  <a:cubicBezTo>
                    <a:pt x="44" y="220"/>
                    <a:pt x="42" y="226"/>
                    <a:pt x="40" y="226"/>
                  </a:cubicBezTo>
                  <a:cubicBezTo>
                    <a:pt x="4" y="226"/>
                    <a:pt x="4" y="226"/>
                    <a:pt x="4" y="226"/>
                  </a:cubicBezTo>
                  <a:cubicBezTo>
                    <a:pt x="1" y="226"/>
                    <a:pt x="0" y="220"/>
                    <a:pt x="0" y="212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1" y="0"/>
                    <a:pt x="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2" y="0"/>
                    <a:pt x="44" y="6"/>
                    <a:pt x="44" y="14"/>
                  </a:cubicBezTo>
                  <a:lnTo>
                    <a:pt x="44" y="212"/>
                  </a:lnTo>
                  <a:close/>
                </a:path>
              </a:pathLst>
            </a:custGeom>
            <a:solidFill>
              <a:srgbClr val="31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2027238" y="1243013"/>
              <a:ext cx="1028700" cy="1062038"/>
            </a:xfrm>
            <a:custGeom>
              <a:avLst/>
              <a:gdLst>
                <a:gd name="T0" fmla="*/ 554 w 648"/>
                <a:gd name="T1" fmla="*/ 76 h 669"/>
                <a:gd name="T2" fmla="*/ 459 w 648"/>
                <a:gd name="T3" fmla="*/ 154 h 669"/>
                <a:gd name="T4" fmla="*/ 497 w 648"/>
                <a:gd name="T5" fmla="*/ 178 h 669"/>
                <a:gd name="T6" fmla="*/ 227 w 648"/>
                <a:gd name="T7" fmla="*/ 588 h 669"/>
                <a:gd name="T8" fmla="*/ 62 w 648"/>
                <a:gd name="T9" fmla="*/ 503 h 669"/>
                <a:gd name="T10" fmla="*/ 0 w 648"/>
                <a:gd name="T11" fmla="*/ 574 h 669"/>
                <a:gd name="T12" fmla="*/ 48 w 648"/>
                <a:gd name="T13" fmla="*/ 614 h 669"/>
                <a:gd name="T14" fmla="*/ 78 w 648"/>
                <a:gd name="T15" fmla="*/ 581 h 669"/>
                <a:gd name="T16" fmla="*/ 249 w 648"/>
                <a:gd name="T17" fmla="*/ 669 h 669"/>
                <a:gd name="T18" fmla="*/ 549 w 648"/>
                <a:gd name="T19" fmla="*/ 211 h 669"/>
                <a:gd name="T20" fmla="*/ 587 w 648"/>
                <a:gd name="T21" fmla="*/ 235 h 669"/>
                <a:gd name="T22" fmla="*/ 618 w 648"/>
                <a:gd name="T23" fmla="*/ 119 h 669"/>
                <a:gd name="T24" fmla="*/ 648 w 648"/>
                <a:gd name="T25" fmla="*/ 0 h 669"/>
                <a:gd name="T26" fmla="*/ 554 w 648"/>
                <a:gd name="T27" fmla="*/ 76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8" h="669">
                  <a:moveTo>
                    <a:pt x="554" y="76"/>
                  </a:moveTo>
                  <a:lnTo>
                    <a:pt x="459" y="154"/>
                  </a:lnTo>
                  <a:lnTo>
                    <a:pt x="497" y="178"/>
                  </a:lnTo>
                  <a:lnTo>
                    <a:pt x="227" y="588"/>
                  </a:lnTo>
                  <a:lnTo>
                    <a:pt x="62" y="503"/>
                  </a:lnTo>
                  <a:lnTo>
                    <a:pt x="0" y="574"/>
                  </a:lnTo>
                  <a:lnTo>
                    <a:pt x="48" y="614"/>
                  </a:lnTo>
                  <a:lnTo>
                    <a:pt x="78" y="581"/>
                  </a:lnTo>
                  <a:lnTo>
                    <a:pt x="249" y="669"/>
                  </a:lnTo>
                  <a:lnTo>
                    <a:pt x="549" y="211"/>
                  </a:lnTo>
                  <a:lnTo>
                    <a:pt x="587" y="235"/>
                  </a:lnTo>
                  <a:lnTo>
                    <a:pt x="618" y="119"/>
                  </a:lnTo>
                  <a:lnTo>
                    <a:pt x="648" y="0"/>
                  </a:lnTo>
                  <a:lnTo>
                    <a:pt x="554" y="76"/>
                  </a:lnTo>
                  <a:close/>
                </a:path>
              </a:pathLst>
            </a:custGeom>
            <a:solidFill>
              <a:srgbClr val="31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6118330" y="1810977"/>
            <a:ext cx="2127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调查问卷和访谈的形式了解当地人对旅游方案的建议。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Arial Unicode MS" panose="020B0604020202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118330" y="4398966"/>
            <a:ext cx="2127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实地考察的方式深入了解惠州高尔夫球场的状况。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Arial Unicode MS" panose="020B0604020202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961687" y="517942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资料收集方法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>
            <a:off x="1020744" y="370209"/>
            <a:ext cx="579726" cy="701731"/>
          </a:xfrm>
          <a:custGeom>
            <a:avLst/>
            <a:gdLst>
              <a:gd name="T0" fmla="*/ 405 w 1180"/>
              <a:gd name="T1" fmla="*/ 177 h 1429"/>
              <a:gd name="T2" fmla="*/ 555 w 1180"/>
              <a:gd name="T3" fmla="*/ 170 h 1429"/>
              <a:gd name="T4" fmla="*/ 392 w 1180"/>
              <a:gd name="T5" fmla="*/ 67 h 1429"/>
              <a:gd name="T6" fmla="*/ 558 w 1180"/>
              <a:gd name="T7" fmla="*/ 31 h 1429"/>
              <a:gd name="T8" fmla="*/ 683 w 1180"/>
              <a:gd name="T9" fmla="*/ 141 h 1429"/>
              <a:gd name="T10" fmla="*/ 840 w 1180"/>
              <a:gd name="T11" fmla="*/ 138 h 1429"/>
              <a:gd name="T12" fmla="*/ 929 w 1180"/>
              <a:gd name="T13" fmla="*/ 251 h 1429"/>
              <a:gd name="T14" fmla="*/ 1013 w 1180"/>
              <a:gd name="T15" fmla="*/ 301 h 1429"/>
              <a:gd name="T16" fmla="*/ 1099 w 1180"/>
              <a:gd name="T17" fmla="*/ 523 h 1429"/>
              <a:gd name="T18" fmla="*/ 925 w 1180"/>
              <a:gd name="T19" fmla="*/ 627 h 1429"/>
              <a:gd name="T20" fmla="*/ 742 w 1180"/>
              <a:gd name="T21" fmla="*/ 440 h 1429"/>
              <a:gd name="T22" fmla="*/ 611 w 1180"/>
              <a:gd name="T23" fmla="*/ 1222 h 1429"/>
              <a:gd name="T24" fmla="*/ 599 w 1180"/>
              <a:gd name="T25" fmla="*/ 1294 h 1429"/>
              <a:gd name="T26" fmla="*/ 635 w 1180"/>
              <a:gd name="T27" fmla="*/ 1319 h 1429"/>
              <a:gd name="T28" fmla="*/ 708 w 1180"/>
              <a:gd name="T29" fmla="*/ 1334 h 1429"/>
              <a:gd name="T30" fmla="*/ 815 w 1180"/>
              <a:gd name="T31" fmla="*/ 1427 h 1429"/>
              <a:gd name="T32" fmla="*/ 757 w 1180"/>
              <a:gd name="T33" fmla="*/ 1404 h 1429"/>
              <a:gd name="T34" fmla="*/ 616 w 1180"/>
              <a:gd name="T35" fmla="*/ 1421 h 1429"/>
              <a:gd name="T36" fmla="*/ 526 w 1180"/>
              <a:gd name="T37" fmla="*/ 1402 h 1429"/>
              <a:gd name="T38" fmla="*/ 387 w 1180"/>
              <a:gd name="T39" fmla="*/ 1422 h 1429"/>
              <a:gd name="T40" fmla="*/ 300 w 1180"/>
              <a:gd name="T41" fmla="*/ 1401 h 1429"/>
              <a:gd name="T42" fmla="*/ 163 w 1180"/>
              <a:gd name="T43" fmla="*/ 1422 h 1429"/>
              <a:gd name="T44" fmla="*/ 142 w 1180"/>
              <a:gd name="T45" fmla="*/ 1424 h 1429"/>
              <a:gd name="T46" fmla="*/ 212 w 1180"/>
              <a:gd name="T47" fmla="*/ 1330 h 1429"/>
              <a:gd name="T48" fmla="*/ 285 w 1180"/>
              <a:gd name="T49" fmla="*/ 1318 h 1429"/>
              <a:gd name="T50" fmla="*/ 349 w 1180"/>
              <a:gd name="T51" fmla="*/ 1297 h 1429"/>
              <a:gd name="T52" fmla="*/ 380 w 1180"/>
              <a:gd name="T53" fmla="*/ 1232 h 1429"/>
              <a:gd name="T54" fmla="*/ 325 w 1180"/>
              <a:gd name="T55" fmla="*/ 859 h 1429"/>
              <a:gd name="T56" fmla="*/ 285 w 1180"/>
              <a:gd name="T57" fmla="*/ 809 h 1429"/>
              <a:gd name="T58" fmla="*/ 201 w 1180"/>
              <a:gd name="T59" fmla="*/ 755 h 1429"/>
              <a:gd name="T60" fmla="*/ 178 w 1180"/>
              <a:gd name="T61" fmla="*/ 664 h 1429"/>
              <a:gd name="T62" fmla="*/ 151 w 1180"/>
              <a:gd name="T63" fmla="*/ 573 h 1429"/>
              <a:gd name="T64" fmla="*/ 280 w 1180"/>
              <a:gd name="T65" fmla="*/ 636 h 1429"/>
              <a:gd name="T66" fmla="*/ 466 w 1180"/>
              <a:gd name="T67" fmla="*/ 558 h 1429"/>
              <a:gd name="T68" fmla="*/ 611 w 1180"/>
              <a:gd name="T69" fmla="*/ 666 h 1429"/>
              <a:gd name="T70" fmla="*/ 557 w 1180"/>
              <a:gd name="T71" fmla="*/ 817 h 1429"/>
              <a:gd name="T72" fmla="*/ 386 w 1180"/>
              <a:gd name="T73" fmla="*/ 843 h 1429"/>
              <a:gd name="T74" fmla="*/ 457 w 1180"/>
              <a:gd name="T75" fmla="*/ 1249 h 1429"/>
              <a:gd name="T76" fmla="*/ 503 w 1180"/>
              <a:gd name="T77" fmla="*/ 1213 h 1429"/>
              <a:gd name="T78" fmla="*/ 606 w 1180"/>
              <a:gd name="T79" fmla="*/ 936 h 1429"/>
              <a:gd name="T80" fmla="*/ 643 w 1180"/>
              <a:gd name="T81" fmla="*/ 374 h 1429"/>
              <a:gd name="T82" fmla="*/ 507 w 1180"/>
              <a:gd name="T83" fmla="*/ 412 h 1429"/>
              <a:gd name="T84" fmla="*/ 405 w 1180"/>
              <a:gd name="T85" fmla="*/ 371 h 1429"/>
              <a:gd name="T86" fmla="*/ 226 w 1180"/>
              <a:gd name="T87" fmla="*/ 314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80" h="1429">
                <a:moveTo>
                  <a:pt x="226" y="314"/>
                </a:moveTo>
                <a:cubicBezTo>
                  <a:pt x="261" y="233"/>
                  <a:pt x="321" y="187"/>
                  <a:pt x="405" y="177"/>
                </a:cubicBezTo>
                <a:cubicBezTo>
                  <a:pt x="450" y="171"/>
                  <a:pt x="495" y="172"/>
                  <a:pt x="540" y="170"/>
                </a:cubicBezTo>
                <a:cubicBezTo>
                  <a:pt x="545" y="170"/>
                  <a:pt x="549" y="170"/>
                  <a:pt x="555" y="170"/>
                </a:cubicBezTo>
                <a:cubicBezTo>
                  <a:pt x="524" y="129"/>
                  <a:pt x="441" y="83"/>
                  <a:pt x="382" y="74"/>
                </a:cubicBezTo>
                <a:cubicBezTo>
                  <a:pt x="386" y="71"/>
                  <a:pt x="388" y="69"/>
                  <a:pt x="392" y="67"/>
                </a:cubicBezTo>
                <a:cubicBezTo>
                  <a:pt x="424" y="52"/>
                  <a:pt x="456" y="35"/>
                  <a:pt x="489" y="22"/>
                </a:cubicBezTo>
                <a:cubicBezTo>
                  <a:pt x="512" y="13"/>
                  <a:pt x="536" y="18"/>
                  <a:pt x="558" y="31"/>
                </a:cubicBezTo>
                <a:cubicBezTo>
                  <a:pt x="601" y="58"/>
                  <a:pt x="638" y="92"/>
                  <a:pt x="672" y="130"/>
                </a:cubicBezTo>
                <a:cubicBezTo>
                  <a:pt x="675" y="134"/>
                  <a:pt x="678" y="137"/>
                  <a:pt x="683" y="141"/>
                </a:cubicBezTo>
                <a:cubicBezTo>
                  <a:pt x="759" y="42"/>
                  <a:pt x="856" y="0"/>
                  <a:pt x="983" y="35"/>
                </a:cubicBezTo>
                <a:cubicBezTo>
                  <a:pt x="933" y="70"/>
                  <a:pt x="886" y="104"/>
                  <a:pt x="840" y="138"/>
                </a:cubicBezTo>
                <a:cubicBezTo>
                  <a:pt x="995" y="106"/>
                  <a:pt x="1099" y="177"/>
                  <a:pt x="1180" y="306"/>
                </a:cubicBezTo>
                <a:cubicBezTo>
                  <a:pt x="1100" y="258"/>
                  <a:pt x="1016" y="251"/>
                  <a:pt x="929" y="251"/>
                </a:cubicBezTo>
                <a:cubicBezTo>
                  <a:pt x="932" y="253"/>
                  <a:pt x="935" y="255"/>
                  <a:pt x="938" y="257"/>
                </a:cubicBezTo>
                <a:cubicBezTo>
                  <a:pt x="963" y="271"/>
                  <a:pt x="989" y="284"/>
                  <a:pt x="1013" y="301"/>
                </a:cubicBezTo>
                <a:cubicBezTo>
                  <a:pt x="1082" y="348"/>
                  <a:pt x="1108" y="415"/>
                  <a:pt x="1101" y="496"/>
                </a:cubicBezTo>
                <a:cubicBezTo>
                  <a:pt x="1101" y="505"/>
                  <a:pt x="1100" y="513"/>
                  <a:pt x="1099" y="523"/>
                </a:cubicBezTo>
                <a:cubicBezTo>
                  <a:pt x="1035" y="428"/>
                  <a:pt x="939" y="377"/>
                  <a:pt x="843" y="326"/>
                </a:cubicBezTo>
                <a:cubicBezTo>
                  <a:pt x="912" y="414"/>
                  <a:pt x="946" y="510"/>
                  <a:pt x="925" y="627"/>
                </a:cubicBezTo>
                <a:cubicBezTo>
                  <a:pt x="885" y="536"/>
                  <a:pt x="828" y="463"/>
                  <a:pt x="758" y="395"/>
                </a:cubicBezTo>
                <a:cubicBezTo>
                  <a:pt x="750" y="411"/>
                  <a:pt x="742" y="423"/>
                  <a:pt x="742" y="440"/>
                </a:cubicBezTo>
                <a:cubicBezTo>
                  <a:pt x="745" y="702"/>
                  <a:pt x="702" y="956"/>
                  <a:pt x="610" y="1202"/>
                </a:cubicBezTo>
                <a:cubicBezTo>
                  <a:pt x="607" y="1208"/>
                  <a:pt x="608" y="1217"/>
                  <a:pt x="611" y="1222"/>
                </a:cubicBezTo>
                <a:cubicBezTo>
                  <a:pt x="620" y="1236"/>
                  <a:pt x="622" y="1248"/>
                  <a:pt x="612" y="1262"/>
                </a:cubicBezTo>
                <a:cubicBezTo>
                  <a:pt x="607" y="1270"/>
                  <a:pt x="604" y="1281"/>
                  <a:pt x="599" y="1294"/>
                </a:cubicBezTo>
                <a:cubicBezTo>
                  <a:pt x="626" y="1279"/>
                  <a:pt x="650" y="1268"/>
                  <a:pt x="679" y="1270"/>
                </a:cubicBezTo>
                <a:cubicBezTo>
                  <a:pt x="664" y="1287"/>
                  <a:pt x="650" y="1303"/>
                  <a:pt x="635" y="1319"/>
                </a:cubicBezTo>
                <a:cubicBezTo>
                  <a:pt x="664" y="1311"/>
                  <a:pt x="691" y="1301"/>
                  <a:pt x="721" y="1308"/>
                </a:cubicBezTo>
                <a:cubicBezTo>
                  <a:pt x="716" y="1317"/>
                  <a:pt x="712" y="1326"/>
                  <a:pt x="708" y="1334"/>
                </a:cubicBezTo>
                <a:cubicBezTo>
                  <a:pt x="745" y="1364"/>
                  <a:pt x="781" y="1394"/>
                  <a:pt x="817" y="1423"/>
                </a:cubicBezTo>
                <a:cubicBezTo>
                  <a:pt x="816" y="1425"/>
                  <a:pt x="815" y="1426"/>
                  <a:pt x="815" y="1427"/>
                </a:cubicBezTo>
                <a:cubicBezTo>
                  <a:pt x="810" y="1426"/>
                  <a:pt x="805" y="1424"/>
                  <a:pt x="800" y="1422"/>
                </a:cubicBezTo>
                <a:cubicBezTo>
                  <a:pt x="786" y="1416"/>
                  <a:pt x="771" y="1410"/>
                  <a:pt x="757" y="1404"/>
                </a:cubicBezTo>
                <a:cubicBezTo>
                  <a:pt x="723" y="1389"/>
                  <a:pt x="690" y="1389"/>
                  <a:pt x="656" y="1404"/>
                </a:cubicBezTo>
                <a:cubicBezTo>
                  <a:pt x="642" y="1410"/>
                  <a:pt x="629" y="1415"/>
                  <a:pt x="616" y="1421"/>
                </a:cubicBezTo>
                <a:cubicBezTo>
                  <a:pt x="601" y="1429"/>
                  <a:pt x="587" y="1428"/>
                  <a:pt x="573" y="1421"/>
                </a:cubicBezTo>
                <a:cubicBezTo>
                  <a:pt x="557" y="1414"/>
                  <a:pt x="542" y="1408"/>
                  <a:pt x="526" y="1402"/>
                </a:cubicBezTo>
                <a:cubicBezTo>
                  <a:pt x="497" y="1390"/>
                  <a:pt x="467" y="1389"/>
                  <a:pt x="438" y="1401"/>
                </a:cubicBezTo>
                <a:cubicBezTo>
                  <a:pt x="421" y="1408"/>
                  <a:pt x="404" y="1415"/>
                  <a:pt x="387" y="1422"/>
                </a:cubicBezTo>
                <a:cubicBezTo>
                  <a:pt x="375" y="1428"/>
                  <a:pt x="362" y="1428"/>
                  <a:pt x="350" y="1422"/>
                </a:cubicBezTo>
                <a:cubicBezTo>
                  <a:pt x="333" y="1415"/>
                  <a:pt x="317" y="1408"/>
                  <a:pt x="300" y="1401"/>
                </a:cubicBezTo>
                <a:cubicBezTo>
                  <a:pt x="270" y="1389"/>
                  <a:pt x="241" y="1390"/>
                  <a:pt x="211" y="1402"/>
                </a:cubicBezTo>
                <a:cubicBezTo>
                  <a:pt x="195" y="1409"/>
                  <a:pt x="179" y="1416"/>
                  <a:pt x="163" y="1422"/>
                </a:cubicBezTo>
                <a:cubicBezTo>
                  <a:pt x="157" y="1425"/>
                  <a:pt x="151" y="1426"/>
                  <a:pt x="145" y="1428"/>
                </a:cubicBezTo>
                <a:cubicBezTo>
                  <a:pt x="144" y="1427"/>
                  <a:pt x="143" y="1426"/>
                  <a:pt x="142" y="1424"/>
                </a:cubicBezTo>
                <a:cubicBezTo>
                  <a:pt x="163" y="1403"/>
                  <a:pt x="182" y="1380"/>
                  <a:pt x="203" y="1359"/>
                </a:cubicBezTo>
                <a:cubicBezTo>
                  <a:pt x="213" y="1350"/>
                  <a:pt x="219" y="1343"/>
                  <a:pt x="212" y="1330"/>
                </a:cubicBezTo>
                <a:cubicBezTo>
                  <a:pt x="210" y="1327"/>
                  <a:pt x="211" y="1323"/>
                  <a:pt x="210" y="1318"/>
                </a:cubicBezTo>
                <a:cubicBezTo>
                  <a:pt x="235" y="1318"/>
                  <a:pt x="259" y="1318"/>
                  <a:pt x="285" y="1318"/>
                </a:cubicBezTo>
                <a:cubicBezTo>
                  <a:pt x="285" y="1292"/>
                  <a:pt x="272" y="1271"/>
                  <a:pt x="260" y="1246"/>
                </a:cubicBezTo>
                <a:cubicBezTo>
                  <a:pt x="298" y="1251"/>
                  <a:pt x="325" y="1270"/>
                  <a:pt x="349" y="1297"/>
                </a:cubicBezTo>
                <a:cubicBezTo>
                  <a:pt x="355" y="1280"/>
                  <a:pt x="360" y="1265"/>
                  <a:pt x="366" y="1251"/>
                </a:cubicBezTo>
                <a:cubicBezTo>
                  <a:pt x="369" y="1244"/>
                  <a:pt x="376" y="1238"/>
                  <a:pt x="380" y="1232"/>
                </a:cubicBezTo>
                <a:cubicBezTo>
                  <a:pt x="383" y="1228"/>
                  <a:pt x="385" y="1223"/>
                  <a:pt x="385" y="1219"/>
                </a:cubicBezTo>
                <a:cubicBezTo>
                  <a:pt x="387" y="1095"/>
                  <a:pt x="370" y="975"/>
                  <a:pt x="325" y="859"/>
                </a:cubicBezTo>
                <a:cubicBezTo>
                  <a:pt x="324" y="856"/>
                  <a:pt x="323" y="852"/>
                  <a:pt x="321" y="849"/>
                </a:cubicBezTo>
                <a:cubicBezTo>
                  <a:pt x="309" y="836"/>
                  <a:pt x="297" y="822"/>
                  <a:pt x="285" y="809"/>
                </a:cubicBezTo>
                <a:cubicBezTo>
                  <a:pt x="215" y="854"/>
                  <a:pt x="163" y="909"/>
                  <a:pt x="132" y="982"/>
                </a:cubicBezTo>
                <a:cubicBezTo>
                  <a:pt x="135" y="901"/>
                  <a:pt x="146" y="822"/>
                  <a:pt x="201" y="755"/>
                </a:cubicBezTo>
                <a:cubicBezTo>
                  <a:pt x="125" y="770"/>
                  <a:pt x="59" y="801"/>
                  <a:pt x="0" y="851"/>
                </a:cubicBezTo>
                <a:cubicBezTo>
                  <a:pt x="20" y="752"/>
                  <a:pt x="70" y="682"/>
                  <a:pt x="178" y="664"/>
                </a:cubicBezTo>
                <a:cubicBezTo>
                  <a:pt x="149" y="633"/>
                  <a:pt x="122" y="603"/>
                  <a:pt x="82" y="586"/>
                </a:cubicBezTo>
                <a:cubicBezTo>
                  <a:pt x="104" y="569"/>
                  <a:pt x="127" y="570"/>
                  <a:pt x="151" y="573"/>
                </a:cubicBezTo>
                <a:cubicBezTo>
                  <a:pt x="188" y="579"/>
                  <a:pt x="220" y="596"/>
                  <a:pt x="251" y="616"/>
                </a:cubicBezTo>
                <a:cubicBezTo>
                  <a:pt x="260" y="622"/>
                  <a:pt x="270" y="629"/>
                  <a:pt x="280" y="636"/>
                </a:cubicBezTo>
                <a:cubicBezTo>
                  <a:pt x="305" y="597"/>
                  <a:pt x="337" y="565"/>
                  <a:pt x="384" y="555"/>
                </a:cubicBezTo>
                <a:cubicBezTo>
                  <a:pt x="410" y="548"/>
                  <a:pt x="437" y="549"/>
                  <a:pt x="466" y="558"/>
                </a:cubicBezTo>
                <a:cubicBezTo>
                  <a:pt x="436" y="573"/>
                  <a:pt x="418" y="596"/>
                  <a:pt x="402" y="626"/>
                </a:cubicBezTo>
                <a:cubicBezTo>
                  <a:pt x="479" y="600"/>
                  <a:pt x="548" y="607"/>
                  <a:pt x="611" y="666"/>
                </a:cubicBezTo>
                <a:cubicBezTo>
                  <a:pt x="546" y="668"/>
                  <a:pt x="488" y="682"/>
                  <a:pt x="433" y="712"/>
                </a:cubicBezTo>
                <a:cubicBezTo>
                  <a:pt x="485" y="734"/>
                  <a:pt x="533" y="760"/>
                  <a:pt x="557" y="817"/>
                </a:cubicBezTo>
                <a:cubicBezTo>
                  <a:pt x="498" y="802"/>
                  <a:pt x="440" y="787"/>
                  <a:pt x="381" y="772"/>
                </a:cubicBezTo>
                <a:cubicBezTo>
                  <a:pt x="381" y="797"/>
                  <a:pt x="376" y="820"/>
                  <a:pt x="386" y="843"/>
                </a:cubicBezTo>
                <a:cubicBezTo>
                  <a:pt x="438" y="963"/>
                  <a:pt x="458" y="1090"/>
                  <a:pt x="457" y="1220"/>
                </a:cubicBezTo>
                <a:cubicBezTo>
                  <a:pt x="457" y="1228"/>
                  <a:pt x="457" y="1237"/>
                  <a:pt x="457" y="1249"/>
                </a:cubicBezTo>
                <a:cubicBezTo>
                  <a:pt x="464" y="1242"/>
                  <a:pt x="468" y="1238"/>
                  <a:pt x="472" y="1233"/>
                </a:cubicBezTo>
                <a:cubicBezTo>
                  <a:pt x="480" y="1223"/>
                  <a:pt x="487" y="1213"/>
                  <a:pt x="503" y="1213"/>
                </a:cubicBezTo>
                <a:cubicBezTo>
                  <a:pt x="507" y="1213"/>
                  <a:pt x="511" y="1206"/>
                  <a:pt x="514" y="1201"/>
                </a:cubicBezTo>
                <a:cubicBezTo>
                  <a:pt x="553" y="1115"/>
                  <a:pt x="583" y="1026"/>
                  <a:pt x="606" y="936"/>
                </a:cubicBezTo>
                <a:cubicBezTo>
                  <a:pt x="649" y="774"/>
                  <a:pt x="671" y="610"/>
                  <a:pt x="671" y="444"/>
                </a:cubicBezTo>
                <a:cubicBezTo>
                  <a:pt x="671" y="416"/>
                  <a:pt x="654" y="396"/>
                  <a:pt x="643" y="374"/>
                </a:cubicBezTo>
                <a:cubicBezTo>
                  <a:pt x="641" y="371"/>
                  <a:pt x="630" y="370"/>
                  <a:pt x="624" y="372"/>
                </a:cubicBezTo>
                <a:cubicBezTo>
                  <a:pt x="585" y="385"/>
                  <a:pt x="544" y="394"/>
                  <a:pt x="507" y="412"/>
                </a:cubicBezTo>
                <a:cubicBezTo>
                  <a:pt x="450" y="439"/>
                  <a:pt x="396" y="472"/>
                  <a:pt x="342" y="502"/>
                </a:cubicBezTo>
                <a:cubicBezTo>
                  <a:pt x="354" y="456"/>
                  <a:pt x="372" y="410"/>
                  <a:pt x="405" y="371"/>
                </a:cubicBezTo>
                <a:cubicBezTo>
                  <a:pt x="438" y="331"/>
                  <a:pt x="481" y="307"/>
                  <a:pt x="528" y="285"/>
                </a:cubicBezTo>
                <a:cubicBezTo>
                  <a:pt x="473" y="267"/>
                  <a:pt x="311" y="283"/>
                  <a:pt x="226" y="3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743764" y="420286"/>
            <a:ext cx="74629" cy="595422"/>
          </a:xfrm>
          <a:prstGeom prst="rect">
            <a:avLst/>
          </a:prstGeom>
          <a:solidFill>
            <a:srgbClr val="FFC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865020"/>
      </p:ext>
    </p:extLst>
  </p:cSld>
  <p:clrMapOvr>
    <a:masterClrMapping/>
  </p:clrMapOvr>
</p:sld>
</file>

<file path=ppt/theme/theme1.xml><?xml version="1.0" encoding="utf-8"?>
<a:theme xmlns:a="http://schemas.openxmlformats.org/drawingml/2006/main" name="1_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tart">
      <a:majorFont>
        <a:latin typeface="Agency FB"/>
        <a:ea typeface="微软雅黑"/>
        <a:cs typeface=""/>
      </a:majorFont>
      <a:minorFont>
        <a:latin typeface="Myriad Pro"/>
        <a:ea typeface="方正兰亭细黑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3754E695-EE3F-41FE-9DEC-564F4D44A5E6}" vid="{FE6290D8-8F28-4A18-AE86-3EC81B0B9135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58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 Unicode MS</vt:lpstr>
      <vt:lpstr>Myriad Pro</vt:lpstr>
      <vt:lpstr>方正兰亭细黑_GBK</vt:lpstr>
      <vt:lpstr>宋体</vt:lpstr>
      <vt:lpstr>微软雅黑</vt:lpstr>
      <vt:lpstr>Agency FB</vt:lpstr>
      <vt:lpstr>Arial</vt:lpstr>
      <vt:lpstr>Calibri</vt:lpstr>
      <vt:lpstr>Impact</vt:lpstr>
      <vt:lpstr>1_主题1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52</cp:revision>
  <dcterms:created xsi:type="dcterms:W3CDTF">2015-04-04T15:15:55Z</dcterms:created>
  <dcterms:modified xsi:type="dcterms:W3CDTF">2018-07-26T01:52:48Z</dcterms:modified>
</cp:coreProperties>
</file>