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816"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27D4F6-7C87-40D5-A784-E0B62797502E}" type="datetimeFigureOut">
              <a:rPr lang="zh-CN" altLang="en-US" smtClean="0"/>
              <a:pPr/>
              <a:t>2018/7/26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26C175-EB26-44CB-B79B-520226739C8A}" type="slidenum">
              <a:rPr lang="zh-CN" altLang="en-US" smtClean="0"/>
              <a:pPr/>
              <a:t>‹#›</a:t>
            </a:fld>
            <a:endParaRPr lang="zh-CN" altLang="en-US"/>
          </a:p>
        </p:txBody>
      </p:sp>
    </p:spTree>
    <p:extLst>
      <p:ext uri="{BB962C8B-B14F-4D97-AF65-F5344CB8AC3E}">
        <p14:creationId xmlns:p14="http://schemas.microsoft.com/office/powerpoint/2010/main" val="1688156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文本框 97"/>
          <p:cNvSpPr txBox="1"/>
          <p:nvPr/>
        </p:nvSpPr>
        <p:spPr>
          <a:xfrm>
            <a:off x="4229143" y="523156"/>
            <a:ext cx="3733714" cy="646331"/>
          </a:xfrm>
          <a:prstGeom prst="rect">
            <a:avLst/>
          </a:prstGeom>
          <a:noFill/>
        </p:spPr>
        <p:txBody>
          <a:bodyPr wrap="none" rtlCol="0">
            <a:spAutoFit/>
          </a:bodyPr>
          <a:lstStyle/>
          <a:p>
            <a:pPr algn="ctr">
              <a:spcBef>
                <a:spcPct val="0"/>
              </a:spcBef>
            </a:pPr>
            <a:r>
              <a:rPr lang="zh-CN" altLang="en-US" sz="2400" dirty="0">
                <a:solidFill>
                  <a:srgbClr val="21C89B"/>
                </a:solidFill>
                <a:latin typeface="微软雅黑" panose="020B0503020204020204" pitchFamily="34" charset="-122"/>
                <a:ea typeface="微软雅黑" panose="020B0503020204020204" pitchFamily="34" charset="-122"/>
                <a:cs typeface="+mj-cs"/>
              </a:rPr>
              <a:t>在这里补充本页标题</a:t>
            </a:r>
            <a:br>
              <a:rPr lang="en-US" altLang="zh-CN" sz="3600" dirty="0">
                <a:solidFill>
                  <a:srgbClr val="12C994"/>
                </a:solidFill>
                <a:latin typeface="微软雅黑" panose="020B0503020204020204" pitchFamily="34" charset="-122"/>
                <a:ea typeface="微软雅黑" panose="020B0503020204020204" pitchFamily="34" charset="-122"/>
              </a:rPr>
            </a:br>
            <a:r>
              <a:rPr lang="en-US" altLang="zh-CN" sz="1200" dirty="0">
                <a:solidFill>
                  <a:srgbClr val="838383"/>
                </a:solidFill>
                <a:latin typeface="Arial" panose="020B0604020202020204" pitchFamily="34" charset="0"/>
                <a:ea typeface="Arial Unicode MS" panose="020B0604020202020204" pitchFamily="34" charset="-122"/>
                <a:cs typeface="Arial" panose="020B0604020202020204" pitchFamily="34" charset="0"/>
              </a:rPr>
              <a:t>Click here to add your </a:t>
            </a:r>
            <a:r>
              <a:rPr lang="en-US" altLang="zh-CN" sz="1200" dirty="0" err="1">
                <a:solidFill>
                  <a:srgbClr val="838383"/>
                </a:solidFill>
                <a:latin typeface="Arial" panose="020B0604020202020204" pitchFamily="34" charset="0"/>
                <a:ea typeface="Arial Unicode MS" panose="020B0604020202020204" pitchFamily="34" charset="-122"/>
                <a:cs typeface="Arial" panose="020B0604020202020204" pitchFamily="34" charset="0"/>
              </a:rPr>
              <a:t>titleClick</a:t>
            </a:r>
            <a:r>
              <a:rPr lang="en-US" altLang="zh-CN" sz="1200" dirty="0">
                <a:solidFill>
                  <a:srgbClr val="838383"/>
                </a:solidFill>
                <a:latin typeface="Arial" panose="020B0604020202020204" pitchFamily="34" charset="0"/>
                <a:ea typeface="Arial Unicode MS" panose="020B0604020202020204" pitchFamily="34" charset="-122"/>
                <a:cs typeface="Arial" panose="020B0604020202020204" pitchFamily="34" charset="0"/>
              </a:rPr>
              <a:t> here to add your title</a:t>
            </a:r>
            <a:endParaRPr lang="zh-CN" altLang="en-US" sz="1200" dirty="0">
              <a:solidFill>
                <a:srgbClr val="838383"/>
              </a:solidFill>
              <a:latin typeface="Arial" panose="020B0604020202020204" pitchFamily="34" charset="0"/>
              <a:ea typeface="Arial Unicode MS" panose="020B0604020202020204" pitchFamily="34" charset="-122"/>
              <a:cs typeface="Arial" panose="020B0604020202020204" pitchFamily="34" charset="0"/>
            </a:endParaRPr>
          </a:p>
        </p:txBody>
      </p:sp>
      <p:grpSp>
        <p:nvGrpSpPr>
          <p:cNvPr id="99" name="组合 98"/>
          <p:cNvGrpSpPr/>
          <p:nvPr/>
        </p:nvGrpSpPr>
        <p:grpSpPr>
          <a:xfrm>
            <a:off x="733482" y="1556792"/>
            <a:ext cx="10725036" cy="4392488"/>
            <a:chOff x="695400" y="1556792"/>
            <a:chExt cx="10725036" cy="4392488"/>
          </a:xfrm>
        </p:grpSpPr>
        <p:sp>
          <p:nvSpPr>
            <p:cNvPr id="100" name="矩形 99"/>
            <p:cNvSpPr/>
            <p:nvPr/>
          </p:nvSpPr>
          <p:spPr>
            <a:xfrm>
              <a:off x="695400" y="1556792"/>
              <a:ext cx="2467236" cy="4392488"/>
            </a:xfrm>
            <a:prstGeom prst="rect">
              <a:avLst/>
            </a:prstGeom>
            <a:solidFill>
              <a:srgbClr val="6E6E6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0" tIns="1440000" rIns="360000" bIns="900000" numCol="1" spcCol="0" rtlCol="0" fromWordArt="0" anchor="t" anchorCtr="0" forceAA="0" compatLnSpc="1">
              <a:prstTxWarp prst="textNoShape">
                <a:avLst/>
              </a:prstTxWarp>
              <a:no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在这里填写内容详情在这里填写内容详情在这里填写内容详情在这里填写内容详情在这里填写内容详情在这里填写内容详情在这里填写内容详情</a:t>
              </a:r>
            </a:p>
          </p:txBody>
        </p:sp>
        <p:sp>
          <p:nvSpPr>
            <p:cNvPr id="107" name="矩形 106"/>
            <p:cNvSpPr/>
            <p:nvPr/>
          </p:nvSpPr>
          <p:spPr>
            <a:xfrm>
              <a:off x="3448000" y="1556792"/>
              <a:ext cx="2467236" cy="4392488"/>
            </a:xfrm>
            <a:prstGeom prst="rect">
              <a:avLst/>
            </a:prstGeom>
            <a:solidFill>
              <a:srgbClr val="6E6E6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0" tIns="1440000" rIns="360000" bIns="900000" numCol="1" spcCol="0" rtlCol="0" fromWordArt="0" anchor="t" anchorCtr="0" forceAA="0" compatLnSpc="1">
              <a:prstTxWarp prst="textNoShape">
                <a:avLst/>
              </a:prstTxWarp>
              <a:no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在这里填写内容详情在这里填写内容详情在这里填写内容详情在这里填写内容详情在这里填写内容详情在这里填写内容详情在这里填写内容详情</a:t>
              </a:r>
            </a:p>
          </p:txBody>
        </p:sp>
        <p:sp>
          <p:nvSpPr>
            <p:cNvPr id="108" name="矩形 107"/>
            <p:cNvSpPr/>
            <p:nvPr/>
          </p:nvSpPr>
          <p:spPr>
            <a:xfrm>
              <a:off x="6200600" y="1556792"/>
              <a:ext cx="2467236" cy="4392488"/>
            </a:xfrm>
            <a:prstGeom prst="rect">
              <a:avLst/>
            </a:prstGeom>
            <a:solidFill>
              <a:srgbClr val="6E6E6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0" tIns="1440000" rIns="360000" bIns="900000" numCol="1" spcCol="0" rtlCol="0" fromWordArt="0" anchor="t" anchorCtr="0" forceAA="0" compatLnSpc="1">
              <a:prstTxWarp prst="textNoShape">
                <a:avLst/>
              </a:prstTxWarp>
              <a:no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在这里填写内容详情在这里填写内容详情在这里填写内容详情在这里填写内容详情在这里填写内容详情在这里填写内容详情在这里填写内容详情</a:t>
              </a:r>
            </a:p>
          </p:txBody>
        </p:sp>
        <p:sp>
          <p:nvSpPr>
            <p:cNvPr id="109" name="矩形 108"/>
            <p:cNvSpPr/>
            <p:nvPr/>
          </p:nvSpPr>
          <p:spPr>
            <a:xfrm>
              <a:off x="8953200" y="1556792"/>
              <a:ext cx="2467236" cy="4392488"/>
            </a:xfrm>
            <a:prstGeom prst="rect">
              <a:avLst/>
            </a:prstGeom>
            <a:solidFill>
              <a:srgbClr val="6E6E6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0" tIns="1440000" rIns="360000" bIns="900000" numCol="1" spcCol="0" rtlCol="0" fromWordArt="0" anchor="t" anchorCtr="0" forceAA="0" compatLnSpc="1">
              <a:prstTxWarp prst="textNoShape">
                <a:avLst/>
              </a:prstTxWarp>
              <a:no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在这里填写内容详情在这里填写内容详情在这里填写内容详情在这里填写内容详情在这里填写内容详情在这里填写内容详情在这里填写内容详情</a:t>
              </a:r>
            </a:p>
          </p:txBody>
        </p:sp>
        <p:sp>
          <p:nvSpPr>
            <p:cNvPr id="110" name="矩形 109"/>
            <p:cNvSpPr/>
            <p:nvPr/>
          </p:nvSpPr>
          <p:spPr>
            <a:xfrm>
              <a:off x="695400" y="1556792"/>
              <a:ext cx="2467236" cy="404783"/>
            </a:xfrm>
            <a:prstGeom prst="rect">
              <a:avLst/>
            </a:prstGeom>
            <a:solidFill>
              <a:srgbClr val="A5C2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latin typeface="微软雅黑" panose="020B0503020204020204" pitchFamily="34" charset="-122"/>
                  <a:ea typeface="微软雅黑" panose="020B0503020204020204" pitchFamily="34" charset="-122"/>
                </a:rPr>
                <a:t>添加标题</a:t>
              </a:r>
            </a:p>
          </p:txBody>
        </p:sp>
        <p:sp>
          <p:nvSpPr>
            <p:cNvPr id="111" name="矩形 110"/>
            <p:cNvSpPr/>
            <p:nvPr/>
          </p:nvSpPr>
          <p:spPr>
            <a:xfrm>
              <a:off x="3448000" y="1556792"/>
              <a:ext cx="2467236" cy="404783"/>
            </a:xfrm>
            <a:prstGeom prst="rect">
              <a:avLst/>
            </a:prstGeom>
            <a:solidFill>
              <a:srgbClr val="7CCB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latin typeface="微软雅黑" panose="020B0503020204020204" pitchFamily="34" charset="-122"/>
                  <a:ea typeface="微软雅黑" panose="020B0503020204020204" pitchFamily="34" charset="-122"/>
                </a:rPr>
                <a:t>添加标题</a:t>
              </a:r>
            </a:p>
          </p:txBody>
        </p:sp>
        <p:sp>
          <p:nvSpPr>
            <p:cNvPr id="112" name="矩形 111"/>
            <p:cNvSpPr/>
            <p:nvPr/>
          </p:nvSpPr>
          <p:spPr>
            <a:xfrm>
              <a:off x="6200600" y="1556792"/>
              <a:ext cx="2467236" cy="404783"/>
            </a:xfrm>
            <a:prstGeom prst="rect">
              <a:avLst/>
            </a:prstGeom>
            <a:solidFill>
              <a:srgbClr val="10C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latin typeface="微软雅黑" panose="020B0503020204020204" pitchFamily="34" charset="-122"/>
                  <a:ea typeface="微软雅黑" panose="020B0503020204020204" pitchFamily="34" charset="-122"/>
                </a:rPr>
                <a:t>添加标题</a:t>
              </a:r>
            </a:p>
          </p:txBody>
        </p:sp>
        <p:sp>
          <p:nvSpPr>
            <p:cNvPr id="113" name="矩形 112"/>
            <p:cNvSpPr/>
            <p:nvPr/>
          </p:nvSpPr>
          <p:spPr>
            <a:xfrm>
              <a:off x="8953200" y="1556792"/>
              <a:ext cx="2467236" cy="404783"/>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latin typeface="微软雅黑" panose="020B0503020204020204" pitchFamily="34" charset="-122"/>
                  <a:ea typeface="微软雅黑" panose="020B0503020204020204" pitchFamily="34" charset="-122"/>
                </a:rPr>
                <a:t>添加标题</a:t>
              </a:r>
            </a:p>
          </p:txBody>
        </p:sp>
        <p:sp>
          <p:nvSpPr>
            <p:cNvPr id="114" name="矩形 113"/>
            <p:cNvSpPr/>
            <p:nvPr/>
          </p:nvSpPr>
          <p:spPr>
            <a:xfrm>
              <a:off x="695400" y="5157193"/>
              <a:ext cx="2467236" cy="789556"/>
            </a:xfrm>
            <a:prstGeom prst="rect">
              <a:avLst/>
            </a:prstGeom>
            <a:solidFill>
              <a:srgbClr val="A5C2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latin typeface="微软雅黑" panose="020B0503020204020204" pitchFamily="34" charset="-122"/>
                  <a:ea typeface="微软雅黑" panose="020B0503020204020204" pitchFamily="34" charset="-122"/>
                </a:rPr>
                <a:t>添加内容</a:t>
              </a:r>
            </a:p>
          </p:txBody>
        </p:sp>
        <p:sp>
          <p:nvSpPr>
            <p:cNvPr id="115" name="矩形 114"/>
            <p:cNvSpPr/>
            <p:nvPr/>
          </p:nvSpPr>
          <p:spPr>
            <a:xfrm>
              <a:off x="3448000" y="5157193"/>
              <a:ext cx="2467236" cy="789556"/>
            </a:xfrm>
            <a:prstGeom prst="rect">
              <a:avLst/>
            </a:prstGeom>
            <a:solidFill>
              <a:srgbClr val="7CCB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latin typeface="微软雅黑" panose="020B0503020204020204" pitchFamily="34" charset="-122"/>
                  <a:ea typeface="微软雅黑" panose="020B0503020204020204" pitchFamily="34" charset="-122"/>
                </a:rPr>
                <a:t>添加内容</a:t>
              </a:r>
            </a:p>
          </p:txBody>
        </p:sp>
        <p:sp>
          <p:nvSpPr>
            <p:cNvPr id="116" name="矩形 115"/>
            <p:cNvSpPr/>
            <p:nvPr/>
          </p:nvSpPr>
          <p:spPr>
            <a:xfrm>
              <a:off x="6200600" y="5157193"/>
              <a:ext cx="2467236" cy="789556"/>
            </a:xfrm>
            <a:prstGeom prst="rect">
              <a:avLst/>
            </a:prstGeom>
            <a:solidFill>
              <a:srgbClr val="10C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latin typeface="微软雅黑" panose="020B0503020204020204" pitchFamily="34" charset="-122"/>
                  <a:ea typeface="微软雅黑" panose="020B0503020204020204" pitchFamily="34" charset="-122"/>
                </a:rPr>
                <a:t>添加内容</a:t>
              </a:r>
            </a:p>
          </p:txBody>
        </p:sp>
        <p:sp>
          <p:nvSpPr>
            <p:cNvPr id="117" name="矩形 116"/>
            <p:cNvSpPr/>
            <p:nvPr/>
          </p:nvSpPr>
          <p:spPr>
            <a:xfrm>
              <a:off x="8953200" y="5157193"/>
              <a:ext cx="2467236" cy="789556"/>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latin typeface="微软雅黑" panose="020B0503020204020204" pitchFamily="34" charset="-122"/>
                  <a:ea typeface="微软雅黑" panose="020B0503020204020204" pitchFamily="34" charset="-122"/>
                </a:rPr>
                <a:t>添加内容</a:t>
              </a:r>
            </a:p>
          </p:txBody>
        </p:sp>
        <p:grpSp>
          <p:nvGrpSpPr>
            <p:cNvPr id="118" name="Group 4"/>
            <p:cNvGrpSpPr>
              <a:grpSpLocks noChangeAspect="1"/>
            </p:cNvGrpSpPr>
            <p:nvPr/>
          </p:nvGrpSpPr>
          <p:grpSpPr bwMode="auto">
            <a:xfrm>
              <a:off x="4439816" y="2204864"/>
              <a:ext cx="498490" cy="449708"/>
              <a:chOff x="2691" y="1786"/>
              <a:chExt cx="327" cy="295"/>
            </a:xfrm>
            <a:solidFill>
              <a:schemeClr val="bg1"/>
            </a:solidFill>
          </p:grpSpPr>
          <p:sp>
            <p:nvSpPr>
              <p:cNvPr id="125" name="Freeform 6"/>
              <p:cNvSpPr>
                <a:spLocks noEditPoints="1"/>
              </p:cNvSpPr>
              <p:nvPr/>
            </p:nvSpPr>
            <p:spPr bwMode="auto">
              <a:xfrm>
                <a:off x="2691" y="1786"/>
                <a:ext cx="327" cy="295"/>
              </a:xfrm>
              <a:custGeom>
                <a:avLst/>
                <a:gdLst>
                  <a:gd name="T0" fmla="*/ 68 w 136"/>
                  <a:gd name="T1" fmla="*/ 0 h 123"/>
                  <a:gd name="T2" fmla="*/ 119 w 136"/>
                  <a:gd name="T3" fmla="*/ 0 h 123"/>
                  <a:gd name="T4" fmla="*/ 132 w 136"/>
                  <a:gd name="T5" fmla="*/ 6 h 123"/>
                  <a:gd name="T6" fmla="*/ 136 w 136"/>
                  <a:gd name="T7" fmla="*/ 17 h 123"/>
                  <a:gd name="T8" fmla="*/ 136 w 136"/>
                  <a:gd name="T9" fmla="*/ 18 h 123"/>
                  <a:gd name="T10" fmla="*/ 136 w 136"/>
                  <a:gd name="T11" fmla="*/ 106 h 123"/>
                  <a:gd name="T12" fmla="*/ 129 w 136"/>
                  <a:gd name="T13" fmla="*/ 120 h 123"/>
                  <a:gd name="T14" fmla="*/ 119 w 136"/>
                  <a:gd name="T15" fmla="*/ 123 h 123"/>
                  <a:gd name="T16" fmla="*/ 75 w 136"/>
                  <a:gd name="T17" fmla="*/ 123 h 123"/>
                  <a:gd name="T18" fmla="*/ 17 w 136"/>
                  <a:gd name="T19" fmla="*/ 123 h 123"/>
                  <a:gd name="T20" fmla="*/ 3 w 136"/>
                  <a:gd name="T21" fmla="*/ 116 h 123"/>
                  <a:gd name="T22" fmla="*/ 0 w 136"/>
                  <a:gd name="T23" fmla="*/ 106 h 123"/>
                  <a:gd name="T24" fmla="*/ 0 w 136"/>
                  <a:gd name="T25" fmla="*/ 18 h 123"/>
                  <a:gd name="T26" fmla="*/ 10 w 136"/>
                  <a:gd name="T27" fmla="*/ 2 h 123"/>
                  <a:gd name="T28" fmla="*/ 17 w 136"/>
                  <a:gd name="T29" fmla="*/ 0 h 123"/>
                  <a:gd name="T30" fmla="*/ 68 w 136"/>
                  <a:gd name="T31" fmla="*/ 0 h 123"/>
                  <a:gd name="T32" fmla="*/ 68 w 136"/>
                  <a:gd name="T33" fmla="*/ 116 h 123"/>
                  <a:gd name="T34" fmla="*/ 119 w 136"/>
                  <a:gd name="T35" fmla="*/ 116 h 123"/>
                  <a:gd name="T36" fmla="*/ 121 w 136"/>
                  <a:gd name="T37" fmla="*/ 116 h 123"/>
                  <a:gd name="T38" fmla="*/ 129 w 136"/>
                  <a:gd name="T39" fmla="*/ 106 h 123"/>
                  <a:gd name="T40" fmla="*/ 129 w 136"/>
                  <a:gd name="T41" fmla="*/ 18 h 123"/>
                  <a:gd name="T42" fmla="*/ 129 w 136"/>
                  <a:gd name="T43" fmla="*/ 15 h 123"/>
                  <a:gd name="T44" fmla="*/ 119 w 136"/>
                  <a:gd name="T45" fmla="*/ 7 h 123"/>
                  <a:gd name="T46" fmla="*/ 17 w 136"/>
                  <a:gd name="T47" fmla="*/ 7 h 123"/>
                  <a:gd name="T48" fmla="*/ 7 w 136"/>
                  <a:gd name="T49" fmla="*/ 18 h 123"/>
                  <a:gd name="T50" fmla="*/ 7 w 136"/>
                  <a:gd name="T51" fmla="*/ 106 h 123"/>
                  <a:gd name="T52" fmla="*/ 8 w 136"/>
                  <a:gd name="T53" fmla="*/ 110 h 123"/>
                  <a:gd name="T54" fmla="*/ 17 w 136"/>
                  <a:gd name="T55" fmla="*/ 116 h 123"/>
                  <a:gd name="T56" fmla="*/ 68 w 136"/>
                  <a:gd name="T57" fmla="*/ 116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 h="123">
                    <a:moveTo>
                      <a:pt x="68" y="0"/>
                    </a:moveTo>
                    <a:cubicBezTo>
                      <a:pt x="85" y="0"/>
                      <a:pt x="102" y="0"/>
                      <a:pt x="119" y="0"/>
                    </a:cubicBezTo>
                    <a:cubicBezTo>
                      <a:pt x="124" y="0"/>
                      <a:pt x="129" y="2"/>
                      <a:pt x="132" y="6"/>
                    </a:cubicBezTo>
                    <a:cubicBezTo>
                      <a:pt x="135" y="9"/>
                      <a:pt x="136" y="13"/>
                      <a:pt x="136" y="17"/>
                    </a:cubicBezTo>
                    <a:cubicBezTo>
                      <a:pt x="136" y="17"/>
                      <a:pt x="136" y="17"/>
                      <a:pt x="136" y="18"/>
                    </a:cubicBezTo>
                    <a:cubicBezTo>
                      <a:pt x="136" y="47"/>
                      <a:pt x="136" y="77"/>
                      <a:pt x="136" y="106"/>
                    </a:cubicBezTo>
                    <a:cubicBezTo>
                      <a:pt x="136" y="112"/>
                      <a:pt x="134" y="117"/>
                      <a:pt x="129" y="120"/>
                    </a:cubicBezTo>
                    <a:cubicBezTo>
                      <a:pt x="126" y="122"/>
                      <a:pt x="123" y="123"/>
                      <a:pt x="119" y="123"/>
                    </a:cubicBezTo>
                    <a:cubicBezTo>
                      <a:pt x="104" y="123"/>
                      <a:pt x="90" y="123"/>
                      <a:pt x="75" y="123"/>
                    </a:cubicBezTo>
                    <a:cubicBezTo>
                      <a:pt x="56" y="123"/>
                      <a:pt x="37" y="123"/>
                      <a:pt x="17" y="123"/>
                    </a:cubicBezTo>
                    <a:cubicBezTo>
                      <a:pt x="11" y="123"/>
                      <a:pt x="7" y="121"/>
                      <a:pt x="3" y="116"/>
                    </a:cubicBezTo>
                    <a:cubicBezTo>
                      <a:pt x="1" y="113"/>
                      <a:pt x="0" y="110"/>
                      <a:pt x="0" y="106"/>
                    </a:cubicBezTo>
                    <a:cubicBezTo>
                      <a:pt x="0" y="77"/>
                      <a:pt x="0" y="47"/>
                      <a:pt x="0" y="18"/>
                    </a:cubicBezTo>
                    <a:cubicBezTo>
                      <a:pt x="0" y="11"/>
                      <a:pt x="3" y="5"/>
                      <a:pt x="10" y="2"/>
                    </a:cubicBezTo>
                    <a:cubicBezTo>
                      <a:pt x="12" y="1"/>
                      <a:pt x="15" y="0"/>
                      <a:pt x="17" y="0"/>
                    </a:cubicBezTo>
                    <a:cubicBezTo>
                      <a:pt x="34" y="0"/>
                      <a:pt x="51" y="0"/>
                      <a:pt x="68" y="0"/>
                    </a:cubicBezTo>
                    <a:close/>
                    <a:moveTo>
                      <a:pt x="68" y="116"/>
                    </a:moveTo>
                    <a:cubicBezTo>
                      <a:pt x="85" y="116"/>
                      <a:pt x="102" y="116"/>
                      <a:pt x="119" y="116"/>
                    </a:cubicBezTo>
                    <a:cubicBezTo>
                      <a:pt x="119" y="116"/>
                      <a:pt x="120" y="116"/>
                      <a:pt x="121" y="116"/>
                    </a:cubicBezTo>
                    <a:cubicBezTo>
                      <a:pt x="126" y="115"/>
                      <a:pt x="129" y="111"/>
                      <a:pt x="129" y="106"/>
                    </a:cubicBezTo>
                    <a:cubicBezTo>
                      <a:pt x="129" y="77"/>
                      <a:pt x="129" y="47"/>
                      <a:pt x="129" y="18"/>
                    </a:cubicBezTo>
                    <a:cubicBezTo>
                      <a:pt x="129" y="17"/>
                      <a:pt x="129" y="16"/>
                      <a:pt x="129" y="15"/>
                    </a:cubicBezTo>
                    <a:cubicBezTo>
                      <a:pt x="128" y="10"/>
                      <a:pt x="124" y="7"/>
                      <a:pt x="119" y="7"/>
                    </a:cubicBezTo>
                    <a:cubicBezTo>
                      <a:pt x="85" y="7"/>
                      <a:pt x="51" y="7"/>
                      <a:pt x="17" y="7"/>
                    </a:cubicBezTo>
                    <a:cubicBezTo>
                      <a:pt x="11" y="7"/>
                      <a:pt x="7" y="12"/>
                      <a:pt x="7" y="18"/>
                    </a:cubicBezTo>
                    <a:cubicBezTo>
                      <a:pt x="7" y="47"/>
                      <a:pt x="7" y="77"/>
                      <a:pt x="7" y="106"/>
                    </a:cubicBezTo>
                    <a:cubicBezTo>
                      <a:pt x="7" y="107"/>
                      <a:pt x="7" y="109"/>
                      <a:pt x="8" y="110"/>
                    </a:cubicBezTo>
                    <a:cubicBezTo>
                      <a:pt x="10" y="114"/>
                      <a:pt x="13" y="116"/>
                      <a:pt x="17" y="116"/>
                    </a:cubicBezTo>
                    <a:cubicBezTo>
                      <a:pt x="34" y="116"/>
                      <a:pt x="51" y="116"/>
                      <a:pt x="68" y="1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6" name="Freeform 8"/>
              <p:cNvSpPr>
                <a:spLocks noEditPoints="1"/>
              </p:cNvSpPr>
              <p:nvPr/>
            </p:nvSpPr>
            <p:spPr bwMode="auto">
              <a:xfrm>
                <a:off x="2732" y="1908"/>
                <a:ext cx="245" cy="132"/>
              </a:xfrm>
              <a:custGeom>
                <a:avLst/>
                <a:gdLst>
                  <a:gd name="T0" fmla="*/ 51 w 102"/>
                  <a:gd name="T1" fmla="*/ 55 h 55"/>
                  <a:gd name="T2" fmla="*/ 4 w 102"/>
                  <a:gd name="T3" fmla="*/ 55 h 55"/>
                  <a:gd name="T4" fmla="*/ 2 w 102"/>
                  <a:gd name="T5" fmla="*/ 55 h 55"/>
                  <a:gd name="T6" fmla="*/ 0 w 102"/>
                  <a:gd name="T7" fmla="*/ 52 h 55"/>
                  <a:gd name="T8" fmla="*/ 0 w 102"/>
                  <a:gd name="T9" fmla="*/ 45 h 55"/>
                  <a:gd name="T10" fmla="*/ 1 w 102"/>
                  <a:gd name="T11" fmla="*/ 43 h 55"/>
                  <a:gd name="T12" fmla="*/ 17 w 102"/>
                  <a:gd name="T13" fmla="*/ 29 h 55"/>
                  <a:gd name="T14" fmla="*/ 27 w 102"/>
                  <a:gd name="T15" fmla="*/ 25 h 55"/>
                  <a:gd name="T16" fmla="*/ 38 w 102"/>
                  <a:gd name="T17" fmla="*/ 26 h 55"/>
                  <a:gd name="T18" fmla="*/ 47 w 102"/>
                  <a:gd name="T19" fmla="*/ 31 h 55"/>
                  <a:gd name="T20" fmla="*/ 54 w 102"/>
                  <a:gd name="T21" fmla="*/ 34 h 55"/>
                  <a:gd name="T22" fmla="*/ 58 w 102"/>
                  <a:gd name="T23" fmla="*/ 35 h 55"/>
                  <a:gd name="T24" fmla="*/ 64 w 102"/>
                  <a:gd name="T25" fmla="*/ 32 h 55"/>
                  <a:gd name="T26" fmla="*/ 70 w 102"/>
                  <a:gd name="T27" fmla="*/ 24 h 55"/>
                  <a:gd name="T28" fmla="*/ 77 w 102"/>
                  <a:gd name="T29" fmla="*/ 13 h 55"/>
                  <a:gd name="T30" fmla="*/ 98 w 102"/>
                  <a:gd name="T31" fmla="*/ 1 h 55"/>
                  <a:gd name="T32" fmla="*/ 102 w 102"/>
                  <a:gd name="T33" fmla="*/ 4 h 55"/>
                  <a:gd name="T34" fmla="*/ 102 w 102"/>
                  <a:gd name="T35" fmla="*/ 12 h 55"/>
                  <a:gd name="T36" fmla="*/ 102 w 102"/>
                  <a:gd name="T37" fmla="*/ 51 h 55"/>
                  <a:gd name="T38" fmla="*/ 100 w 102"/>
                  <a:gd name="T39" fmla="*/ 55 h 55"/>
                  <a:gd name="T40" fmla="*/ 98 w 102"/>
                  <a:gd name="T41" fmla="*/ 55 h 55"/>
                  <a:gd name="T42" fmla="*/ 51 w 102"/>
                  <a:gd name="T43" fmla="*/ 55 h 55"/>
                  <a:gd name="T44" fmla="*/ 7 w 102"/>
                  <a:gd name="T45" fmla="*/ 48 h 55"/>
                  <a:gd name="T46" fmla="*/ 95 w 102"/>
                  <a:gd name="T47" fmla="*/ 48 h 55"/>
                  <a:gd name="T48" fmla="*/ 95 w 102"/>
                  <a:gd name="T49" fmla="*/ 9 h 55"/>
                  <a:gd name="T50" fmla="*/ 95 w 102"/>
                  <a:gd name="T51" fmla="*/ 9 h 55"/>
                  <a:gd name="T52" fmla="*/ 95 w 102"/>
                  <a:gd name="T53" fmla="*/ 9 h 55"/>
                  <a:gd name="T54" fmla="*/ 80 w 102"/>
                  <a:gd name="T55" fmla="*/ 20 h 55"/>
                  <a:gd name="T56" fmla="*/ 74 w 102"/>
                  <a:gd name="T57" fmla="*/ 30 h 55"/>
                  <a:gd name="T58" fmla="*/ 68 w 102"/>
                  <a:gd name="T59" fmla="*/ 37 h 55"/>
                  <a:gd name="T60" fmla="*/ 58 w 102"/>
                  <a:gd name="T61" fmla="*/ 42 h 55"/>
                  <a:gd name="T62" fmla="*/ 45 w 102"/>
                  <a:gd name="T63" fmla="*/ 38 h 55"/>
                  <a:gd name="T64" fmla="*/ 37 w 102"/>
                  <a:gd name="T65" fmla="*/ 33 h 55"/>
                  <a:gd name="T66" fmla="*/ 28 w 102"/>
                  <a:gd name="T67" fmla="*/ 31 h 55"/>
                  <a:gd name="T68" fmla="*/ 21 w 102"/>
                  <a:gd name="T69" fmla="*/ 34 h 55"/>
                  <a:gd name="T70" fmla="*/ 8 w 102"/>
                  <a:gd name="T71" fmla="*/ 45 h 55"/>
                  <a:gd name="T72" fmla="*/ 7 w 102"/>
                  <a:gd name="T73" fmla="*/ 4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2" h="55">
                    <a:moveTo>
                      <a:pt x="51" y="55"/>
                    </a:moveTo>
                    <a:cubicBezTo>
                      <a:pt x="35" y="55"/>
                      <a:pt x="20" y="55"/>
                      <a:pt x="4" y="55"/>
                    </a:cubicBezTo>
                    <a:cubicBezTo>
                      <a:pt x="3" y="55"/>
                      <a:pt x="3" y="55"/>
                      <a:pt x="2" y="55"/>
                    </a:cubicBezTo>
                    <a:cubicBezTo>
                      <a:pt x="1" y="55"/>
                      <a:pt x="0" y="54"/>
                      <a:pt x="0" y="52"/>
                    </a:cubicBezTo>
                    <a:cubicBezTo>
                      <a:pt x="0" y="50"/>
                      <a:pt x="0" y="47"/>
                      <a:pt x="0" y="45"/>
                    </a:cubicBezTo>
                    <a:cubicBezTo>
                      <a:pt x="0" y="44"/>
                      <a:pt x="0" y="43"/>
                      <a:pt x="1" y="43"/>
                    </a:cubicBezTo>
                    <a:cubicBezTo>
                      <a:pt x="5" y="37"/>
                      <a:pt x="11" y="32"/>
                      <a:pt x="17" y="29"/>
                    </a:cubicBezTo>
                    <a:cubicBezTo>
                      <a:pt x="20" y="27"/>
                      <a:pt x="23" y="25"/>
                      <a:pt x="27" y="25"/>
                    </a:cubicBezTo>
                    <a:cubicBezTo>
                      <a:pt x="31" y="24"/>
                      <a:pt x="34" y="25"/>
                      <a:pt x="38" y="26"/>
                    </a:cubicBezTo>
                    <a:cubicBezTo>
                      <a:pt x="41" y="28"/>
                      <a:pt x="44" y="30"/>
                      <a:pt x="47" y="31"/>
                    </a:cubicBezTo>
                    <a:cubicBezTo>
                      <a:pt x="49" y="33"/>
                      <a:pt x="51" y="34"/>
                      <a:pt x="54" y="34"/>
                    </a:cubicBezTo>
                    <a:cubicBezTo>
                      <a:pt x="55" y="35"/>
                      <a:pt x="57" y="35"/>
                      <a:pt x="58" y="35"/>
                    </a:cubicBezTo>
                    <a:cubicBezTo>
                      <a:pt x="61" y="35"/>
                      <a:pt x="63" y="34"/>
                      <a:pt x="64" y="32"/>
                    </a:cubicBezTo>
                    <a:cubicBezTo>
                      <a:pt x="66" y="29"/>
                      <a:pt x="68" y="26"/>
                      <a:pt x="70" y="24"/>
                    </a:cubicBezTo>
                    <a:cubicBezTo>
                      <a:pt x="72" y="20"/>
                      <a:pt x="74" y="16"/>
                      <a:pt x="77" y="13"/>
                    </a:cubicBezTo>
                    <a:cubicBezTo>
                      <a:pt x="83" y="7"/>
                      <a:pt x="90" y="3"/>
                      <a:pt x="98" y="1"/>
                    </a:cubicBezTo>
                    <a:cubicBezTo>
                      <a:pt x="100" y="0"/>
                      <a:pt x="102" y="2"/>
                      <a:pt x="102" y="4"/>
                    </a:cubicBezTo>
                    <a:cubicBezTo>
                      <a:pt x="102" y="7"/>
                      <a:pt x="102" y="10"/>
                      <a:pt x="102" y="12"/>
                    </a:cubicBezTo>
                    <a:cubicBezTo>
                      <a:pt x="102" y="25"/>
                      <a:pt x="102" y="38"/>
                      <a:pt x="102" y="51"/>
                    </a:cubicBezTo>
                    <a:cubicBezTo>
                      <a:pt x="102" y="53"/>
                      <a:pt x="101" y="55"/>
                      <a:pt x="100" y="55"/>
                    </a:cubicBezTo>
                    <a:cubicBezTo>
                      <a:pt x="99" y="55"/>
                      <a:pt x="99" y="55"/>
                      <a:pt x="98" y="55"/>
                    </a:cubicBezTo>
                    <a:cubicBezTo>
                      <a:pt x="82" y="55"/>
                      <a:pt x="67" y="55"/>
                      <a:pt x="51" y="55"/>
                    </a:cubicBezTo>
                    <a:close/>
                    <a:moveTo>
                      <a:pt x="7" y="48"/>
                    </a:moveTo>
                    <a:cubicBezTo>
                      <a:pt x="36" y="48"/>
                      <a:pt x="66" y="48"/>
                      <a:pt x="95" y="48"/>
                    </a:cubicBezTo>
                    <a:cubicBezTo>
                      <a:pt x="95" y="35"/>
                      <a:pt x="95" y="22"/>
                      <a:pt x="95" y="9"/>
                    </a:cubicBezTo>
                    <a:cubicBezTo>
                      <a:pt x="95" y="9"/>
                      <a:pt x="95" y="9"/>
                      <a:pt x="95" y="9"/>
                    </a:cubicBezTo>
                    <a:cubicBezTo>
                      <a:pt x="95" y="9"/>
                      <a:pt x="95" y="9"/>
                      <a:pt x="95" y="9"/>
                    </a:cubicBezTo>
                    <a:cubicBezTo>
                      <a:pt x="89" y="11"/>
                      <a:pt x="84" y="15"/>
                      <a:pt x="80" y="20"/>
                    </a:cubicBezTo>
                    <a:cubicBezTo>
                      <a:pt x="78" y="24"/>
                      <a:pt x="76" y="27"/>
                      <a:pt x="74" y="30"/>
                    </a:cubicBezTo>
                    <a:cubicBezTo>
                      <a:pt x="72" y="33"/>
                      <a:pt x="70" y="35"/>
                      <a:pt x="68" y="37"/>
                    </a:cubicBezTo>
                    <a:cubicBezTo>
                      <a:pt x="66" y="40"/>
                      <a:pt x="62" y="42"/>
                      <a:pt x="58" y="42"/>
                    </a:cubicBezTo>
                    <a:cubicBezTo>
                      <a:pt x="54" y="41"/>
                      <a:pt x="49" y="40"/>
                      <a:pt x="45" y="38"/>
                    </a:cubicBezTo>
                    <a:cubicBezTo>
                      <a:pt x="42" y="37"/>
                      <a:pt x="40" y="35"/>
                      <a:pt x="37" y="33"/>
                    </a:cubicBezTo>
                    <a:cubicBezTo>
                      <a:pt x="34" y="32"/>
                      <a:pt x="31" y="31"/>
                      <a:pt x="28" y="31"/>
                    </a:cubicBezTo>
                    <a:cubicBezTo>
                      <a:pt x="25" y="32"/>
                      <a:pt x="23" y="33"/>
                      <a:pt x="21" y="34"/>
                    </a:cubicBezTo>
                    <a:cubicBezTo>
                      <a:pt x="16" y="37"/>
                      <a:pt x="12" y="41"/>
                      <a:pt x="8" y="45"/>
                    </a:cubicBezTo>
                    <a:cubicBezTo>
                      <a:pt x="7" y="46"/>
                      <a:pt x="7" y="47"/>
                      <a:pt x="7"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7" name="Freeform 9"/>
              <p:cNvSpPr>
                <a:spLocks noEditPoints="1"/>
              </p:cNvSpPr>
              <p:nvPr/>
            </p:nvSpPr>
            <p:spPr bwMode="auto">
              <a:xfrm>
                <a:off x="2780" y="1870"/>
                <a:ext cx="67" cy="65"/>
              </a:xfrm>
              <a:custGeom>
                <a:avLst/>
                <a:gdLst>
                  <a:gd name="T0" fmla="*/ 14 w 28"/>
                  <a:gd name="T1" fmla="*/ 27 h 27"/>
                  <a:gd name="T2" fmla="*/ 0 w 28"/>
                  <a:gd name="T3" fmla="*/ 13 h 27"/>
                  <a:gd name="T4" fmla="*/ 14 w 28"/>
                  <a:gd name="T5" fmla="*/ 0 h 27"/>
                  <a:gd name="T6" fmla="*/ 28 w 28"/>
                  <a:gd name="T7" fmla="*/ 13 h 27"/>
                  <a:gd name="T8" fmla="*/ 14 w 28"/>
                  <a:gd name="T9" fmla="*/ 27 h 27"/>
                  <a:gd name="T10" fmla="*/ 14 w 28"/>
                  <a:gd name="T11" fmla="*/ 20 h 27"/>
                  <a:gd name="T12" fmla="*/ 21 w 28"/>
                  <a:gd name="T13" fmla="*/ 13 h 27"/>
                  <a:gd name="T14" fmla="*/ 14 w 28"/>
                  <a:gd name="T15" fmla="*/ 6 h 27"/>
                  <a:gd name="T16" fmla="*/ 7 w 28"/>
                  <a:gd name="T17" fmla="*/ 13 h 27"/>
                  <a:gd name="T18" fmla="*/ 14 w 28"/>
                  <a:gd name="T19" fmla="*/ 2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27">
                    <a:moveTo>
                      <a:pt x="14" y="27"/>
                    </a:moveTo>
                    <a:cubicBezTo>
                      <a:pt x="6" y="27"/>
                      <a:pt x="0" y="21"/>
                      <a:pt x="0" y="13"/>
                    </a:cubicBezTo>
                    <a:cubicBezTo>
                      <a:pt x="0" y="6"/>
                      <a:pt x="7" y="0"/>
                      <a:pt x="14" y="0"/>
                    </a:cubicBezTo>
                    <a:cubicBezTo>
                      <a:pt x="22" y="0"/>
                      <a:pt x="28" y="6"/>
                      <a:pt x="28" y="13"/>
                    </a:cubicBezTo>
                    <a:cubicBezTo>
                      <a:pt x="28" y="21"/>
                      <a:pt x="21" y="27"/>
                      <a:pt x="14" y="27"/>
                    </a:cubicBezTo>
                    <a:close/>
                    <a:moveTo>
                      <a:pt x="14" y="20"/>
                    </a:moveTo>
                    <a:cubicBezTo>
                      <a:pt x="18" y="20"/>
                      <a:pt x="21" y="17"/>
                      <a:pt x="21" y="13"/>
                    </a:cubicBezTo>
                    <a:cubicBezTo>
                      <a:pt x="21" y="10"/>
                      <a:pt x="18" y="6"/>
                      <a:pt x="14" y="6"/>
                    </a:cubicBezTo>
                    <a:cubicBezTo>
                      <a:pt x="10" y="6"/>
                      <a:pt x="7" y="9"/>
                      <a:pt x="7" y="13"/>
                    </a:cubicBezTo>
                    <a:cubicBezTo>
                      <a:pt x="7" y="17"/>
                      <a:pt x="10" y="20"/>
                      <a:pt x="14"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19" name="Freeform 16"/>
            <p:cNvSpPr>
              <a:spLocks noEditPoints="1"/>
            </p:cNvSpPr>
            <p:nvPr/>
          </p:nvSpPr>
          <p:spPr bwMode="auto">
            <a:xfrm>
              <a:off x="1703512" y="2204864"/>
              <a:ext cx="460901" cy="438954"/>
            </a:xfrm>
            <a:custGeom>
              <a:avLst/>
              <a:gdLst>
                <a:gd name="T0" fmla="*/ 156 w 311"/>
                <a:gd name="T1" fmla="*/ 297 h 297"/>
                <a:gd name="T2" fmla="*/ 48 w 311"/>
                <a:gd name="T3" fmla="*/ 297 h 297"/>
                <a:gd name="T4" fmla="*/ 16 w 311"/>
                <a:gd name="T5" fmla="*/ 284 h 297"/>
                <a:gd name="T6" fmla="*/ 0 w 311"/>
                <a:gd name="T7" fmla="*/ 247 h 297"/>
                <a:gd name="T8" fmla="*/ 0 w 311"/>
                <a:gd name="T9" fmla="*/ 88 h 297"/>
                <a:gd name="T10" fmla="*/ 23 w 311"/>
                <a:gd name="T11" fmla="*/ 50 h 297"/>
                <a:gd name="T12" fmla="*/ 42 w 311"/>
                <a:gd name="T13" fmla="*/ 45 h 297"/>
                <a:gd name="T14" fmla="*/ 54 w 311"/>
                <a:gd name="T15" fmla="*/ 45 h 297"/>
                <a:gd name="T16" fmla="*/ 72 w 311"/>
                <a:gd name="T17" fmla="*/ 32 h 297"/>
                <a:gd name="T18" fmla="*/ 82 w 311"/>
                <a:gd name="T19" fmla="*/ 12 h 297"/>
                <a:gd name="T20" fmla="*/ 91 w 311"/>
                <a:gd name="T21" fmla="*/ 2 h 297"/>
                <a:gd name="T22" fmla="*/ 98 w 311"/>
                <a:gd name="T23" fmla="*/ 0 h 297"/>
                <a:gd name="T24" fmla="*/ 208 w 311"/>
                <a:gd name="T25" fmla="*/ 0 h 297"/>
                <a:gd name="T26" fmla="*/ 216 w 311"/>
                <a:gd name="T27" fmla="*/ 1 h 297"/>
                <a:gd name="T28" fmla="*/ 229 w 311"/>
                <a:gd name="T29" fmla="*/ 11 h 297"/>
                <a:gd name="T30" fmla="*/ 240 w 311"/>
                <a:gd name="T31" fmla="*/ 32 h 297"/>
                <a:gd name="T32" fmla="*/ 261 w 311"/>
                <a:gd name="T33" fmla="*/ 45 h 297"/>
                <a:gd name="T34" fmla="*/ 281 w 311"/>
                <a:gd name="T35" fmla="*/ 47 h 297"/>
                <a:gd name="T36" fmla="*/ 304 w 311"/>
                <a:gd name="T37" fmla="*/ 65 h 297"/>
                <a:gd name="T38" fmla="*/ 311 w 311"/>
                <a:gd name="T39" fmla="*/ 89 h 297"/>
                <a:gd name="T40" fmla="*/ 311 w 311"/>
                <a:gd name="T41" fmla="*/ 246 h 297"/>
                <a:gd name="T42" fmla="*/ 302 w 311"/>
                <a:gd name="T43" fmla="*/ 277 h 297"/>
                <a:gd name="T44" fmla="*/ 265 w 311"/>
                <a:gd name="T45" fmla="*/ 297 h 297"/>
                <a:gd name="T46" fmla="*/ 156 w 311"/>
                <a:gd name="T47" fmla="*/ 297 h 297"/>
                <a:gd name="T48" fmla="*/ 156 w 311"/>
                <a:gd name="T49" fmla="*/ 82 h 297"/>
                <a:gd name="T50" fmla="*/ 74 w 311"/>
                <a:gd name="T51" fmla="*/ 163 h 297"/>
                <a:gd name="T52" fmla="*/ 156 w 311"/>
                <a:gd name="T53" fmla="*/ 245 h 297"/>
                <a:gd name="T54" fmla="*/ 237 w 311"/>
                <a:gd name="T55" fmla="*/ 163 h 297"/>
                <a:gd name="T56" fmla="*/ 156 w 311"/>
                <a:gd name="T57" fmla="*/ 82 h 297"/>
                <a:gd name="T58" fmla="*/ 259 w 311"/>
                <a:gd name="T59" fmla="*/ 82 h 297"/>
                <a:gd name="T60" fmla="*/ 252 w 311"/>
                <a:gd name="T61" fmla="*/ 75 h 297"/>
                <a:gd name="T62" fmla="*/ 245 w 311"/>
                <a:gd name="T63" fmla="*/ 82 h 297"/>
                <a:gd name="T64" fmla="*/ 252 w 311"/>
                <a:gd name="T65" fmla="*/ 89 h 297"/>
                <a:gd name="T66" fmla="*/ 259 w 311"/>
                <a:gd name="T67" fmla="*/ 82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11" h="297">
                  <a:moveTo>
                    <a:pt x="156" y="297"/>
                  </a:moveTo>
                  <a:cubicBezTo>
                    <a:pt x="120" y="297"/>
                    <a:pt x="84" y="297"/>
                    <a:pt x="48" y="297"/>
                  </a:cubicBezTo>
                  <a:cubicBezTo>
                    <a:pt x="35" y="297"/>
                    <a:pt x="25" y="292"/>
                    <a:pt x="16" y="284"/>
                  </a:cubicBezTo>
                  <a:cubicBezTo>
                    <a:pt x="5" y="274"/>
                    <a:pt x="0" y="262"/>
                    <a:pt x="0" y="247"/>
                  </a:cubicBezTo>
                  <a:cubicBezTo>
                    <a:pt x="0" y="194"/>
                    <a:pt x="0" y="141"/>
                    <a:pt x="0" y="88"/>
                  </a:cubicBezTo>
                  <a:cubicBezTo>
                    <a:pt x="0" y="71"/>
                    <a:pt x="8" y="58"/>
                    <a:pt x="23" y="50"/>
                  </a:cubicBezTo>
                  <a:cubicBezTo>
                    <a:pt x="29" y="47"/>
                    <a:pt x="35" y="45"/>
                    <a:pt x="42" y="45"/>
                  </a:cubicBezTo>
                  <a:cubicBezTo>
                    <a:pt x="46" y="45"/>
                    <a:pt x="50" y="45"/>
                    <a:pt x="54" y="45"/>
                  </a:cubicBezTo>
                  <a:cubicBezTo>
                    <a:pt x="62" y="44"/>
                    <a:pt x="68" y="40"/>
                    <a:pt x="72" y="32"/>
                  </a:cubicBezTo>
                  <a:cubicBezTo>
                    <a:pt x="76" y="25"/>
                    <a:pt x="79" y="19"/>
                    <a:pt x="82" y="12"/>
                  </a:cubicBezTo>
                  <a:cubicBezTo>
                    <a:pt x="84" y="7"/>
                    <a:pt x="87" y="4"/>
                    <a:pt x="91" y="2"/>
                  </a:cubicBezTo>
                  <a:cubicBezTo>
                    <a:pt x="93" y="1"/>
                    <a:pt x="96" y="0"/>
                    <a:pt x="98" y="0"/>
                  </a:cubicBezTo>
                  <a:cubicBezTo>
                    <a:pt x="135" y="0"/>
                    <a:pt x="171" y="0"/>
                    <a:pt x="208" y="0"/>
                  </a:cubicBezTo>
                  <a:cubicBezTo>
                    <a:pt x="210" y="0"/>
                    <a:pt x="213" y="0"/>
                    <a:pt x="216" y="1"/>
                  </a:cubicBezTo>
                  <a:cubicBezTo>
                    <a:pt x="222" y="2"/>
                    <a:pt x="226" y="5"/>
                    <a:pt x="229" y="11"/>
                  </a:cubicBezTo>
                  <a:cubicBezTo>
                    <a:pt x="233" y="18"/>
                    <a:pt x="236" y="25"/>
                    <a:pt x="240" y="32"/>
                  </a:cubicBezTo>
                  <a:cubicBezTo>
                    <a:pt x="244" y="40"/>
                    <a:pt x="251" y="45"/>
                    <a:pt x="261" y="45"/>
                  </a:cubicBezTo>
                  <a:cubicBezTo>
                    <a:pt x="268" y="45"/>
                    <a:pt x="275" y="45"/>
                    <a:pt x="281" y="47"/>
                  </a:cubicBezTo>
                  <a:cubicBezTo>
                    <a:pt x="291" y="50"/>
                    <a:pt x="299" y="56"/>
                    <a:pt x="304" y="65"/>
                  </a:cubicBezTo>
                  <a:cubicBezTo>
                    <a:pt x="309" y="72"/>
                    <a:pt x="311" y="80"/>
                    <a:pt x="311" y="89"/>
                  </a:cubicBezTo>
                  <a:cubicBezTo>
                    <a:pt x="311" y="141"/>
                    <a:pt x="311" y="194"/>
                    <a:pt x="311" y="246"/>
                  </a:cubicBezTo>
                  <a:cubicBezTo>
                    <a:pt x="311" y="257"/>
                    <a:pt x="309" y="268"/>
                    <a:pt x="302" y="277"/>
                  </a:cubicBezTo>
                  <a:cubicBezTo>
                    <a:pt x="293" y="289"/>
                    <a:pt x="281" y="297"/>
                    <a:pt x="265" y="297"/>
                  </a:cubicBezTo>
                  <a:cubicBezTo>
                    <a:pt x="228" y="297"/>
                    <a:pt x="192" y="297"/>
                    <a:pt x="156" y="297"/>
                  </a:cubicBezTo>
                  <a:close/>
                  <a:moveTo>
                    <a:pt x="156" y="82"/>
                  </a:moveTo>
                  <a:cubicBezTo>
                    <a:pt x="111" y="82"/>
                    <a:pt x="74" y="118"/>
                    <a:pt x="74" y="163"/>
                  </a:cubicBezTo>
                  <a:cubicBezTo>
                    <a:pt x="74" y="208"/>
                    <a:pt x="111" y="245"/>
                    <a:pt x="156" y="245"/>
                  </a:cubicBezTo>
                  <a:cubicBezTo>
                    <a:pt x="201" y="245"/>
                    <a:pt x="237" y="208"/>
                    <a:pt x="237" y="163"/>
                  </a:cubicBezTo>
                  <a:cubicBezTo>
                    <a:pt x="237" y="118"/>
                    <a:pt x="200" y="82"/>
                    <a:pt x="156" y="82"/>
                  </a:cubicBezTo>
                  <a:close/>
                  <a:moveTo>
                    <a:pt x="259" y="82"/>
                  </a:moveTo>
                  <a:cubicBezTo>
                    <a:pt x="259" y="78"/>
                    <a:pt x="256" y="75"/>
                    <a:pt x="252" y="75"/>
                  </a:cubicBezTo>
                  <a:cubicBezTo>
                    <a:pt x="248" y="75"/>
                    <a:pt x="245" y="78"/>
                    <a:pt x="245" y="82"/>
                  </a:cubicBezTo>
                  <a:cubicBezTo>
                    <a:pt x="245" y="86"/>
                    <a:pt x="248" y="89"/>
                    <a:pt x="252" y="89"/>
                  </a:cubicBezTo>
                  <a:cubicBezTo>
                    <a:pt x="256" y="89"/>
                    <a:pt x="259" y="86"/>
                    <a:pt x="259" y="8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20" name="Freeform 23"/>
            <p:cNvSpPr>
              <a:spLocks noEditPoints="1"/>
            </p:cNvSpPr>
            <p:nvPr/>
          </p:nvSpPr>
          <p:spPr bwMode="auto">
            <a:xfrm>
              <a:off x="10128448" y="2164901"/>
              <a:ext cx="531369" cy="534206"/>
            </a:xfrm>
            <a:custGeom>
              <a:avLst/>
              <a:gdLst>
                <a:gd name="T0" fmla="*/ 235 w 235"/>
                <a:gd name="T1" fmla="*/ 62 h 236"/>
                <a:gd name="T2" fmla="*/ 235 w 235"/>
                <a:gd name="T3" fmla="*/ 67 h 236"/>
                <a:gd name="T4" fmla="*/ 228 w 235"/>
                <a:gd name="T5" fmla="*/ 88 h 236"/>
                <a:gd name="T6" fmla="*/ 205 w 235"/>
                <a:gd name="T7" fmla="*/ 110 h 236"/>
                <a:gd name="T8" fmla="*/ 192 w 235"/>
                <a:gd name="T9" fmla="*/ 115 h 236"/>
                <a:gd name="T10" fmla="*/ 191 w 235"/>
                <a:gd name="T11" fmla="*/ 116 h 236"/>
                <a:gd name="T12" fmla="*/ 191 w 235"/>
                <a:gd name="T13" fmla="*/ 123 h 236"/>
                <a:gd name="T14" fmla="*/ 186 w 235"/>
                <a:gd name="T15" fmla="*/ 156 h 236"/>
                <a:gd name="T16" fmla="*/ 144 w 235"/>
                <a:gd name="T17" fmla="*/ 200 h 236"/>
                <a:gd name="T18" fmla="*/ 103 w 235"/>
                <a:gd name="T19" fmla="*/ 207 h 236"/>
                <a:gd name="T20" fmla="*/ 66 w 235"/>
                <a:gd name="T21" fmla="*/ 194 h 236"/>
                <a:gd name="T22" fmla="*/ 63 w 235"/>
                <a:gd name="T23" fmla="*/ 194 h 236"/>
                <a:gd name="T24" fmla="*/ 1 w 235"/>
                <a:gd name="T25" fmla="*/ 235 h 236"/>
                <a:gd name="T26" fmla="*/ 0 w 235"/>
                <a:gd name="T27" fmla="*/ 236 h 236"/>
                <a:gd name="T28" fmla="*/ 1 w 235"/>
                <a:gd name="T29" fmla="*/ 235 h 236"/>
                <a:gd name="T30" fmla="*/ 42 w 235"/>
                <a:gd name="T31" fmla="*/ 172 h 236"/>
                <a:gd name="T32" fmla="*/ 42 w 235"/>
                <a:gd name="T33" fmla="*/ 170 h 236"/>
                <a:gd name="T34" fmla="*/ 32 w 235"/>
                <a:gd name="T35" fmla="*/ 145 h 236"/>
                <a:gd name="T36" fmla="*/ 30 w 235"/>
                <a:gd name="T37" fmla="*/ 121 h 236"/>
                <a:gd name="T38" fmla="*/ 43 w 235"/>
                <a:gd name="T39" fmla="*/ 81 h 236"/>
                <a:gd name="T40" fmla="*/ 72 w 235"/>
                <a:gd name="T41" fmla="*/ 55 h 236"/>
                <a:gd name="T42" fmla="*/ 98 w 235"/>
                <a:gd name="T43" fmla="*/ 46 h 236"/>
                <a:gd name="T44" fmla="*/ 117 w 235"/>
                <a:gd name="T45" fmla="*/ 45 h 236"/>
                <a:gd name="T46" fmla="*/ 119 w 235"/>
                <a:gd name="T47" fmla="*/ 45 h 236"/>
                <a:gd name="T48" fmla="*/ 122 w 235"/>
                <a:gd name="T49" fmla="*/ 37 h 236"/>
                <a:gd name="T50" fmla="*/ 141 w 235"/>
                <a:gd name="T51" fmla="*/ 12 h 236"/>
                <a:gd name="T52" fmla="*/ 161 w 235"/>
                <a:gd name="T53" fmla="*/ 2 h 236"/>
                <a:gd name="T54" fmla="*/ 172 w 235"/>
                <a:gd name="T55" fmla="*/ 0 h 236"/>
                <a:gd name="T56" fmla="*/ 174 w 235"/>
                <a:gd name="T57" fmla="*/ 0 h 236"/>
                <a:gd name="T58" fmla="*/ 180 w 235"/>
                <a:gd name="T59" fmla="*/ 0 h 236"/>
                <a:gd name="T60" fmla="*/ 181 w 235"/>
                <a:gd name="T61" fmla="*/ 0 h 236"/>
                <a:gd name="T62" fmla="*/ 207 w 235"/>
                <a:gd name="T63" fmla="*/ 8 h 236"/>
                <a:gd name="T64" fmla="*/ 234 w 235"/>
                <a:gd name="T65" fmla="*/ 48 h 236"/>
                <a:gd name="T66" fmla="*/ 235 w 235"/>
                <a:gd name="T67" fmla="*/ 55 h 236"/>
                <a:gd name="T68" fmla="*/ 235 w 235"/>
                <a:gd name="T69" fmla="*/ 62 h 236"/>
                <a:gd name="T70" fmla="*/ 110 w 235"/>
                <a:gd name="T71" fmla="*/ 178 h 236"/>
                <a:gd name="T72" fmla="*/ 131 w 235"/>
                <a:gd name="T73" fmla="*/ 173 h 236"/>
                <a:gd name="T74" fmla="*/ 157 w 235"/>
                <a:gd name="T75" fmla="*/ 148 h 236"/>
                <a:gd name="T76" fmla="*/ 161 w 235"/>
                <a:gd name="T77" fmla="*/ 117 h 236"/>
                <a:gd name="T78" fmla="*/ 160 w 235"/>
                <a:gd name="T79" fmla="*/ 115 h 236"/>
                <a:gd name="T80" fmla="*/ 155 w 235"/>
                <a:gd name="T81" fmla="*/ 113 h 236"/>
                <a:gd name="T82" fmla="*/ 153 w 235"/>
                <a:gd name="T83" fmla="*/ 114 h 236"/>
                <a:gd name="T84" fmla="*/ 134 w 235"/>
                <a:gd name="T85" fmla="*/ 133 h 236"/>
                <a:gd name="T86" fmla="*/ 116 w 235"/>
                <a:gd name="T87" fmla="*/ 139 h 236"/>
                <a:gd name="T88" fmla="*/ 96 w 235"/>
                <a:gd name="T89" fmla="*/ 114 h 236"/>
                <a:gd name="T90" fmla="*/ 103 w 235"/>
                <a:gd name="T91" fmla="*/ 102 h 236"/>
                <a:gd name="T92" fmla="*/ 122 w 235"/>
                <a:gd name="T93" fmla="*/ 82 h 236"/>
                <a:gd name="T94" fmla="*/ 122 w 235"/>
                <a:gd name="T95" fmla="*/ 80 h 236"/>
                <a:gd name="T96" fmla="*/ 121 w 235"/>
                <a:gd name="T97" fmla="*/ 76 h 236"/>
                <a:gd name="T98" fmla="*/ 119 w 235"/>
                <a:gd name="T99" fmla="*/ 75 h 236"/>
                <a:gd name="T100" fmla="*/ 95 w 235"/>
                <a:gd name="T101" fmla="*/ 76 h 236"/>
                <a:gd name="T102" fmla="*/ 59 w 235"/>
                <a:gd name="T103" fmla="*/ 136 h 236"/>
                <a:gd name="T104" fmla="*/ 110 w 235"/>
                <a:gd name="T105" fmla="*/ 178 h 236"/>
                <a:gd name="T106" fmla="*/ 177 w 235"/>
                <a:gd name="T107" fmla="*/ 89 h 236"/>
                <a:gd name="T108" fmla="*/ 207 w 235"/>
                <a:gd name="T109" fmla="*/ 59 h 236"/>
                <a:gd name="T110" fmla="*/ 177 w 235"/>
                <a:gd name="T111" fmla="*/ 30 h 236"/>
                <a:gd name="T112" fmla="*/ 147 w 235"/>
                <a:gd name="T113" fmla="*/ 59 h 236"/>
                <a:gd name="T114" fmla="*/ 177 w 235"/>
                <a:gd name="T115" fmla="*/ 89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35" h="236">
                  <a:moveTo>
                    <a:pt x="235" y="62"/>
                  </a:moveTo>
                  <a:cubicBezTo>
                    <a:pt x="235" y="63"/>
                    <a:pt x="235" y="65"/>
                    <a:pt x="235" y="67"/>
                  </a:cubicBezTo>
                  <a:cubicBezTo>
                    <a:pt x="234" y="75"/>
                    <a:pt x="231" y="81"/>
                    <a:pt x="228" y="88"/>
                  </a:cubicBezTo>
                  <a:cubicBezTo>
                    <a:pt x="222" y="98"/>
                    <a:pt x="214" y="105"/>
                    <a:pt x="205" y="110"/>
                  </a:cubicBezTo>
                  <a:cubicBezTo>
                    <a:pt x="201" y="113"/>
                    <a:pt x="197" y="114"/>
                    <a:pt x="192" y="115"/>
                  </a:cubicBezTo>
                  <a:cubicBezTo>
                    <a:pt x="192" y="115"/>
                    <a:pt x="191" y="116"/>
                    <a:pt x="191" y="116"/>
                  </a:cubicBezTo>
                  <a:cubicBezTo>
                    <a:pt x="191" y="118"/>
                    <a:pt x="191" y="121"/>
                    <a:pt x="191" y="123"/>
                  </a:cubicBezTo>
                  <a:cubicBezTo>
                    <a:pt x="192" y="135"/>
                    <a:pt x="190" y="146"/>
                    <a:pt x="186" y="156"/>
                  </a:cubicBezTo>
                  <a:cubicBezTo>
                    <a:pt x="178" y="176"/>
                    <a:pt x="164" y="191"/>
                    <a:pt x="144" y="200"/>
                  </a:cubicBezTo>
                  <a:cubicBezTo>
                    <a:pt x="131" y="206"/>
                    <a:pt x="117" y="208"/>
                    <a:pt x="103" y="207"/>
                  </a:cubicBezTo>
                  <a:cubicBezTo>
                    <a:pt x="90" y="206"/>
                    <a:pt x="77" y="201"/>
                    <a:pt x="66" y="194"/>
                  </a:cubicBezTo>
                  <a:cubicBezTo>
                    <a:pt x="65" y="193"/>
                    <a:pt x="64" y="193"/>
                    <a:pt x="63" y="194"/>
                  </a:cubicBezTo>
                  <a:cubicBezTo>
                    <a:pt x="43" y="208"/>
                    <a:pt x="22" y="221"/>
                    <a:pt x="1" y="235"/>
                  </a:cubicBezTo>
                  <a:cubicBezTo>
                    <a:pt x="1" y="235"/>
                    <a:pt x="0" y="236"/>
                    <a:pt x="0" y="236"/>
                  </a:cubicBezTo>
                  <a:cubicBezTo>
                    <a:pt x="0" y="235"/>
                    <a:pt x="0" y="235"/>
                    <a:pt x="1" y="235"/>
                  </a:cubicBezTo>
                  <a:cubicBezTo>
                    <a:pt x="14" y="214"/>
                    <a:pt x="28" y="193"/>
                    <a:pt x="42" y="172"/>
                  </a:cubicBezTo>
                  <a:cubicBezTo>
                    <a:pt x="43" y="171"/>
                    <a:pt x="43" y="171"/>
                    <a:pt x="42" y="170"/>
                  </a:cubicBezTo>
                  <a:cubicBezTo>
                    <a:pt x="37" y="162"/>
                    <a:pt x="34" y="154"/>
                    <a:pt x="32" y="145"/>
                  </a:cubicBezTo>
                  <a:cubicBezTo>
                    <a:pt x="30" y="137"/>
                    <a:pt x="29" y="129"/>
                    <a:pt x="30" y="121"/>
                  </a:cubicBezTo>
                  <a:cubicBezTo>
                    <a:pt x="30" y="107"/>
                    <a:pt x="35" y="93"/>
                    <a:pt x="43" y="81"/>
                  </a:cubicBezTo>
                  <a:cubicBezTo>
                    <a:pt x="50" y="70"/>
                    <a:pt x="60" y="61"/>
                    <a:pt x="72" y="55"/>
                  </a:cubicBezTo>
                  <a:cubicBezTo>
                    <a:pt x="80" y="50"/>
                    <a:pt x="89" y="47"/>
                    <a:pt x="98" y="46"/>
                  </a:cubicBezTo>
                  <a:cubicBezTo>
                    <a:pt x="104" y="45"/>
                    <a:pt x="111" y="45"/>
                    <a:pt x="117" y="45"/>
                  </a:cubicBezTo>
                  <a:cubicBezTo>
                    <a:pt x="118" y="45"/>
                    <a:pt x="119" y="45"/>
                    <a:pt x="119" y="45"/>
                  </a:cubicBezTo>
                  <a:cubicBezTo>
                    <a:pt x="120" y="43"/>
                    <a:pt x="121" y="40"/>
                    <a:pt x="122" y="37"/>
                  </a:cubicBezTo>
                  <a:cubicBezTo>
                    <a:pt x="126" y="27"/>
                    <a:pt x="132" y="19"/>
                    <a:pt x="141" y="12"/>
                  </a:cubicBezTo>
                  <a:cubicBezTo>
                    <a:pt x="147" y="8"/>
                    <a:pt x="154" y="4"/>
                    <a:pt x="161" y="2"/>
                  </a:cubicBezTo>
                  <a:cubicBezTo>
                    <a:pt x="165" y="1"/>
                    <a:pt x="169" y="1"/>
                    <a:pt x="172" y="0"/>
                  </a:cubicBezTo>
                  <a:cubicBezTo>
                    <a:pt x="173" y="0"/>
                    <a:pt x="173" y="0"/>
                    <a:pt x="174" y="0"/>
                  </a:cubicBezTo>
                  <a:cubicBezTo>
                    <a:pt x="176" y="0"/>
                    <a:pt x="178" y="0"/>
                    <a:pt x="180" y="0"/>
                  </a:cubicBezTo>
                  <a:cubicBezTo>
                    <a:pt x="181" y="0"/>
                    <a:pt x="181" y="0"/>
                    <a:pt x="181" y="0"/>
                  </a:cubicBezTo>
                  <a:cubicBezTo>
                    <a:pt x="190" y="1"/>
                    <a:pt x="199" y="4"/>
                    <a:pt x="207" y="8"/>
                  </a:cubicBezTo>
                  <a:cubicBezTo>
                    <a:pt x="222" y="18"/>
                    <a:pt x="231" y="31"/>
                    <a:pt x="234" y="48"/>
                  </a:cubicBezTo>
                  <a:cubicBezTo>
                    <a:pt x="235" y="51"/>
                    <a:pt x="235" y="53"/>
                    <a:pt x="235" y="55"/>
                  </a:cubicBezTo>
                  <a:cubicBezTo>
                    <a:pt x="235" y="57"/>
                    <a:pt x="235" y="59"/>
                    <a:pt x="235" y="62"/>
                  </a:cubicBezTo>
                  <a:close/>
                  <a:moveTo>
                    <a:pt x="110" y="178"/>
                  </a:moveTo>
                  <a:cubicBezTo>
                    <a:pt x="117" y="178"/>
                    <a:pt x="124" y="176"/>
                    <a:pt x="131" y="173"/>
                  </a:cubicBezTo>
                  <a:cubicBezTo>
                    <a:pt x="143" y="168"/>
                    <a:pt x="151" y="159"/>
                    <a:pt x="157" y="148"/>
                  </a:cubicBezTo>
                  <a:cubicBezTo>
                    <a:pt x="161" y="138"/>
                    <a:pt x="163" y="127"/>
                    <a:pt x="161" y="117"/>
                  </a:cubicBezTo>
                  <a:cubicBezTo>
                    <a:pt x="161" y="116"/>
                    <a:pt x="160" y="115"/>
                    <a:pt x="160" y="115"/>
                  </a:cubicBezTo>
                  <a:cubicBezTo>
                    <a:pt x="158" y="114"/>
                    <a:pt x="156" y="114"/>
                    <a:pt x="155" y="113"/>
                  </a:cubicBezTo>
                  <a:cubicBezTo>
                    <a:pt x="154" y="113"/>
                    <a:pt x="153" y="113"/>
                    <a:pt x="153" y="114"/>
                  </a:cubicBezTo>
                  <a:cubicBezTo>
                    <a:pt x="146" y="120"/>
                    <a:pt x="140" y="126"/>
                    <a:pt x="134" y="133"/>
                  </a:cubicBezTo>
                  <a:cubicBezTo>
                    <a:pt x="129" y="138"/>
                    <a:pt x="123" y="140"/>
                    <a:pt x="116" y="139"/>
                  </a:cubicBezTo>
                  <a:cubicBezTo>
                    <a:pt x="103" y="139"/>
                    <a:pt x="94" y="127"/>
                    <a:pt x="96" y="114"/>
                  </a:cubicBezTo>
                  <a:cubicBezTo>
                    <a:pt x="97" y="109"/>
                    <a:pt x="99" y="105"/>
                    <a:pt x="103" y="102"/>
                  </a:cubicBezTo>
                  <a:cubicBezTo>
                    <a:pt x="109" y="95"/>
                    <a:pt x="115" y="89"/>
                    <a:pt x="122" y="82"/>
                  </a:cubicBezTo>
                  <a:cubicBezTo>
                    <a:pt x="122" y="82"/>
                    <a:pt x="122" y="81"/>
                    <a:pt x="122" y="80"/>
                  </a:cubicBezTo>
                  <a:cubicBezTo>
                    <a:pt x="122" y="79"/>
                    <a:pt x="121" y="78"/>
                    <a:pt x="121" y="76"/>
                  </a:cubicBezTo>
                  <a:cubicBezTo>
                    <a:pt x="120" y="75"/>
                    <a:pt x="120" y="75"/>
                    <a:pt x="119" y="75"/>
                  </a:cubicBezTo>
                  <a:cubicBezTo>
                    <a:pt x="111" y="73"/>
                    <a:pt x="103" y="74"/>
                    <a:pt x="95" y="76"/>
                  </a:cubicBezTo>
                  <a:cubicBezTo>
                    <a:pt x="69" y="84"/>
                    <a:pt x="54" y="110"/>
                    <a:pt x="59" y="136"/>
                  </a:cubicBezTo>
                  <a:cubicBezTo>
                    <a:pt x="64" y="160"/>
                    <a:pt x="86" y="178"/>
                    <a:pt x="110" y="178"/>
                  </a:cubicBezTo>
                  <a:close/>
                  <a:moveTo>
                    <a:pt x="177" y="89"/>
                  </a:moveTo>
                  <a:cubicBezTo>
                    <a:pt x="193" y="89"/>
                    <a:pt x="207" y="76"/>
                    <a:pt x="207" y="59"/>
                  </a:cubicBezTo>
                  <a:cubicBezTo>
                    <a:pt x="207" y="43"/>
                    <a:pt x="193" y="30"/>
                    <a:pt x="177" y="30"/>
                  </a:cubicBezTo>
                  <a:cubicBezTo>
                    <a:pt x="160" y="30"/>
                    <a:pt x="147" y="43"/>
                    <a:pt x="147" y="59"/>
                  </a:cubicBezTo>
                  <a:cubicBezTo>
                    <a:pt x="147" y="76"/>
                    <a:pt x="160" y="89"/>
                    <a:pt x="177" y="8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121" name="Group 18"/>
            <p:cNvGrpSpPr>
              <a:grpSpLocks noChangeAspect="1"/>
            </p:cNvGrpSpPr>
            <p:nvPr/>
          </p:nvGrpSpPr>
          <p:grpSpPr bwMode="auto">
            <a:xfrm>
              <a:off x="7401013" y="2206138"/>
              <a:ext cx="490834" cy="492969"/>
              <a:chOff x="4438" y="1747"/>
              <a:chExt cx="230" cy="231"/>
            </a:xfrm>
            <a:solidFill>
              <a:schemeClr val="bg1"/>
            </a:solidFill>
          </p:grpSpPr>
          <p:sp>
            <p:nvSpPr>
              <p:cNvPr id="122" name="Freeform 20"/>
              <p:cNvSpPr>
                <a:spLocks/>
              </p:cNvSpPr>
              <p:nvPr/>
            </p:nvSpPr>
            <p:spPr bwMode="auto">
              <a:xfrm>
                <a:off x="4465" y="1776"/>
                <a:ext cx="174" cy="176"/>
              </a:xfrm>
              <a:custGeom>
                <a:avLst/>
                <a:gdLst>
                  <a:gd name="T0" fmla="*/ 0 w 72"/>
                  <a:gd name="T1" fmla="*/ 49 h 72"/>
                  <a:gd name="T2" fmla="*/ 50 w 72"/>
                  <a:gd name="T3" fmla="*/ 0 h 72"/>
                  <a:gd name="T4" fmla="*/ 72 w 72"/>
                  <a:gd name="T5" fmla="*/ 22 h 72"/>
                  <a:gd name="T6" fmla="*/ 23 w 72"/>
                  <a:gd name="T7" fmla="*/ 72 h 72"/>
                  <a:gd name="T8" fmla="*/ 0 w 72"/>
                  <a:gd name="T9" fmla="*/ 49 h 72"/>
                </a:gdLst>
                <a:ahLst/>
                <a:cxnLst>
                  <a:cxn ang="0">
                    <a:pos x="T0" y="T1"/>
                  </a:cxn>
                  <a:cxn ang="0">
                    <a:pos x="T2" y="T3"/>
                  </a:cxn>
                  <a:cxn ang="0">
                    <a:pos x="T4" y="T5"/>
                  </a:cxn>
                  <a:cxn ang="0">
                    <a:pos x="T6" y="T7"/>
                  </a:cxn>
                  <a:cxn ang="0">
                    <a:pos x="T8" y="T9"/>
                  </a:cxn>
                </a:cxnLst>
                <a:rect l="0" t="0" r="r" b="b"/>
                <a:pathLst>
                  <a:path w="72" h="72">
                    <a:moveTo>
                      <a:pt x="0" y="49"/>
                    </a:moveTo>
                    <a:cubicBezTo>
                      <a:pt x="17" y="33"/>
                      <a:pt x="33" y="17"/>
                      <a:pt x="50" y="0"/>
                    </a:cubicBezTo>
                    <a:cubicBezTo>
                      <a:pt x="57" y="8"/>
                      <a:pt x="65" y="15"/>
                      <a:pt x="72" y="22"/>
                    </a:cubicBezTo>
                    <a:cubicBezTo>
                      <a:pt x="56" y="39"/>
                      <a:pt x="39" y="55"/>
                      <a:pt x="23" y="72"/>
                    </a:cubicBezTo>
                    <a:cubicBezTo>
                      <a:pt x="15" y="64"/>
                      <a:pt x="8" y="57"/>
                      <a:pt x="0"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3" name="Freeform 21"/>
              <p:cNvSpPr>
                <a:spLocks/>
              </p:cNvSpPr>
              <p:nvPr/>
            </p:nvSpPr>
            <p:spPr bwMode="auto">
              <a:xfrm>
                <a:off x="4591" y="1747"/>
                <a:ext cx="77" cy="78"/>
              </a:xfrm>
              <a:custGeom>
                <a:avLst/>
                <a:gdLst>
                  <a:gd name="T0" fmla="*/ 23 w 32"/>
                  <a:gd name="T1" fmla="*/ 32 h 32"/>
                  <a:gd name="T2" fmla="*/ 0 w 32"/>
                  <a:gd name="T3" fmla="*/ 10 h 32"/>
                  <a:gd name="T4" fmla="*/ 0 w 32"/>
                  <a:gd name="T5" fmla="*/ 9 h 32"/>
                  <a:gd name="T6" fmla="*/ 7 w 32"/>
                  <a:gd name="T7" fmla="*/ 3 h 32"/>
                  <a:gd name="T8" fmla="*/ 13 w 32"/>
                  <a:gd name="T9" fmla="*/ 1 h 32"/>
                  <a:gd name="T10" fmla="*/ 16 w 32"/>
                  <a:gd name="T11" fmla="*/ 3 h 32"/>
                  <a:gd name="T12" fmla="*/ 29 w 32"/>
                  <a:gd name="T13" fmla="*/ 16 h 32"/>
                  <a:gd name="T14" fmla="*/ 30 w 32"/>
                  <a:gd name="T15" fmla="*/ 25 h 32"/>
                  <a:gd name="T16" fmla="*/ 23 w 32"/>
                  <a:gd name="T17" fmla="*/ 32 h 32"/>
                  <a:gd name="T18" fmla="*/ 23 w 32"/>
                  <a:gd name="T1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2">
                    <a:moveTo>
                      <a:pt x="23" y="32"/>
                    </a:moveTo>
                    <a:cubicBezTo>
                      <a:pt x="15" y="25"/>
                      <a:pt x="8" y="17"/>
                      <a:pt x="0" y="10"/>
                    </a:cubicBezTo>
                    <a:cubicBezTo>
                      <a:pt x="0" y="10"/>
                      <a:pt x="0" y="9"/>
                      <a:pt x="0" y="9"/>
                    </a:cubicBezTo>
                    <a:cubicBezTo>
                      <a:pt x="2" y="7"/>
                      <a:pt x="5" y="5"/>
                      <a:pt x="7" y="3"/>
                    </a:cubicBezTo>
                    <a:cubicBezTo>
                      <a:pt x="9" y="1"/>
                      <a:pt x="11" y="0"/>
                      <a:pt x="13" y="1"/>
                    </a:cubicBezTo>
                    <a:cubicBezTo>
                      <a:pt x="14" y="2"/>
                      <a:pt x="15" y="2"/>
                      <a:pt x="16" y="3"/>
                    </a:cubicBezTo>
                    <a:cubicBezTo>
                      <a:pt x="20" y="7"/>
                      <a:pt x="25" y="12"/>
                      <a:pt x="29" y="16"/>
                    </a:cubicBezTo>
                    <a:cubicBezTo>
                      <a:pt x="32" y="19"/>
                      <a:pt x="32" y="23"/>
                      <a:pt x="30" y="25"/>
                    </a:cubicBezTo>
                    <a:cubicBezTo>
                      <a:pt x="27" y="27"/>
                      <a:pt x="25" y="30"/>
                      <a:pt x="23" y="32"/>
                    </a:cubicBezTo>
                    <a:cubicBezTo>
                      <a:pt x="23" y="32"/>
                      <a:pt x="23" y="32"/>
                      <a:pt x="23"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4" name="Freeform 22"/>
              <p:cNvSpPr>
                <a:spLocks/>
              </p:cNvSpPr>
              <p:nvPr/>
            </p:nvSpPr>
            <p:spPr bwMode="auto">
              <a:xfrm>
                <a:off x="4438" y="1903"/>
                <a:ext cx="75" cy="75"/>
              </a:xfrm>
              <a:custGeom>
                <a:avLst/>
                <a:gdLst>
                  <a:gd name="T0" fmla="*/ 9 w 31"/>
                  <a:gd name="T1" fmla="*/ 0 h 31"/>
                  <a:gd name="T2" fmla="*/ 31 w 31"/>
                  <a:gd name="T3" fmla="*/ 22 h 31"/>
                  <a:gd name="T4" fmla="*/ 0 w 31"/>
                  <a:gd name="T5" fmla="*/ 31 h 31"/>
                  <a:gd name="T6" fmla="*/ 9 w 31"/>
                  <a:gd name="T7" fmla="*/ 0 h 31"/>
                </a:gdLst>
                <a:ahLst/>
                <a:cxnLst>
                  <a:cxn ang="0">
                    <a:pos x="T0" y="T1"/>
                  </a:cxn>
                  <a:cxn ang="0">
                    <a:pos x="T2" y="T3"/>
                  </a:cxn>
                  <a:cxn ang="0">
                    <a:pos x="T4" y="T5"/>
                  </a:cxn>
                  <a:cxn ang="0">
                    <a:pos x="T6" y="T7"/>
                  </a:cxn>
                </a:cxnLst>
                <a:rect l="0" t="0" r="r" b="b"/>
                <a:pathLst>
                  <a:path w="31" h="31">
                    <a:moveTo>
                      <a:pt x="9" y="0"/>
                    </a:moveTo>
                    <a:cubicBezTo>
                      <a:pt x="16" y="7"/>
                      <a:pt x="24" y="15"/>
                      <a:pt x="31" y="22"/>
                    </a:cubicBezTo>
                    <a:cubicBezTo>
                      <a:pt x="21" y="25"/>
                      <a:pt x="10" y="28"/>
                      <a:pt x="0" y="31"/>
                    </a:cubicBezTo>
                    <a:cubicBezTo>
                      <a:pt x="3" y="21"/>
                      <a:pt x="6" y="10"/>
                      <a:pt x="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spTree>
    <p:extLst>
      <p:ext uri="{BB962C8B-B14F-4D97-AF65-F5344CB8AC3E}">
        <p14:creationId xmlns:p14="http://schemas.microsoft.com/office/powerpoint/2010/main" val="38558411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2a9fb256fc140a862343d5939dc024a8368a7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162</Words>
  <Application>Microsoft Office PowerPoint</Application>
  <PresentationFormat>宽屏</PresentationFormat>
  <Paragraphs>13</Paragraphs>
  <Slides>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Arial Unicode MS</vt:lpstr>
      <vt:lpstr>宋体</vt:lpstr>
      <vt:lpstr>微软雅黑</vt:lpstr>
      <vt:lpstr>Arial</vt:lpstr>
      <vt:lpstr>Calibri</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Mloong</cp:lastModifiedBy>
  <cp:revision>17</cp:revision>
  <dcterms:created xsi:type="dcterms:W3CDTF">2015-07-15T07:19:39Z</dcterms:created>
  <dcterms:modified xsi:type="dcterms:W3CDTF">2018-07-26T01:56:20Z</dcterms:modified>
</cp:coreProperties>
</file>