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3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816"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2A865-78D7-4429-8D73-50FC6792354C}" type="datetimeFigureOut">
              <a:rPr lang="zh-CN" altLang="en-US" smtClean="0"/>
              <a:pPr/>
              <a:t>2018/7/26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1EA5E0-EE7E-48B8-B11B-23C4E36969A9}" type="slidenum">
              <a:rPr lang="zh-CN" altLang="en-US" smtClean="0"/>
              <a:pPr/>
              <a:t>‹#›</a:t>
            </a:fld>
            <a:endParaRPr lang="zh-CN" altLang="en-US"/>
          </a:p>
        </p:txBody>
      </p:sp>
    </p:spTree>
    <p:extLst>
      <p:ext uri="{BB962C8B-B14F-4D97-AF65-F5344CB8AC3E}">
        <p14:creationId xmlns:p14="http://schemas.microsoft.com/office/powerpoint/2010/main" val="44640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文本框 48"/>
          <p:cNvSpPr txBox="1"/>
          <p:nvPr/>
        </p:nvSpPr>
        <p:spPr>
          <a:xfrm>
            <a:off x="4007768" y="202078"/>
            <a:ext cx="3888432" cy="646331"/>
          </a:xfrm>
          <a:prstGeom prst="rect">
            <a:avLst/>
          </a:prstGeom>
          <a:noFill/>
        </p:spPr>
        <p:txBody>
          <a:bodyPr wrap="square" rtlCol="0">
            <a:spAutoFit/>
          </a:bodyPr>
          <a:lstStyle/>
          <a:p>
            <a:pPr algn="ctr">
              <a:spcBef>
                <a:spcPct val="0"/>
              </a:spcBef>
            </a:pPr>
            <a:r>
              <a:rPr lang="zh-CN" altLang="en-US" sz="2400" dirty="0">
                <a:solidFill>
                  <a:srgbClr val="CCBA2F"/>
                </a:solidFill>
                <a:latin typeface="微软雅黑" panose="020B0503020204020204" pitchFamily="34" charset="-122"/>
                <a:ea typeface="微软雅黑" panose="020B0503020204020204" pitchFamily="34" charset="-122"/>
              </a:rPr>
              <a:t>在这里补充本页标题</a:t>
            </a:r>
            <a:br>
              <a:rPr lang="en-US" altLang="zh-CN" sz="4800" dirty="0">
                <a:solidFill>
                  <a:srgbClr val="384254"/>
                </a:solidFill>
                <a:latin typeface="微软雅黑" panose="020B0503020204020204" pitchFamily="34" charset="-122"/>
                <a:ea typeface="微软雅黑" panose="020B0503020204020204" pitchFamily="34" charset="-122"/>
              </a:rPr>
            </a:br>
            <a:r>
              <a:rPr lang="en-US" altLang="zh-CN" sz="1200" dirty="0">
                <a:solidFill>
                  <a:srgbClr val="8D8F94"/>
                </a:solidFill>
                <a:latin typeface="Arial" panose="020B0604020202020204" pitchFamily="34" charset="0"/>
                <a:ea typeface="Arial Unicode MS" panose="020B0604020202020204" pitchFamily="34" charset="-122"/>
                <a:cs typeface="Arial" panose="020B0604020202020204" pitchFamily="34" charset="0"/>
              </a:rPr>
              <a:t>Click here to add your </a:t>
            </a:r>
            <a:r>
              <a:rPr lang="en-US" altLang="zh-CN" sz="1200" dirty="0" err="1">
                <a:solidFill>
                  <a:srgbClr val="8D8F94"/>
                </a:solidFill>
                <a:latin typeface="Arial" panose="020B0604020202020204" pitchFamily="34" charset="0"/>
                <a:ea typeface="Arial Unicode MS" panose="020B0604020202020204" pitchFamily="34" charset="-122"/>
                <a:cs typeface="Arial" panose="020B0604020202020204" pitchFamily="34" charset="0"/>
              </a:rPr>
              <a:t>titleClick</a:t>
            </a:r>
            <a:r>
              <a:rPr lang="en-US" altLang="zh-CN" sz="1200" dirty="0">
                <a:solidFill>
                  <a:srgbClr val="8D8F94"/>
                </a:solidFill>
                <a:latin typeface="Arial" panose="020B0604020202020204" pitchFamily="34" charset="0"/>
                <a:ea typeface="Arial Unicode MS" panose="020B0604020202020204" pitchFamily="34" charset="-122"/>
                <a:cs typeface="Arial" panose="020B0604020202020204" pitchFamily="34" charset="0"/>
              </a:rPr>
              <a:t> here to add your title</a:t>
            </a:r>
            <a:endParaRPr lang="zh-CN" altLang="en-US" sz="1200" dirty="0">
              <a:solidFill>
                <a:srgbClr val="8D8F94"/>
              </a:solidFill>
              <a:latin typeface="Arial" panose="020B0604020202020204" pitchFamily="34" charset="0"/>
              <a:ea typeface="Arial Unicode MS" panose="020B0604020202020204" pitchFamily="34" charset="-122"/>
              <a:cs typeface="Arial" panose="020B0604020202020204" pitchFamily="34" charset="0"/>
            </a:endParaRPr>
          </a:p>
        </p:txBody>
      </p:sp>
      <p:grpSp>
        <p:nvGrpSpPr>
          <p:cNvPr id="87" name="组合 86"/>
          <p:cNvGrpSpPr/>
          <p:nvPr/>
        </p:nvGrpSpPr>
        <p:grpSpPr>
          <a:xfrm>
            <a:off x="2404140" y="1036081"/>
            <a:ext cx="7580292" cy="5705287"/>
            <a:chOff x="2253108" y="859606"/>
            <a:chExt cx="7580292" cy="5705287"/>
          </a:xfrm>
        </p:grpSpPr>
        <p:grpSp>
          <p:nvGrpSpPr>
            <p:cNvPr id="88" name="组合 87"/>
            <p:cNvGrpSpPr/>
            <p:nvPr/>
          </p:nvGrpSpPr>
          <p:grpSpPr>
            <a:xfrm>
              <a:off x="2253108" y="859606"/>
              <a:ext cx="7580292" cy="5705287"/>
              <a:chOff x="1987861" y="992090"/>
              <a:chExt cx="7580292" cy="5705287"/>
            </a:xfrm>
          </p:grpSpPr>
          <p:grpSp>
            <p:nvGrpSpPr>
              <p:cNvPr id="113" name="组合 112"/>
              <p:cNvGrpSpPr/>
              <p:nvPr/>
            </p:nvGrpSpPr>
            <p:grpSpPr>
              <a:xfrm>
                <a:off x="4007768" y="1985773"/>
                <a:ext cx="3938834" cy="4042189"/>
                <a:chOff x="6224959" y="1357746"/>
                <a:chExt cx="5496152" cy="5640371"/>
              </a:xfrm>
            </p:grpSpPr>
            <p:sp>
              <p:nvSpPr>
                <p:cNvPr id="119" name="Freeform 23"/>
                <p:cNvSpPr>
                  <a:spLocks/>
                </p:cNvSpPr>
                <p:nvPr/>
              </p:nvSpPr>
              <p:spPr bwMode="auto">
                <a:xfrm rot="6776806">
                  <a:off x="6736928" y="3569664"/>
                  <a:ext cx="2209800" cy="3233738"/>
                </a:xfrm>
                <a:custGeom>
                  <a:avLst/>
                  <a:gdLst>
                    <a:gd name="T0" fmla="*/ 0 w 1726"/>
                    <a:gd name="T1" fmla="*/ 0 h 2528"/>
                    <a:gd name="T2" fmla="*/ 1423 w 1726"/>
                    <a:gd name="T3" fmla="*/ 908 h 2528"/>
                    <a:gd name="T4" fmla="*/ 1419 w 1726"/>
                    <a:gd name="T5" fmla="*/ 2528 h 2528"/>
                    <a:gd name="T6" fmla="*/ 1130 w 1726"/>
                    <a:gd name="T7" fmla="*/ 2399 h 2528"/>
                    <a:gd name="T8" fmla="*/ 715 w 1726"/>
                    <a:gd name="T9" fmla="*/ 2209 h 2528"/>
                    <a:gd name="T10" fmla="*/ 668 w 1726"/>
                    <a:gd name="T11" fmla="*/ 2189 h 2528"/>
                    <a:gd name="T12" fmla="*/ 685 w 1726"/>
                    <a:gd name="T13" fmla="*/ 2135 h 2528"/>
                    <a:gd name="T14" fmla="*/ 809 w 1726"/>
                    <a:gd name="T15" fmla="*/ 1434 h 2528"/>
                    <a:gd name="T16" fmla="*/ 467 w 1726"/>
                    <a:gd name="T17" fmla="*/ 469 h 2528"/>
                    <a:gd name="T18" fmla="*/ 0 w 1726"/>
                    <a:gd name="T19" fmla="*/ 0 h 2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6" h="2528">
                      <a:moveTo>
                        <a:pt x="0" y="0"/>
                      </a:moveTo>
                      <a:cubicBezTo>
                        <a:pt x="636" y="45"/>
                        <a:pt x="1112" y="356"/>
                        <a:pt x="1423" y="908"/>
                      </a:cubicBezTo>
                      <a:cubicBezTo>
                        <a:pt x="1726" y="1442"/>
                        <a:pt x="1679" y="1985"/>
                        <a:pt x="1419" y="2528"/>
                      </a:cubicBezTo>
                      <a:cubicBezTo>
                        <a:pt x="1355" y="2500"/>
                        <a:pt x="1261" y="2459"/>
                        <a:pt x="1130" y="2399"/>
                      </a:cubicBezTo>
                      <a:cubicBezTo>
                        <a:pt x="991" y="2337"/>
                        <a:pt x="854" y="2269"/>
                        <a:pt x="715" y="2209"/>
                      </a:cubicBezTo>
                      <a:cubicBezTo>
                        <a:pt x="694" y="2201"/>
                        <a:pt x="668" y="2189"/>
                        <a:pt x="668" y="2189"/>
                      </a:cubicBezTo>
                      <a:cubicBezTo>
                        <a:pt x="668" y="2189"/>
                        <a:pt x="677" y="2154"/>
                        <a:pt x="685" y="2135"/>
                      </a:cubicBezTo>
                      <a:cubicBezTo>
                        <a:pt x="765" y="1908"/>
                        <a:pt x="814" y="1676"/>
                        <a:pt x="809" y="1434"/>
                      </a:cubicBezTo>
                      <a:cubicBezTo>
                        <a:pt x="805" y="1073"/>
                        <a:pt x="683" y="754"/>
                        <a:pt x="467" y="469"/>
                      </a:cubicBezTo>
                      <a:cubicBezTo>
                        <a:pt x="333" y="294"/>
                        <a:pt x="170" y="143"/>
                        <a:pt x="0" y="0"/>
                      </a:cubicBezTo>
                      <a:close/>
                    </a:path>
                  </a:pathLst>
                </a:custGeom>
                <a:solidFill>
                  <a:srgbClr val="3BC7E2"/>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120" name="组合 119"/>
                <p:cNvGrpSpPr/>
                <p:nvPr/>
              </p:nvGrpSpPr>
              <p:grpSpPr>
                <a:xfrm>
                  <a:off x="6399076" y="1357746"/>
                  <a:ext cx="5322035" cy="5640371"/>
                  <a:chOff x="6399076" y="1357746"/>
                  <a:chExt cx="5322035" cy="5640371"/>
                </a:xfrm>
              </p:grpSpPr>
              <p:sp>
                <p:nvSpPr>
                  <p:cNvPr id="121" name="Freeform 23"/>
                  <p:cNvSpPr>
                    <a:spLocks/>
                  </p:cNvSpPr>
                  <p:nvPr/>
                </p:nvSpPr>
                <p:spPr bwMode="auto">
                  <a:xfrm rot="20170633">
                    <a:off x="9511311" y="2221087"/>
                    <a:ext cx="2209800" cy="3233738"/>
                  </a:xfrm>
                  <a:custGeom>
                    <a:avLst/>
                    <a:gdLst>
                      <a:gd name="T0" fmla="*/ 0 w 1726"/>
                      <a:gd name="T1" fmla="*/ 0 h 2528"/>
                      <a:gd name="T2" fmla="*/ 1423 w 1726"/>
                      <a:gd name="T3" fmla="*/ 908 h 2528"/>
                      <a:gd name="T4" fmla="*/ 1419 w 1726"/>
                      <a:gd name="T5" fmla="*/ 2528 h 2528"/>
                      <a:gd name="T6" fmla="*/ 1130 w 1726"/>
                      <a:gd name="T7" fmla="*/ 2399 h 2528"/>
                      <a:gd name="T8" fmla="*/ 715 w 1726"/>
                      <a:gd name="T9" fmla="*/ 2209 h 2528"/>
                      <a:gd name="T10" fmla="*/ 668 w 1726"/>
                      <a:gd name="T11" fmla="*/ 2189 h 2528"/>
                      <a:gd name="T12" fmla="*/ 685 w 1726"/>
                      <a:gd name="T13" fmla="*/ 2135 h 2528"/>
                      <a:gd name="T14" fmla="*/ 809 w 1726"/>
                      <a:gd name="T15" fmla="*/ 1434 h 2528"/>
                      <a:gd name="T16" fmla="*/ 467 w 1726"/>
                      <a:gd name="T17" fmla="*/ 469 h 2528"/>
                      <a:gd name="T18" fmla="*/ 0 w 1726"/>
                      <a:gd name="T19" fmla="*/ 0 h 2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6" h="2528">
                        <a:moveTo>
                          <a:pt x="0" y="0"/>
                        </a:moveTo>
                        <a:cubicBezTo>
                          <a:pt x="636" y="45"/>
                          <a:pt x="1112" y="356"/>
                          <a:pt x="1423" y="908"/>
                        </a:cubicBezTo>
                        <a:cubicBezTo>
                          <a:pt x="1726" y="1442"/>
                          <a:pt x="1679" y="1985"/>
                          <a:pt x="1419" y="2528"/>
                        </a:cubicBezTo>
                        <a:cubicBezTo>
                          <a:pt x="1355" y="2500"/>
                          <a:pt x="1261" y="2459"/>
                          <a:pt x="1130" y="2399"/>
                        </a:cubicBezTo>
                        <a:cubicBezTo>
                          <a:pt x="991" y="2337"/>
                          <a:pt x="854" y="2269"/>
                          <a:pt x="715" y="2209"/>
                        </a:cubicBezTo>
                        <a:cubicBezTo>
                          <a:pt x="694" y="2201"/>
                          <a:pt x="668" y="2189"/>
                          <a:pt x="668" y="2189"/>
                        </a:cubicBezTo>
                        <a:cubicBezTo>
                          <a:pt x="668" y="2189"/>
                          <a:pt x="677" y="2154"/>
                          <a:pt x="685" y="2135"/>
                        </a:cubicBezTo>
                        <a:cubicBezTo>
                          <a:pt x="765" y="1908"/>
                          <a:pt x="814" y="1676"/>
                          <a:pt x="809" y="1434"/>
                        </a:cubicBezTo>
                        <a:cubicBezTo>
                          <a:pt x="805" y="1073"/>
                          <a:pt x="683" y="754"/>
                          <a:pt x="467" y="469"/>
                        </a:cubicBezTo>
                        <a:cubicBezTo>
                          <a:pt x="333" y="294"/>
                          <a:pt x="170" y="143"/>
                          <a:pt x="0" y="0"/>
                        </a:cubicBezTo>
                        <a:close/>
                      </a:path>
                    </a:pathLst>
                  </a:custGeom>
                  <a:solidFill>
                    <a:srgbClr val="4B9F47"/>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2" name="Freeform 23"/>
                  <p:cNvSpPr>
                    <a:spLocks/>
                  </p:cNvSpPr>
                  <p:nvPr/>
                </p:nvSpPr>
                <p:spPr bwMode="auto">
                  <a:xfrm rot="2504954">
                    <a:off x="8611381" y="3764379"/>
                    <a:ext cx="2209800" cy="3233738"/>
                  </a:xfrm>
                  <a:custGeom>
                    <a:avLst/>
                    <a:gdLst>
                      <a:gd name="T0" fmla="*/ 0 w 1726"/>
                      <a:gd name="T1" fmla="*/ 0 h 2528"/>
                      <a:gd name="T2" fmla="*/ 1423 w 1726"/>
                      <a:gd name="T3" fmla="*/ 908 h 2528"/>
                      <a:gd name="T4" fmla="*/ 1419 w 1726"/>
                      <a:gd name="T5" fmla="*/ 2528 h 2528"/>
                      <a:gd name="T6" fmla="*/ 1130 w 1726"/>
                      <a:gd name="T7" fmla="*/ 2399 h 2528"/>
                      <a:gd name="T8" fmla="*/ 715 w 1726"/>
                      <a:gd name="T9" fmla="*/ 2209 h 2528"/>
                      <a:gd name="T10" fmla="*/ 668 w 1726"/>
                      <a:gd name="T11" fmla="*/ 2189 h 2528"/>
                      <a:gd name="T12" fmla="*/ 685 w 1726"/>
                      <a:gd name="T13" fmla="*/ 2135 h 2528"/>
                      <a:gd name="T14" fmla="*/ 809 w 1726"/>
                      <a:gd name="T15" fmla="*/ 1434 h 2528"/>
                      <a:gd name="T16" fmla="*/ 467 w 1726"/>
                      <a:gd name="T17" fmla="*/ 469 h 2528"/>
                      <a:gd name="T18" fmla="*/ 0 w 1726"/>
                      <a:gd name="T19" fmla="*/ 0 h 2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6" h="2528">
                        <a:moveTo>
                          <a:pt x="0" y="0"/>
                        </a:moveTo>
                        <a:cubicBezTo>
                          <a:pt x="636" y="45"/>
                          <a:pt x="1112" y="356"/>
                          <a:pt x="1423" y="908"/>
                        </a:cubicBezTo>
                        <a:cubicBezTo>
                          <a:pt x="1726" y="1442"/>
                          <a:pt x="1679" y="1985"/>
                          <a:pt x="1419" y="2528"/>
                        </a:cubicBezTo>
                        <a:cubicBezTo>
                          <a:pt x="1355" y="2500"/>
                          <a:pt x="1261" y="2459"/>
                          <a:pt x="1130" y="2399"/>
                        </a:cubicBezTo>
                        <a:cubicBezTo>
                          <a:pt x="991" y="2337"/>
                          <a:pt x="854" y="2269"/>
                          <a:pt x="715" y="2209"/>
                        </a:cubicBezTo>
                        <a:cubicBezTo>
                          <a:pt x="694" y="2201"/>
                          <a:pt x="668" y="2189"/>
                          <a:pt x="668" y="2189"/>
                        </a:cubicBezTo>
                        <a:cubicBezTo>
                          <a:pt x="668" y="2189"/>
                          <a:pt x="677" y="2154"/>
                          <a:pt x="685" y="2135"/>
                        </a:cubicBezTo>
                        <a:cubicBezTo>
                          <a:pt x="765" y="1908"/>
                          <a:pt x="814" y="1676"/>
                          <a:pt x="809" y="1434"/>
                        </a:cubicBezTo>
                        <a:cubicBezTo>
                          <a:pt x="805" y="1073"/>
                          <a:pt x="683" y="754"/>
                          <a:pt x="467" y="469"/>
                        </a:cubicBezTo>
                        <a:cubicBezTo>
                          <a:pt x="333" y="294"/>
                          <a:pt x="170" y="143"/>
                          <a:pt x="0" y="0"/>
                        </a:cubicBezTo>
                        <a:close/>
                      </a:path>
                    </a:pathLst>
                  </a:custGeom>
                  <a:solidFill>
                    <a:srgbClr val="F54B72"/>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3" name="Freeform 23"/>
                  <p:cNvSpPr>
                    <a:spLocks/>
                  </p:cNvSpPr>
                  <p:nvPr/>
                </p:nvSpPr>
                <p:spPr bwMode="auto">
                  <a:xfrm rot="11197379">
                    <a:off x="6399076" y="1725117"/>
                    <a:ext cx="2209800" cy="3233738"/>
                  </a:xfrm>
                  <a:custGeom>
                    <a:avLst/>
                    <a:gdLst>
                      <a:gd name="T0" fmla="*/ 0 w 1726"/>
                      <a:gd name="T1" fmla="*/ 0 h 2528"/>
                      <a:gd name="T2" fmla="*/ 1423 w 1726"/>
                      <a:gd name="T3" fmla="*/ 908 h 2528"/>
                      <a:gd name="T4" fmla="*/ 1419 w 1726"/>
                      <a:gd name="T5" fmla="*/ 2528 h 2528"/>
                      <a:gd name="T6" fmla="*/ 1130 w 1726"/>
                      <a:gd name="T7" fmla="*/ 2399 h 2528"/>
                      <a:gd name="T8" fmla="*/ 715 w 1726"/>
                      <a:gd name="T9" fmla="*/ 2209 h 2528"/>
                      <a:gd name="T10" fmla="*/ 668 w 1726"/>
                      <a:gd name="T11" fmla="*/ 2189 h 2528"/>
                      <a:gd name="T12" fmla="*/ 685 w 1726"/>
                      <a:gd name="T13" fmla="*/ 2135 h 2528"/>
                      <a:gd name="T14" fmla="*/ 809 w 1726"/>
                      <a:gd name="T15" fmla="*/ 1434 h 2528"/>
                      <a:gd name="T16" fmla="*/ 467 w 1726"/>
                      <a:gd name="T17" fmla="*/ 469 h 2528"/>
                      <a:gd name="T18" fmla="*/ 0 w 1726"/>
                      <a:gd name="T19" fmla="*/ 0 h 2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6" h="2528">
                        <a:moveTo>
                          <a:pt x="0" y="0"/>
                        </a:moveTo>
                        <a:cubicBezTo>
                          <a:pt x="636" y="45"/>
                          <a:pt x="1112" y="356"/>
                          <a:pt x="1423" y="908"/>
                        </a:cubicBezTo>
                        <a:cubicBezTo>
                          <a:pt x="1726" y="1442"/>
                          <a:pt x="1679" y="1985"/>
                          <a:pt x="1419" y="2528"/>
                        </a:cubicBezTo>
                        <a:cubicBezTo>
                          <a:pt x="1355" y="2500"/>
                          <a:pt x="1261" y="2459"/>
                          <a:pt x="1130" y="2399"/>
                        </a:cubicBezTo>
                        <a:cubicBezTo>
                          <a:pt x="991" y="2337"/>
                          <a:pt x="854" y="2269"/>
                          <a:pt x="715" y="2209"/>
                        </a:cubicBezTo>
                        <a:cubicBezTo>
                          <a:pt x="694" y="2201"/>
                          <a:pt x="668" y="2189"/>
                          <a:pt x="668" y="2189"/>
                        </a:cubicBezTo>
                        <a:cubicBezTo>
                          <a:pt x="668" y="2189"/>
                          <a:pt x="677" y="2154"/>
                          <a:pt x="685" y="2135"/>
                        </a:cubicBezTo>
                        <a:cubicBezTo>
                          <a:pt x="765" y="1908"/>
                          <a:pt x="814" y="1676"/>
                          <a:pt x="809" y="1434"/>
                        </a:cubicBezTo>
                        <a:cubicBezTo>
                          <a:pt x="805" y="1073"/>
                          <a:pt x="683" y="754"/>
                          <a:pt x="467" y="469"/>
                        </a:cubicBezTo>
                        <a:cubicBezTo>
                          <a:pt x="333" y="294"/>
                          <a:pt x="170" y="143"/>
                          <a:pt x="0" y="0"/>
                        </a:cubicBezTo>
                        <a:close/>
                      </a:path>
                    </a:pathLst>
                  </a:custGeom>
                  <a:solidFill>
                    <a:srgbClr val="2AC2AD"/>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4" name="Freeform 23"/>
                  <p:cNvSpPr>
                    <a:spLocks/>
                  </p:cNvSpPr>
                  <p:nvPr/>
                </p:nvSpPr>
                <p:spPr bwMode="auto">
                  <a:xfrm rot="15584180">
                    <a:off x="8077100" y="845777"/>
                    <a:ext cx="2209800" cy="3233738"/>
                  </a:xfrm>
                  <a:custGeom>
                    <a:avLst/>
                    <a:gdLst>
                      <a:gd name="T0" fmla="*/ 0 w 1726"/>
                      <a:gd name="T1" fmla="*/ 0 h 2528"/>
                      <a:gd name="T2" fmla="*/ 1423 w 1726"/>
                      <a:gd name="T3" fmla="*/ 908 h 2528"/>
                      <a:gd name="T4" fmla="*/ 1419 w 1726"/>
                      <a:gd name="T5" fmla="*/ 2528 h 2528"/>
                      <a:gd name="T6" fmla="*/ 1130 w 1726"/>
                      <a:gd name="T7" fmla="*/ 2399 h 2528"/>
                      <a:gd name="T8" fmla="*/ 715 w 1726"/>
                      <a:gd name="T9" fmla="*/ 2209 h 2528"/>
                      <a:gd name="T10" fmla="*/ 668 w 1726"/>
                      <a:gd name="T11" fmla="*/ 2189 h 2528"/>
                      <a:gd name="T12" fmla="*/ 685 w 1726"/>
                      <a:gd name="T13" fmla="*/ 2135 h 2528"/>
                      <a:gd name="T14" fmla="*/ 809 w 1726"/>
                      <a:gd name="T15" fmla="*/ 1434 h 2528"/>
                      <a:gd name="T16" fmla="*/ 467 w 1726"/>
                      <a:gd name="T17" fmla="*/ 469 h 2528"/>
                      <a:gd name="T18" fmla="*/ 0 w 1726"/>
                      <a:gd name="T19" fmla="*/ 0 h 2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26" h="2528">
                        <a:moveTo>
                          <a:pt x="0" y="0"/>
                        </a:moveTo>
                        <a:cubicBezTo>
                          <a:pt x="636" y="45"/>
                          <a:pt x="1112" y="356"/>
                          <a:pt x="1423" y="908"/>
                        </a:cubicBezTo>
                        <a:cubicBezTo>
                          <a:pt x="1726" y="1442"/>
                          <a:pt x="1679" y="1985"/>
                          <a:pt x="1419" y="2528"/>
                        </a:cubicBezTo>
                        <a:cubicBezTo>
                          <a:pt x="1355" y="2500"/>
                          <a:pt x="1261" y="2459"/>
                          <a:pt x="1130" y="2399"/>
                        </a:cubicBezTo>
                        <a:cubicBezTo>
                          <a:pt x="991" y="2337"/>
                          <a:pt x="854" y="2269"/>
                          <a:pt x="715" y="2209"/>
                        </a:cubicBezTo>
                        <a:cubicBezTo>
                          <a:pt x="694" y="2201"/>
                          <a:pt x="668" y="2189"/>
                          <a:pt x="668" y="2189"/>
                        </a:cubicBezTo>
                        <a:cubicBezTo>
                          <a:pt x="668" y="2189"/>
                          <a:pt x="677" y="2154"/>
                          <a:pt x="685" y="2135"/>
                        </a:cubicBezTo>
                        <a:cubicBezTo>
                          <a:pt x="765" y="1908"/>
                          <a:pt x="814" y="1676"/>
                          <a:pt x="809" y="1434"/>
                        </a:cubicBezTo>
                        <a:cubicBezTo>
                          <a:pt x="805" y="1073"/>
                          <a:pt x="683" y="754"/>
                          <a:pt x="467" y="469"/>
                        </a:cubicBezTo>
                        <a:cubicBezTo>
                          <a:pt x="333" y="294"/>
                          <a:pt x="170" y="143"/>
                          <a:pt x="0" y="0"/>
                        </a:cubicBezTo>
                        <a:close/>
                      </a:path>
                    </a:pathLst>
                  </a:custGeom>
                  <a:solidFill>
                    <a:srgbClr val="E1C000"/>
                  </a:solidFill>
                  <a:ln>
                    <a:noFill/>
                  </a:ln>
                </p:spPr>
                <p:txBody>
                  <a:bodyPr vert="horz" wrap="square" lIns="91440" tIns="45720" rIns="91440" bIns="45720" numCol="1" anchor="t" anchorCtr="0" compatLnSpc="1">
                    <a:prstTxWarp prst="textNoShape">
                      <a:avLst/>
                    </a:prstTxWarp>
                  </a:bodyPr>
                  <a:lstStyle/>
                  <a:p>
                    <a:endParaRPr lang="zh-CN" altLang="en-US"/>
                  </a:p>
                </p:txBody>
              </p:sp>
            </p:grpSp>
          </p:grpSp>
          <p:sp>
            <p:nvSpPr>
              <p:cNvPr id="114" name="矩形 113"/>
              <p:cNvSpPr/>
              <p:nvPr/>
            </p:nvSpPr>
            <p:spPr>
              <a:xfrm>
                <a:off x="7196765" y="2040576"/>
                <a:ext cx="2371388" cy="1338828"/>
              </a:xfrm>
              <a:prstGeom prst="rect">
                <a:avLst/>
              </a:prstGeom>
            </p:spPr>
            <p:txBody>
              <a:bodyPr wrap="square">
                <a:spAutoFit/>
              </a:bodyPr>
              <a:lstStyle/>
              <a:p>
                <a:pPr algn="ctr">
                  <a:lnSpc>
                    <a:spcPct val="150000"/>
                  </a:lnSpc>
                  <a:spcBef>
                    <a:spcPct val="0"/>
                  </a:spcBef>
                </a:pPr>
                <a:r>
                  <a:rPr lang="zh-CN" altLang="en-US" b="1" dirty="0">
                    <a:solidFill>
                      <a:srgbClr val="4B9F47"/>
                    </a:solidFill>
                    <a:latin typeface="微软雅黑" panose="020B0503020204020204" pitchFamily="34" charset="-122"/>
                    <a:ea typeface="微软雅黑" panose="020B0503020204020204" pitchFamily="34" charset="-122"/>
                    <a:cs typeface="Arial" panose="020B0604020202020204" pitchFamily="34" charset="0"/>
                  </a:rPr>
                  <a:t>点击添加标题</a:t>
                </a:r>
                <a:endParaRPr lang="en-US" altLang="zh-CN" b="1" dirty="0">
                  <a:solidFill>
                    <a:srgbClr val="4B9F47"/>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spcBef>
                    <a:spcPct val="0"/>
                  </a:spcBef>
                </a:pPr>
                <a:r>
                  <a:rPr lang="zh-CN" altLang="en-US" sz="1200" dirty="0">
                    <a:solidFill>
                      <a:srgbClr val="8D8F94"/>
                    </a:solidFill>
                    <a:latin typeface="微软雅黑" panose="020B0503020204020204" pitchFamily="34" charset="-122"/>
                    <a:ea typeface="微软雅黑" panose="020B0503020204020204" pitchFamily="34" charset="-122"/>
                    <a:cs typeface="Arial" panose="020B0604020202020204" pitchFamily="34" charset="0"/>
                  </a:rPr>
                  <a:t>点击添加文本内容点击添加文本内容点击添加文本内容点击添加文本内容</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
            <p:nvSpPr>
              <p:cNvPr id="115" name="矩形 114"/>
              <p:cNvSpPr/>
              <p:nvPr/>
            </p:nvSpPr>
            <p:spPr>
              <a:xfrm>
                <a:off x="7073480" y="4857316"/>
                <a:ext cx="2371388" cy="1338828"/>
              </a:xfrm>
              <a:prstGeom prst="rect">
                <a:avLst/>
              </a:prstGeom>
            </p:spPr>
            <p:txBody>
              <a:bodyPr wrap="square">
                <a:spAutoFit/>
              </a:bodyPr>
              <a:lstStyle/>
              <a:p>
                <a:pPr algn="ctr">
                  <a:lnSpc>
                    <a:spcPct val="150000"/>
                  </a:lnSpc>
                  <a:spcBef>
                    <a:spcPct val="0"/>
                  </a:spcBef>
                </a:pPr>
                <a:r>
                  <a:rPr lang="zh-CN" altLang="en-US" b="1" dirty="0">
                    <a:solidFill>
                      <a:srgbClr val="435468"/>
                    </a:solidFill>
                    <a:latin typeface="微软雅黑" panose="020B0503020204020204" pitchFamily="34" charset="-122"/>
                    <a:ea typeface="微软雅黑" panose="020B0503020204020204" pitchFamily="34" charset="-122"/>
                    <a:cs typeface="Arial" panose="020B0604020202020204" pitchFamily="34" charset="0"/>
                  </a:rPr>
                  <a:t>点击添加标题</a:t>
                </a:r>
                <a:endParaRPr lang="en-US" altLang="zh-CN" b="1" dirty="0">
                  <a:solidFill>
                    <a:srgbClr val="435468"/>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spcBef>
                    <a:spcPct val="0"/>
                  </a:spcBef>
                </a:pPr>
                <a:r>
                  <a:rPr lang="zh-CN" altLang="en-US" sz="1200" dirty="0">
                    <a:solidFill>
                      <a:srgbClr val="8D8F94"/>
                    </a:solidFill>
                    <a:latin typeface="微软雅黑" panose="020B0503020204020204" pitchFamily="34" charset="-122"/>
                    <a:ea typeface="微软雅黑" panose="020B0503020204020204" pitchFamily="34" charset="-122"/>
                    <a:cs typeface="Arial" panose="020B0604020202020204" pitchFamily="34" charset="0"/>
                  </a:rPr>
                  <a:t>点击添加文本内容点击添加文本内容点击添加文本内容点击添加文本内容</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
            <p:nvSpPr>
              <p:cNvPr id="116" name="矩形 115"/>
              <p:cNvSpPr/>
              <p:nvPr/>
            </p:nvSpPr>
            <p:spPr>
              <a:xfrm>
                <a:off x="1987861" y="3222059"/>
                <a:ext cx="2371388" cy="1338828"/>
              </a:xfrm>
              <a:prstGeom prst="rect">
                <a:avLst/>
              </a:prstGeom>
            </p:spPr>
            <p:txBody>
              <a:bodyPr wrap="square">
                <a:spAutoFit/>
              </a:bodyPr>
              <a:lstStyle/>
              <a:p>
                <a:pPr algn="ctr">
                  <a:lnSpc>
                    <a:spcPct val="150000"/>
                  </a:lnSpc>
                  <a:spcBef>
                    <a:spcPct val="0"/>
                  </a:spcBef>
                </a:pPr>
                <a:r>
                  <a:rPr lang="zh-CN" altLang="en-US" b="1" dirty="0">
                    <a:solidFill>
                      <a:srgbClr val="3CC5DF"/>
                    </a:solidFill>
                    <a:latin typeface="微软雅黑" panose="020B0503020204020204" pitchFamily="34" charset="-122"/>
                    <a:ea typeface="微软雅黑" panose="020B0503020204020204" pitchFamily="34" charset="-122"/>
                    <a:cs typeface="Arial" panose="020B0604020202020204" pitchFamily="34" charset="0"/>
                  </a:rPr>
                  <a:t>点击添加标题</a:t>
                </a:r>
                <a:endParaRPr lang="en-US" altLang="zh-CN" b="1" dirty="0">
                  <a:solidFill>
                    <a:srgbClr val="3CC5DF"/>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spcBef>
                    <a:spcPct val="0"/>
                  </a:spcBef>
                </a:pPr>
                <a:r>
                  <a:rPr lang="zh-CN" altLang="en-US" sz="1200" dirty="0">
                    <a:solidFill>
                      <a:srgbClr val="8D8F94"/>
                    </a:solidFill>
                    <a:latin typeface="微软雅黑" panose="020B0503020204020204" pitchFamily="34" charset="-122"/>
                    <a:ea typeface="微软雅黑" panose="020B0503020204020204" pitchFamily="34" charset="-122"/>
                    <a:cs typeface="Arial" panose="020B0604020202020204" pitchFamily="34" charset="0"/>
                  </a:rPr>
                  <a:t>点击添加文本内容点击添加文本内容点击添加文本内容点击添加文本内容</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
            <p:nvSpPr>
              <p:cNvPr id="117" name="矩形 116"/>
              <p:cNvSpPr/>
              <p:nvPr/>
            </p:nvSpPr>
            <p:spPr>
              <a:xfrm>
                <a:off x="4149395" y="992090"/>
                <a:ext cx="2371388" cy="1338828"/>
              </a:xfrm>
              <a:prstGeom prst="rect">
                <a:avLst/>
              </a:prstGeom>
            </p:spPr>
            <p:txBody>
              <a:bodyPr wrap="square">
                <a:spAutoFit/>
              </a:bodyPr>
              <a:lstStyle/>
              <a:p>
                <a:pPr algn="ctr">
                  <a:lnSpc>
                    <a:spcPct val="150000"/>
                  </a:lnSpc>
                  <a:spcBef>
                    <a:spcPct val="0"/>
                  </a:spcBef>
                </a:pPr>
                <a:r>
                  <a:rPr lang="zh-CN" altLang="en-US" b="1" dirty="0">
                    <a:solidFill>
                      <a:srgbClr val="E1C000"/>
                    </a:solidFill>
                    <a:latin typeface="微软雅黑" panose="020B0503020204020204" pitchFamily="34" charset="-122"/>
                    <a:ea typeface="微软雅黑" panose="020B0503020204020204" pitchFamily="34" charset="-122"/>
                    <a:cs typeface="Arial" panose="020B0604020202020204" pitchFamily="34" charset="0"/>
                  </a:rPr>
                  <a:t>点击添加标题</a:t>
                </a:r>
                <a:endParaRPr lang="en-US" altLang="zh-CN" b="1" dirty="0">
                  <a:solidFill>
                    <a:srgbClr val="E1C000"/>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spcBef>
                    <a:spcPct val="0"/>
                  </a:spcBef>
                </a:pPr>
                <a:r>
                  <a:rPr lang="zh-CN" altLang="en-US" sz="1200" dirty="0">
                    <a:solidFill>
                      <a:srgbClr val="8D8F94"/>
                    </a:solidFill>
                    <a:latin typeface="微软雅黑" panose="020B0503020204020204" pitchFamily="34" charset="-122"/>
                    <a:ea typeface="微软雅黑" panose="020B0503020204020204" pitchFamily="34" charset="-122"/>
                    <a:cs typeface="Arial" panose="020B0604020202020204" pitchFamily="34" charset="0"/>
                  </a:rPr>
                  <a:t>点击添加文本内容点击添加文本内容点击添加文本内容点击添加文本内容</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
            <p:nvSpPr>
              <p:cNvPr id="118" name="矩形 117"/>
              <p:cNvSpPr/>
              <p:nvPr/>
            </p:nvSpPr>
            <p:spPr>
              <a:xfrm>
                <a:off x="3580596" y="5358549"/>
                <a:ext cx="2371388" cy="1338828"/>
              </a:xfrm>
              <a:prstGeom prst="rect">
                <a:avLst/>
              </a:prstGeom>
            </p:spPr>
            <p:txBody>
              <a:bodyPr wrap="square">
                <a:spAutoFit/>
              </a:bodyPr>
              <a:lstStyle/>
              <a:p>
                <a:pPr algn="ctr">
                  <a:lnSpc>
                    <a:spcPct val="150000"/>
                  </a:lnSpc>
                  <a:spcBef>
                    <a:spcPct val="0"/>
                  </a:spcBef>
                </a:pPr>
                <a:r>
                  <a:rPr lang="zh-CN" altLang="en-US" b="1" dirty="0">
                    <a:solidFill>
                      <a:srgbClr val="F44871"/>
                    </a:solidFill>
                    <a:latin typeface="微软雅黑" panose="020B0503020204020204" pitchFamily="34" charset="-122"/>
                    <a:ea typeface="微软雅黑" panose="020B0503020204020204" pitchFamily="34" charset="-122"/>
                    <a:cs typeface="Arial" panose="020B0604020202020204" pitchFamily="34" charset="0"/>
                  </a:rPr>
                  <a:t>点击添加标题</a:t>
                </a:r>
                <a:endParaRPr lang="en-US" altLang="zh-CN" b="1" dirty="0">
                  <a:solidFill>
                    <a:srgbClr val="F44871"/>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spcBef>
                    <a:spcPct val="0"/>
                  </a:spcBef>
                </a:pPr>
                <a:r>
                  <a:rPr lang="zh-CN" altLang="en-US" sz="1200" dirty="0">
                    <a:solidFill>
                      <a:srgbClr val="8D8F94"/>
                    </a:solidFill>
                    <a:latin typeface="微软雅黑" panose="020B0503020204020204" pitchFamily="34" charset="-122"/>
                    <a:ea typeface="微软雅黑" panose="020B0503020204020204" pitchFamily="34" charset="-122"/>
                    <a:cs typeface="Arial" panose="020B0604020202020204" pitchFamily="34" charset="0"/>
                  </a:rPr>
                  <a:t>点击添加文本内容点击添加文本内容点击添加文本内容点击添加文本内容</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grpSp>
        <p:grpSp>
          <p:nvGrpSpPr>
            <p:cNvPr id="89" name="Group 85"/>
            <p:cNvGrpSpPr>
              <a:grpSpLocks noChangeAspect="1"/>
            </p:cNvGrpSpPr>
            <p:nvPr/>
          </p:nvGrpSpPr>
          <p:grpSpPr bwMode="auto">
            <a:xfrm>
              <a:off x="6640417" y="1988840"/>
              <a:ext cx="526853" cy="464429"/>
              <a:chOff x="2772" y="2067"/>
              <a:chExt cx="211" cy="186"/>
            </a:xfrm>
            <a:solidFill>
              <a:srgbClr val="FFFFFF"/>
            </a:solidFill>
          </p:grpSpPr>
          <p:sp>
            <p:nvSpPr>
              <p:cNvPr id="110" name="Freeform 87"/>
              <p:cNvSpPr>
                <a:spLocks/>
              </p:cNvSpPr>
              <p:nvPr/>
            </p:nvSpPr>
            <p:spPr bwMode="auto">
              <a:xfrm>
                <a:off x="2782" y="2172"/>
                <a:ext cx="191" cy="81"/>
              </a:xfrm>
              <a:custGeom>
                <a:avLst/>
                <a:gdLst>
                  <a:gd name="T0" fmla="*/ 0 w 79"/>
                  <a:gd name="T1" fmla="*/ 0 h 33"/>
                  <a:gd name="T2" fmla="*/ 28 w 79"/>
                  <a:gd name="T3" fmla="*/ 0 h 33"/>
                  <a:gd name="T4" fmla="*/ 28 w 79"/>
                  <a:gd name="T5" fmla="*/ 4 h 33"/>
                  <a:gd name="T6" fmla="*/ 51 w 79"/>
                  <a:gd name="T7" fmla="*/ 4 h 33"/>
                  <a:gd name="T8" fmla="*/ 51 w 79"/>
                  <a:gd name="T9" fmla="*/ 0 h 33"/>
                  <a:gd name="T10" fmla="*/ 79 w 79"/>
                  <a:gd name="T11" fmla="*/ 0 h 33"/>
                  <a:gd name="T12" fmla="*/ 79 w 79"/>
                  <a:gd name="T13" fmla="*/ 1 h 33"/>
                  <a:gd name="T14" fmla="*/ 79 w 79"/>
                  <a:gd name="T15" fmla="*/ 27 h 33"/>
                  <a:gd name="T16" fmla="*/ 74 w 79"/>
                  <a:gd name="T17" fmla="*/ 32 h 33"/>
                  <a:gd name="T18" fmla="*/ 73 w 79"/>
                  <a:gd name="T19" fmla="*/ 33 h 33"/>
                  <a:gd name="T20" fmla="*/ 6 w 79"/>
                  <a:gd name="T21" fmla="*/ 33 h 33"/>
                  <a:gd name="T22" fmla="*/ 0 w 79"/>
                  <a:gd name="T23" fmla="*/ 28 h 33"/>
                  <a:gd name="T24" fmla="*/ 0 w 79"/>
                  <a:gd name="T25" fmla="*/ 27 h 33"/>
                  <a:gd name="T26" fmla="*/ 0 w 79"/>
                  <a:gd name="T27" fmla="*/ 1 h 33"/>
                  <a:gd name="T28" fmla="*/ 0 w 79"/>
                  <a:gd name="T2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9" h="33">
                    <a:moveTo>
                      <a:pt x="0" y="0"/>
                    </a:moveTo>
                    <a:cubicBezTo>
                      <a:pt x="10" y="0"/>
                      <a:pt x="19" y="0"/>
                      <a:pt x="28" y="0"/>
                    </a:cubicBezTo>
                    <a:cubicBezTo>
                      <a:pt x="28" y="1"/>
                      <a:pt x="28" y="3"/>
                      <a:pt x="28" y="4"/>
                    </a:cubicBezTo>
                    <a:cubicBezTo>
                      <a:pt x="36" y="4"/>
                      <a:pt x="44" y="4"/>
                      <a:pt x="51" y="4"/>
                    </a:cubicBezTo>
                    <a:cubicBezTo>
                      <a:pt x="51" y="3"/>
                      <a:pt x="51" y="1"/>
                      <a:pt x="51" y="0"/>
                    </a:cubicBezTo>
                    <a:cubicBezTo>
                      <a:pt x="61" y="0"/>
                      <a:pt x="70" y="0"/>
                      <a:pt x="79" y="0"/>
                    </a:cubicBezTo>
                    <a:cubicBezTo>
                      <a:pt x="79" y="0"/>
                      <a:pt x="79" y="0"/>
                      <a:pt x="79" y="1"/>
                    </a:cubicBezTo>
                    <a:cubicBezTo>
                      <a:pt x="79" y="9"/>
                      <a:pt x="79" y="18"/>
                      <a:pt x="79" y="27"/>
                    </a:cubicBezTo>
                    <a:cubicBezTo>
                      <a:pt x="79" y="30"/>
                      <a:pt x="77" y="32"/>
                      <a:pt x="74" y="32"/>
                    </a:cubicBezTo>
                    <a:cubicBezTo>
                      <a:pt x="74" y="33"/>
                      <a:pt x="73" y="33"/>
                      <a:pt x="73" y="33"/>
                    </a:cubicBezTo>
                    <a:cubicBezTo>
                      <a:pt x="51" y="33"/>
                      <a:pt x="29" y="33"/>
                      <a:pt x="6" y="33"/>
                    </a:cubicBezTo>
                    <a:cubicBezTo>
                      <a:pt x="3" y="33"/>
                      <a:pt x="1" y="31"/>
                      <a:pt x="0" y="28"/>
                    </a:cubicBezTo>
                    <a:cubicBezTo>
                      <a:pt x="0" y="28"/>
                      <a:pt x="0" y="27"/>
                      <a:pt x="0" y="27"/>
                    </a:cubicBezTo>
                    <a:cubicBezTo>
                      <a:pt x="0" y="18"/>
                      <a:pt x="0" y="9"/>
                      <a:pt x="0" y="1"/>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1" name="Freeform 88"/>
              <p:cNvSpPr>
                <a:spLocks noEditPoints="1"/>
              </p:cNvSpPr>
              <p:nvPr/>
            </p:nvSpPr>
            <p:spPr bwMode="auto">
              <a:xfrm>
                <a:off x="2772" y="2067"/>
                <a:ext cx="211" cy="96"/>
              </a:xfrm>
              <a:custGeom>
                <a:avLst/>
                <a:gdLst>
                  <a:gd name="T0" fmla="*/ 55 w 87"/>
                  <a:gd name="T1" fmla="*/ 39 h 39"/>
                  <a:gd name="T2" fmla="*/ 55 w 87"/>
                  <a:gd name="T3" fmla="*/ 33 h 39"/>
                  <a:gd name="T4" fmla="*/ 32 w 87"/>
                  <a:gd name="T5" fmla="*/ 33 h 39"/>
                  <a:gd name="T6" fmla="*/ 32 w 87"/>
                  <a:gd name="T7" fmla="*/ 39 h 39"/>
                  <a:gd name="T8" fmla="*/ 31 w 87"/>
                  <a:gd name="T9" fmla="*/ 39 h 39"/>
                  <a:gd name="T10" fmla="*/ 6 w 87"/>
                  <a:gd name="T11" fmla="*/ 39 h 39"/>
                  <a:gd name="T12" fmla="*/ 1 w 87"/>
                  <a:gd name="T13" fmla="*/ 35 h 39"/>
                  <a:gd name="T14" fmla="*/ 0 w 87"/>
                  <a:gd name="T15" fmla="*/ 33 h 39"/>
                  <a:gd name="T16" fmla="*/ 0 w 87"/>
                  <a:gd name="T17" fmla="*/ 17 h 39"/>
                  <a:gd name="T18" fmla="*/ 6 w 87"/>
                  <a:gd name="T19" fmla="*/ 11 h 39"/>
                  <a:gd name="T20" fmla="*/ 27 w 87"/>
                  <a:gd name="T21" fmla="*/ 11 h 39"/>
                  <a:gd name="T22" fmla="*/ 28 w 87"/>
                  <a:gd name="T23" fmla="*/ 11 h 39"/>
                  <a:gd name="T24" fmla="*/ 28 w 87"/>
                  <a:gd name="T25" fmla="*/ 9 h 39"/>
                  <a:gd name="T26" fmla="*/ 32 w 87"/>
                  <a:gd name="T27" fmla="*/ 4 h 39"/>
                  <a:gd name="T28" fmla="*/ 41 w 87"/>
                  <a:gd name="T29" fmla="*/ 1 h 39"/>
                  <a:gd name="T30" fmla="*/ 51 w 87"/>
                  <a:gd name="T31" fmla="*/ 2 h 39"/>
                  <a:gd name="T32" fmla="*/ 57 w 87"/>
                  <a:gd name="T33" fmla="*/ 5 h 39"/>
                  <a:gd name="T34" fmla="*/ 59 w 87"/>
                  <a:gd name="T35" fmla="*/ 10 h 39"/>
                  <a:gd name="T36" fmla="*/ 59 w 87"/>
                  <a:gd name="T37" fmla="*/ 11 h 39"/>
                  <a:gd name="T38" fmla="*/ 60 w 87"/>
                  <a:gd name="T39" fmla="*/ 11 h 39"/>
                  <a:gd name="T40" fmla="*/ 81 w 87"/>
                  <a:gd name="T41" fmla="*/ 11 h 39"/>
                  <a:gd name="T42" fmla="*/ 87 w 87"/>
                  <a:gd name="T43" fmla="*/ 15 h 39"/>
                  <a:gd name="T44" fmla="*/ 87 w 87"/>
                  <a:gd name="T45" fmla="*/ 17 h 39"/>
                  <a:gd name="T46" fmla="*/ 87 w 87"/>
                  <a:gd name="T47" fmla="*/ 33 h 39"/>
                  <a:gd name="T48" fmla="*/ 81 w 87"/>
                  <a:gd name="T49" fmla="*/ 39 h 39"/>
                  <a:gd name="T50" fmla="*/ 56 w 87"/>
                  <a:gd name="T51" fmla="*/ 39 h 39"/>
                  <a:gd name="T52" fmla="*/ 55 w 87"/>
                  <a:gd name="T53" fmla="*/ 39 h 39"/>
                  <a:gd name="T54" fmla="*/ 32 w 87"/>
                  <a:gd name="T55" fmla="*/ 11 h 39"/>
                  <a:gd name="T56" fmla="*/ 55 w 87"/>
                  <a:gd name="T57" fmla="*/ 11 h 39"/>
                  <a:gd name="T58" fmla="*/ 54 w 87"/>
                  <a:gd name="T59" fmla="*/ 8 h 39"/>
                  <a:gd name="T60" fmla="*/ 50 w 87"/>
                  <a:gd name="T61" fmla="*/ 6 h 39"/>
                  <a:gd name="T62" fmla="*/ 39 w 87"/>
                  <a:gd name="T63" fmla="*/ 5 h 39"/>
                  <a:gd name="T64" fmla="*/ 33 w 87"/>
                  <a:gd name="T65" fmla="*/ 8 h 39"/>
                  <a:gd name="T66" fmla="*/ 32 w 87"/>
                  <a:gd name="T67" fmla="*/ 1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7" h="39">
                    <a:moveTo>
                      <a:pt x="55" y="39"/>
                    </a:moveTo>
                    <a:cubicBezTo>
                      <a:pt x="55" y="37"/>
                      <a:pt x="55" y="35"/>
                      <a:pt x="55" y="33"/>
                    </a:cubicBezTo>
                    <a:cubicBezTo>
                      <a:pt x="48" y="33"/>
                      <a:pt x="40" y="33"/>
                      <a:pt x="32" y="33"/>
                    </a:cubicBezTo>
                    <a:cubicBezTo>
                      <a:pt x="32" y="35"/>
                      <a:pt x="32" y="37"/>
                      <a:pt x="32" y="39"/>
                    </a:cubicBezTo>
                    <a:cubicBezTo>
                      <a:pt x="32" y="39"/>
                      <a:pt x="31" y="39"/>
                      <a:pt x="31" y="39"/>
                    </a:cubicBezTo>
                    <a:cubicBezTo>
                      <a:pt x="23" y="39"/>
                      <a:pt x="15" y="39"/>
                      <a:pt x="6" y="39"/>
                    </a:cubicBezTo>
                    <a:cubicBezTo>
                      <a:pt x="3" y="39"/>
                      <a:pt x="1" y="37"/>
                      <a:pt x="1" y="35"/>
                    </a:cubicBezTo>
                    <a:cubicBezTo>
                      <a:pt x="0" y="34"/>
                      <a:pt x="0" y="34"/>
                      <a:pt x="0" y="33"/>
                    </a:cubicBezTo>
                    <a:cubicBezTo>
                      <a:pt x="0" y="28"/>
                      <a:pt x="0" y="22"/>
                      <a:pt x="0" y="17"/>
                    </a:cubicBezTo>
                    <a:cubicBezTo>
                      <a:pt x="0" y="13"/>
                      <a:pt x="3" y="11"/>
                      <a:pt x="6" y="11"/>
                    </a:cubicBezTo>
                    <a:cubicBezTo>
                      <a:pt x="13" y="11"/>
                      <a:pt x="20" y="11"/>
                      <a:pt x="27" y="11"/>
                    </a:cubicBezTo>
                    <a:cubicBezTo>
                      <a:pt x="27" y="11"/>
                      <a:pt x="28" y="11"/>
                      <a:pt x="28" y="11"/>
                    </a:cubicBezTo>
                    <a:cubicBezTo>
                      <a:pt x="28" y="10"/>
                      <a:pt x="28" y="10"/>
                      <a:pt x="28" y="9"/>
                    </a:cubicBezTo>
                    <a:cubicBezTo>
                      <a:pt x="29" y="7"/>
                      <a:pt x="30" y="5"/>
                      <a:pt x="32" y="4"/>
                    </a:cubicBezTo>
                    <a:cubicBezTo>
                      <a:pt x="34" y="2"/>
                      <a:pt x="38" y="1"/>
                      <a:pt x="41" y="1"/>
                    </a:cubicBezTo>
                    <a:cubicBezTo>
                      <a:pt x="44" y="0"/>
                      <a:pt x="48" y="1"/>
                      <a:pt x="51" y="2"/>
                    </a:cubicBezTo>
                    <a:cubicBezTo>
                      <a:pt x="53" y="2"/>
                      <a:pt x="55" y="4"/>
                      <a:pt x="57" y="5"/>
                    </a:cubicBezTo>
                    <a:cubicBezTo>
                      <a:pt x="59" y="7"/>
                      <a:pt x="59" y="8"/>
                      <a:pt x="59" y="10"/>
                    </a:cubicBezTo>
                    <a:cubicBezTo>
                      <a:pt x="59" y="10"/>
                      <a:pt x="59" y="10"/>
                      <a:pt x="59" y="11"/>
                    </a:cubicBezTo>
                    <a:cubicBezTo>
                      <a:pt x="60" y="11"/>
                      <a:pt x="60" y="11"/>
                      <a:pt x="60" y="11"/>
                    </a:cubicBezTo>
                    <a:cubicBezTo>
                      <a:pt x="67" y="11"/>
                      <a:pt x="74" y="11"/>
                      <a:pt x="81" y="11"/>
                    </a:cubicBezTo>
                    <a:cubicBezTo>
                      <a:pt x="84" y="11"/>
                      <a:pt x="86" y="12"/>
                      <a:pt x="87" y="15"/>
                    </a:cubicBezTo>
                    <a:cubicBezTo>
                      <a:pt x="87" y="16"/>
                      <a:pt x="87" y="16"/>
                      <a:pt x="87" y="17"/>
                    </a:cubicBezTo>
                    <a:cubicBezTo>
                      <a:pt x="87" y="22"/>
                      <a:pt x="87" y="28"/>
                      <a:pt x="87" y="33"/>
                    </a:cubicBezTo>
                    <a:cubicBezTo>
                      <a:pt x="87" y="37"/>
                      <a:pt x="85" y="39"/>
                      <a:pt x="81" y="39"/>
                    </a:cubicBezTo>
                    <a:cubicBezTo>
                      <a:pt x="73" y="39"/>
                      <a:pt x="64" y="39"/>
                      <a:pt x="56" y="39"/>
                    </a:cubicBezTo>
                    <a:cubicBezTo>
                      <a:pt x="56" y="39"/>
                      <a:pt x="56" y="39"/>
                      <a:pt x="55" y="39"/>
                    </a:cubicBezTo>
                    <a:close/>
                    <a:moveTo>
                      <a:pt x="32" y="11"/>
                    </a:moveTo>
                    <a:cubicBezTo>
                      <a:pt x="40" y="11"/>
                      <a:pt x="48" y="11"/>
                      <a:pt x="55" y="11"/>
                    </a:cubicBezTo>
                    <a:cubicBezTo>
                      <a:pt x="55" y="10"/>
                      <a:pt x="55" y="9"/>
                      <a:pt x="54" y="8"/>
                    </a:cubicBezTo>
                    <a:cubicBezTo>
                      <a:pt x="53" y="7"/>
                      <a:pt x="52" y="6"/>
                      <a:pt x="50" y="6"/>
                    </a:cubicBezTo>
                    <a:cubicBezTo>
                      <a:pt x="47" y="4"/>
                      <a:pt x="43" y="4"/>
                      <a:pt x="39" y="5"/>
                    </a:cubicBezTo>
                    <a:cubicBezTo>
                      <a:pt x="37" y="5"/>
                      <a:pt x="35" y="6"/>
                      <a:pt x="33" y="8"/>
                    </a:cubicBezTo>
                    <a:cubicBezTo>
                      <a:pt x="33" y="8"/>
                      <a:pt x="32" y="9"/>
                      <a:pt x="32"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2" name="Freeform 89"/>
              <p:cNvSpPr>
                <a:spLocks/>
              </p:cNvSpPr>
              <p:nvPr/>
            </p:nvSpPr>
            <p:spPr bwMode="auto">
              <a:xfrm>
                <a:off x="2859" y="2158"/>
                <a:ext cx="39" cy="14"/>
              </a:xfrm>
              <a:custGeom>
                <a:avLst/>
                <a:gdLst>
                  <a:gd name="T0" fmla="*/ 16 w 16"/>
                  <a:gd name="T1" fmla="*/ 0 h 6"/>
                  <a:gd name="T2" fmla="*/ 16 w 16"/>
                  <a:gd name="T3" fmla="*/ 6 h 6"/>
                  <a:gd name="T4" fmla="*/ 0 w 16"/>
                  <a:gd name="T5" fmla="*/ 6 h 6"/>
                  <a:gd name="T6" fmla="*/ 0 w 16"/>
                  <a:gd name="T7" fmla="*/ 0 h 6"/>
                  <a:gd name="T8" fmla="*/ 16 w 16"/>
                  <a:gd name="T9" fmla="*/ 0 h 6"/>
                </a:gdLst>
                <a:ahLst/>
                <a:cxnLst>
                  <a:cxn ang="0">
                    <a:pos x="T0" y="T1"/>
                  </a:cxn>
                  <a:cxn ang="0">
                    <a:pos x="T2" y="T3"/>
                  </a:cxn>
                  <a:cxn ang="0">
                    <a:pos x="T4" y="T5"/>
                  </a:cxn>
                  <a:cxn ang="0">
                    <a:pos x="T6" y="T7"/>
                  </a:cxn>
                  <a:cxn ang="0">
                    <a:pos x="T8" y="T9"/>
                  </a:cxn>
                </a:cxnLst>
                <a:rect l="0" t="0" r="r" b="b"/>
                <a:pathLst>
                  <a:path w="16" h="6">
                    <a:moveTo>
                      <a:pt x="16" y="0"/>
                    </a:moveTo>
                    <a:cubicBezTo>
                      <a:pt x="16" y="2"/>
                      <a:pt x="16" y="4"/>
                      <a:pt x="16" y="6"/>
                    </a:cubicBezTo>
                    <a:cubicBezTo>
                      <a:pt x="10" y="6"/>
                      <a:pt x="5" y="6"/>
                      <a:pt x="0" y="6"/>
                    </a:cubicBezTo>
                    <a:cubicBezTo>
                      <a:pt x="0" y="4"/>
                      <a:pt x="0" y="2"/>
                      <a:pt x="0" y="0"/>
                    </a:cubicBezTo>
                    <a:cubicBezTo>
                      <a:pt x="5" y="0"/>
                      <a:pt x="10" y="0"/>
                      <a:pt x="1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0" name="Group 70"/>
            <p:cNvGrpSpPr>
              <a:grpSpLocks noChangeAspect="1"/>
            </p:cNvGrpSpPr>
            <p:nvPr/>
          </p:nvGrpSpPr>
          <p:grpSpPr bwMode="auto">
            <a:xfrm>
              <a:off x="4520458" y="4360458"/>
              <a:ext cx="361075" cy="469739"/>
              <a:chOff x="1122" y="2793"/>
              <a:chExt cx="319" cy="415"/>
            </a:xfrm>
            <a:solidFill>
              <a:srgbClr val="FFFFFF"/>
            </a:solidFill>
          </p:grpSpPr>
          <p:sp>
            <p:nvSpPr>
              <p:cNvPr id="107" name="Freeform 72"/>
              <p:cNvSpPr>
                <a:spLocks noEditPoints="1"/>
              </p:cNvSpPr>
              <p:nvPr/>
            </p:nvSpPr>
            <p:spPr bwMode="auto">
              <a:xfrm>
                <a:off x="1122" y="2793"/>
                <a:ext cx="319" cy="338"/>
              </a:xfrm>
              <a:custGeom>
                <a:avLst/>
                <a:gdLst>
                  <a:gd name="T0" fmla="*/ 110 w 133"/>
                  <a:gd name="T1" fmla="*/ 91 h 141"/>
                  <a:gd name="T2" fmla="*/ 117 w 133"/>
                  <a:gd name="T3" fmla="*/ 91 h 141"/>
                  <a:gd name="T4" fmla="*/ 117 w 133"/>
                  <a:gd name="T5" fmla="*/ 95 h 141"/>
                  <a:gd name="T6" fmla="*/ 120 w 133"/>
                  <a:gd name="T7" fmla="*/ 104 h 141"/>
                  <a:gd name="T8" fmla="*/ 132 w 133"/>
                  <a:gd name="T9" fmla="*/ 119 h 141"/>
                  <a:gd name="T10" fmla="*/ 133 w 133"/>
                  <a:gd name="T11" fmla="*/ 124 h 141"/>
                  <a:gd name="T12" fmla="*/ 133 w 133"/>
                  <a:gd name="T13" fmla="*/ 133 h 141"/>
                  <a:gd name="T14" fmla="*/ 125 w 133"/>
                  <a:gd name="T15" fmla="*/ 141 h 141"/>
                  <a:gd name="T16" fmla="*/ 124 w 133"/>
                  <a:gd name="T17" fmla="*/ 141 h 141"/>
                  <a:gd name="T18" fmla="*/ 10 w 133"/>
                  <a:gd name="T19" fmla="*/ 141 h 141"/>
                  <a:gd name="T20" fmla="*/ 1 w 133"/>
                  <a:gd name="T21" fmla="*/ 137 h 141"/>
                  <a:gd name="T22" fmla="*/ 0 w 133"/>
                  <a:gd name="T23" fmla="*/ 133 h 141"/>
                  <a:gd name="T24" fmla="*/ 0 w 133"/>
                  <a:gd name="T25" fmla="*/ 123 h 141"/>
                  <a:gd name="T26" fmla="*/ 2 w 133"/>
                  <a:gd name="T27" fmla="*/ 119 h 141"/>
                  <a:gd name="T28" fmla="*/ 16 w 133"/>
                  <a:gd name="T29" fmla="*/ 101 h 141"/>
                  <a:gd name="T30" fmla="*/ 16 w 133"/>
                  <a:gd name="T31" fmla="*/ 99 h 141"/>
                  <a:gd name="T32" fmla="*/ 16 w 133"/>
                  <a:gd name="T33" fmla="*/ 67 h 141"/>
                  <a:gd name="T34" fmla="*/ 23 w 133"/>
                  <a:gd name="T35" fmla="*/ 39 h 141"/>
                  <a:gd name="T36" fmla="*/ 49 w 133"/>
                  <a:gd name="T37" fmla="*/ 16 h 141"/>
                  <a:gd name="T38" fmla="*/ 51 w 133"/>
                  <a:gd name="T39" fmla="*/ 14 h 141"/>
                  <a:gd name="T40" fmla="*/ 69 w 133"/>
                  <a:gd name="T41" fmla="*/ 1 h 141"/>
                  <a:gd name="T42" fmla="*/ 83 w 133"/>
                  <a:gd name="T43" fmla="*/ 15 h 141"/>
                  <a:gd name="T44" fmla="*/ 84 w 133"/>
                  <a:gd name="T45" fmla="*/ 16 h 141"/>
                  <a:gd name="T46" fmla="*/ 97 w 133"/>
                  <a:gd name="T47" fmla="*/ 23 h 141"/>
                  <a:gd name="T48" fmla="*/ 115 w 133"/>
                  <a:gd name="T49" fmla="*/ 50 h 141"/>
                  <a:gd name="T50" fmla="*/ 117 w 133"/>
                  <a:gd name="T51" fmla="*/ 67 h 141"/>
                  <a:gd name="T52" fmla="*/ 117 w 133"/>
                  <a:gd name="T53" fmla="*/ 74 h 141"/>
                  <a:gd name="T54" fmla="*/ 117 w 133"/>
                  <a:gd name="T55" fmla="*/ 75 h 141"/>
                  <a:gd name="T56" fmla="*/ 110 w 133"/>
                  <a:gd name="T57" fmla="*/ 75 h 141"/>
                  <a:gd name="T58" fmla="*/ 110 w 133"/>
                  <a:gd name="T59" fmla="*/ 73 h 141"/>
                  <a:gd name="T60" fmla="*/ 110 w 133"/>
                  <a:gd name="T61" fmla="*/ 61 h 141"/>
                  <a:gd name="T62" fmla="*/ 99 w 133"/>
                  <a:gd name="T63" fmla="*/ 34 h 141"/>
                  <a:gd name="T64" fmla="*/ 72 w 133"/>
                  <a:gd name="T65" fmla="*/ 20 h 141"/>
                  <a:gd name="T66" fmla="*/ 47 w 133"/>
                  <a:gd name="T67" fmla="*/ 24 h 141"/>
                  <a:gd name="T68" fmla="*/ 27 w 133"/>
                  <a:gd name="T69" fmla="*/ 47 h 141"/>
                  <a:gd name="T70" fmla="*/ 23 w 133"/>
                  <a:gd name="T71" fmla="*/ 67 h 141"/>
                  <a:gd name="T72" fmla="*/ 23 w 133"/>
                  <a:gd name="T73" fmla="*/ 98 h 141"/>
                  <a:gd name="T74" fmla="*/ 21 w 133"/>
                  <a:gd name="T75" fmla="*/ 106 h 141"/>
                  <a:gd name="T76" fmla="*/ 8 w 133"/>
                  <a:gd name="T77" fmla="*/ 123 h 141"/>
                  <a:gd name="T78" fmla="*/ 7 w 133"/>
                  <a:gd name="T79" fmla="*/ 125 h 141"/>
                  <a:gd name="T80" fmla="*/ 7 w 133"/>
                  <a:gd name="T81" fmla="*/ 132 h 141"/>
                  <a:gd name="T82" fmla="*/ 10 w 133"/>
                  <a:gd name="T83" fmla="*/ 135 h 141"/>
                  <a:gd name="T84" fmla="*/ 88 w 133"/>
                  <a:gd name="T85" fmla="*/ 135 h 141"/>
                  <a:gd name="T86" fmla="*/ 124 w 133"/>
                  <a:gd name="T87" fmla="*/ 135 h 141"/>
                  <a:gd name="T88" fmla="*/ 126 w 133"/>
                  <a:gd name="T89" fmla="*/ 132 h 141"/>
                  <a:gd name="T90" fmla="*/ 126 w 133"/>
                  <a:gd name="T91" fmla="*/ 125 h 141"/>
                  <a:gd name="T92" fmla="*/ 126 w 133"/>
                  <a:gd name="T93" fmla="*/ 123 h 141"/>
                  <a:gd name="T94" fmla="*/ 112 w 133"/>
                  <a:gd name="T95" fmla="*/ 104 h 141"/>
                  <a:gd name="T96" fmla="*/ 110 w 133"/>
                  <a:gd name="T97" fmla="*/ 100 h 141"/>
                  <a:gd name="T98" fmla="*/ 110 w 133"/>
                  <a:gd name="T99" fmla="*/ 91 h 141"/>
                  <a:gd name="T100" fmla="*/ 58 w 133"/>
                  <a:gd name="T101" fmla="*/ 13 h 141"/>
                  <a:gd name="T102" fmla="*/ 67 w 133"/>
                  <a:gd name="T103" fmla="*/ 13 h 141"/>
                  <a:gd name="T104" fmla="*/ 76 w 133"/>
                  <a:gd name="T105" fmla="*/ 13 h 141"/>
                  <a:gd name="T106" fmla="*/ 67 w 133"/>
                  <a:gd name="T107" fmla="*/ 8 h 141"/>
                  <a:gd name="T108" fmla="*/ 58 w 133"/>
                  <a:gd name="T109" fmla="*/ 1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3" h="141">
                    <a:moveTo>
                      <a:pt x="110" y="91"/>
                    </a:moveTo>
                    <a:cubicBezTo>
                      <a:pt x="113" y="91"/>
                      <a:pt x="115" y="91"/>
                      <a:pt x="117" y="91"/>
                    </a:cubicBezTo>
                    <a:cubicBezTo>
                      <a:pt x="117" y="92"/>
                      <a:pt x="117" y="94"/>
                      <a:pt x="117" y="95"/>
                    </a:cubicBezTo>
                    <a:cubicBezTo>
                      <a:pt x="117" y="98"/>
                      <a:pt x="118" y="101"/>
                      <a:pt x="120" y="104"/>
                    </a:cubicBezTo>
                    <a:cubicBezTo>
                      <a:pt x="124" y="109"/>
                      <a:pt x="128" y="114"/>
                      <a:pt x="132" y="119"/>
                    </a:cubicBezTo>
                    <a:cubicBezTo>
                      <a:pt x="133" y="121"/>
                      <a:pt x="133" y="122"/>
                      <a:pt x="133" y="124"/>
                    </a:cubicBezTo>
                    <a:cubicBezTo>
                      <a:pt x="133" y="127"/>
                      <a:pt x="133" y="130"/>
                      <a:pt x="133" y="133"/>
                    </a:cubicBezTo>
                    <a:cubicBezTo>
                      <a:pt x="133" y="138"/>
                      <a:pt x="130" y="141"/>
                      <a:pt x="125" y="141"/>
                    </a:cubicBezTo>
                    <a:cubicBezTo>
                      <a:pt x="125" y="141"/>
                      <a:pt x="124" y="141"/>
                      <a:pt x="124" y="141"/>
                    </a:cubicBezTo>
                    <a:cubicBezTo>
                      <a:pt x="86" y="141"/>
                      <a:pt x="48" y="141"/>
                      <a:pt x="10" y="141"/>
                    </a:cubicBezTo>
                    <a:cubicBezTo>
                      <a:pt x="6" y="141"/>
                      <a:pt x="3" y="140"/>
                      <a:pt x="1" y="137"/>
                    </a:cubicBezTo>
                    <a:cubicBezTo>
                      <a:pt x="1" y="135"/>
                      <a:pt x="0" y="134"/>
                      <a:pt x="0" y="133"/>
                    </a:cubicBezTo>
                    <a:cubicBezTo>
                      <a:pt x="0" y="130"/>
                      <a:pt x="0" y="126"/>
                      <a:pt x="0" y="123"/>
                    </a:cubicBezTo>
                    <a:cubicBezTo>
                      <a:pt x="0" y="122"/>
                      <a:pt x="1" y="120"/>
                      <a:pt x="2" y="119"/>
                    </a:cubicBezTo>
                    <a:cubicBezTo>
                      <a:pt x="7" y="113"/>
                      <a:pt x="11" y="107"/>
                      <a:pt x="16" y="101"/>
                    </a:cubicBezTo>
                    <a:cubicBezTo>
                      <a:pt x="16" y="100"/>
                      <a:pt x="16" y="99"/>
                      <a:pt x="16" y="99"/>
                    </a:cubicBezTo>
                    <a:cubicBezTo>
                      <a:pt x="16" y="88"/>
                      <a:pt x="16" y="78"/>
                      <a:pt x="16" y="67"/>
                    </a:cubicBezTo>
                    <a:cubicBezTo>
                      <a:pt x="16" y="57"/>
                      <a:pt x="18" y="48"/>
                      <a:pt x="23" y="39"/>
                    </a:cubicBezTo>
                    <a:cubicBezTo>
                      <a:pt x="29" y="28"/>
                      <a:pt x="37" y="20"/>
                      <a:pt x="49" y="16"/>
                    </a:cubicBezTo>
                    <a:cubicBezTo>
                      <a:pt x="50" y="16"/>
                      <a:pt x="50" y="15"/>
                      <a:pt x="51" y="14"/>
                    </a:cubicBezTo>
                    <a:cubicBezTo>
                      <a:pt x="52" y="6"/>
                      <a:pt x="60" y="0"/>
                      <a:pt x="69" y="1"/>
                    </a:cubicBezTo>
                    <a:cubicBezTo>
                      <a:pt x="76" y="2"/>
                      <a:pt x="82" y="7"/>
                      <a:pt x="83" y="15"/>
                    </a:cubicBezTo>
                    <a:cubicBezTo>
                      <a:pt x="83" y="15"/>
                      <a:pt x="84" y="16"/>
                      <a:pt x="84" y="16"/>
                    </a:cubicBezTo>
                    <a:cubicBezTo>
                      <a:pt x="89" y="17"/>
                      <a:pt x="93" y="20"/>
                      <a:pt x="97" y="23"/>
                    </a:cubicBezTo>
                    <a:cubicBezTo>
                      <a:pt x="106" y="30"/>
                      <a:pt x="112" y="39"/>
                      <a:pt x="115" y="50"/>
                    </a:cubicBezTo>
                    <a:cubicBezTo>
                      <a:pt x="117" y="55"/>
                      <a:pt x="117" y="61"/>
                      <a:pt x="117" y="67"/>
                    </a:cubicBezTo>
                    <a:cubicBezTo>
                      <a:pt x="117" y="69"/>
                      <a:pt x="117" y="72"/>
                      <a:pt x="117" y="74"/>
                    </a:cubicBezTo>
                    <a:cubicBezTo>
                      <a:pt x="117" y="74"/>
                      <a:pt x="117" y="75"/>
                      <a:pt x="117" y="75"/>
                    </a:cubicBezTo>
                    <a:cubicBezTo>
                      <a:pt x="115" y="75"/>
                      <a:pt x="113" y="75"/>
                      <a:pt x="110" y="75"/>
                    </a:cubicBezTo>
                    <a:cubicBezTo>
                      <a:pt x="110" y="74"/>
                      <a:pt x="110" y="74"/>
                      <a:pt x="110" y="73"/>
                    </a:cubicBezTo>
                    <a:cubicBezTo>
                      <a:pt x="110" y="69"/>
                      <a:pt x="110" y="65"/>
                      <a:pt x="110" y="61"/>
                    </a:cubicBezTo>
                    <a:cubicBezTo>
                      <a:pt x="109" y="51"/>
                      <a:pt x="105" y="42"/>
                      <a:pt x="99" y="34"/>
                    </a:cubicBezTo>
                    <a:cubicBezTo>
                      <a:pt x="92" y="26"/>
                      <a:pt x="82" y="21"/>
                      <a:pt x="72" y="20"/>
                    </a:cubicBezTo>
                    <a:cubicBezTo>
                      <a:pt x="63" y="19"/>
                      <a:pt x="55" y="20"/>
                      <a:pt x="47" y="24"/>
                    </a:cubicBezTo>
                    <a:cubicBezTo>
                      <a:pt x="38" y="29"/>
                      <a:pt x="31" y="37"/>
                      <a:pt x="27" y="47"/>
                    </a:cubicBezTo>
                    <a:cubicBezTo>
                      <a:pt x="24" y="53"/>
                      <a:pt x="23" y="60"/>
                      <a:pt x="23" y="67"/>
                    </a:cubicBezTo>
                    <a:cubicBezTo>
                      <a:pt x="23" y="78"/>
                      <a:pt x="23" y="88"/>
                      <a:pt x="23" y="98"/>
                    </a:cubicBezTo>
                    <a:cubicBezTo>
                      <a:pt x="23" y="101"/>
                      <a:pt x="23" y="103"/>
                      <a:pt x="21" y="106"/>
                    </a:cubicBezTo>
                    <a:cubicBezTo>
                      <a:pt x="16" y="111"/>
                      <a:pt x="12" y="117"/>
                      <a:pt x="8" y="123"/>
                    </a:cubicBezTo>
                    <a:cubicBezTo>
                      <a:pt x="7" y="123"/>
                      <a:pt x="7" y="124"/>
                      <a:pt x="7" y="125"/>
                    </a:cubicBezTo>
                    <a:cubicBezTo>
                      <a:pt x="7" y="127"/>
                      <a:pt x="7" y="130"/>
                      <a:pt x="7" y="132"/>
                    </a:cubicBezTo>
                    <a:cubicBezTo>
                      <a:pt x="7" y="134"/>
                      <a:pt x="8" y="135"/>
                      <a:pt x="10" y="135"/>
                    </a:cubicBezTo>
                    <a:cubicBezTo>
                      <a:pt x="36" y="135"/>
                      <a:pt x="62" y="135"/>
                      <a:pt x="88" y="135"/>
                    </a:cubicBezTo>
                    <a:cubicBezTo>
                      <a:pt x="100" y="135"/>
                      <a:pt x="112" y="135"/>
                      <a:pt x="124" y="135"/>
                    </a:cubicBezTo>
                    <a:cubicBezTo>
                      <a:pt x="126" y="135"/>
                      <a:pt x="126" y="134"/>
                      <a:pt x="126" y="132"/>
                    </a:cubicBezTo>
                    <a:cubicBezTo>
                      <a:pt x="126" y="130"/>
                      <a:pt x="127" y="127"/>
                      <a:pt x="126" y="125"/>
                    </a:cubicBezTo>
                    <a:cubicBezTo>
                      <a:pt x="126" y="124"/>
                      <a:pt x="126" y="123"/>
                      <a:pt x="126" y="123"/>
                    </a:cubicBezTo>
                    <a:cubicBezTo>
                      <a:pt x="121" y="117"/>
                      <a:pt x="117" y="110"/>
                      <a:pt x="112" y="104"/>
                    </a:cubicBezTo>
                    <a:cubicBezTo>
                      <a:pt x="111" y="103"/>
                      <a:pt x="110" y="102"/>
                      <a:pt x="110" y="100"/>
                    </a:cubicBezTo>
                    <a:cubicBezTo>
                      <a:pt x="110" y="97"/>
                      <a:pt x="110" y="94"/>
                      <a:pt x="110" y="91"/>
                    </a:cubicBezTo>
                    <a:close/>
                    <a:moveTo>
                      <a:pt x="58" y="13"/>
                    </a:moveTo>
                    <a:cubicBezTo>
                      <a:pt x="61" y="13"/>
                      <a:pt x="64" y="13"/>
                      <a:pt x="67" y="13"/>
                    </a:cubicBezTo>
                    <a:cubicBezTo>
                      <a:pt x="70" y="13"/>
                      <a:pt x="73" y="13"/>
                      <a:pt x="76" y="13"/>
                    </a:cubicBezTo>
                    <a:cubicBezTo>
                      <a:pt x="75" y="10"/>
                      <a:pt x="71" y="8"/>
                      <a:pt x="67" y="8"/>
                    </a:cubicBezTo>
                    <a:cubicBezTo>
                      <a:pt x="63" y="8"/>
                      <a:pt x="59" y="10"/>
                      <a:pt x="58"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 name="Freeform 73"/>
              <p:cNvSpPr>
                <a:spLocks noEditPoints="1"/>
              </p:cNvSpPr>
              <p:nvPr/>
            </p:nvSpPr>
            <p:spPr bwMode="auto">
              <a:xfrm>
                <a:off x="1225" y="3138"/>
                <a:ext cx="113" cy="70"/>
              </a:xfrm>
              <a:custGeom>
                <a:avLst/>
                <a:gdLst>
                  <a:gd name="T0" fmla="*/ 24 w 47"/>
                  <a:gd name="T1" fmla="*/ 0 h 29"/>
                  <a:gd name="T2" fmla="*/ 41 w 47"/>
                  <a:gd name="T3" fmla="*/ 0 h 29"/>
                  <a:gd name="T4" fmla="*/ 47 w 47"/>
                  <a:gd name="T5" fmla="*/ 7 h 29"/>
                  <a:gd name="T6" fmla="*/ 20 w 47"/>
                  <a:gd name="T7" fmla="*/ 27 h 29"/>
                  <a:gd name="T8" fmla="*/ 1 w 47"/>
                  <a:gd name="T9" fmla="*/ 7 h 29"/>
                  <a:gd name="T10" fmla="*/ 7 w 47"/>
                  <a:gd name="T11" fmla="*/ 0 h 29"/>
                  <a:gd name="T12" fmla="*/ 24 w 47"/>
                  <a:gd name="T13" fmla="*/ 0 h 29"/>
                  <a:gd name="T14" fmla="*/ 8 w 47"/>
                  <a:gd name="T15" fmla="*/ 7 h 29"/>
                  <a:gd name="T16" fmla="*/ 25 w 47"/>
                  <a:gd name="T17" fmla="*/ 20 h 29"/>
                  <a:gd name="T18" fmla="*/ 40 w 47"/>
                  <a:gd name="T19" fmla="*/ 7 h 29"/>
                  <a:gd name="T20" fmla="*/ 8 w 47"/>
                  <a:gd name="T21" fmla="*/ 7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29">
                    <a:moveTo>
                      <a:pt x="24" y="0"/>
                    </a:moveTo>
                    <a:cubicBezTo>
                      <a:pt x="30" y="0"/>
                      <a:pt x="35" y="0"/>
                      <a:pt x="41" y="0"/>
                    </a:cubicBezTo>
                    <a:cubicBezTo>
                      <a:pt x="45" y="0"/>
                      <a:pt x="47" y="3"/>
                      <a:pt x="47" y="7"/>
                    </a:cubicBezTo>
                    <a:cubicBezTo>
                      <a:pt x="45" y="19"/>
                      <a:pt x="33" y="29"/>
                      <a:pt x="20" y="27"/>
                    </a:cubicBezTo>
                    <a:cubicBezTo>
                      <a:pt x="10" y="25"/>
                      <a:pt x="2" y="17"/>
                      <a:pt x="1" y="7"/>
                    </a:cubicBezTo>
                    <a:cubicBezTo>
                      <a:pt x="0" y="3"/>
                      <a:pt x="2" y="0"/>
                      <a:pt x="7" y="0"/>
                    </a:cubicBezTo>
                    <a:cubicBezTo>
                      <a:pt x="12" y="0"/>
                      <a:pt x="18" y="0"/>
                      <a:pt x="24" y="0"/>
                    </a:cubicBezTo>
                    <a:close/>
                    <a:moveTo>
                      <a:pt x="8" y="7"/>
                    </a:moveTo>
                    <a:cubicBezTo>
                      <a:pt x="10" y="15"/>
                      <a:pt x="17" y="21"/>
                      <a:pt x="25" y="20"/>
                    </a:cubicBezTo>
                    <a:cubicBezTo>
                      <a:pt x="34" y="19"/>
                      <a:pt x="39" y="13"/>
                      <a:pt x="40" y="7"/>
                    </a:cubicBezTo>
                    <a:cubicBezTo>
                      <a:pt x="29" y="7"/>
                      <a:pt x="19" y="7"/>
                      <a:pt x="8"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91" name="Freeform 116"/>
            <p:cNvSpPr>
              <a:spLocks/>
            </p:cNvSpPr>
            <p:nvPr/>
          </p:nvSpPr>
          <p:spPr bwMode="auto">
            <a:xfrm>
              <a:off x="4707360" y="2420888"/>
              <a:ext cx="582035" cy="527892"/>
            </a:xfrm>
            <a:custGeom>
              <a:avLst/>
              <a:gdLst>
                <a:gd name="T0" fmla="*/ 107 w 215"/>
                <a:gd name="T1" fmla="*/ 22 h 196"/>
                <a:gd name="T2" fmla="*/ 118 w 215"/>
                <a:gd name="T3" fmla="*/ 13 h 196"/>
                <a:gd name="T4" fmla="*/ 160 w 215"/>
                <a:gd name="T5" fmla="*/ 3 h 196"/>
                <a:gd name="T6" fmla="*/ 207 w 215"/>
                <a:gd name="T7" fmla="*/ 37 h 196"/>
                <a:gd name="T8" fmla="*/ 214 w 215"/>
                <a:gd name="T9" fmla="*/ 70 h 196"/>
                <a:gd name="T10" fmla="*/ 206 w 215"/>
                <a:gd name="T11" fmla="*/ 100 h 196"/>
                <a:gd name="T12" fmla="*/ 188 w 215"/>
                <a:gd name="T13" fmla="*/ 126 h 196"/>
                <a:gd name="T14" fmla="*/ 155 w 215"/>
                <a:gd name="T15" fmla="*/ 160 h 196"/>
                <a:gd name="T16" fmla="*/ 114 w 215"/>
                <a:gd name="T17" fmla="*/ 193 h 196"/>
                <a:gd name="T18" fmla="*/ 106 w 215"/>
                <a:gd name="T19" fmla="*/ 196 h 196"/>
                <a:gd name="T20" fmla="*/ 100 w 215"/>
                <a:gd name="T21" fmla="*/ 193 h 196"/>
                <a:gd name="T22" fmla="*/ 60 w 215"/>
                <a:gd name="T23" fmla="*/ 161 h 196"/>
                <a:gd name="T24" fmla="*/ 24 w 215"/>
                <a:gd name="T25" fmla="*/ 124 h 196"/>
                <a:gd name="T26" fmla="*/ 6 w 215"/>
                <a:gd name="T27" fmla="*/ 94 h 196"/>
                <a:gd name="T28" fmla="*/ 0 w 215"/>
                <a:gd name="T29" fmla="*/ 71 h 196"/>
                <a:gd name="T30" fmla="*/ 5 w 215"/>
                <a:gd name="T31" fmla="*/ 43 h 196"/>
                <a:gd name="T32" fmla="*/ 50 w 215"/>
                <a:gd name="T33" fmla="*/ 4 h 196"/>
                <a:gd name="T34" fmla="*/ 103 w 215"/>
                <a:gd name="T35" fmla="*/ 18 h 196"/>
                <a:gd name="T36" fmla="*/ 107 w 215"/>
                <a:gd name="T37" fmla="*/ 2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5" h="196">
                  <a:moveTo>
                    <a:pt x="107" y="22"/>
                  </a:moveTo>
                  <a:cubicBezTo>
                    <a:pt x="111" y="19"/>
                    <a:pt x="114" y="16"/>
                    <a:pt x="118" y="13"/>
                  </a:cubicBezTo>
                  <a:cubicBezTo>
                    <a:pt x="131" y="4"/>
                    <a:pt x="145" y="1"/>
                    <a:pt x="160" y="3"/>
                  </a:cubicBezTo>
                  <a:cubicBezTo>
                    <a:pt x="182" y="6"/>
                    <a:pt x="197" y="18"/>
                    <a:pt x="207" y="37"/>
                  </a:cubicBezTo>
                  <a:cubicBezTo>
                    <a:pt x="213" y="47"/>
                    <a:pt x="215" y="58"/>
                    <a:pt x="214" y="70"/>
                  </a:cubicBezTo>
                  <a:cubicBezTo>
                    <a:pt x="214" y="81"/>
                    <a:pt x="211" y="91"/>
                    <a:pt x="206" y="100"/>
                  </a:cubicBezTo>
                  <a:cubicBezTo>
                    <a:pt x="201" y="109"/>
                    <a:pt x="195" y="118"/>
                    <a:pt x="188" y="126"/>
                  </a:cubicBezTo>
                  <a:cubicBezTo>
                    <a:pt x="178" y="138"/>
                    <a:pt x="167" y="149"/>
                    <a:pt x="155" y="160"/>
                  </a:cubicBezTo>
                  <a:cubicBezTo>
                    <a:pt x="142" y="172"/>
                    <a:pt x="128" y="183"/>
                    <a:pt x="114" y="193"/>
                  </a:cubicBezTo>
                  <a:cubicBezTo>
                    <a:pt x="112" y="195"/>
                    <a:pt x="109" y="196"/>
                    <a:pt x="106" y="196"/>
                  </a:cubicBezTo>
                  <a:cubicBezTo>
                    <a:pt x="103" y="195"/>
                    <a:pt x="102" y="194"/>
                    <a:pt x="100" y="193"/>
                  </a:cubicBezTo>
                  <a:cubicBezTo>
                    <a:pt x="86" y="183"/>
                    <a:pt x="73" y="172"/>
                    <a:pt x="60" y="161"/>
                  </a:cubicBezTo>
                  <a:cubicBezTo>
                    <a:pt x="47" y="149"/>
                    <a:pt x="35" y="137"/>
                    <a:pt x="24" y="124"/>
                  </a:cubicBezTo>
                  <a:cubicBezTo>
                    <a:pt x="17" y="115"/>
                    <a:pt x="10" y="105"/>
                    <a:pt x="6" y="94"/>
                  </a:cubicBezTo>
                  <a:cubicBezTo>
                    <a:pt x="2" y="87"/>
                    <a:pt x="0" y="79"/>
                    <a:pt x="0" y="71"/>
                  </a:cubicBezTo>
                  <a:cubicBezTo>
                    <a:pt x="0" y="61"/>
                    <a:pt x="1" y="52"/>
                    <a:pt x="5" y="43"/>
                  </a:cubicBezTo>
                  <a:cubicBezTo>
                    <a:pt x="13" y="22"/>
                    <a:pt x="28" y="9"/>
                    <a:pt x="50" y="4"/>
                  </a:cubicBezTo>
                  <a:cubicBezTo>
                    <a:pt x="70" y="0"/>
                    <a:pt x="88" y="5"/>
                    <a:pt x="103" y="18"/>
                  </a:cubicBezTo>
                  <a:cubicBezTo>
                    <a:pt x="104" y="20"/>
                    <a:pt x="106" y="21"/>
                    <a:pt x="107" y="22"/>
                  </a:cubicBezTo>
                  <a:close/>
                </a:path>
              </a:pathLst>
            </a:custGeom>
            <a:solidFill>
              <a:srgbClr val="FFFFFF"/>
            </a:solidFill>
            <a:ln>
              <a:noFill/>
            </a:ln>
            <a:extLst/>
          </p:spPr>
          <p:txBody>
            <a:bodyPr vert="horz" wrap="square" lIns="91440" tIns="45720" rIns="91440" bIns="45720" numCol="1" anchor="t" anchorCtr="0" compatLnSpc="1">
              <a:prstTxWarp prst="textNoShape">
                <a:avLst/>
              </a:prstTxWarp>
            </a:bodyPr>
            <a:lstStyle/>
            <a:p>
              <a:endParaRPr lang="zh-CN" altLang="en-US"/>
            </a:p>
          </p:txBody>
        </p:sp>
        <p:grpSp>
          <p:nvGrpSpPr>
            <p:cNvPr id="92" name="Group 11"/>
            <p:cNvGrpSpPr>
              <a:grpSpLocks noChangeAspect="1"/>
            </p:cNvGrpSpPr>
            <p:nvPr/>
          </p:nvGrpSpPr>
          <p:grpSpPr bwMode="auto">
            <a:xfrm>
              <a:off x="6279691" y="5157192"/>
              <a:ext cx="577959" cy="536584"/>
              <a:chOff x="3605" y="1602"/>
              <a:chExt cx="447" cy="415"/>
            </a:xfrm>
            <a:solidFill>
              <a:srgbClr val="FFFFFF"/>
            </a:solidFill>
          </p:grpSpPr>
          <p:sp>
            <p:nvSpPr>
              <p:cNvPr id="98" name="Freeform 13"/>
              <p:cNvSpPr>
                <a:spLocks noEditPoints="1"/>
              </p:cNvSpPr>
              <p:nvPr/>
            </p:nvSpPr>
            <p:spPr bwMode="auto">
              <a:xfrm>
                <a:off x="3691" y="1602"/>
                <a:ext cx="361" cy="353"/>
              </a:xfrm>
              <a:custGeom>
                <a:avLst/>
                <a:gdLst>
                  <a:gd name="T0" fmla="*/ 1 w 150"/>
                  <a:gd name="T1" fmla="*/ 77 h 147"/>
                  <a:gd name="T2" fmla="*/ 1 w 150"/>
                  <a:gd name="T3" fmla="*/ 57 h 147"/>
                  <a:gd name="T4" fmla="*/ 12 w 150"/>
                  <a:gd name="T5" fmla="*/ 43 h 147"/>
                  <a:gd name="T6" fmla="*/ 51 w 150"/>
                  <a:gd name="T7" fmla="*/ 35 h 147"/>
                  <a:gd name="T8" fmla="*/ 100 w 150"/>
                  <a:gd name="T9" fmla="*/ 13 h 147"/>
                  <a:gd name="T10" fmla="*/ 135 w 150"/>
                  <a:gd name="T11" fmla="*/ 22 h 147"/>
                  <a:gd name="T12" fmla="*/ 138 w 150"/>
                  <a:gd name="T13" fmla="*/ 124 h 147"/>
                  <a:gd name="T14" fmla="*/ 127 w 150"/>
                  <a:gd name="T15" fmla="*/ 141 h 147"/>
                  <a:gd name="T16" fmla="*/ 109 w 150"/>
                  <a:gd name="T17" fmla="*/ 143 h 147"/>
                  <a:gd name="T18" fmla="*/ 34 w 150"/>
                  <a:gd name="T19" fmla="*/ 114 h 147"/>
                  <a:gd name="T20" fmla="*/ 7 w 150"/>
                  <a:gd name="T21" fmla="*/ 110 h 147"/>
                  <a:gd name="T22" fmla="*/ 1 w 150"/>
                  <a:gd name="T23" fmla="*/ 102 h 147"/>
                  <a:gd name="T24" fmla="*/ 1 w 150"/>
                  <a:gd name="T25" fmla="*/ 77 h 147"/>
                  <a:gd name="T26" fmla="*/ 137 w 150"/>
                  <a:gd name="T27" fmla="*/ 75 h 147"/>
                  <a:gd name="T28" fmla="*/ 136 w 150"/>
                  <a:gd name="T29" fmla="*/ 75 h 147"/>
                  <a:gd name="T30" fmla="*/ 135 w 150"/>
                  <a:gd name="T31" fmla="*/ 56 h 147"/>
                  <a:gd name="T32" fmla="*/ 127 w 150"/>
                  <a:gd name="T33" fmla="*/ 28 h 147"/>
                  <a:gd name="T34" fmla="*/ 119 w 150"/>
                  <a:gd name="T35" fmla="*/ 19 h 147"/>
                  <a:gd name="T36" fmla="*/ 112 w 150"/>
                  <a:gd name="T37" fmla="*/ 29 h 147"/>
                  <a:gd name="T38" fmla="*/ 109 w 150"/>
                  <a:gd name="T39" fmla="*/ 39 h 147"/>
                  <a:gd name="T40" fmla="*/ 106 w 150"/>
                  <a:gd name="T41" fmla="*/ 92 h 147"/>
                  <a:gd name="T42" fmla="*/ 112 w 150"/>
                  <a:gd name="T43" fmla="*/ 124 h 147"/>
                  <a:gd name="T44" fmla="*/ 119 w 150"/>
                  <a:gd name="T45" fmla="*/ 131 h 147"/>
                  <a:gd name="T46" fmla="*/ 127 w 150"/>
                  <a:gd name="T47" fmla="*/ 124 h 147"/>
                  <a:gd name="T48" fmla="*/ 130 w 150"/>
                  <a:gd name="T49" fmla="*/ 115 h 147"/>
                  <a:gd name="T50" fmla="*/ 137 w 150"/>
                  <a:gd name="T51" fmla="*/ 75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0" h="147">
                    <a:moveTo>
                      <a:pt x="1" y="77"/>
                    </a:moveTo>
                    <a:cubicBezTo>
                      <a:pt x="1" y="70"/>
                      <a:pt x="2" y="63"/>
                      <a:pt x="1" y="57"/>
                    </a:cubicBezTo>
                    <a:cubicBezTo>
                      <a:pt x="0" y="48"/>
                      <a:pt x="4" y="45"/>
                      <a:pt x="12" y="43"/>
                    </a:cubicBezTo>
                    <a:cubicBezTo>
                      <a:pt x="25" y="41"/>
                      <a:pt x="38" y="38"/>
                      <a:pt x="51" y="35"/>
                    </a:cubicBezTo>
                    <a:cubicBezTo>
                      <a:pt x="69" y="31"/>
                      <a:pt x="85" y="24"/>
                      <a:pt x="100" y="13"/>
                    </a:cubicBezTo>
                    <a:cubicBezTo>
                      <a:pt x="116" y="0"/>
                      <a:pt x="128" y="3"/>
                      <a:pt x="135" y="22"/>
                    </a:cubicBezTo>
                    <a:cubicBezTo>
                      <a:pt x="147" y="56"/>
                      <a:pt x="150" y="90"/>
                      <a:pt x="138" y="124"/>
                    </a:cubicBezTo>
                    <a:cubicBezTo>
                      <a:pt x="135" y="130"/>
                      <a:pt x="131" y="136"/>
                      <a:pt x="127" y="141"/>
                    </a:cubicBezTo>
                    <a:cubicBezTo>
                      <a:pt x="122" y="147"/>
                      <a:pt x="114" y="147"/>
                      <a:pt x="109" y="143"/>
                    </a:cubicBezTo>
                    <a:cubicBezTo>
                      <a:pt x="88" y="121"/>
                      <a:pt x="61" y="119"/>
                      <a:pt x="34" y="114"/>
                    </a:cubicBezTo>
                    <a:cubicBezTo>
                      <a:pt x="25" y="113"/>
                      <a:pt x="16" y="111"/>
                      <a:pt x="7" y="110"/>
                    </a:cubicBezTo>
                    <a:cubicBezTo>
                      <a:pt x="3" y="109"/>
                      <a:pt x="1" y="107"/>
                      <a:pt x="1" y="102"/>
                    </a:cubicBezTo>
                    <a:cubicBezTo>
                      <a:pt x="1" y="94"/>
                      <a:pt x="1" y="86"/>
                      <a:pt x="1" y="77"/>
                    </a:cubicBezTo>
                    <a:close/>
                    <a:moveTo>
                      <a:pt x="137" y="75"/>
                    </a:moveTo>
                    <a:cubicBezTo>
                      <a:pt x="137" y="75"/>
                      <a:pt x="136" y="75"/>
                      <a:pt x="136" y="75"/>
                    </a:cubicBezTo>
                    <a:cubicBezTo>
                      <a:pt x="136" y="69"/>
                      <a:pt x="136" y="62"/>
                      <a:pt x="135" y="56"/>
                    </a:cubicBezTo>
                    <a:cubicBezTo>
                      <a:pt x="133" y="47"/>
                      <a:pt x="131" y="37"/>
                      <a:pt x="127" y="28"/>
                    </a:cubicBezTo>
                    <a:cubicBezTo>
                      <a:pt x="126" y="25"/>
                      <a:pt x="122" y="22"/>
                      <a:pt x="119" y="19"/>
                    </a:cubicBezTo>
                    <a:cubicBezTo>
                      <a:pt x="117" y="22"/>
                      <a:pt x="113" y="25"/>
                      <a:pt x="112" y="29"/>
                    </a:cubicBezTo>
                    <a:cubicBezTo>
                      <a:pt x="110" y="32"/>
                      <a:pt x="109" y="36"/>
                      <a:pt x="109" y="39"/>
                    </a:cubicBezTo>
                    <a:cubicBezTo>
                      <a:pt x="107" y="57"/>
                      <a:pt x="106" y="74"/>
                      <a:pt x="106" y="92"/>
                    </a:cubicBezTo>
                    <a:cubicBezTo>
                      <a:pt x="106" y="103"/>
                      <a:pt x="109" y="113"/>
                      <a:pt x="112" y="124"/>
                    </a:cubicBezTo>
                    <a:cubicBezTo>
                      <a:pt x="113" y="127"/>
                      <a:pt x="117" y="131"/>
                      <a:pt x="119" y="131"/>
                    </a:cubicBezTo>
                    <a:cubicBezTo>
                      <a:pt x="122" y="131"/>
                      <a:pt x="125" y="127"/>
                      <a:pt x="127" y="124"/>
                    </a:cubicBezTo>
                    <a:cubicBezTo>
                      <a:pt x="128" y="122"/>
                      <a:pt x="130" y="118"/>
                      <a:pt x="130" y="115"/>
                    </a:cubicBezTo>
                    <a:cubicBezTo>
                      <a:pt x="133" y="102"/>
                      <a:pt x="135" y="89"/>
                      <a:pt x="137" y="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9" name="Freeform 14"/>
              <p:cNvSpPr>
                <a:spLocks/>
              </p:cNvSpPr>
              <p:nvPr/>
            </p:nvSpPr>
            <p:spPr bwMode="auto">
              <a:xfrm>
                <a:off x="3694" y="1890"/>
                <a:ext cx="129" cy="127"/>
              </a:xfrm>
              <a:custGeom>
                <a:avLst/>
                <a:gdLst>
                  <a:gd name="T0" fmla="*/ 0 w 54"/>
                  <a:gd name="T1" fmla="*/ 0 h 53"/>
                  <a:gd name="T2" fmla="*/ 26 w 54"/>
                  <a:gd name="T3" fmla="*/ 6 h 53"/>
                  <a:gd name="T4" fmla="*/ 29 w 54"/>
                  <a:gd name="T5" fmla="*/ 9 h 53"/>
                  <a:gd name="T6" fmla="*/ 49 w 54"/>
                  <a:gd name="T7" fmla="*/ 40 h 53"/>
                  <a:gd name="T8" fmla="*/ 42 w 54"/>
                  <a:gd name="T9" fmla="*/ 52 h 53"/>
                  <a:gd name="T10" fmla="*/ 17 w 54"/>
                  <a:gd name="T11" fmla="*/ 41 h 53"/>
                  <a:gd name="T12" fmla="*/ 0 w 54"/>
                  <a:gd name="T13" fmla="*/ 0 h 53"/>
                </a:gdLst>
                <a:ahLst/>
                <a:cxnLst>
                  <a:cxn ang="0">
                    <a:pos x="T0" y="T1"/>
                  </a:cxn>
                  <a:cxn ang="0">
                    <a:pos x="T2" y="T3"/>
                  </a:cxn>
                  <a:cxn ang="0">
                    <a:pos x="T4" y="T5"/>
                  </a:cxn>
                  <a:cxn ang="0">
                    <a:pos x="T6" y="T7"/>
                  </a:cxn>
                  <a:cxn ang="0">
                    <a:pos x="T8" y="T9"/>
                  </a:cxn>
                  <a:cxn ang="0">
                    <a:pos x="T10" y="T11"/>
                  </a:cxn>
                  <a:cxn ang="0">
                    <a:pos x="T12" y="T13"/>
                  </a:cxn>
                </a:cxnLst>
                <a:rect l="0" t="0" r="r" b="b"/>
                <a:pathLst>
                  <a:path w="54" h="53">
                    <a:moveTo>
                      <a:pt x="0" y="0"/>
                    </a:moveTo>
                    <a:cubicBezTo>
                      <a:pt x="9" y="2"/>
                      <a:pt x="18" y="4"/>
                      <a:pt x="26" y="6"/>
                    </a:cubicBezTo>
                    <a:cubicBezTo>
                      <a:pt x="28" y="7"/>
                      <a:pt x="29" y="8"/>
                      <a:pt x="29" y="9"/>
                    </a:cubicBezTo>
                    <a:cubicBezTo>
                      <a:pt x="36" y="19"/>
                      <a:pt x="43" y="30"/>
                      <a:pt x="49" y="40"/>
                    </a:cubicBezTo>
                    <a:cubicBezTo>
                      <a:pt x="54" y="49"/>
                      <a:pt x="52" y="52"/>
                      <a:pt x="42" y="52"/>
                    </a:cubicBezTo>
                    <a:cubicBezTo>
                      <a:pt x="31" y="53"/>
                      <a:pt x="23" y="50"/>
                      <a:pt x="17" y="41"/>
                    </a:cubicBezTo>
                    <a:cubicBezTo>
                      <a:pt x="8" y="29"/>
                      <a:pt x="0" y="17"/>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0" name="Freeform 15"/>
              <p:cNvSpPr>
                <a:spLocks/>
              </p:cNvSpPr>
              <p:nvPr/>
            </p:nvSpPr>
            <p:spPr bwMode="auto">
              <a:xfrm>
                <a:off x="3605" y="1719"/>
                <a:ext cx="60" cy="128"/>
              </a:xfrm>
              <a:custGeom>
                <a:avLst/>
                <a:gdLst>
                  <a:gd name="T0" fmla="*/ 25 w 25"/>
                  <a:gd name="T1" fmla="*/ 53 h 53"/>
                  <a:gd name="T2" fmla="*/ 14 w 25"/>
                  <a:gd name="T3" fmla="*/ 53 h 53"/>
                  <a:gd name="T4" fmla="*/ 0 w 25"/>
                  <a:gd name="T5" fmla="*/ 40 h 53"/>
                  <a:gd name="T6" fmla="*/ 0 w 25"/>
                  <a:gd name="T7" fmla="*/ 18 h 53"/>
                  <a:gd name="T8" fmla="*/ 18 w 25"/>
                  <a:gd name="T9" fmla="*/ 0 h 53"/>
                  <a:gd name="T10" fmla="*/ 25 w 25"/>
                  <a:gd name="T11" fmla="*/ 1 h 53"/>
                  <a:gd name="T12" fmla="*/ 25 w 25"/>
                  <a:gd name="T13" fmla="*/ 53 h 53"/>
                </a:gdLst>
                <a:ahLst/>
                <a:cxnLst>
                  <a:cxn ang="0">
                    <a:pos x="T0" y="T1"/>
                  </a:cxn>
                  <a:cxn ang="0">
                    <a:pos x="T2" y="T3"/>
                  </a:cxn>
                  <a:cxn ang="0">
                    <a:pos x="T4" y="T5"/>
                  </a:cxn>
                  <a:cxn ang="0">
                    <a:pos x="T6" y="T7"/>
                  </a:cxn>
                  <a:cxn ang="0">
                    <a:pos x="T8" y="T9"/>
                  </a:cxn>
                  <a:cxn ang="0">
                    <a:pos x="T10" y="T11"/>
                  </a:cxn>
                  <a:cxn ang="0">
                    <a:pos x="T12" y="T13"/>
                  </a:cxn>
                </a:cxnLst>
                <a:rect l="0" t="0" r="r" b="b"/>
                <a:pathLst>
                  <a:path w="25" h="53">
                    <a:moveTo>
                      <a:pt x="25" y="53"/>
                    </a:moveTo>
                    <a:cubicBezTo>
                      <a:pt x="20" y="53"/>
                      <a:pt x="17" y="53"/>
                      <a:pt x="14" y="53"/>
                    </a:cubicBezTo>
                    <a:cubicBezTo>
                      <a:pt x="5" y="53"/>
                      <a:pt x="1" y="48"/>
                      <a:pt x="0" y="40"/>
                    </a:cubicBezTo>
                    <a:cubicBezTo>
                      <a:pt x="0" y="32"/>
                      <a:pt x="0" y="25"/>
                      <a:pt x="0" y="18"/>
                    </a:cubicBezTo>
                    <a:cubicBezTo>
                      <a:pt x="0" y="4"/>
                      <a:pt x="4" y="0"/>
                      <a:pt x="18" y="0"/>
                    </a:cubicBezTo>
                    <a:cubicBezTo>
                      <a:pt x="20" y="0"/>
                      <a:pt x="22" y="1"/>
                      <a:pt x="25" y="1"/>
                    </a:cubicBezTo>
                    <a:cubicBezTo>
                      <a:pt x="25" y="18"/>
                      <a:pt x="25" y="35"/>
                      <a:pt x="25"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93" name="Group 18"/>
            <p:cNvGrpSpPr>
              <a:grpSpLocks noChangeAspect="1"/>
            </p:cNvGrpSpPr>
            <p:nvPr/>
          </p:nvGrpSpPr>
          <p:grpSpPr bwMode="auto">
            <a:xfrm>
              <a:off x="7710855" y="3861048"/>
              <a:ext cx="501252" cy="471255"/>
              <a:chOff x="2647" y="2985"/>
              <a:chExt cx="518" cy="487"/>
            </a:xfrm>
            <a:solidFill>
              <a:srgbClr val="FFFFFF"/>
            </a:solidFill>
          </p:grpSpPr>
          <p:sp>
            <p:nvSpPr>
              <p:cNvPr id="94" name="Freeform 20"/>
              <p:cNvSpPr>
                <a:spLocks/>
              </p:cNvSpPr>
              <p:nvPr/>
            </p:nvSpPr>
            <p:spPr bwMode="auto">
              <a:xfrm>
                <a:off x="2852" y="2985"/>
                <a:ext cx="103" cy="382"/>
              </a:xfrm>
              <a:custGeom>
                <a:avLst/>
                <a:gdLst>
                  <a:gd name="T0" fmla="*/ 43 w 43"/>
                  <a:gd name="T1" fmla="*/ 160 h 160"/>
                  <a:gd name="T2" fmla="*/ 0 w 43"/>
                  <a:gd name="T3" fmla="*/ 160 h 160"/>
                  <a:gd name="T4" fmla="*/ 0 w 43"/>
                  <a:gd name="T5" fmla="*/ 0 h 160"/>
                  <a:gd name="T6" fmla="*/ 43 w 43"/>
                  <a:gd name="T7" fmla="*/ 0 h 160"/>
                  <a:gd name="T8" fmla="*/ 43 w 43"/>
                  <a:gd name="T9" fmla="*/ 160 h 160"/>
                </a:gdLst>
                <a:ahLst/>
                <a:cxnLst>
                  <a:cxn ang="0">
                    <a:pos x="T0" y="T1"/>
                  </a:cxn>
                  <a:cxn ang="0">
                    <a:pos x="T2" y="T3"/>
                  </a:cxn>
                  <a:cxn ang="0">
                    <a:pos x="T4" y="T5"/>
                  </a:cxn>
                  <a:cxn ang="0">
                    <a:pos x="T6" y="T7"/>
                  </a:cxn>
                  <a:cxn ang="0">
                    <a:pos x="T8" y="T9"/>
                  </a:cxn>
                </a:cxnLst>
                <a:rect l="0" t="0" r="r" b="b"/>
                <a:pathLst>
                  <a:path w="43" h="160">
                    <a:moveTo>
                      <a:pt x="43" y="160"/>
                    </a:moveTo>
                    <a:cubicBezTo>
                      <a:pt x="29" y="160"/>
                      <a:pt x="15" y="160"/>
                      <a:pt x="0" y="160"/>
                    </a:cubicBezTo>
                    <a:cubicBezTo>
                      <a:pt x="0" y="107"/>
                      <a:pt x="0" y="53"/>
                      <a:pt x="0" y="0"/>
                    </a:cubicBezTo>
                    <a:cubicBezTo>
                      <a:pt x="15" y="0"/>
                      <a:pt x="29" y="0"/>
                      <a:pt x="43" y="0"/>
                    </a:cubicBezTo>
                    <a:cubicBezTo>
                      <a:pt x="43" y="53"/>
                      <a:pt x="43" y="107"/>
                      <a:pt x="43" y="1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 name="Freeform 21"/>
              <p:cNvSpPr>
                <a:spLocks/>
              </p:cNvSpPr>
              <p:nvPr/>
            </p:nvSpPr>
            <p:spPr bwMode="auto">
              <a:xfrm>
                <a:off x="2647" y="3406"/>
                <a:ext cx="518" cy="66"/>
              </a:xfrm>
              <a:custGeom>
                <a:avLst/>
                <a:gdLst>
                  <a:gd name="T0" fmla="*/ 0 w 217"/>
                  <a:gd name="T1" fmla="*/ 28 h 28"/>
                  <a:gd name="T2" fmla="*/ 0 w 217"/>
                  <a:gd name="T3" fmla="*/ 0 h 28"/>
                  <a:gd name="T4" fmla="*/ 217 w 217"/>
                  <a:gd name="T5" fmla="*/ 0 h 28"/>
                  <a:gd name="T6" fmla="*/ 217 w 217"/>
                  <a:gd name="T7" fmla="*/ 28 h 28"/>
                  <a:gd name="T8" fmla="*/ 0 w 217"/>
                  <a:gd name="T9" fmla="*/ 28 h 28"/>
                </a:gdLst>
                <a:ahLst/>
                <a:cxnLst>
                  <a:cxn ang="0">
                    <a:pos x="T0" y="T1"/>
                  </a:cxn>
                  <a:cxn ang="0">
                    <a:pos x="T2" y="T3"/>
                  </a:cxn>
                  <a:cxn ang="0">
                    <a:pos x="T4" y="T5"/>
                  </a:cxn>
                  <a:cxn ang="0">
                    <a:pos x="T6" y="T7"/>
                  </a:cxn>
                  <a:cxn ang="0">
                    <a:pos x="T8" y="T9"/>
                  </a:cxn>
                </a:cxnLst>
                <a:rect l="0" t="0" r="r" b="b"/>
                <a:pathLst>
                  <a:path w="217" h="28">
                    <a:moveTo>
                      <a:pt x="0" y="28"/>
                    </a:moveTo>
                    <a:cubicBezTo>
                      <a:pt x="0" y="18"/>
                      <a:pt x="0" y="9"/>
                      <a:pt x="0" y="0"/>
                    </a:cubicBezTo>
                    <a:cubicBezTo>
                      <a:pt x="72" y="0"/>
                      <a:pt x="144" y="0"/>
                      <a:pt x="217" y="0"/>
                    </a:cubicBezTo>
                    <a:cubicBezTo>
                      <a:pt x="217" y="9"/>
                      <a:pt x="217" y="18"/>
                      <a:pt x="217" y="28"/>
                    </a:cubicBezTo>
                    <a:cubicBezTo>
                      <a:pt x="144" y="28"/>
                      <a:pt x="72" y="28"/>
                      <a:pt x="0"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 name="Freeform 22"/>
              <p:cNvSpPr>
                <a:spLocks/>
              </p:cNvSpPr>
              <p:nvPr/>
            </p:nvSpPr>
            <p:spPr bwMode="auto">
              <a:xfrm>
                <a:off x="2991" y="3093"/>
                <a:ext cx="105" cy="274"/>
              </a:xfrm>
              <a:custGeom>
                <a:avLst/>
                <a:gdLst>
                  <a:gd name="T0" fmla="*/ 44 w 44"/>
                  <a:gd name="T1" fmla="*/ 115 h 115"/>
                  <a:gd name="T2" fmla="*/ 0 w 44"/>
                  <a:gd name="T3" fmla="*/ 115 h 115"/>
                  <a:gd name="T4" fmla="*/ 0 w 44"/>
                  <a:gd name="T5" fmla="*/ 0 h 115"/>
                  <a:gd name="T6" fmla="*/ 44 w 44"/>
                  <a:gd name="T7" fmla="*/ 0 h 115"/>
                  <a:gd name="T8" fmla="*/ 44 w 44"/>
                  <a:gd name="T9" fmla="*/ 115 h 115"/>
                </a:gdLst>
                <a:ahLst/>
                <a:cxnLst>
                  <a:cxn ang="0">
                    <a:pos x="T0" y="T1"/>
                  </a:cxn>
                  <a:cxn ang="0">
                    <a:pos x="T2" y="T3"/>
                  </a:cxn>
                  <a:cxn ang="0">
                    <a:pos x="T4" y="T5"/>
                  </a:cxn>
                  <a:cxn ang="0">
                    <a:pos x="T6" y="T7"/>
                  </a:cxn>
                  <a:cxn ang="0">
                    <a:pos x="T8" y="T9"/>
                  </a:cxn>
                </a:cxnLst>
                <a:rect l="0" t="0" r="r" b="b"/>
                <a:pathLst>
                  <a:path w="44" h="115">
                    <a:moveTo>
                      <a:pt x="44" y="115"/>
                    </a:moveTo>
                    <a:cubicBezTo>
                      <a:pt x="29" y="115"/>
                      <a:pt x="15" y="115"/>
                      <a:pt x="0" y="115"/>
                    </a:cubicBezTo>
                    <a:cubicBezTo>
                      <a:pt x="0" y="77"/>
                      <a:pt x="0" y="39"/>
                      <a:pt x="0" y="0"/>
                    </a:cubicBezTo>
                    <a:cubicBezTo>
                      <a:pt x="15" y="0"/>
                      <a:pt x="29" y="0"/>
                      <a:pt x="44" y="0"/>
                    </a:cubicBezTo>
                    <a:cubicBezTo>
                      <a:pt x="44" y="39"/>
                      <a:pt x="44" y="77"/>
                      <a:pt x="44" y="1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 name="Freeform 23"/>
              <p:cNvSpPr>
                <a:spLocks/>
              </p:cNvSpPr>
              <p:nvPr/>
            </p:nvSpPr>
            <p:spPr bwMode="auto">
              <a:xfrm>
                <a:off x="2714" y="3162"/>
                <a:ext cx="102" cy="205"/>
              </a:xfrm>
              <a:custGeom>
                <a:avLst/>
                <a:gdLst>
                  <a:gd name="T0" fmla="*/ 0 w 43"/>
                  <a:gd name="T1" fmla="*/ 0 h 86"/>
                  <a:gd name="T2" fmla="*/ 43 w 43"/>
                  <a:gd name="T3" fmla="*/ 0 h 86"/>
                  <a:gd name="T4" fmla="*/ 43 w 43"/>
                  <a:gd name="T5" fmla="*/ 86 h 86"/>
                  <a:gd name="T6" fmla="*/ 0 w 43"/>
                  <a:gd name="T7" fmla="*/ 86 h 86"/>
                  <a:gd name="T8" fmla="*/ 0 w 43"/>
                  <a:gd name="T9" fmla="*/ 0 h 86"/>
                </a:gdLst>
                <a:ahLst/>
                <a:cxnLst>
                  <a:cxn ang="0">
                    <a:pos x="T0" y="T1"/>
                  </a:cxn>
                  <a:cxn ang="0">
                    <a:pos x="T2" y="T3"/>
                  </a:cxn>
                  <a:cxn ang="0">
                    <a:pos x="T4" y="T5"/>
                  </a:cxn>
                  <a:cxn ang="0">
                    <a:pos x="T6" y="T7"/>
                  </a:cxn>
                  <a:cxn ang="0">
                    <a:pos x="T8" y="T9"/>
                  </a:cxn>
                </a:cxnLst>
                <a:rect l="0" t="0" r="r" b="b"/>
                <a:pathLst>
                  <a:path w="43" h="86">
                    <a:moveTo>
                      <a:pt x="0" y="0"/>
                    </a:moveTo>
                    <a:cubicBezTo>
                      <a:pt x="14" y="0"/>
                      <a:pt x="29" y="0"/>
                      <a:pt x="43" y="0"/>
                    </a:cubicBezTo>
                    <a:cubicBezTo>
                      <a:pt x="43" y="29"/>
                      <a:pt x="43" y="58"/>
                      <a:pt x="43" y="86"/>
                    </a:cubicBezTo>
                    <a:cubicBezTo>
                      <a:pt x="29" y="86"/>
                      <a:pt x="14" y="86"/>
                      <a:pt x="0" y="86"/>
                    </a:cubicBezTo>
                    <a:cubicBezTo>
                      <a:pt x="0" y="58"/>
                      <a:pt x="0" y="29"/>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03950144fa48a57f7d57ad2eadb8385c73b8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Words>
  <Application>Microsoft Office PowerPoint</Application>
  <PresentationFormat>宽屏</PresentationFormat>
  <Paragraphs>11</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Arial Unicode MS</vt: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22</cp:revision>
  <dcterms:created xsi:type="dcterms:W3CDTF">2015-07-15T07:19:39Z</dcterms:created>
  <dcterms:modified xsi:type="dcterms:W3CDTF">2018-07-26T01:57:17Z</dcterms:modified>
</cp:coreProperties>
</file>