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8A2EC-5D7A-4C08-8377-A24B66195B69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7082B-4F82-49BE-BADF-870D916B77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86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/>
        </p:nvSpPr>
        <p:spPr>
          <a:xfrm>
            <a:off x="4509084" y="2606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24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789381" y="764704"/>
            <a:ext cx="607758" cy="110885"/>
            <a:chOff x="3791744" y="1196752"/>
            <a:chExt cx="789348" cy="144016"/>
          </a:xfrm>
        </p:grpSpPr>
        <p:sp>
          <p:nvSpPr>
            <p:cNvPr id="44" name="椭圆 43"/>
            <p:cNvSpPr/>
            <p:nvPr/>
          </p:nvSpPr>
          <p:spPr>
            <a:xfrm>
              <a:off x="3791744" y="1196752"/>
              <a:ext cx="144016" cy="144016"/>
            </a:xfrm>
            <a:prstGeom prst="ellipse">
              <a:avLst/>
            </a:prstGeom>
            <a:solidFill>
              <a:srgbClr val="FDC4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006855" y="1196752"/>
              <a:ext cx="144016" cy="144016"/>
            </a:xfrm>
            <a:prstGeom prst="ellipse">
              <a:avLst/>
            </a:prstGeom>
            <a:solidFill>
              <a:srgbClr val="1D9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221966" y="1196752"/>
              <a:ext cx="144016" cy="144016"/>
            </a:xfrm>
            <a:prstGeom prst="ellipse">
              <a:avLst/>
            </a:prstGeom>
            <a:solidFill>
              <a:srgbClr val="F82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437076" y="1196752"/>
              <a:ext cx="144016" cy="144016"/>
            </a:xfrm>
            <a:prstGeom prst="ellipse">
              <a:avLst/>
            </a:prstGeom>
            <a:solidFill>
              <a:srgbClr val="FE48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1485515" y="5497843"/>
            <a:ext cx="2318309" cy="79836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点击添加内容介绍点击添加内容介绍点击添加内容介绍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845555" y="5137803"/>
            <a:ext cx="1958269" cy="360040"/>
          </a:xfrm>
          <a:prstGeom prst="rect">
            <a:avLst/>
          </a:prstGeom>
          <a:solidFill>
            <a:srgbClr val="1D9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rtlCol="0" anchor="ctr"/>
          <a:lstStyle/>
          <a:p>
            <a:pPr algn="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485515" y="2147701"/>
            <a:ext cx="2318309" cy="79836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点击添加内容介绍点击添加内容介绍点击添加内容介绍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845555" y="1787661"/>
            <a:ext cx="1958269" cy="360040"/>
          </a:xfrm>
          <a:prstGeom prst="rect">
            <a:avLst/>
          </a:prstGeom>
          <a:solidFill>
            <a:srgbClr val="F82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rtlCol="0" anchor="ctr"/>
          <a:lstStyle/>
          <a:p>
            <a:pPr algn="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951576" y="2147701"/>
            <a:ext cx="2318309" cy="79836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点击添加内容介绍点击添加内容介绍点击添加内容介绍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879568" y="1787661"/>
            <a:ext cx="1958269" cy="360040"/>
          </a:xfrm>
          <a:prstGeom prst="rect">
            <a:avLst/>
          </a:prstGeom>
          <a:solidFill>
            <a:srgbClr val="FDC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951576" y="5497843"/>
            <a:ext cx="2318309" cy="79836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点击添加内容介绍点击添加内容介绍点击添加内容介绍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3028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点击添加内容介绍</a:t>
            </a:r>
            <a:endParaRPr lang="en-US" altLang="zh-CN" sz="1200" dirty="0">
              <a:solidFill>
                <a:srgbClr val="3028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879568" y="5137803"/>
            <a:ext cx="1958269" cy="360040"/>
          </a:xfrm>
          <a:prstGeom prst="rect">
            <a:avLst/>
          </a:prstGeom>
          <a:solidFill>
            <a:srgbClr val="FE4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4227161" y="1787661"/>
            <a:ext cx="4173095" cy="4218782"/>
            <a:chOff x="4227161" y="1787661"/>
            <a:chExt cx="4173095" cy="4218782"/>
          </a:xfrm>
        </p:grpSpPr>
        <p:grpSp>
          <p:nvGrpSpPr>
            <p:cNvPr id="57" name="组合 56"/>
            <p:cNvGrpSpPr/>
            <p:nvPr/>
          </p:nvGrpSpPr>
          <p:grpSpPr>
            <a:xfrm>
              <a:off x="4227161" y="1787661"/>
              <a:ext cx="4173095" cy="4218782"/>
              <a:chOff x="4227161" y="1787661"/>
              <a:chExt cx="4173095" cy="4218782"/>
            </a:xfrm>
          </p:grpSpPr>
          <p:sp>
            <p:nvSpPr>
              <p:cNvPr id="75" name="菱形 74"/>
              <p:cNvSpPr/>
              <p:nvPr/>
            </p:nvSpPr>
            <p:spPr>
              <a:xfrm>
                <a:off x="4577500" y="2132856"/>
                <a:ext cx="3528392" cy="3528392"/>
              </a:xfrm>
              <a:prstGeom prst="diamond">
                <a:avLst/>
              </a:prstGeom>
              <a:solidFill>
                <a:srgbClr val="2F26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5909648" y="5142347"/>
                <a:ext cx="864096" cy="864096"/>
              </a:xfrm>
              <a:prstGeom prst="ellipse">
                <a:avLst/>
              </a:prstGeom>
              <a:solidFill>
                <a:srgbClr val="1D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椭圆 113"/>
              <p:cNvSpPr/>
              <p:nvPr/>
            </p:nvSpPr>
            <p:spPr>
              <a:xfrm>
                <a:off x="7536160" y="3465004"/>
                <a:ext cx="864096" cy="864096"/>
              </a:xfrm>
              <a:prstGeom prst="ellipse">
                <a:avLst/>
              </a:prstGeom>
              <a:solidFill>
                <a:srgbClr val="FE48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5" name="椭圆 114"/>
              <p:cNvSpPr/>
              <p:nvPr/>
            </p:nvSpPr>
            <p:spPr>
              <a:xfrm>
                <a:off x="4227161" y="3465004"/>
                <a:ext cx="864096" cy="864096"/>
              </a:xfrm>
              <a:prstGeom prst="ellipse">
                <a:avLst/>
              </a:prstGeom>
              <a:solidFill>
                <a:srgbClr val="FDC4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5909648" y="1787661"/>
                <a:ext cx="864096" cy="864096"/>
              </a:xfrm>
              <a:prstGeom prst="ellipse">
                <a:avLst/>
              </a:prstGeom>
              <a:solidFill>
                <a:srgbClr val="F82E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8" name="Group 51"/>
            <p:cNvGrpSpPr>
              <a:grpSpLocks noChangeAspect="1"/>
            </p:cNvGrpSpPr>
            <p:nvPr/>
          </p:nvGrpSpPr>
          <p:grpSpPr bwMode="auto">
            <a:xfrm>
              <a:off x="5961430" y="3579297"/>
              <a:ext cx="760531" cy="635510"/>
              <a:chOff x="3436" y="2101"/>
              <a:chExt cx="219" cy="183"/>
            </a:xfrm>
            <a:solidFill>
              <a:schemeClr val="bg1"/>
            </a:solidFill>
          </p:grpSpPr>
          <p:sp>
            <p:nvSpPr>
              <p:cNvPr id="72" name="Freeform 53"/>
              <p:cNvSpPr>
                <a:spLocks noEditPoints="1"/>
              </p:cNvSpPr>
              <p:nvPr/>
            </p:nvSpPr>
            <p:spPr bwMode="auto">
              <a:xfrm>
                <a:off x="3468" y="2101"/>
                <a:ext cx="158" cy="183"/>
              </a:xfrm>
              <a:custGeom>
                <a:avLst/>
                <a:gdLst>
                  <a:gd name="T0" fmla="*/ 21 w 65"/>
                  <a:gd name="T1" fmla="*/ 36 h 75"/>
                  <a:gd name="T2" fmla="*/ 19 w 65"/>
                  <a:gd name="T3" fmla="*/ 8 h 75"/>
                  <a:gd name="T4" fmla="*/ 46 w 65"/>
                  <a:gd name="T5" fmla="*/ 8 h 75"/>
                  <a:gd name="T6" fmla="*/ 44 w 65"/>
                  <a:gd name="T7" fmla="*/ 36 h 75"/>
                  <a:gd name="T8" fmla="*/ 45 w 65"/>
                  <a:gd name="T9" fmla="*/ 36 h 75"/>
                  <a:gd name="T10" fmla="*/ 54 w 65"/>
                  <a:gd name="T11" fmla="*/ 42 h 75"/>
                  <a:gd name="T12" fmla="*/ 60 w 65"/>
                  <a:gd name="T13" fmla="*/ 50 h 75"/>
                  <a:gd name="T14" fmla="*/ 64 w 65"/>
                  <a:gd name="T15" fmla="*/ 58 h 75"/>
                  <a:gd name="T16" fmla="*/ 65 w 65"/>
                  <a:gd name="T17" fmla="*/ 66 h 75"/>
                  <a:gd name="T18" fmla="*/ 65 w 65"/>
                  <a:gd name="T19" fmla="*/ 72 h 75"/>
                  <a:gd name="T20" fmla="*/ 61 w 65"/>
                  <a:gd name="T21" fmla="*/ 75 h 75"/>
                  <a:gd name="T22" fmla="*/ 61 w 65"/>
                  <a:gd name="T23" fmla="*/ 75 h 75"/>
                  <a:gd name="T24" fmla="*/ 4 w 65"/>
                  <a:gd name="T25" fmla="*/ 75 h 75"/>
                  <a:gd name="T26" fmla="*/ 1 w 65"/>
                  <a:gd name="T27" fmla="*/ 74 h 75"/>
                  <a:gd name="T28" fmla="*/ 0 w 65"/>
                  <a:gd name="T29" fmla="*/ 73 h 75"/>
                  <a:gd name="T30" fmla="*/ 1 w 65"/>
                  <a:gd name="T31" fmla="*/ 61 h 75"/>
                  <a:gd name="T32" fmla="*/ 7 w 65"/>
                  <a:gd name="T33" fmla="*/ 47 h 75"/>
                  <a:gd name="T34" fmla="*/ 18 w 65"/>
                  <a:gd name="T35" fmla="*/ 37 h 75"/>
                  <a:gd name="T36" fmla="*/ 21 w 65"/>
                  <a:gd name="T37" fmla="*/ 36 h 75"/>
                  <a:gd name="T38" fmla="*/ 60 w 65"/>
                  <a:gd name="T39" fmla="*/ 70 h 75"/>
                  <a:gd name="T40" fmla="*/ 47 w 65"/>
                  <a:gd name="T41" fmla="*/ 44 h 75"/>
                  <a:gd name="T42" fmla="*/ 15 w 65"/>
                  <a:gd name="T43" fmla="*/ 46 h 75"/>
                  <a:gd name="T44" fmla="*/ 6 w 65"/>
                  <a:gd name="T45" fmla="*/ 59 h 75"/>
                  <a:gd name="T46" fmla="*/ 5 w 65"/>
                  <a:gd name="T47" fmla="*/ 70 h 75"/>
                  <a:gd name="T48" fmla="*/ 60 w 65"/>
                  <a:gd name="T49" fmla="*/ 70 h 75"/>
                  <a:gd name="T50" fmla="*/ 19 w 65"/>
                  <a:gd name="T51" fmla="*/ 21 h 75"/>
                  <a:gd name="T52" fmla="*/ 32 w 65"/>
                  <a:gd name="T53" fmla="*/ 35 h 75"/>
                  <a:gd name="T54" fmla="*/ 46 w 65"/>
                  <a:gd name="T55" fmla="*/ 21 h 75"/>
                  <a:gd name="T56" fmla="*/ 32 w 65"/>
                  <a:gd name="T57" fmla="*/ 7 h 75"/>
                  <a:gd name="T58" fmla="*/ 19 w 65"/>
                  <a:gd name="T59" fmla="*/ 2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5" h="75">
                    <a:moveTo>
                      <a:pt x="21" y="36"/>
                    </a:moveTo>
                    <a:cubicBezTo>
                      <a:pt x="11" y="29"/>
                      <a:pt x="11" y="16"/>
                      <a:pt x="19" y="8"/>
                    </a:cubicBezTo>
                    <a:cubicBezTo>
                      <a:pt x="27" y="0"/>
                      <a:pt x="39" y="0"/>
                      <a:pt x="46" y="8"/>
                    </a:cubicBezTo>
                    <a:cubicBezTo>
                      <a:pt x="54" y="16"/>
                      <a:pt x="54" y="29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8" y="38"/>
                      <a:pt x="51" y="40"/>
                      <a:pt x="54" y="42"/>
                    </a:cubicBezTo>
                    <a:cubicBezTo>
                      <a:pt x="57" y="45"/>
                      <a:pt x="59" y="47"/>
                      <a:pt x="60" y="50"/>
                    </a:cubicBezTo>
                    <a:cubicBezTo>
                      <a:pt x="62" y="53"/>
                      <a:pt x="63" y="55"/>
                      <a:pt x="64" y="58"/>
                    </a:cubicBezTo>
                    <a:cubicBezTo>
                      <a:pt x="64" y="61"/>
                      <a:pt x="65" y="63"/>
                      <a:pt x="65" y="66"/>
                    </a:cubicBezTo>
                    <a:cubicBezTo>
                      <a:pt x="65" y="68"/>
                      <a:pt x="65" y="70"/>
                      <a:pt x="65" y="72"/>
                    </a:cubicBezTo>
                    <a:cubicBezTo>
                      <a:pt x="65" y="74"/>
                      <a:pt x="63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42" y="75"/>
                      <a:pt x="23" y="75"/>
                      <a:pt x="4" y="75"/>
                    </a:cubicBezTo>
                    <a:cubicBezTo>
                      <a:pt x="3" y="75"/>
                      <a:pt x="2" y="75"/>
                      <a:pt x="1" y="74"/>
                    </a:cubicBezTo>
                    <a:cubicBezTo>
                      <a:pt x="1" y="74"/>
                      <a:pt x="0" y="73"/>
                      <a:pt x="0" y="73"/>
                    </a:cubicBezTo>
                    <a:cubicBezTo>
                      <a:pt x="0" y="69"/>
                      <a:pt x="0" y="65"/>
                      <a:pt x="1" y="61"/>
                    </a:cubicBezTo>
                    <a:cubicBezTo>
                      <a:pt x="2" y="56"/>
                      <a:pt x="4" y="51"/>
                      <a:pt x="7" y="47"/>
                    </a:cubicBezTo>
                    <a:cubicBezTo>
                      <a:pt x="10" y="43"/>
                      <a:pt x="14" y="40"/>
                      <a:pt x="18" y="37"/>
                    </a:cubicBezTo>
                    <a:cubicBezTo>
                      <a:pt x="19" y="37"/>
                      <a:pt x="20" y="37"/>
                      <a:pt x="21" y="36"/>
                    </a:cubicBezTo>
                    <a:close/>
                    <a:moveTo>
                      <a:pt x="60" y="70"/>
                    </a:moveTo>
                    <a:cubicBezTo>
                      <a:pt x="60" y="61"/>
                      <a:pt x="57" y="50"/>
                      <a:pt x="47" y="44"/>
                    </a:cubicBezTo>
                    <a:cubicBezTo>
                      <a:pt x="37" y="38"/>
                      <a:pt x="25" y="38"/>
                      <a:pt x="15" y="46"/>
                    </a:cubicBezTo>
                    <a:cubicBezTo>
                      <a:pt x="11" y="49"/>
                      <a:pt x="8" y="53"/>
                      <a:pt x="6" y="59"/>
                    </a:cubicBezTo>
                    <a:cubicBezTo>
                      <a:pt x="5" y="62"/>
                      <a:pt x="5" y="66"/>
                      <a:pt x="5" y="70"/>
                    </a:cubicBezTo>
                    <a:cubicBezTo>
                      <a:pt x="23" y="70"/>
                      <a:pt x="42" y="70"/>
                      <a:pt x="60" y="70"/>
                    </a:cubicBezTo>
                    <a:close/>
                    <a:moveTo>
                      <a:pt x="19" y="21"/>
                    </a:moveTo>
                    <a:cubicBezTo>
                      <a:pt x="19" y="29"/>
                      <a:pt x="25" y="35"/>
                      <a:pt x="32" y="35"/>
                    </a:cubicBezTo>
                    <a:cubicBezTo>
                      <a:pt x="40" y="35"/>
                      <a:pt x="46" y="29"/>
                      <a:pt x="46" y="21"/>
                    </a:cubicBezTo>
                    <a:cubicBezTo>
                      <a:pt x="46" y="14"/>
                      <a:pt x="40" y="7"/>
                      <a:pt x="32" y="7"/>
                    </a:cubicBezTo>
                    <a:cubicBezTo>
                      <a:pt x="25" y="7"/>
                      <a:pt x="19" y="14"/>
                      <a:pt x="1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54"/>
              <p:cNvSpPr>
                <a:spLocks/>
              </p:cNvSpPr>
              <p:nvPr/>
            </p:nvSpPr>
            <p:spPr bwMode="auto">
              <a:xfrm>
                <a:off x="3436" y="2121"/>
                <a:ext cx="66" cy="141"/>
              </a:xfrm>
              <a:custGeom>
                <a:avLst/>
                <a:gdLst>
                  <a:gd name="T0" fmla="*/ 14 w 27"/>
                  <a:gd name="T1" fmla="*/ 27 h 58"/>
                  <a:gd name="T2" fmla="*/ 13 w 27"/>
                  <a:gd name="T3" fmla="*/ 7 h 58"/>
                  <a:gd name="T4" fmla="*/ 27 w 27"/>
                  <a:gd name="T5" fmla="*/ 1 h 58"/>
                  <a:gd name="T6" fmla="*/ 26 w 27"/>
                  <a:gd name="T7" fmla="*/ 2 h 58"/>
                  <a:gd name="T8" fmla="*/ 23 w 27"/>
                  <a:gd name="T9" fmla="*/ 7 h 58"/>
                  <a:gd name="T10" fmla="*/ 23 w 27"/>
                  <a:gd name="T11" fmla="*/ 7 h 58"/>
                  <a:gd name="T12" fmla="*/ 16 w 27"/>
                  <a:gd name="T13" fmla="*/ 14 h 58"/>
                  <a:gd name="T14" fmla="*/ 17 w 27"/>
                  <a:gd name="T15" fmla="*/ 21 h 58"/>
                  <a:gd name="T16" fmla="*/ 22 w 27"/>
                  <a:gd name="T17" fmla="*/ 25 h 58"/>
                  <a:gd name="T18" fmla="*/ 23 w 27"/>
                  <a:gd name="T19" fmla="*/ 28 h 58"/>
                  <a:gd name="T20" fmla="*/ 21 w 27"/>
                  <a:gd name="T21" fmla="*/ 31 h 58"/>
                  <a:gd name="T22" fmla="*/ 10 w 27"/>
                  <a:gd name="T23" fmla="*/ 38 h 58"/>
                  <a:gd name="T24" fmla="*/ 6 w 27"/>
                  <a:gd name="T25" fmla="*/ 47 h 58"/>
                  <a:gd name="T26" fmla="*/ 6 w 27"/>
                  <a:gd name="T27" fmla="*/ 52 h 58"/>
                  <a:gd name="T28" fmla="*/ 10 w 27"/>
                  <a:gd name="T29" fmla="*/ 52 h 58"/>
                  <a:gd name="T30" fmla="*/ 9 w 27"/>
                  <a:gd name="T31" fmla="*/ 58 h 58"/>
                  <a:gd name="T32" fmla="*/ 8 w 27"/>
                  <a:gd name="T33" fmla="*/ 58 h 58"/>
                  <a:gd name="T34" fmla="*/ 4 w 27"/>
                  <a:gd name="T35" fmla="*/ 58 h 58"/>
                  <a:gd name="T36" fmla="*/ 1 w 27"/>
                  <a:gd name="T37" fmla="*/ 55 h 58"/>
                  <a:gd name="T38" fmla="*/ 1 w 27"/>
                  <a:gd name="T39" fmla="*/ 46 h 58"/>
                  <a:gd name="T40" fmla="*/ 10 w 27"/>
                  <a:gd name="T41" fmla="*/ 30 h 58"/>
                  <a:gd name="T42" fmla="*/ 12 w 27"/>
                  <a:gd name="T43" fmla="*/ 28 h 58"/>
                  <a:gd name="T44" fmla="*/ 14 w 27"/>
                  <a:gd name="T45" fmla="*/ 2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58">
                    <a:moveTo>
                      <a:pt x="14" y="27"/>
                    </a:moveTo>
                    <a:cubicBezTo>
                      <a:pt x="8" y="20"/>
                      <a:pt x="10" y="12"/>
                      <a:pt x="13" y="7"/>
                    </a:cubicBezTo>
                    <a:cubicBezTo>
                      <a:pt x="17" y="2"/>
                      <a:pt x="23" y="0"/>
                      <a:pt x="27" y="1"/>
                    </a:cubicBezTo>
                    <a:cubicBezTo>
                      <a:pt x="27" y="1"/>
                      <a:pt x="26" y="2"/>
                      <a:pt x="26" y="2"/>
                    </a:cubicBezTo>
                    <a:cubicBezTo>
                      <a:pt x="25" y="3"/>
                      <a:pt x="24" y="5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0" y="9"/>
                      <a:pt x="17" y="11"/>
                      <a:pt x="16" y="14"/>
                    </a:cubicBezTo>
                    <a:cubicBezTo>
                      <a:pt x="15" y="16"/>
                      <a:pt x="16" y="18"/>
                      <a:pt x="17" y="21"/>
                    </a:cubicBezTo>
                    <a:cubicBezTo>
                      <a:pt x="18" y="23"/>
                      <a:pt x="19" y="24"/>
                      <a:pt x="22" y="25"/>
                    </a:cubicBezTo>
                    <a:cubicBezTo>
                      <a:pt x="23" y="26"/>
                      <a:pt x="24" y="27"/>
                      <a:pt x="23" y="28"/>
                    </a:cubicBezTo>
                    <a:cubicBezTo>
                      <a:pt x="23" y="30"/>
                      <a:pt x="22" y="31"/>
                      <a:pt x="21" y="31"/>
                    </a:cubicBezTo>
                    <a:cubicBezTo>
                      <a:pt x="17" y="32"/>
                      <a:pt x="13" y="34"/>
                      <a:pt x="10" y="38"/>
                    </a:cubicBezTo>
                    <a:cubicBezTo>
                      <a:pt x="8" y="40"/>
                      <a:pt x="7" y="44"/>
                      <a:pt x="6" y="47"/>
                    </a:cubicBezTo>
                    <a:cubicBezTo>
                      <a:pt x="6" y="49"/>
                      <a:pt x="6" y="51"/>
                      <a:pt x="6" y="52"/>
                    </a:cubicBezTo>
                    <a:cubicBezTo>
                      <a:pt x="7" y="52"/>
                      <a:pt x="9" y="52"/>
                      <a:pt x="10" y="52"/>
                    </a:cubicBezTo>
                    <a:cubicBezTo>
                      <a:pt x="10" y="54"/>
                      <a:pt x="10" y="56"/>
                      <a:pt x="9" y="58"/>
                    </a:cubicBezTo>
                    <a:cubicBezTo>
                      <a:pt x="9" y="58"/>
                      <a:pt x="9" y="58"/>
                      <a:pt x="8" y="58"/>
                    </a:cubicBezTo>
                    <a:cubicBezTo>
                      <a:pt x="7" y="58"/>
                      <a:pt x="5" y="58"/>
                      <a:pt x="4" y="58"/>
                    </a:cubicBezTo>
                    <a:cubicBezTo>
                      <a:pt x="2" y="58"/>
                      <a:pt x="1" y="57"/>
                      <a:pt x="1" y="55"/>
                    </a:cubicBezTo>
                    <a:cubicBezTo>
                      <a:pt x="0" y="52"/>
                      <a:pt x="0" y="49"/>
                      <a:pt x="1" y="46"/>
                    </a:cubicBezTo>
                    <a:cubicBezTo>
                      <a:pt x="2" y="39"/>
                      <a:pt x="5" y="34"/>
                      <a:pt x="10" y="30"/>
                    </a:cubicBezTo>
                    <a:cubicBezTo>
                      <a:pt x="11" y="29"/>
                      <a:pt x="12" y="29"/>
                      <a:pt x="12" y="28"/>
                    </a:cubicBezTo>
                    <a:cubicBezTo>
                      <a:pt x="13" y="28"/>
                      <a:pt x="14" y="28"/>
                      <a:pt x="1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55"/>
              <p:cNvSpPr>
                <a:spLocks/>
              </p:cNvSpPr>
              <p:nvPr/>
            </p:nvSpPr>
            <p:spPr bwMode="auto">
              <a:xfrm>
                <a:off x="3592" y="2121"/>
                <a:ext cx="63" cy="141"/>
              </a:xfrm>
              <a:custGeom>
                <a:avLst/>
                <a:gdLst>
                  <a:gd name="T0" fmla="*/ 0 w 26"/>
                  <a:gd name="T1" fmla="*/ 1 h 58"/>
                  <a:gd name="T2" fmla="*/ 14 w 26"/>
                  <a:gd name="T3" fmla="*/ 8 h 58"/>
                  <a:gd name="T4" fmla="*/ 13 w 26"/>
                  <a:gd name="T5" fmla="*/ 27 h 58"/>
                  <a:gd name="T6" fmla="*/ 13 w 26"/>
                  <a:gd name="T7" fmla="*/ 27 h 58"/>
                  <a:gd name="T8" fmla="*/ 24 w 26"/>
                  <a:gd name="T9" fmla="*/ 39 h 58"/>
                  <a:gd name="T10" fmla="*/ 26 w 26"/>
                  <a:gd name="T11" fmla="*/ 50 h 58"/>
                  <a:gd name="T12" fmla="*/ 26 w 26"/>
                  <a:gd name="T13" fmla="*/ 55 h 58"/>
                  <a:gd name="T14" fmla="*/ 23 w 26"/>
                  <a:gd name="T15" fmla="*/ 58 h 58"/>
                  <a:gd name="T16" fmla="*/ 18 w 26"/>
                  <a:gd name="T17" fmla="*/ 58 h 58"/>
                  <a:gd name="T18" fmla="*/ 17 w 26"/>
                  <a:gd name="T19" fmla="*/ 52 h 58"/>
                  <a:gd name="T20" fmla="*/ 21 w 26"/>
                  <a:gd name="T21" fmla="*/ 52 h 58"/>
                  <a:gd name="T22" fmla="*/ 19 w 26"/>
                  <a:gd name="T23" fmla="*/ 40 h 58"/>
                  <a:gd name="T24" fmla="*/ 10 w 26"/>
                  <a:gd name="T25" fmla="*/ 32 h 58"/>
                  <a:gd name="T26" fmla="*/ 6 w 26"/>
                  <a:gd name="T27" fmla="*/ 31 h 58"/>
                  <a:gd name="T28" fmla="*/ 4 w 26"/>
                  <a:gd name="T29" fmla="*/ 28 h 58"/>
                  <a:gd name="T30" fmla="*/ 6 w 26"/>
                  <a:gd name="T31" fmla="*/ 25 h 58"/>
                  <a:gd name="T32" fmla="*/ 10 w 26"/>
                  <a:gd name="T33" fmla="*/ 22 h 58"/>
                  <a:gd name="T34" fmla="*/ 9 w 26"/>
                  <a:gd name="T35" fmla="*/ 11 h 58"/>
                  <a:gd name="T36" fmla="*/ 4 w 26"/>
                  <a:gd name="T37" fmla="*/ 7 h 58"/>
                  <a:gd name="T38" fmla="*/ 4 w 26"/>
                  <a:gd name="T39" fmla="*/ 7 h 58"/>
                  <a:gd name="T40" fmla="*/ 0 w 26"/>
                  <a:gd name="T41" fmla="*/ 1 h 58"/>
                  <a:gd name="T42" fmla="*/ 0 w 26"/>
                  <a:gd name="T43" fmla="*/ 1 h 58"/>
                  <a:gd name="T44" fmla="*/ 0 w 26"/>
                  <a:gd name="T45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58">
                    <a:moveTo>
                      <a:pt x="0" y="1"/>
                    </a:moveTo>
                    <a:cubicBezTo>
                      <a:pt x="4" y="0"/>
                      <a:pt x="10" y="2"/>
                      <a:pt x="14" y="8"/>
                    </a:cubicBezTo>
                    <a:cubicBezTo>
                      <a:pt x="18" y="13"/>
                      <a:pt x="18" y="21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8" y="30"/>
                      <a:pt x="22" y="34"/>
                      <a:pt x="24" y="39"/>
                    </a:cubicBezTo>
                    <a:cubicBezTo>
                      <a:pt x="26" y="43"/>
                      <a:pt x="26" y="46"/>
                      <a:pt x="26" y="50"/>
                    </a:cubicBezTo>
                    <a:cubicBezTo>
                      <a:pt x="26" y="51"/>
                      <a:pt x="26" y="53"/>
                      <a:pt x="26" y="55"/>
                    </a:cubicBezTo>
                    <a:cubicBezTo>
                      <a:pt x="26" y="56"/>
                      <a:pt x="25" y="58"/>
                      <a:pt x="23" y="58"/>
                    </a:cubicBezTo>
                    <a:cubicBezTo>
                      <a:pt x="21" y="58"/>
                      <a:pt x="19" y="58"/>
                      <a:pt x="18" y="58"/>
                    </a:cubicBezTo>
                    <a:cubicBezTo>
                      <a:pt x="17" y="56"/>
                      <a:pt x="17" y="54"/>
                      <a:pt x="17" y="52"/>
                    </a:cubicBezTo>
                    <a:cubicBezTo>
                      <a:pt x="18" y="52"/>
                      <a:pt x="20" y="52"/>
                      <a:pt x="21" y="52"/>
                    </a:cubicBezTo>
                    <a:cubicBezTo>
                      <a:pt x="22" y="48"/>
                      <a:pt x="21" y="44"/>
                      <a:pt x="19" y="40"/>
                    </a:cubicBezTo>
                    <a:cubicBezTo>
                      <a:pt x="17" y="37"/>
                      <a:pt x="14" y="34"/>
                      <a:pt x="10" y="32"/>
                    </a:cubicBezTo>
                    <a:cubicBezTo>
                      <a:pt x="9" y="32"/>
                      <a:pt x="8" y="31"/>
                      <a:pt x="6" y="31"/>
                    </a:cubicBezTo>
                    <a:cubicBezTo>
                      <a:pt x="5" y="31"/>
                      <a:pt x="4" y="29"/>
                      <a:pt x="4" y="28"/>
                    </a:cubicBezTo>
                    <a:cubicBezTo>
                      <a:pt x="4" y="27"/>
                      <a:pt x="5" y="26"/>
                      <a:pt x="6" y="25"/>
                    </a:cubicBezTo>
                    <a:cubicBezTo>
                      <a:pt x="8" y="24"/>
                      <a:pt x="9" y="23"/>
                      <a:pt x="10" y="22"/>
                    </a:cubicBezTo>
                    <a:cubicBezTo>
                      <a:pt x="12" y="18"/>
                      <a:pt x="13" y="14"/>
                      <a:pt x="9" y="11"/>
                    </a:cubicBezTo>
                    <a:cubicBezTo>
                      <a:pt x="8" y="9"/>
                      <a:pt x="6" y="8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5"/>
                      <a:pt x="2" y="3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9" name="Group 18"/>
            <p:cNvGrpSpPr>
              <a:grpSpLocks noChangeAspect="1"/>
            </p:cNvGrpSpPr>
            <p:nvPr/>
          </p:nvGrpSpPr>
          <p:grpSpPr bwMode="auto">
            <a:xfrm>
              <a:off x="7780208" y="3704916"/>
              <a:ext cx="376000" cy="377635"/>
              <a:chOff x="4438" y="1747"/>
              <a:chExt cx="230" cy="231"/>
            </a:xfrm>
            <a:solidFill>
              <a:schemeClr val="bg1"/>
            </a:solidFill>
          </p:grpSpPr>
          <p:sp>
            <p:nvSpPr>
              <p:cNvPr id="69" name="Freeform 20"/>
              <p:cNvSpPr>
                <a:spLocks/>
              </p:cNvSpPr>
              <p:nvPr/>
            </p:nvSpPr>
            <p:spPr bwMode="auto">
              <a:xfrm>
                <a:off x="4465" y="1776"/>
                <a:ext cx="174" cy="176"/>
              </a:xfrm>
              <a:custGeom>
                <a:avLst/>
                <a:gdLst>
                  <a:gd name="T0" fmla="*/ 0 w 72"/>
                  <a:gd name="T1" fmla="*/ 49 h 72"/>
                  <a:gd name="T2" fmla="*/ 50 w 72"/>
                  <a:gd name="T3" fmla="*/ 0 h 72"/>
                  <a:gd name="T4" fmla="*/ 72 w 72"/>
                  <a:gd name="T5" fmla="*/ 22 h 72"/>
                  <a:gd name="T6" fmla="*/ 23 w 72"/>
                  <a:gd name="T7" fmla="*/ 72 h 72"/>
                  <a:gd name="T8" fmla="*/ 0 w 72"/>
                  <a:gd name="T9" fmla="*/ 4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0" y="49"/>
                    </a:moveTo>
                    <a:cubicBezTo>
                      <a:pt x="17" y="33"/>
                      <a:pt x="33" y="17"/>
                      <a:pt x="50" y="0"/>
                    </a:cubicBezTo>
                    <a:cubicBezTo>
                      <a:pt x="57" y="8"/>
                      <a:pt x="65" y="15"/>
                      <a:pt x="72" y="22"/>
                    </a:cubicBezTo>
                    <a:cubicBezTo>
                      <a:pt x="56" y="39"/>
                      <a:pt x="39" y="55"/>
                      <a:pt x="23" y="72"/>
                    </a:cubicBezTo>
                    <a:cubicBezTo>
                      <a:pt x="15" y="64"/>
                      <a:pt x="8" y="57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21"/>
              <p:cNvSpPr>
                <a:spLocks/>
              </p:cNvSpPr>
              <p:nvPr/>
            </p:nvSpPr>
            <p:spPr bwMode="auto">
              <a:xfrm>
                <a:off x="4591" y="1747"/>
                <a:ext cx="77" cy="78"/>
              </a:xfrm>
              <a:custGeom>
                <a:avLst/>
                <a:gdLst>
                  <a:gd name="T0" fmla="*/ 23 w 32"/>
                  <a:gd name="T1" fmla="*/ 32 h 32"/>
                  <a:gd name="T2" fmla="*/ 0 w 32"/>
                  <a:gd name="T3" fmla="*/ 10 h 32"/>
                  <a:gd name="T4" fmla="*/ 0 w 32"/>
                  <a:gd name="T5" fmla="*/ 9 h 32"/>
                  <a:gd name="T6" fmla="*/ 7 w 32"/>
                  <a:gd name="T7" fmla="*/ 3 h 32"/>
                  <a:gd name="T8" fmla="*/ 13 w 32"/>
                  <a:gd name="T9" fmla="*/ 1 h 32"/>
                  <a:gd name="T10" fmla="*/ 16 w 32"/>
                  <a:gd name="T11" fmla="*/ 3 h 32"/>
                  <a:gd name="T12" fmla="*/ 29 w 32"/>
                  <a:gd name="T13" fmla="*/ 16 h 32"/>
                  <a:gd name="T14" fmla="*/ 30 w 32"/>
                  <a:gd name="T15" fmla="*/ 25 h 32"/>
                  <a:gd name="T16" fmla="*/ 23 w 32"/>
                  <a:gd name="T17" fmla="*/ 32 h 32"/>
                  <a:gd name="T18" fmla="*/ 23 w 32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23" y="32"/>
                    </a:moveTo>
                    <a:cubicBezTo>
                      <a:pt x="15" y="25"/>
                      <a:pt x="8" y="17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2" y="7"/>
                      <a:pt x="5" y="5"/>
                      <a:pt x="7" y="3"/>
                    </a:cubicBezTo>
                    <a:cubicBezTo>
                      <a:pt x="9" y="1"/>
                      <a:pt x="11" y="0"/>
                      <a:pt x="13" y="1"/>
                    </a:cubicBezTo>
                    <a:cubicBezTo>
                      <a:pt x="14" y="2"/>
                      <a:pt x="15" y="2"/>
                      <a:pt x="16" y="3"/>
                    </a:cubicBezTo>
                    <a:cubicBezTo>
                      <a:pt x="20" y="7"/>
                      <a:pt x="25" y="12"/>
                      <a:pt x="29" y="16"/>
                    </a:cubicBezTo>
                    <a:cubicBezTo>
                      <a:pt x="32" y="19"/>
                      <a:pt x="32" y="23"/>
                      <a:pt x="30" y="25"/>
                    </a:cubicBezTo>
                    <a:cubicBezTo>
                      <a:pt x="27" y="27"/>
                      <a:pt x="25" y="30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22"/>
              <p:cNvSpPr>
                <a:spLocks/>
              </p:cNvSpPr>
              <p:nvPr/>
            </p:nvSpPr>
            <p:spPr bwMode="auto">
              <a:xfrm>
                <a:off x="4438" y="1903"/>
                <a:ext cx="75" cy="75"/>
              </a:xfrm>
              <a:custGeom>
                <a:avLst/>
                <a:gdLst>
                  <a:gd name="T0" fmla="*/ 9 w 31"/>
                  <a:gd name="T1" fmla="*/ 0 h 31"/>
                  <a:gd name="T2" fmla="*/ 31 w 31"/>
                  <a:gd name="T3" fmla="*/ 22 h 31"/>
                  <a:gd name="T4" fmla="*/ 0 w 31"/>
                  <a:gd name="T5" fmla="*/ 31 h 31"/>
                  <a:gd name="T6" fmla="*/ 9 w 31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31">
                    <a:moveTo>
                      <a:pt x="9" y="0"/>
                    </a:moveTo>
                    <a:cubicBezTo>
                      <a:pt x="16" y="7"/>
                      <a:pt x="24" y="15"/>
                      <a:pt x="31" y="22"/>
                    </a:cubicBezTo>
                    <a:cubicBezTo>
                      <a:pt x="21" y="25"/>
                      <a:pt x="10" y="28"/>
                      <a:pt x="0" y="31"/>
                    </a:cubicBezTo>
                    <a:cubicBezTo>
                      <a:pt x="3" y="21"/>
                      <a:pt x="6" y="1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0" name="Freeform 47"/>
            <p:cNvSpPr>
              <a:spLocks noChangeAspect="1" noEditPoints="1"/>
            </p:cNvSpPr>
            <p:nvPr/>
          </p:nvSpPr>
          <p:spPr bwMode="auto">
            <a:xfrm>
              <a:off x="4444896" y="3722922"/>
              <a:ext cx="428625" cy="341313"/>
            </a:xfrm>
            <a:custGeom>
              <a:avLst/>
              <a:gdLst>
                <a:gd name="T0" fmla="*/ 50 w 112"/>
                <a:gd name="T1" fmla="*/ 83 h 89"/>
                <a:gd name="T2" fmla="*/ 32 w 112"/>
                <a:gd name="T3" fmla="*/ 80 h 89"/>
                <a:gd name="T4" fmla="*/ 27 w 112"/>
                <a:gd name="T5" fmla="*/ 78 h 89"/>
                <a:gd name="T6" fmla="*/ 22 w 112"/>
                <a:gd name="T7" fmla="*/ 75 h 89"/>
                <a:gd name="T8" fmla="*/ 19 w 112"/>
                <a:gd name="T9" fmla="*/ 76 h 89"/>
                <a:gd name="T10" fmla="*/ 15 w 112"/>
                <a:gd name="T11" fmla="*/ 81 h 89"/>
                <a:gd name="T12" fmla="*/ 11 w 112"/>
                <a:gd name="T13" fmla="*/ 86 h 89"/>
                <a:gd name="T14" fmla="*/ 3 w 112"/>
                <a:gd name="T15" fmla="*/ 85 h 89"/>
                <a:gd name="T16" fmla="*/ 1 w 112"/>
                <a:gd name="T17" fmla="*/ 82 h 89"/>
                <a:gd name="T18" fmla="*/ 1 w 112"/>
                <a:gd name="T19" fmla="*/ 78 h 89"/>
                <a:gd name="T20" fmla="*/ 6 w 112"/>
                <a:gd name="T21" fmla="*/ 72 h 89"/>
                <a:gd name="T22" fmla="*/ 11 w 112"/>
                <a:gd name="T23" fmla="*/ 68 h 89"/>
                <a:gd name="T24" fmla="*/ 12 w 112"/>
                <a:gd name="T25" fmla="*/ 67 h 89"/>
                <a:gd name="T26" fmla="*/ 12 w 112"/>
                <a:gd name="T27" fmla="*/ 64 h 89"/>
                <a:gd name="T28" fmla="*/ 11 w 112"/>
                <a:gd name="T29" fmla="*/ 59 h 89"/>
                <a:gd name="T30" fmla="*/ 14 w 112"/>
                <a:gd name="T31" fmla="*/ 39 h 89"/>
                <a:gd name="T32" fmla="*/ 24 w 112"/>
                <a:gd name="T33" fmla="*/ 25 h 89"/>
                <a:gd name="T34" fmla="*/ 44 w 112"/>
                <a:gd name="T35" fmla="*/ 14 h 89"/>
                <a:gd name="T36" fmla="*/ 51 w 112"/>
                <a:gd name="T37" fmla="*/ 12 h 89"/>
                <a:gd name="T38" fmla="*/ 69 w 112"/>
                <a:gd name="T39" fmla="*/ 12 h 89"/>
                <a:gd name="T40" fmla="*/ 83 w 112"/>
                <a:gd name="T41" fmla="*/ 10 h 89"/>
                <a:gd name="T42" fmla="*/ 90 w 112"/>
                <a:gd name="T43" fmla="*/ 8 h 89"/>
                <a:gd name="T44" fmla="*/ 92 w 112"/>
                <a:gd name="T45" fmla="*/ 6 h 89"/>
                <a:gd name="T46" fmla="*/ 97 w 112"/>
                <a:gd name="T47" fmla="*/ 2 h 89"/>
                <a:gd name="T48" fmla="*/ 98 w 112"/>
                <a:gd name="T49" fmla="*/ 2 h 89"/>
                <a:gd name="T50" fmla="*/ 98 w 112"/>
                <a:gd name="T51" fmla="*/ 1 h 89"/>
                <a:gd name="T52" fmla="*/ 101 w 112"/>
                <a:gd name="T53" fmla="*/ 0 h 89"/>
                <a:gd name="T54" fmla="*/ 102 w 112"/>
                <a:gd name="T55" fmla="*/ 0 h 89"/>
                <a:gd name="T56" fmla="*/ 103 w 112"/>
                <a:gd name="T57" fmla="*/ 0 h 89"/>
                <a:gd name="T58" fmla="*/ 107 w 112"/>
                <a:gd name="T59" fmla="*/ 3 h 89"/>
                <a:gd name="T60" fmla="*/ 110 w 112"/>
                <a:gd name="T61" fmla="*/ 12 h 89"/>
                <a:gd name="T62" fmla="*/ 112 w 112"/>
                <a:gd name="T63" fmla="*/ 26 h 89"/>
                <a:gd name="T64" fmla="*/ 108 w 112"/>
                <a:gd name="T65" fmla="*/ 45 h 89"/>
                <a:gd name="T66" fmla="*/ 99 w 112"/>
                <a:gd name="T67" fmla="*/ 60 h 89"/>
                <a:gd name="T68" fmla="*/ 75 w 112"/>
                <a:gd name="T69" fmla="*/ 77 h 89"/>
                <a:gd name="T70" fmla="*/ 60 w 112"/>
                <a:gd name="T71" fmla="*/ 82 h 89"/>
                <a:gd name="T72" fmla="*/ 50 w 112"/>
                <a:gd name="T73" fmla="*/ 83 h 89"/>
                <a:gd name="T74" fmla="*/ 50 w 112"/>
                <a:gd name="T75" fmla="*/ 83 h 89"/>
                <a:gd name="T76" fmla="*/ 28 w 112"/>
                <a:gd name="T77" fmla="*/ 64 h 89"/>
                <a:gd name="T78" fmla="*/ 31 w 112"/>
                <a:gd name="T79" fmla="*/ 63 h 89"/>
                <a:gd name="T80" fmla="*/ 38 w 112"/>
                <a:gd name="T81" fmla="*/ 56 h 89"/>
                <a:gd name="T82" fmla="*/ 50 w 112"/>
                <a:gd name="T83" fmla="*/ 47 h 89"/>
                <a:gd name="T84" fmla="*/ 69 w 112"/>
                <a:gd name="T85" fmla="*/ 40 h 89"/>
                <a:gd name="T86" fmla="*/ 76 w 112"/>
                <a:gd name="T87" fmla="*/ 40 h 89"/>
                <a:gd name="T88" fmla="*/ 80 w 112"/>
                <a:gd name="T89" fmla="*/ 36 h 89"/>
                <a:gd name="T90" fmla="*/ 76 w 112"/>
                <a:gd name="T91" fmla="*/ 32 h 89"/>
                <a:gd name="T92" fmla="*/ 64 w 112"/>
                <a:gd name="T93" fmla="*/ 33 h 89"/>
                <a:gd name="T94" fmla="*/ 42 w 112"/>
                <a:gd name="T95" fmla="*/ 43 h 89"/>
                <a:gd name="T96" fmla="*/ 29 w 112"/>
                <a:gd name="T97" fmla="*/ 54 h 89"/>
                <a:gd name="T98" fmla="*/ 25 w 112"/>
                <a:gd name="T99" fmla="*/ 58 h 89"/>
                <a:gd name="T100" fmla="*/ 25 w 112"/>
                <a:gd name="T101" fmla="*/ 62 h 89"/>
                <a:gd name="T102" fmla="*/ 28 w 112"/>
                <a:gd name="T103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2" h="89">
                  <a:moveTo>
                    <a:pt x="50" y="83"/>
                  </a:moveTo>
                  <a:cubicBezTo>
                    <a:pt x="44" y="83"/>
                    <a:pt x="38" y="82"/>
                    <a:pt x="32" y="80"/>
                  </a:cubicBezTo>
                  <a:cubicBezTo>
                    <a:pt x="31" y="80"/>
                    <a:pt x="29" y="79"/>
                    <a:pt x="27" y="78"/>
                  </a:cubicBezTo>
                  <a:cubicBezTo>
                    <a:pt x="26" y="77"/>
                    <a:pt x="24" y="76"/>
                    <a:pt x="22" y="75"/>
                  </a:cubicBezTo>
                  <a:cubicBezTo>
                    <a:pt x="20" y="75"/>
                    <a:pt x="20" y="75"/>
                    <a:pt x="19" y="76"/>
                  </a:cubicBezTo>
                  <a:cubicBezTo>
                    <a:pt x="17" y="78"/>
                    <a:pt x="16" y="80"/>
                    <a:pt x="15" y="81"/>
                  </a:cubicBezTo>
                  <a:cubicBezTo>
                    <a:pt x="14" y="83"/>
                    <a:pt x="13" y="85"/>
                    <a:pt x="11" y="86"/>
                  </a:cubicBezTo>
                  <a:cubicBezTo>
                    <a:pt x="9" y="89"/>
                    <a:pt x="4" y="88"/>
                    <a:pt x="3" y="85"/>
                  </a:cubicBezTo>
                  <a:cubicBezTo>
                    <a:pt x="2" y="84"/>
                    <a:pt x="1" y="83"/>
                    <a:pt x="1" y="82"/>
                  </a:cubicBezTo>
                  <a:cubicBezTo>
                    <a:pt x="0" y="80"/>
                    <a:pt x="0" y="79"/>
                    <a:pt x="1" y="78"/>
                  </a:cubicBezTo>
                  <a:cubicBezTo>
                    <a:pt x="2" y="75"/>
                    <a:pt x="4" y="74"/>
                    <a:pt x="6" y="72"/>
                  </a:cubicBezTo>
                  <a:cubicBezTo>
                    <a:pt x="8" y="71"/>
                    <a:pt x="9" y="69"/>
                    <a:pt x="11" y="68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6"/>
                    <a:pt x="13" y="65"/>
                    <a:pt x="12" y="64"/>
                  </a:cubicBezTo>
                  <a:cubicBezTo>
                    <a:pt x="12" y="62"/>
                    <a:pt x="11" y="61"/>
                    <a:pt x="11" y="59"/>
                  </a:cubicBezTo>
                  <a:cubicBezTo>
                    <a:pt x="10" y="52"/>
                    <a:pt x="11" y="45"/>
                    <a:pt x="14" y="39"/>
                  </a:cubicBezTo>
                  <a:cubicBezTo>
                    <a:pt x="16" y="33"/>
                    <a:pt x="19" y="29"/>
                    <a:pt x="24" y="25"/>
                  </a:cubicBezTo>
                  <a:cubicBezTo>
                    <a:pt x="29" y="20"/>
                    <a:pt x="36" y="16"/>
                    <a:pt x="44" y="14"/>
                  </a:cubicBezTo>
                  <a:cubicBezTo>
                    <a:pt x="46" y="13"/>
                    <a:pt x="49" y="13"/>
                    <a:pt x="51" y="12"/>
                  </a:cubicBezTo>
                  <a:cubicBezTo>
                    <a:pt x="57" y="12"/>
                    <a:pt x="63" y="12"/>
                    <a:pt x="69" y="12"/>
                  </a:cubicBezTo>
                  <a:cubicBezTo>
                    <a:pt x="74" y="11"/>
                    <a:pt x="78" y="11"/>
                    <a:pt x="83" y="10"/>
                  </a:cubicBezTo>
                  <a:cubicBezTo>
                    <a:pt x="85" y="10"/>
                    <a:pt x="88" y="9"/>
                    <a:pt x="90" y="8"/>
                  </a:cubicBezTo>
                  <a:cubicBezTo>
                    <a:pt x="91" y="7"/>
                    <a:pt x="92" y="7"/>
                    <a:pt x="92" y="6"/>
                  </a:cubicBezTo>
                  <a:cubicBezTo>
                    <a:pt x="94" y="5"/>
                    <a:pt x="95" y="3"/>
                    <a:pt x="97" y="2"/>
                  </a:cubicBezTo>
                  <a:cubicBezTo>
                    <a:pt x="97" y="2"/>
                    <a:pt x="97" y="1"/>
                    <a:pt x="98" y="2"/>
                  </a:cubicBezTo>
                  <a:cubicBezTo>
                    <a:pt x="98" y="2"/>
                    <a:pt x="98" y="1"/>
                    <a:pt x="98" y="1"/>
                  </a:cubicBezTo>
                  <a:cubicBezTo>
                    <a:pt x="99" y="1"/>
                    <a:pt x="100" y="0"/>
                    <a:pt x="101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5" y="0"/>
                    <a:pt x="106" y="2"/>
                    <a:pt x="107" y="3"/>
                  </a:cubicBezTo>
                  <a:cubicBezTo>
                    <a:pt x="109" y="6"/>
                    <a:pt x="110" y="9"/>
                    <a:pt x="110" y="12"/>
                  </a:cubicBezTo>
                  <a:cubicBezTo>
                    <a:pt x="111" y="16"/>
                    <a:pt x="112" y="21"/>
                    <a:pt x="112" y="26"/>
                  </a:cubicBezTo>
                  <a:cubicBezTo>
                    <a:pt x="112" y="32"/>
                    <a:pt x="110" y="39"/>
                    <a:pt x="108" y="45"/>
                  </a:cubicBezTo>
                  <a:cubicBezTo>
                    <a:pt x="106" y="51"/>
                    <a:pt x="103" y="56"/>
                    <a:pt x="99" y="60"/>
                  </a:cubicBezTo>
                  <a:cubicBezTo>
                    <a:pt x="92" y="67"/>
                    <a:pt x="84" y="73"/>
                    <a:pt x="75" y="77"/>
                  </a:cubicBezTo>
                  <a:cubicBezTo>
                    <a:pt x="70" y="79"/>
                    <a:pt x="65" y="81"/>
                    <a:pt x="60" y="82"/>
                  </a:cubicBezTo>
                  <a:cubicBezTo>
                    <a:pt x="57" y="83"/>
                    <a:pt x="54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28" y="64"/>
                  </a:moveTo>
                  <a:cubicBezTo>
                    <a:pt x="29" y="64"/>
                    <a:pt x="30" y="63"/>
                    <a:pt x="31" y="63"/>
                  </a:cubicBezTo>
                  <a:cubicBezTo>
                    <a:pt x="34" y="60"/>
                    <a:pt x="36" y="58"/>
                    <a:pt x="38" y="56"/>
                  </a:cubicBezTo>
                  <a:cubicBezTo>
                    <a:pt x="42" y="52"/>
                    <a:pt x="46" y="49"/>
                    <a:pt x="50" y="47"/>
                  </a:cubicBezTo>
                  <a:cubicBezTo>
                    <a:pt x="56" y="43"/>
                    <a:pt x="62" y="41"/>
                    <a:pt x="69" y="40"/>
                  </a:cubicBezTo>
                  <a:cubicBezTo>
                    <a:pt x="71" y="40"/>
                    <a:pt x="74" y="40"/>
                    <a:pt x="76" y="40"/>
                  </a:cubicBezTo>
                  <a:cubicBezTo>
                    <a:pt x="79" y="40"/>
                    <a:pt x="80" y="38"/>
                    <a:pt x="80" y="36"/>
                  </a:cubicBezTo>
                  <a:cubicBezTo>
                    <a:pt x="80" y="33"/>
                    <a:pt x="78" y="32"/>
                    <a:pt x="76" y="32"/>
                  </a:cubicBezTo>
                  <a:cubicBezTo>
                    <a:pt x="72" y="32"/>
                    <a:pt x="68" y="32"/>
                    <a:pt x="64" y="33"/>
                  </a:cubicBezTo>
                  <a:cubicBezTo>
                    <a:pt x="56" y="35"/>
                    <a:pt x="48" y="38"/>
                    <a:pt x="42" y="43"/>
                  </a:cubicBezTo>
                  <a:cubicBezTo>
                    <a:pt x="37" y="46"/>
                    <a:pt x="33" y="50"/>
                    <a:pt x="29" y="54"/>
                  </a:cubicBezTo>
                  <a:cubicBezTo>
                    <a:pt x="28" y="55"/>
                    <a:pt x="26" y="56"/>
                    <a:pt x="25" y="58"/>
                  </a:cubicBezTo>
                  <a:cubicBezTo>
                    <a:pt x="24" y="59"/>
                    <a:pt x="24" y="60"/>
                    <a:pt x="25" y="62"/>
                  </a:cubicBezTo>
                  <a:cubicBezTo>
                    <a:pt x="25" y="63"/>
                    <a:pt x="27" y="64"/>
                    <a:pt x="28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61" name="Group 11"/>
            <p:cNvGrpSpPr>
              <a:grpSpLocks noChangeAspect="1"/>
            </p:cNvGrpSpPr>
            <p:nvPr/>
          </p:nvGrpSpPr>
          <p:grpSpPr bwMode="auto">
            <a:xfrm>
              <a:off x="6133280" y="5380899"/>
              <a:ext cx="416831" cy="386991"/>
              <a:chOff x="3605" y="1602"/>
              <a:chExt cx="447" cy="415"/>
            </a:xfrm>
            <a:solidFill>
              <a:schemeClr val="bg1"/>
            </a:solidFill>
          </p:grpSpPr>
          <p:sp>
            <p:nvSpPr>
              <p:cNvPr id="63" name="Freeform 13"/>
              <p:cNvSpPr>
                <a:spLocks noEditPoints="1"/>
              </p:cNvSpPr>
              <p:nvPr/>
            </p:nvSpPr>
            <p:spPr bwMode="auto">
              <a:xfrm>
                <a:off x="3691" y="1602"/>
                <a:ext cx="361" cy="353"/>
              </a:xfrm>
              <a:custGeom>
                <a:avLst/>
                <a:gdLst>
                  <a:gd name="T0" fmla="*/ 1 w 150"/>
                  <a:gd name="T1" fmla="*/ 77 h 147"/>
                  <a:gd name="T2" fmla="*/ 1 w 150"/>
                  <a:gd name="T3" fmla="*/ 57 h 147"/>
                  <a:gd name="T4" fmla="*/ 12 w 150"/>
                  <a:gd name="T5" fmla="*/ 43 h 147"/>
                  <a:gd name="T6" fmla="*/ 51 w 150"/>
                  <a:gd name="T7" fmla="*/ 35 h 147"/>
                  <a:gd name="T8" fmla="*/ 100 w 150"/>
                  <a:gd name="T9" fmla="*/ 13 h 147"/>
                  <a:gd name="T10" fmla="*/ 135 w 150"/>
                  <a:gd name="T11" fmla="*/ 22 h 147"/>
                  <a:gd name="T12" fmla="*/ 138 w 150"/>
                  <a:gd name="T13" fmla="*/ 124 h 147"/>
                  <a:gd name="T14" fmla="*/ 127 w 150"/>
                  <a:gd name="T15" fmla="*/ 141 h 147"/>
                  <a:gd name="T16" fmla="*/ 109 w 150"/>
                  <a:gd name="T17" fmla="*/ 143 h 147"/>
                  <a:gd name="T18" fmla="*/ 34 w 150"/>
                  <a:gd name="T19" fmla="*/ 114 h 147"/>
                  <a:gd name="T20" fmla="*/ 7 w 150"/>
                  <a:gd name="T21" fmla="*/ 110 h 147"/>
                  <a:gd name="T22" fmla="*/ 1 w 150"/>
                  <a:gd name="T23" fmla="*/ 102 h 147"/>
                  <a:gd name="T24" fmla="*/ 1 w 150"/>
                  <a:gd name="T25" fmla="*/ 77 h 147"/>
                  <a:gd name="T26" fmla="*/ 137 w 150"/>
                  <a:gd name="T27" fmla="*/ 75 h 147"/>
                  <a:gd name="T28" fmla="*/ 136 w 150"/>
                  <a:gd name="T29" fmla="*/ 75 h 147"/>
                  <a:gd name="T30" fmla="*/ 135 w 150"/>
                  <a:gd name="T31" fmla="*/ 56 h 147"/>
                  <a:gd name="T32" fmla="*/ 127 w 150"/>
                  <a:gd name="T33" fmla="*/ 28 h 147"/>
                  <a:gd name="T34" fmla="*/ 119 w 150"/>
                  <a:gd name="T35" fmla="*/ 19 h 147"/>
                  <a:gd name="T36" fmla="*/ 112 w 150"/>
                  <a:gd name="T37" fmla="*/ 29 h 147"/>
                  <a:gd name="T38" fmla="*/ 109 w 150"/>
                  <a:gd name="T39" fmla="*/ 39 h 147"/>
                  <a:gd name="T40" fmla="*/ 106 w 150"/>
                  <a:gd name="T41" fmla="*/ 92 h 147"/>
                  <a:gd name="T42" fmla="*/ 112 w 150"/>
                  <a:gd name="T43" fmla="*/ 124 h 147"/>
                  <a:gd name="T44" fmla="*/ 119 w 150"/>
                  <a:gd name="T45" fmla="*/ 131 h 147"/>
                  <a:gd name="T46" fmla="*/ 127 w 150"/>
                  <a:gd name="T47" fmla="*/ 124 h 147"/>
                  <a:gd name="T48" fmla="*/ 130 w 150"/>
                  <a:gd name="T49" fmla="*/ 115 h 147"/>
                  <a:gd name="T50" fmla="*/ 137 w 150"/>
                  <a:gd name="T51" fmla="*/ 75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0" h="147">
                    <a:moveTo>
                      <a:pt x="1" y="77"/>
                    </a:moveTo>
                    <a:cubicBezTo>
                      <a:pt x="1" y="70"/>
                      <a:pt x="2" y="63"/>
                      <a:pt x="1" y="57"/>
                    </a:cubicBezTo>
                    <a:cubicBezTo>
                      <a:pt x="0" y="48"/>
                      <a:pt x="4" y="45"/>
                      <a:pt x="12" y="43"/>
                    </a:cubicBezTo>
                    <a:cubicBezTo>
                      <a:pt x="25" y="41"/>
                      <a:pt x="38" y="38"/>
                      <a:pt x="51" y="35"/>
                    </a:cubicBezTo>
                    <a:cubicBezTo>
                      <a:pt x="69" y="31"/>
                      <a:pt x="85" y="24"/>
                      <a:pt x="100" y="13"/>
                    </a:cubicBezTo>
                    <a:cubicBezTo>
                      <a:pt x="116" y="0"/>
                      <a:pt x="128" y="3"/>
                      <a:pt x="135" y="22"/>
                    </a:cubicBezTo>
                    <a:cubicBezTo>
                      <a:pt x="147" y="56"/>
                      <a:pt x="150" y="90"/>
                      <a:pt x="138" y="124"/>
                    </a:cubicBezTo>
                    <a:cubicBezTo>
                      <a:pt x="135" y="130"/>
                      <a:pt x="131" y="136"/>
                      <a:pt x="127" y="141"/>
                    </a:cubicBezTo>
                    <a:cubicBezTo>
                      <a:pt x="122" y="147"/>
                      <a:pt x="114" y="147"/>
                      <a:pt x="109" y="143"/>
                    </a:cubicBezTo>
                    <a:cubicBezTo>
                      <a:pt x="88" y="121"/>
                      <a:pt x="61" y="119"/>
                      <a:pt x="34" y="114"/>
                    </a:cubicBezTo>
                    <a:cubicBezTo>
                      <a:pt x="25" y="113"/>
                      <a:pt x="16" y="111"/>
                      <a:pt x="7" y="110"/>
                    </a:cubicBezTo>
                    <a:cubicBezTo>
                      <a:pt x="3" y="109"/>
                      <a:pt x="1" y="107"/>
                      <a:pt x="1" y="102"/>
                    </a:cubicBezTo>
                    <a:cubicBezTo>
                      <a:pt x="1" y="94"/>
                      <a:pt x="1" y="86"/>
                      <a:pt x="1" y="77"/>
                    </a:cubicBezTo>
                    <a:close/>
                    <a:moveTo>
                      <a:pt x="137" y="75"/>
                    </a:moveTo>
                    <a:cubicBezTo>
                      <a:pt x="137" y="75"/>
                      <a:pt x="136" y="75"/>
                      <a:pt x="136" y="75"/>
                    </a:cubicBezTo>
                    <a:cubicBezTo>
                      <a:pt x="136" y="69"/>
                      <a:pt x="136" y="62"/>
                      <a:pt x="135" y="56"/>
                    </a:cubicBezTo>
                    <a:cubicBezTo>
                      <a:pt x="133" y="47"/>
                      <a:pt x="131" y="37"/>
                      <a:pt x="127" y="28"/>
                    </a:cubicBezTo>
                    <a:cubicBezTo>
                      <a:pt x="126" y="25"/>
                      <a:pt x="122" y="22"/>
                      <a:pt x="119" y="19"/>
                    </a:cubicBezTo>
                    <a:cubicBezTo>
                      <a:pt x="117" y="22"/>
                      <a:pt x="113" y="25"/>
                      <a:pt x="112" y="29"/>
                    </a:cubicBezTo>
                    <a:cubicBezTo>
                      <a:pt x="110" y="32"/>
                      <a:pt x="109" y="36"/>
                      <a:pt x="109" y="39"/>
                    </a:cubicBezTo>
                    <a:cubicBezTo>
                      <a:pt x="107" y="57"/>
                      <a:pt x="106" y="74"/>
                      <a:pt x="106" y="92"/>
                    </a:cubicBezTo>
                    <a:cubicBezTo>
                      <a:pt x="106" y="103"/>
                      <a:pt x="109" y="113"/>
                      <a:pt x="112" y="124"/>
                    </a:cubicBezTo>
                    <a:cubicBezTo>
                      <a:pt x="113" y="127"/>
                      <a:pt x="117" y="131"/>
                      <a:pt x="119" y="131"/>
                    </a:cubicBezTo>
                    <a:cubicBezTo>
                      <a:pt x="122" y="131"/>
                      <a:pt x="125" y="127"/>
                      <a:pt x="127" y="124"/>
                    </a:cubicBezTo>
                    <a:cubicBezTo>
                      <a:pt x="128" y="122"/>
                      <a:pt x="130" y="118"/>
                      <a:pt x="130" y="115"/>
                    </a:cubicBezTo>
                    <a:cubicBezTo>
                      <a:pt x="133" y="102"/>
                      <a:pt x="135" y="89"/>
                      <a:pt x="137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14"/>
              <p:cNvSpPr>
                <a:spLocks/>
              </p:cNvSpPr>
              <p:nvPr/>
            </p:nvSpPr>
            <p:spPr bwMode="auto">
              <a:xfrm>
                <a:off x="3694" y="1890"/>
                <a:ext cx="129" cy="127"/>
              </a:xfrm>
              <a:custGeom>
                <a:avLst/>
                <a:gdLst>
                  <a:gd name="T0" fmla="*/ 0 w 54"/>
                  <a:gd name="T1" fmla="*/ 0 h 53"/>
                  <a:gd name="T2" fmla="*/ 26 w 54"/>
                  <a:gd name="T3" fmla="*/ 6 h 53"/>
                  <a:gd name="T4" fmla="*/ 29 w 54"/>
                  <a:gd name="T5" fmla="*/ 9 h 53"/>
                  <a:gd name="T6" fmla="*/ 49 w 54"/>
                  <a:gd name="T7" fmla="*/ 40 h 53"/>
                  <a:gd name="T8" fmla="*/ 42 w 54"/>
                  <a:gd name="T9" fmla="*/ 52 h 53"/>
                  <a:gd name="T10" fmla="*/ 17 w 54"/>
                  <a:gd name="T11" fmla="*/ 41 h 53"/>
                  <a:gd name="T12" fmla="*/ 0 w 54"/>
                  <a:gd name="T1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53">
                    <a:moveTo>
                      <a:pt x="0" y="0"/>
                    </a:moveTo>
                    <a:cubicBezTo>
                      <a:pt x="9" y="2"/>
                      <a:pt x="18" y="4"/>
                      <a:pt x="26" y="6"/>
                    </a:cubicBezTo>
                    <a:cubicBezTo>
                      <a:pt x="28" y="7"/>
                      <a:pt x="29" y="8"/>
                      <a:pt x="29" y="9"/>
                    </a:cubicBezTo>
                    <a:cubicBezTo>
                      <a:pt x="36" y="19"/>
                      <a:pt x="43" y="30"/>
                      <a:pt x="49" y="40"/>
                    </a:cubicBezTo>
                    <a:cubicBezTo>
                      <a:pt x="54" y="49"/>
                      <a:pt x="52" y="52"/>
                      <a:pt x="42" y="52"/>
                    </a:cubicBezTo>
                    <a:cubicBezTo>
                      <a:pt x="31" y="53"/>
                      <a:pt x="23" y="50"/>
                      <a:pt x="17" y="41"/>
                    </a:cubicBezTo>
                    <a:cubicBezTo>
                      <a:pt x="8" y="29"/>
                      <a:pt x="0" y="1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15"/>
              <p:cNvSpPr>
                <a:spLocks/>
              </p:cNvSpPr>
              <p:nvPr/>
            </p:nvSpPr>
            <p:spPr bwMode="auto">
              <a:xfrm>
                <a:off x="3605" y="1719"/>
                <a:ext cx="60" cy="128"/>
              </a:xfrm>
              <a:custGeom>
                <a:avLst/>
                <a:gdLst>
                  <a:gd name="T0" fmla="*/ 25 w 25"/>
                  <a:gd name="T1" fmla="*/ 53 h 53"/>
                  <a:gd name="T2" fmla="*/ 14 w 25"/>
                  <a:gd name="T3" fmla="*/ 53 h 53"/>
                  <a:gd name="T4" fmla="*/ 0 w 25"/>
                  <a:gd name="T5" fmla="*/ 40 h 53"/>
                  <a:gd name="T6" fmla="*/ 0 w 25"/>
                  <a:gd name="T7" fmla="*/ 18 h 53"/>
                  <a:gd name="T8" fmla="*/ 18 w 25"/>
                  <a:gd name="T9" fmla="*/ 0 h 53"/>
                  <a:gd name="T10" fmla="*/ 25 w 25"/>
                  <a:gd name="T11" fmla="*/ 1 h 53"/>
                  <a:gd name="T12" fmla="*/ 25 w 25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53">
                    <a:moveTo>
                      <a:pt x="25" y="53"/>
                    </a:moveTo>
                    <a:cubicBezTo>
                      <a:pt x="20" y="53"/>
                      <a:pt x="17" y="53"/>
                      <a:pt x="14" y="53"/>
                    </a:cubicBezTo>
                    <a:cubicBezTo>
                      <a:pt x="5" y="53"/>
                      <a:pt x="1" y="48"/>
                      <a:pt x="0" y="40"/>
                    </a:cubicBezTo>
                    <a:cubicBezTo>
                      <a:pt x="0" y="32"/>
                      <a:pt x="0" y="25"/>
                      <a:pt x="0" y="18"/>
                    </a:cubicBezTo>
                    <a:cubicBezTo>
                      <a:pt x="0" y="4"/>
                      <a:pt x="4" y="0"/>
                      <a:pt x="18" y="0"/>
                    </a:cubicBezTo>
                    <a:cubicBezTo>
                      <a:pt x="20" y="0"/>
                      <a:pt x="22" y="1"/>
                      <a:pt x="25" y="1"/>
                    </a:cubicBezTo>
                    <a:cubicBezTo>
                      <a:pt x="25" y="18"/>
                      <a:pt x="25" y="35"/>
                      <a:pt x="2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2" name="Freeform 5"/>
            <p:cNvSpPr>
              <a:spLocks noChangeAspect="1" noEditPoints="1"/>
            </p:cNvSpPr>
            <p:nvPr/>
          </p:nvSpPr>
          <p:spPr bwMode="auto">
            <a:xfrm>
              <a:off x="6151200" y="2028121"/>
              <a:ext cx="380992" cy="383176"/>
            </a:xfrm>
            <a:custGeom>
              <a:avLst/>
              <a:gdLst>
                <a:gd name="T0" fmla="*/ 0 w 207"/>
                <a:gd name="T1" fmla="*/ 87 h 208"/>
                <a:gd name="T2" fmla="*/ 0 w 207"/>
                <a:gd name="T3" fmla="*/ 78 h 208"/>
                <a:gd name="T4" fmla="*/ 0 w 207"/>
                <a:gd name="T5" fmla="*/ 77 h 208"/>
                <a:gd name="T6" fmla="*/ 1 w 207"/>
                <a:gd name="T7" fmla="*/ 65 h 208"/>
                <a:gd name="T8" fmla="*/ 16 w 207"/>
                <a:gd name="T9" fmla="*/ 33 h 208"/>
                <a:gd name="T10" fmla="*/ 46 w 207"/>
                <a:gd name="T11" fmla="*/ 8 h 208"/>
                <a:gd name="T12" fmla="*/ 74 w 207"/>
                <a:gd name="T13" fmla="*/ 1 h 208"/>
                <a:gd name="T14" fmla="*/ 77 w 207"/>
                <a:gd name="T15" fmla="*/ 0 h 208"/>
                <a:gd name="T16" fmla="*/ 86 w 207"/>
                <a:gd name="T17" fmla="*/ 0 h 208"/>
                <a:gd name="T18" fmla="*/ 92 w 207"/>
                <a:gd name="T19" fmla="*/ 1 h 208"/>
                <a:gd name="T20" fmla="*/ 114 w 207"/>
                <a:gd name="T21" fmla="*/ 7 h 208"/>
                <a:gd name="T22" fmla="*/ 150 w 207"/>
                <a:gd name="T23" fmla="*/ 36 h 208"/>
                <a:gd name="T24" fmla="*/ 163 w 207"/>
                <a:gd name="T25" fmla="*/ 75 h 208"/>
                <a:gd name="T26" fmla="*/ 163 w 207"/>
                <a:gd name="T27" fmla="*/ 94 h 208"/>
                <a:gd name="T28" fmla="*/ 152 w 207"/>
                <a:gd name="T29" fmla="*/ 125 h 208"/>
                <a:gd name="T30" fmla="*/ 151 w 207"/>
                <a:gd name="T31" fmla="*/ 127 h 208"/>
                <a:gd name="T32" fmla="*/ 153 w 207"/>
                <a:gd name="T33" fmla="*/ 129 h 208"/>
                <a:gd name="T34" fmla="*/ 202 w 207"/>
                <a:gd name="T35" fmla="*/ 178 h 208"/>
                <a:gd name="T36" fmla="*/ 206 w 207"/>
                <a:gd name="T37" fmla="*/ 185 h 208"/>
                <a:gd name="T38" fmla="*/ 207 w 207"/>
                <a:gd name="T39" fmla="*/ 188 h 208"/>
                <a:gd name="T40" fmla="*/ 207 w 207"/>
                <a:gd name="T41" fmla="*/ 192 h 208"/>
                <a:gd name="T42" fmla="*/ 207 w 207"/>
                <a:gd name="T43" fmla="*/ 193 h 208"/>
                <a:gd name="T44" fmla="*/ 197 w 207"/>
                <a:gd name="T45" fmla="*/ 206 h 208"/>
                <a:gd name="T46" fmla="*/ 192 w 207"/>
                <a:gd name="T47" fmla="*/ 208 h 208"/>
                <a:gd name="T48" fmla="*/ 188 w 207"/>
                <a:gd name="T49" fmla="*/ 208 h 208"/>
                <a:gd name="T50" fmla="*/ 187 w 207"/>
                <a:gd name="T51" fmla="*/ 207 h 208"/>
                <a:gd name="T52" fmla="*/ 176 w 207"/>
                <a:gd name="T53" fmla="*/ 201 h 208"/>
                <a:gd name="T54" fmla="*/ 144 w 207"/>
                <a:gd name="T55" fmla="*/ 169 h 208"/>
                <a:gd name="T56" fmla="*/ 126 w 207"/>
                <a:gd name="T57" fmla="*/ 151 h 208"/>
                <a:gd name="T58" fmla="*/ 123 w 207"/>
                <a:gd name="T59" fmla="*/ 153 h 208"/>
                <a:gd name="T60" fmla="*/ 88 w 207"/>
                <a:gd name="T61" fmla="*/ 164 h 208"/>
                <a:gd name="T62" fmla="*/ 67 w 207"/>
                <a:gd name="T63" fmla="*/ 163 h 208"/>
                <a:gd name="T64" fmla="*/ 39 w 207"/>
                <a:gd name="T65" fmla="*/ 152 h 208"/>
                <a:gd name="T66" fmla="*/ 10 w 207"/>
                <a:gd name="T67" fmla="*/ 122 h 208"/>
                <a:gd name="T68" fmla="*/ 0 w 207"/>
                <a:gd name="T69" fmla="*/ 90 h 208"/>
                <a:gd name="T70" fmla="*/ 0 w 207"/>
                <a:gd name="T71" fmla="*/ 87 h 208"/>
                <a:gd name="T72" fmla="*/ 138 w 207"/>
                <a:gd name="T73" fmla="*/ 82 h 208"/>
                <a:gd name="T74" fmla="*/ 82 w 207"/>
                <a:gd name="T75" fmla="*/ 26 h 208"/>
                <a:gd name="T76" fmla="*/ 26 w 207"/>
                <a:gd name="T77" fmla="*/ 82 h 208"/>
                <a:gd name="T78" fmla="*/ 82 w 207"/>
                <a:gd name="T79" fmla="*/ 138 h 208"/>
                <a:gd name="T80" fmla="*/ 138 w 207"/>
                <a:gd name="T81" fmla="*/ 8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7" h="208">
                  <a:moveTo>
                    <a:pt x="0" y="87"/>
                  </a:moveTo>
                  <a:cubicBezTo>
                    <a:pt x="0" y="84"/>
                    <a:pt x="0" y="81"/>
                    <a:pt x="0" y="78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3"/>
                    <a:pt x="1" y="69"/>
                    <a:pt x="1" y="65"/>
                  </a:cubicBezTo>
                  <a:cubicBezTo>
                    <a:pt x="4" y="53"/>
                    <a:pt x="9" y="42"/>
                    <a:pt x="16" y="33"/>
                  </a:cubicBezTo>
                  <a:cubicBezTo>
                    <a:pt x="24" y="22"/>
                    <a:pt x="34" y="14"/>
                    <a:pt x="46" y="8"/>
                  </a:cubicBezTo>
                  <a:cubicBezTo>
                    <a:pt x="55" y="4"/>
                    <a:pt x="64" y="1"/>
                    <a:pt x="74" y="1"/>
                  </a:cubicBezTo>
                  <a:cubicBezTo>
                    <a:pt x="75" y="0"/>
                    <a:pt x="76" y="0"/>
                    <a:pt x="77" y="0"/>
                  </a:cubicBezTo>
                  <a:cubicBezTo>
                    <a:pt x="80" y="0"/>
                    <a:pt x="83" y="0"/>
                    <a:pt x="86" y="0"/>
                  </a:cubicBezTo>
                  <a:cubicBezTo>
                    <a:pt x="88" y="0"/>
                    <a:pt x="90" y="1"/>
                    <a:pt x="92" y="1"/>
                  </a:cubicBezTo>
                  <a:cubicBezTo>
                    <a:pt x="99" y="2"/>
                    <a:pt x="107" y="4"/>
                    <a:pt x="114" y="7"/>
                  </a:cubicBezTo>
                  <a:cubicBezTo>
                    <a:pt x="129" y="13"/>
                    <a:pt x="141" y="23"/>
                    <a:pt x="150" y="36"/>
                  </a:cubicBezTo>
                  <a:cubicBezTo>
                    <a:pt x="158" y="48"/>
                    <a:pt x="162" y="61"/>
                    <a:pt x="163" y="75"/>
                  </a:cubicBezTo>
                  <a:cubicBezTo>
                    <a:pt x="164" y="82"/>
                    <a:pt x="164" y="88"/>
                    <a:pt x="163" y="94"/>
                  </a:cubicBezTo>
                  <a:cubicBezTo>
                    <a:pt x="161" y="105"/>
                    <a:pt x="158" y="115"/>
                    <a:pt x="152" y="125"/>
                  </a:cubicBezTo>
                  <a:cubicBezTo>
                    <a:pt x="151" y="125"/>
                    <a:pt x="151" y="126"/>
                    <a:pt x="151" y="127"/>
                  </a:cubicBezTo>
                  <a:cubicBezTo>
                    <a:pt x="151" y="128"/>
                    <a:pt x="152" y="128"/>
                    <a:pt x="153" y="129"/>
                  </a:cubicBezTo>
                  <a:cubicBezTo>
                    <a:pt x="169" y="145"/>
                    <a:pt x="185" y="161"/>
                    <a:pt x="202" y="178"/>
                  </a:cubicBezTo>
                  <a:cubicBezTo>
                    <a:pt x="204" y="180"/>
                    <a:pt x="205" y="182"/>
                    <a:pt x="206" y="185"/>
                  </a:cubicBezTo>
                  <a:cubicBezTo>
                    <a:pt x="207" y="186"/>
                    <a:pt x="207" y="187"/>
                    <a:pt x="207" y="188"/>
                  </a:cubicBezTo>
                  <a:cubicBezTo>
                    <a:pt x="207" y="190"/>
                    <a:pt x="207" y="191"/>
                    <a:pt x="207" y="192"/>
                  </a:cubicBezTo>
                  <a:cubicBezTo>
                    <a:pt x="207" y="193"/>
                    <a:pt x="207" y="193"/>
                    <a:pt x="207" y="193"/>
                  </a:cubicBezTo>
                  <a:cubicBezTo>
                    <a:pt x="206" y="199"/>
                    <a:pt x="203" y="203"/>
                    <a:pt x="197" y="206"/>
                  </a:cubicBezTo>
                  <a:cubicBezTo>
                    <a:pt x="195" y="207"/>
                    <a:pt x="194" y="207"/>
                    <a:pt x="192" y="208"/>
                  </a:cubicBezTo>
                  <a:cubicBezTo>
                    <a:pt x="190" y="208"/>
                    <a:pt x="189" y="208"/>
                    <a:pt x="188" y="208"/>
                  </a:cubicBezTo>
                  <a:cubicBezTo>
                    <a:pt x="188" y="208"/>
                    <a:pt x="188" y="207"/>
                    <a:pt x="187" y="207"/>
                  </a:cubicBezTo>
                  <a:cubicBezTo>
                    <a:pt x="183" y="207"/>
                    <a:pt x="179" y="205"/>
                    <a:pt x="176" y="201"/>
                  </a:cubicBezTo>
                  <a:cubicBezTo>
                    <a:pt x="165" y="190"/>
                    <a:pt x="155" y="180"/>
                    <a:pt x="144" y="169"/>
                  </a:cubicBezTo>
                  <a:cubicBezTo>
                    <a:pt x="138" y="163"/>
                    <a:pt x="132" y="157"/>
                    <a:pt x="126" y="151"/>
                  </a:cubicBezTo>
                  <a:cubicBezTo>
                    <a:pt x="125" y="152"/>
                    <a:pt x="124" y="152"/>
                    <a:pt x="123" y="153"/>
                  </a:cubicBezTo>
                  <a:cubicBezTo>
                    <a:pt x="112" y="160"/>
                    <a:pt x="100" y="163"/>
                    <a:pt x="88" y="164"/>
                  </a:cubicBezTo>
                  <a:cubicBezTo>
                    <a:pt x="81" y="165"/>
                    <a:pt x="74" y="164"/>
                    <a:pt x="67" y="163"/>
                  </a:cubicBezTo>
                  <a:cubicBezTo>
                    <a:pt x="57" y="161"/>
                    <a:pt x="48" y="158"/>
                    <a:pt x="39" y="152"/>
                  </a:cubicBezTo>
                  <a:cubicBezTo>
                    <a:pt x="27" y="145"/>
                    <a:pt x="17" y="135"/>
                    <a:pt x="10" y="122"/>
                  </a:cubicBezTo>
                  <a:cubicBezTo>
                    <a:pt x="4" y="112"/>
                    <a:pt x="1" y="102"/>
                    <a:pt x="0" y="90"/>
                  </a:cubicBezTo>
                  <a:cubicBezTo>
                    <a:pt x="0" y="89"/>
                    <a:pt x="0" y="88"/>
                    <a:pt x="0" y="87"/>
                  </a:cubicBezTo>
                  <a:close/>
                  <a:moveTo>
                    <a:pt x="138" y="82"/>
                  </a:moveTo>
                  <a:cubicBezTo>
                    <a:pt x="138" y="51"/>
                    <a:pt x="113" y="26"/>
                    <a:pt x="82" y="26"/>
                  </a:cubicBezTo>
                  <a:cubicBezTo>
                    <a:pt x="51" y="26"/>
                    <a:pt x="26" y="51"/>
                    <a:pt x="26" y="82"/>
                  </a:cubicBezTo>
                  <a:cubicBezTo>
                    <a:pt x="26" y="114"/>
                    <a:pt x="51" y="138"/>
                    <a:pt x="82" y="138"/>
                  </a:cubicBezTo>
                  <a:cubicBezTo>
                    <a:pt x="113" y="138"/>
                    <a:pt x="138" y="113"/>
                    <a:pt x="138" y="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f5a7587a2c735c78a1f89acb18e176ff497b5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31</cp:revision>
  <dcterms:created xsi:type="dcterms:W3CDTF">2015-07-15T07:19:39Z</dcterms:created>
  <dcterms:modified xsi:type="dcterms:W3CDTF">2018-07-26T01:58:12Z</dcterms:modified>
</cp:coreProperties>
</file>