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192000" cy="6858000"/>
  <p:notesSz cx="6858000" cy="9144000"/>
  <p:custDataLst>
    <p:tags r:id="rId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816" y="60"/>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1F261A-D369-4F1B-A2EF-84A0CC1E1C49}" type="datetimeFigureOut">
              <a:rPr lang="zh-CN" altLang="en-US" smtClean="0"/>
              <a:pPr/>
              <a:t>2018/7/26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988333-48AE-43B9-844A-C4DA8A10F86B}" type="slidenum">
              <a:rPr lang="zh-CN" altLang="en-US" smtClean="0"/>
              <a:pPr/>
              <a:t>‹#›</a:t>
            </a:fld>
            <a:endParaRPr lang="zh-CN" altLang="en-US"/>
          </a:p>
        </p:txBody>
      </p:sp>
    </p:spTree>
    <p:extLst>
      <p:ext uri="{BB962C8B-B14F-4D97-AF65-F5344CB8AC3E}">
        <p14:creationId xmlns:p14="http://schemas.microsoft.com/office/powerpoint/2010/main" val="32900878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6"/>
            <a:ext cx="10363200" cy="1470025"/>
          </a:xfrm>
        </p:spPr>
        <p:txBody>
          <a:bodyPr/>
          <a:lstStyle/>
          <a:p>
            <a:r>
              <a:rPr lang="zh-CN" altLang="en-US"/>
              <a:t>单击此处编辑母版标题样式</a:t>
            </a:r>
          </a:p>
        </p:txBody>
      </p:sp>
      <p:sp>
        <p:nvSpPr>
          <p:cNvPr id="3" name="副标题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2018/7/26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2018/7/26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600" y="274639"/>
            <a:ext cx="80264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2018/7/26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2018/7/26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1"/>
            <a:ext cx="103632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2018/7/26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2018/7/26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2018/7/26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2018/7/26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2018/7/26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1" y="273050"/>
            <a:ext cx="4011084"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2018/7/26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2018/7/26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2018/7/26</a:t>
            </a:fld>
            <a:endParaRPr lang="zh-CN" altLang="en-US"/>
          </a:p>
        </p:txBody>
      </p:sp>
      <p:sp>
        <p:nvSpPr>
          <p:cNvPr id="5" name="页脚占位符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五边形 53"/>
          <p:cNvSpPr/>
          <p:nvPr/>
        </p:nvSpPr>
        <p:spPr>
          <a:xfrm rot="10800000" flipV="1">
            <a:off x="11496600" y="216024"/>
            <a:ext cx="695400" cy="576064"/>
          </a:xfrm>
          <a:prstGeom prst="homePlate">
            <a:avLst/>
          </a:prstGeom>
          <a:solidFill>
            <a:srgbClr val="1CAE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bg1"/>
                </a:solidFill>
                <a:latin typeface="微软雅黑" panose="020B0503020204020204" pitchFamily="34" charset="-122"/>
                <a:ea typeface="微软雅黑" panose="020B0503020204020204" pitchFamily="34" charset="-122"/>
              </a:rPr>
              <a:t>1</a:t>
            </a:r>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55" name="矩形 54"/>
          <p:cNvSpPr/>
          <p:nvPr/>
        </p:nvSpPr>
        <p:spPr>
          <a:xfrm>
            <a:off x="0" y="0"/>
            <a:ext cx="1224136" cy="216024"/>
          </a:xfrm>
          <a:prstGeom prst="rect">
            <a:avLst/>
          </a:prstGeom>
          <a:solidFill>
            <a:srgbClr val="1CAE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6" name="文本框 55"/>
          <p:cNvSpPr txBox="1"/>
          <p:nvPr/>
        </p:nvSpPr>
        <p:spPr>
          <a:xfrm>
            <a:off x="47328" y="330424"/>
            <a:ext cx="3068385" cy="461665"/>
          </a:xfrm>
          <a:prstGeom prst="rect">
            <a:avLst/>
          </a:prstGeom>
          <a:noFill/>
        </p:spPr>
        <p:txBody>
          <a:bodyPr wrap="square" rtlCol="0">
            <a:spAutoFit/>
          </a:bodyPr>
          <a:lstStyle/>
          <a:p>
            <a:r>
              <a:rPr lang="zh-CN" altLang="en-US" sz="2400" dirty="0">
                <a:solidFill>
                  <a:srgbClr val="58595B"/>
                </a:solidFill>
                <a:latin typeface="微软雅黑" panose="020B0503020204020204" pitchFamily="34" charset="-122"/>
                <a:ea typeface="微软雅黑" panose="020B0503020204020204" pitchFamily="34" charset="-122"/>
              </a:rPr>
              <a:t>在这里添加本页标题</a:t>
            </a:r>
          </a:p>
        </p:txBody>
      </p:sp>
      <p:grpSp>
        <p:nvGrpSpPr>
          <p:cNvPr id="57" name="组合 56"/>
          <p:cNvGrpSpPr/>
          <p:nvPr/>
        </p:nvGrpSpPr>
        <p:grpSpPr>
          <a:xfrm>
            <a:off x="1605265" y="2060848"/>
            <a:ext cx="9001000" cy="2870309"/>
            <a:chOff x="1605265" y="2060848"/>
            <a:chExt cx="9001000" cy="2870309"/>
          </a:xfrm>
        </p:grpSpPr>
        <p:grpSp>
          <p:nvGrpSpPr>
            <p:cNvPr id="58" name="组合 57"/>
            <p:cNvGrpSpPr/>
            <p:nvPr/>
          </p:nvGrpSpPr>
          <p:grpSpPr>
            <a:xfrm>
              <a:off x="1605265" y="2060848"/>
              <a:ext cx="9001000" cy="1106342"/>
              <a:chOff x="1343472" y="1844824"/>
              <a:chExt cx="9001000" cy="1106342"/>
            </a:xfrm>
          </p:grpSpPr>
          <p:cxnSp>
            <p:nvCxnSpPr>
              <p:cNvPr id="75" name="直接连接符 74"/>
              <p:cNvCxnSpPr/>
              <p:nvPr/>
            </p:nvCxnSpPr>
            <p:spPr>
              <a:xfrm>
                <a:off x="1343472" y="2231449"/>
                <a:ext cx="9001000" cy="0"/>
              </a:xfrm>
              <a:prstGeom prst="line">
                <a:avLst/>
              </a:prstGeom>
              <a:ln w="19050">
                <a:solidFill>
                  <a:srgbClr val="BFBFBF"/>
                </a:solidFill>
              </a:ln>
            </p:spPr>
            <p:style>
              <a:lnRef idx="1">
                <a:schemeClr val="accent1"/>
              </a:lnRef>
              <a:fillRef idx="0">
                <a:schemeClr val="accent1"/>
              </a:fillRef>
              <a:effectRef idx="0">
                <a:schemeClr val="accent1"/>
              </a:effectRef>
              <a:fontRef idx="minor">
                <a:schemeClr val="tx1"/>
              </a:fontRef>
            </p:style>
          </p:cxnSp>
          <p:grpSp>
            <p:nvGrpSpPr>
              <p:cNvPr id="76" name="Group 4"/>
              <p:cNvGrpSpPr>
                <a:grpSpLocks noChangeAspect="1"/>
              </p:cNvGrpSpPr>
              <p:nvPr/>
            </p:nvGrpSpPr>
            <p:grpSpPr bwMode="auto">
              <a:xfrm>
                <a:off x="2135560" y="1844824"/>
                <a:ext cx="1124186" cy="1106342"/>
                <a:chOff x="3232" y="608"/>
                <a:chExt cx="1134" cy="1116"/>
              </a:xfrm>
            </p:grpSpPr>
            <p:sp>
              <p:nvSpPr>
                <p:cNvPr id="105" name="Freeform 5"/>
                <p:cNvSpPr>
                  <a:spLocks/>
                </p:cNvSpPr>
                <p:nvPr/>
              </p:nvSpPr>
              <p:spPr bwMode="auto">
                <a:xfrm>
                  <a:off x="3232" y="608"/>
                  <a:ext cx="1050" cy="1116"/>
                </a:xfrm>
                <a:custGeom>
                  <a:avLst/>
                  <a:gdLst>
                    <a:gd name="T0" fmla="*/ 60 w 442"/>
                    <a:gd name="T1" fmla="*/ 0 h 417"/>
                    <a:gd name="T2" fmla="*/ 0 w 442"/>
                    <a:gd name="T3" fmla="*/ 61 h 417"/>
                    <a:gd name="T4" fmla="*/ 0 w 442"/>
                    <a:gd name="T5" fmla="*/ 417 h 417"/>
                    <a:gd name="T6" fmla="*/ 363 w 442"/>
                    <a:gd name="T7" fmla="*/ 417 h 417"/>
                    <a:gd name="T8" fmla="*/ 365 w 442"/>
                    <a:gd name="T9" fmla="*/ 152 h 417"/>
                    <a:gd name="T10" fmla="*/ 368 w 442"/>
                    <a:gd name="T11" fmla="*/ 124 h 417"/>
                    <a:gd name="T12" fmla="*/ 369 w 442"/>
                    <a:gd name="T13" fmla="*/ 116 h 417"/>
                    <a:gd name="T14" fmla="*/ 372 w 442"/>
                    <a:gd name="T15" fmla="*/ 99 h 417"/>
                    <a:gd name="T16" fmla="*/ 374 w 442"/>
                    <a:gd name="T17" fmla="*/ 91 h 417"/>
                    <a:gd name="T18" fmla="*/ 377 w 442"/>
                    <a:gd name="T19" fmla="*/ 80 h 417"/>
                    <a:gd name="T20" fmla="*/ 381 w 442"/>
                    <a:gd name="T21" fmla="*/ 64 h 417"/>
                    <a:gd name="T22" fmla="*/ 382 w 442"/>
                    <a:gd name="T23" fmla="*/ 62 h 417"/>
                    <a:gd name="T24" fmla="*/ 389 w 442"/>
                    <a:gd name="T25" fmla="*/ 44 h 417"/>
                    <a:gd name="T26" fmla="*/ 394 w 442"/>
                    <a:gd name="T27" fmla="*/ 34 h 417"/>
                    <a:gd name="T28" fmla="*/ 399 w 442"/>
                    <a:gd name="T29" fmla="*/ 27 h 417"/>
                    <a:gd name="T30" fmla="*/ 405 w 442"/>
                    <a:gd name="T31" fmla="*/ 19 h 417"/>
                    <a:gd name="T32" fmla="*/ 410 w 442"/>
                    <a:gd name="T33" fmla="*/ 13 h 417"/>
                    <a:gd name="T34" fmla="*/ 416 w 442"/>
                    <a:gd name="T35" fmla="*/ 8 h 417"/>
                    <a:gd name="T36" fmla="*/ 422 w 442"/>
                    <a:gd name="T37" fmla="*/ 4 h 417"/>
                    <a:gd name="T38" fmla="*/ 429 w 442"/>
                    <a:gd name="T39" fmla="*/ 1 h 417"/>
                    <a:gd name="T40" fmla="*/ 442 w 442"/>
                    <a:gd name="T41" fmla="*/ 0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42" h="417">
                      <a:moveTo>
                        <a:pt x="60" y="0"/>
                      </a:moveTo>
                      <a:cubicBezTo>
                        <a:pt x="27" y="0"/>
                        <a:pt x="0" y="27"/>
                        <a:pt x="0" y="61"/>
                      </a:cubicBezTo>
                      <a:cubicBezTo>
                        <a:pt x="0" y="417"/>
                        <a:pt x="0" y="417"/>
                        <a:pt x="0" y="417"/>
                      </a:cubicBezTo>
                      <a:cubicBezTo>
                        <a:pt x="363" y="417"/>
                        <a:pt x="363" y="417"/>
                        <a:pt x="363" y="417"/>
                      </a:cubicBezTo>
                      <a:cubicBezTo>
                        <a:pt x="365" y="152"/>
                        <a:pt x="365" y="152"/>
                        <a:pt x="365" y="152"/>
                      </a:cubicBezTo>
                      <a:cubicBezTo>
                        <a:pt x="368" y="124"/>
                        <a:pt x="368" y="124"/>
                        <a:pt x="368" y="124"/>
                      </a:cubicBezTo>
                      <a:cubicBezTo>
                        <a:pt x="369" y="116"/>
                        <a:pt x="369" y="116"/>
                        <a:pt x="369" y="116"/>
                      </a:cubicBezTo>
                      <a:cubicBezTo>
                        <a:pt x="372" y="99"/>
                        <a:pt x="372" y="99"/>
                        <a:pt x="372" y="99"/>
                      </a:cubicBezTo>
                      <a:cubicBezTo>
                        <a:pt x="374" y="91"/>
                        <a:pt x="374" y="91"/>
                        <a:pt x="374" y="91"/>
                      </a:cubicBezTo>
                      <a:cubicBezTo>
                        <a:pt x="377" y="80"/>
                        <a:pt x="377" y="80"/>
                        <a:pt x="377" y="80"/>
                      </a:cubicBezTo>
                      <a:cubicBezTo>
                        <a:pt x="381" y="64"/>
                        <a:pt x="381" y="64"/>
                        <a:pt x="381" y="64"/>
                      </a:cubicBezTo>
                      <a:cubicBezTo>
                        <a:pt x="382" y="62"/>
                        <a:pt x="382" y="62"/>
                        <a:pt x="382" y="62"/>
                      </a:cubicBezTo>
                      <a:cubicBezTo>
                        <a:pt x="389" y="44"/>
                        <a:pt x="389" y="44"/>
                        <a:pt x="389" y="44"/>
                      </a:cubicBezTo>
                      <a:cubicBezTo>
                        <a:pt x="394" y="34"/>
                        <a:pt x="394" y="34"/>
                        <a:pt x="394" y="34"/>
                      </a:cubicBezTo>
                      <a:cubicBezTo>
                        <a:pt x="399" y="27"/>
                        <a:pt x="399" y="27"/>
                        <a:pt x="399" y="27"/>
                      </a:cubicBezTo>
                      <a:cubicBezTo>
                        <a:pt x="405" y="19"/>
                        <a:pt x="405" y="19"/>
                        <a:pt x="405" y="19"/>
                      </a:cubicBezTo>
                      <a:cubicBezTo>
                        <a:pt x="410" y="13"/>
                        <a:pt x="410" y="13"/>
                        <a:pt x="410" y="13"/>
                      </a:cubicBezTo>
                      <a:cubicBezTo>
                        <a:pt x="416" y="8"/>
                        <a:pt x="416" y="8"/>
                        <a:pt x="416" y="8"/>
                      </a:cubicBezTo>
                      <a:cubicBezTo>
                        <a:pt x="422" y="4"/>
                        <a:pt x="422" y="4"/>
                        <a:pt x="422" y="4"/>
                      </a:cubicBezTo>
                      <a:cubicBezTo>
                        <a:pt x="429" y="1"/>
                        <a:pt x="429" y="1"/>
                        <a:pt x="429" y="1"/>
                      </a:cubicBezTo>
                      <a:cubicBezTo>
                        <a:pt x="442" y="0"/>
                        <a:pt x="442" y="0"/>
                        <a:pt x="442" y="0"/>
                      </a:cubicBezTo>
                    </a:path>
                  </a:pathLst>
                </a:custGeom>
                <a:solidFill>
                  <a:srgbClr val="1CAE9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108000" rIns="216000" bIns="45720" numCol="1" anchor="t" anchorCtr="0" compatLnSpc="1">
                  <a:prstTxWarp prst="textNoShape">
                    <a:avLst/>
                  </a:prstTxWarp>
                </a:bodyPr>
                <a:lstStyle/>
                <a:p>
                  <a:pPr algn="ctr"/>
                  <a:r>
                    <a:rPr lang="en-US" altLang="zh-CN" dirty="0">
                      <a:solidFill>
                        <a:schemeClr val="bg1"/>
                      </a:solidFill>
                      <a:latin typeface="微软雅黑" panose="020B0503020204020204" pitchFamily="34" charset="-122"/>
                      <a:ea typeface="微软雅黑" panose="020B0503020204020204" pitchFamily="34" charset="-122"/>
                    </a:rPr>
                    <a:t>01</a:t>
                  </a:r>
                </a:p>
              </p:txBody>
            </p:sp>
            <p:sp>
              <p:nvSpPr>
                <p:cNvPr id="106" name="Freeform 6"/>
                <p:cNvSpPr>
                  <a:spLocks/>
                </p:cNvSpPr>
                <p:nvPr/>
              </p:nvSpPr>
              <p:spPr bwMode="auto">
                <a:xfrm>
                  <a:off x="4094" y="608"/>
                  <a:ext cx="272" cy="390"/>
                </a:xfrm>
                <a:custGeom>
                  <a:avLst/>
                  <a:gdLst>
                    <a:gd name="T0" fmla="*/ 148 w 148"/>
                    <a:gd name="T1" fmla="*/ 185 h 212"/>
                    <a:gd name="T2" fmla="*/ 148 w 148"/>
                    <a:gd name="T3" fmla="*/ 212 h 212"/>
                    <a:gd name="T4" fmla="*/ 0 w 148"/>
                    <a:gd name="T5" fmla="*/ 212 h 212"/>
                    <a:gd name="T6" fmla="*/ 0 w 148"/>
                    <a:gd name="T7" fmla="*/ 212 h 212"/>
                    <a:gd name="T8" fmla="*/ 0 w 148"/>
                    <a:gd name="T9" fmla="*/ 185 h 212"/>
                    <a:gd name="T10" fmla="*/ 0 w 148"/>
                    <a:gd name="T11" fmla="*/ 185 h 212"/>
                    <a:gd name="T12" fmla="*/ 74 w 148"/>
                    <a:gd name="T13" fmla="*/ 0 h 212"/>
                    <a:gd name="T14" fmla="*/ 148 w 148"/>
                    <a:gd name="T15" fmla="*/ 185 h 2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8" h="212">
                      <a:moveTo>
                        <a:pt x="148" y="185"/>
                      </a:moveTo>
                      <a:cubicBezTo>
                        <a:pt x="148" y="212"/>
                        <a:pt x="148" y="212"/>
                        <a:pt x="148" y="212"/>
                      </a:cubicBezTo>
                      <a:cubicBezTo>
                        <a:pt x="0" y="212"/>
                        <a:pt x="0" y="212"/>
                        <a:pt x="0" y="212"/>
                      </a:cubicBezTo>
                      <a:cubicBezTo>
                        <a:pt x="0" y="212"/>
                        <a:pt x="0" y="212"/>
                        <a:pt x="0" y="212"/>
                      </a:cubicBezTo>
                      <a:cubicBezTo>
                        <a:pt x="0" y="185"/>
                        <a:pt x="0" y="185"/>
                        <a:pt x="0" y="185"/>
                      </a:cubicBezTo>
                      <a:cubicBezTo>
                        <a:pt x="0" y="185"/>
                        <a:pt x="0" y="185"/>
                        <a:pt x="0" y="185"/>
                      </a:cubicBezTo>
                      <a:cubicBezTo>
                        <a:pt x="1" y="83"/>
                        <a:pt x="34" y="0"/>
                        <a:pt x="74" y="0"/>
                      </a:cubicBezTo>
                      <a:cubicBezTo>
                        <a:pt x="115" y="0"/>
                        <a:pt x="148" y="83"/>
                        <a:pt x="148" y="185"/>
                      </a:cubicBezTo>
                      <a:close/>
                    </a:path>
                  </a:pathLst>
                </a:custGeom>
                <a:solidFill>
                  <a:srgbClr val="0E57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77" name="Group 4"/>
              <p:cNvGrpSpPr>
                <a:grpSpLocks noChangeAspect="1"/>
              </p:cNvGrpSpPr>
              <p:nvPr/>
            </p:nvGrpSpPr>
            <p:grpSpPr bwMode="auto">
              <a:xfrm>
                <a:off x="4199789" y="1844824"/>
                <a:ext cx="1124186" cy="1106342"/>
                <a:chOff x="3232" y="608"/>
                <a:chExt cx="1134" cy="1116"/>
              </a:xfrm>
            </p:grpSpPr>
            <p:sp>
              <p:nvSpPr>
                <p:cNvPr id="103" name="Freeform 5"/>
                <p:cNvSpPr>
                  <a:spLocks/>
                </p:cNvSpPr>
                <p:nvPr/>
              </p:nvSpPr>
              <p:spPr bwMode="auto">
                <a:xfrm>
                  <a:off x="3232" y="608"/>
                  <a:ext cx="1050" cy="1116"/>
                </a:xfrm>
                <a:custGeom>
                  <a:avLst/>
                  <a:gdLst>
                    <a:gd name="T0" fmla="*/ 60 w 442"/>
                    <a:gd name="T1" fmla="*/ 0 h 417"/>
                    <a:gd name="T2" fmla="*/ 0 w 442"/>
                    <a:gd name="T3" fmla="*/ 61 h 417"/>
                    <a:gd name="T4" fmla="*/ 0 w 442"/>
                    <a:gd name="T5" fmla="*/ 417 h 417"/>
                    <a:gd name="T6" fmla="*/ 363 w 442"/>
                    <a:gd name="T7" fmla="*/ 417 h 417"/>
                    <a:gd name="T8" fmla="*/ 365 w 442"/>
                    <a:gd name="T9" fmla="*/ 152 h 417"/>
                    <a:gd name="T10" fmla="*/ 368 w 442"/>
                    <a:gd name="T11" fmla="*/ 124 h 417"/>
                    <a:gd name="T12" fmla="*/ 369 w 442"/>
                    <a:gd name="T13" fmla="*/ 116 h 417"/>
                    <a:gd name="T14" fmla="*/ 372 w 442"/>
                    <a:gd name="T15" fmla="*/ 99 h 417"/>
                    <a:gd name="T16" fmla="*/ 374 w 442"/>
                    <a:gd name="T17" fmla="*/ 91 h 417"/>
                    <a:gd name="T18" fmla="*/ 377 w 442"/>
                    <a:gd name="T19" fmla="*/ 80 h 417"/>
                    <a:gd name="T20" fmla="*/ 381 w 442"/>
                    <a:gd name="T21" fmla="*/ 64 h 417"/>
                    <a:gd name="T22" fmla="*/ 382 w 442"/>
                    <a:gd name="T23" fmla="*/ 62 h 417"/>
                    <a:gd name="T24" fmla="*/ 389 w 442"/>
                    <a:gd name="T25" fmla="*/ 44 h 417"/>
                    <a:gd name="T26" fmla="*/ 394 w 442"/>
                    <a:gd name="T27" fmla="*/ 34 h 417"/>
                    <a:gd name="T28" fmla="*/ 399 w 442"/>
                    <a:gd name="T29" fmla="*/ 27 h 417"/>
                    <a:gd name="T30" fmla="*/ 405 w 442"/>
                    <a:gd name="T31" fmla="*/ 19 h 417"/>
                    <a:gd name="T32" fmla="*/ 410 w 442"/>
                    <a:gd name="T33" fmla="*/ 13 h 417"/>
                    <a:gd name="T34" fmla="*/ 416 w 442"/>
                    <a:gd name="T35" fmla="*/ 8 h 417"/>
                    <a:gd name="T36" fmla="*/ 422 w 442"/>
                    <a:gd name="T37" fmla="*/ 4 h 417"/>
                    <a:gd name="T38" fmla="*/ 429 w 442"/>
                    <a:gd name="T39" fmla="*/ 1 h 417"/>
                    <a:gd name="T40" fmla="*/ 442 w 442"/>
                    <a:gd name="T41" fmla="*/ 0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42" h="417">
                      <a:moveTo>
                        <a:pt x="60" y="0"/>
                      </a:moveTo>
                      <a:cubicBezTo>
                        <a:pt x="27" y="0"/>
                        <a:pt x="0" y="27"/>
                        <a:pt x="0" y="61"/>
                      </a:cubicBezTo>
                      <a:cubicBezTo>
                        <a:pt x="0" y="417"/>
                        <a:pt x="0" y="417"/>
                        <a:pt x="0" y="417"/>
                      </a:cubicBezTo>
                      <a:cubicBezTo>
                        <a:pt x="363" y="417"/>
                        <a:pt x="363" y="417"/>
                        <a:pt x="363" y="417"/>
                      </a:cubicBezTo>
                      <a:cubicBezTo>
                        <a:pt x="365" y="152"/>
                        <a:pt x="365" y="152"/>
                        <a:pt x="365" y="152"/>
                      </a:cubicBezTo>
                      <a:cubicBezTo>
                        <a:pt x="368" y="124"/>
                        <a:pt x="368" y="124"/>
                        <a:pt x="368" y="124"/>
                      </a:cubicBezTo>
                      <a:cubicBezTo>
                        <a:pt x="369" y="116"/>
                        <a:pt x="369" y="116"/>
                        <a:pt x="369" y="116"/>
                      </a:cubicBezTo>
                      <a:cubicBezTo>
                        <a:pt x="372" y="99"/>
                        <a:pt x="372" y="99"/>
                        <a:pt x="372" y="99"/>
                      </a:cubicBezTo>
                      <a:cubicBezTo>
                        <a:pt x="374" y="91"/>
                        <a:pt x="374" y="91"/>
                        <a:pt x="374" y="91"/>
                      </a:cubicBezTo>
                      <a:cubicBezTo>
                        <a:pt x="377" y="80"/>
                        <a:pt x="377" y="80"/>
                        <a:pt x="377" y="80"/>
                      </a:cubicBezTo>
                      <a:cubicBezTo>
                        <a:pt x="381" y="64"/>
                        <a:pt x="381" y="64"/>
                        <a:pt x="381" y="64"/>
                      </a:cubicBezTo>
                      <a:cubicBezTo>
                        <a:pt x="382" y="62"/>
                        <a:pt x="382" y="62"/>
                        <a:pt x="382" y="62"/>
                      </a:cubicBezTo>
                      <a:cubicBezTo>
                        <a:pt x="389" y="44"/>
                        <a:pt x="389" y="44"/>
                        <a:pt x="389" y="44"/>
                      </a:cubicBezTo>
                      <a:cubicBezTo>
                        <a:pt x="394" y="34"/>
                        <a:pt x="394" y="34"/>
                        <a:pt x="394" y="34"/>
                      </a:cubicBezTo>
                      <a:cubicBezTo>
                        <a:pt x="399" y="27"/>
                        <a:pt x="399" y="27"/>
                        <a:pt x="399" y="27"/>
                      </a:cubicBezTo>
                      <a:cubicBezTo>
                        <a:pt x="405" y="19"/>
                        <a:pt x="405" y="19"/>
                        <a:pt x="405" y="19"/>
                      </a:cubicBezTo>
                      <a:cubicBezTo>
                        <a:pt x="410" y="13"/>
                        <a:pt x="410" y="13"/>
                        <a:pt x="410" y="13"/>
                      </a:cubicBezTo>
                      <a:cubicBezTo>
                        <a:pt x="416" y="8"/>
                        <a:pt x="416" y="8"/>
                        <a:pt x="416" y="8"/>
                      </a:cubicBezTo>
                      <a:cubicBezTo>
                        <a:pt x="422" y="4"/>
                        <a:pt x="422" y="4"/>
                        <a:pt x="422" y="4"/>
                      </a:cubicBezTo>
                      <a:cubicBezTo>
                        <a:pt x="429" y="1"/>
                        <a:pt x="429" y="1"/>
                        <a:pt x="429" y="1"/>
                      </a:cubicBezTo>
                      <a:cubicBezTo>
                        <a:pt x="442" y="0"/>
                        <a:pt x="442" y="0"/>
                        <a:pt x="442" y="0"/>
                      </a:cubicBezTo>
                    </a:path>
                  </a:pathLst>
                </a:custGeom>
                <a:solidFill>
                  <a:srgbClr val="ACC5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108000" rIns="216000" bIns="45720" numCol="1" anchor="t" anchorCtr="0" compatLnSpc="1">
                  <a:prstTxWarp prst="textNoShape">
                    <a:avLst/>
                  </a:prstTxWarp>
                </a:bodyPr>
                <a:lstStyle/>
                <a:p>
                  <a:pPr algn="ctr"/>
                  <a:r>
                    <a:rPr lang="en-US" altLang="zh-CN" dirty="0">
                      <a:solidFill>
                        <a:schemeClr val="bg1"/>
                      </a:solidFill>
                      <a:latin typeface="微软雅黑" panose="020B0503020204020204" pitchFamily="34" charset="-122"/>
                      <a:ea typeface="微软雅黑" panose="020B0503020204020204" pitchFamily="34" charset="-122"/>
                    </a:rPr>
                    <a:t>02</a:t>
                  </a:r>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104" name="Freeform 6"/>
                <p:cNvSpPr>
                  <a:spLocks/>
                </p:cNvSpPr>
                <p:nvPr/>
              </p:nvSpPr>
              <p:spPr bwMode="auto">
                <a:xfrm>
                  <a:off x="4094" y="608"/>
                  <a:ext cx="272" cy="390"/>
                </a:xfrm>
                <a:custGeom>
                  <a:avLst/>
                  <a:gdLst>
                    <a:gd name="T0" fmla="*/ 148 w 148"/>
                    <a:gd name="T1" fmla="*/ 185 h 212"/>
                    <a:gd name="T2" fmla="*/ 148 w 148"/>
                    <a:gd name="T3" fmla="*/ 212 h 212"/>
                    <a:gd name="T4" fmla="*/ 0 w 148"/>
                    <a:gd name="T5" fmla="*/ 212 h 212"/>
                    <a:gd name="T6" fmla="*/ 0 w 148"/>
                    <a:gd name="T7" fmla="*/ 212 h 212"/>
                    <a:gd name="T8" fmla="*/ 0 w 148"/>
                    <a:gd name="T9" fmla="*/ 185 h 212"/>
                    <a:gd name="T10" fmla="*/ 0 w 148"/>
                    <a:gd name="T11" fmla="*/ 185 h 212"/>
                    <a:gd name="T12" fmla="*/ 74 w 148"/>
                    <a:gd name="T13" fmla="*/ 0 h 212"/>
                    <a:gd name="T14" fmla="*/ 148 w 148"/>
                    <a:gd name="T15" fmla="*/ 185 h 2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8" h="212">
                      <a:moveTo>
                        <a:pt x="148" y="185"/>
                      </a:moveTo>
                      <a:cubicBezTo>
                        <a:pt x="148" y="212"/>
                        <a:pt x="148" y="212"/>
                        <a:pt x="148" y="212"/>
                      </a:cubicBezTo>
                      <a:cubicBezTo>
                        <a:pt x="0" y="212"/>
                        <a:pt x="0" y="212"/>
                        <a:pt x="0" y="212"/>
                      </a:cubicBezTo>
                      <a:cubicBezTo>
                        <a:pt x="0" y="212"/>
                        <a:pt x="0" y="212"/>
                        <a:pt x="0" y="212"/>
                      </a:cubicBezTo>
                      <a:cubicBezTo>
                        <a:pt x="0" y="185"/>
                        <a:pt x="0" y="185"/>
                        <a:pt x="0" y="185"/>
                      </a:cubicBezTo>
                      <a:cubicBezTo>
                        <a:pt x="0" y="185"/>
                        <a:pt x="0" y="185"/>
                        <a:pt x="0" y="185"/>
                      </a:cubicBezTo>
                      <a:cubicBezTo>
                        <a:pt x="1" y="83"/>
                        <a:pt x="34" y="0"/>
                        <a:pt x="74" y="0"/>
                      </a:cubicBezTo>
                      <a:cubicBezTo>
                        <a:pt x="115" y="0"/>
                        <a:pt x="148" y="83"/>
                        <a:pt x="148" y="185"/>
                      </a:cubicBezTo>
                      <a:close/>
                    </a:path>
                  </a:pathLst>
                </a:custGeom>
                <a:solidFill>
                  <a:srgbClr val="5B6E2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78" name="Group 4"/>
              <p:cNvGrpSpPr>
                <a:grpSpLocks noChangeAspect="1"/>
              </p:cNvGrpSpPr>
              <p:nvPr/>
            </p:nvGrpSpPr>
            <p:grpSpPr bwMode="auto">
              <a:xfrm>
                <a:off x="6264018" y="1844824"/>
                <a:ext cx="1124186" cy="1106342"/>
                <a:chOff x="3232" y="608"/>
                <a:chExt cx="1134" cy="1116"/>
              </a:xfrm>
            </p:grpSpPr>
            <p:sp>
              <p:nvSpPr>
                <p:cNvPr id="101" name="Freeform 5"/>
                <p:cNvSpPr>
                  <a:spLocks/>
                </p:cNvSpPr>
                <p:nvPr/>
              </p:nvSpPr>
              <p:spPr bwMode="auto">
                <a:xfrm>
                  <a:off x="3232" y="608"/>
                  <a:ext cx="1050" cy="1116"/>
                </a:xfrm>
                <a:custGeom>
                  <a:avLst/>
                  <a:gdLst>
                    <a:gd name="T0" fmla="*/ 60 w 442"/>
                    <a:gd name="T1" fmla="*/ 0 h 417"/>
                    <a:gd name="T2" fmla="*/ 0 w 442"/>
                    <a:gd name="T3" fmla="*/ 61 h 417"/>
                    <a:gd name="T4" fmla="*/ 0 w 442"/>
                    <a:gd name="T5" fmla="*/ 417 h 417"/>
                    <a:gd name="T6" fmla="*/ 363 w 442"/>
                    <a:gd name="T7" fmla="*/ 417 h 417"/>
                    <a:gd name="T8" fmla="*/ 365 w 442"/>
                    <a:gd name="T9" fmla="*/ 152 h 417"/>
                    <a:gd name="T10" fmla="*/ 368 w 442"/>
                    <a:gd name="T11" fmla="*/ 124 h 417"/>
                    <a:gd name="T12" fmla="*/ 369 w 442"/>
                    <a:gd name="T13" fmla="*/ 116 h 417"/>
                    <a:gd name="T14" fmla="*/ 372 w 442"/>
                    <a:gd name="T15" fmla="*/ 99 h 417"/>
                    <a:gd name="T16" fmla="*/ 374 w 442"/>
                    <a:gd name="T17" fmla="*/ 91 h 417"/>
                    <a:gd name="T18" fmla="*/ 377 w 442"/>
                    <a:gd name="T19" fmla="*/ 80 h 417"/>
                    <a:gd name="T20" fmla="*/ 381 w 442"/>
                    <a:gd name="T21" fmla="*/ 64 h 417"/>
                    <a:gd name="T22" fmla="*/ 382 w 442"/>
                    <a:gd name="T23" fmla="*/ 62 h 417"/>
                    <a:gd name="T24" fmla="*/ 389 w 442"/>
                    <a:gd name="T25" fmla="*/ 44 h 417"/>
                    <a:gd name="T26" fmla="*/ 394 w 442"/>
                    <a:gd name="T27" fmla="*/ 34 h 417"/>
                    <a:gd name="T28" fmla="*/ 399 w 442"/>
                    <a:gd name="T29" fmla="*/ 27 h 417"/>
                    <a:gd name="T30" fmla="*/ 405 w 442"/>
                    <a:gd name="T31" fmla="*/ 19 h 417"/>
                    <a:gd name="T32" fmla="*/ 410 w 442"/>
                    <a:gd name="T33" fmla="*/ 13 h 417"/>
                    <a:gd name="T34" fmla="*/ 416 w 442"/>
                    <a:gd name="T35" fmla="*/ 8 h 417"/>
                    <a:gd name="T36" fmla="*/ 422 w 442"/>
                    <a:gd name="T37" fmla="*/ 4 h 417"/>
                    <a:gd name="T38" fmla="*/ 429 w 442"/>
                    <a:gd name="T39" fmla="*/ 1 h 417"/>
                    <a:gd name="T40" fmla="*/ 442 w 442"/>
                    <a:gd name="T41" fmla="*/ 0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42" h="417">
                      <a:moveTo>
                        <a:pt x="60" y="0"/>
                      </a:moveTo>
                      <a:cubicBezTo>
                        <a:pt x="27" y="0"/>
                        <a:pt x="0" y="27"/>
                        <a:pt x="0" y="61"/>
                      </a:cubicBezTo>
                      <a:cubicBezTo>
                        <a:pt x="0" y="417"/>
                        <a:pt x="0" y="417"/>
                        <a:pt x="0" y="417"/>
                      </a:cubicBezTo>
                      <a:cubicBezTo>
                        <a:pt x="363" y="417"/>
                        <a:pt x="363" y="417"/>
                        <a:pt x="363" y="417"/>
                      </a:cubicBezTo>
                      <a:cubicBezTo>
                        <a:pt x="365" y="152"/>
                        <a:pt x="365" y="152"/>
                        <a:pt x="365" y="152"/>
                      </a:cubicBezTo>
                      <a:cubicBezTo>
                        <a:pt x="368" y="124"/>
                        <a:pt x="368" y="124"/>
                        <a:pt x="368" y="124"/>
                      </a:cubicBezTo>
                      <a:cubicBezTo>
                        <a:pt x="369" y="116"/>
                        <a:pt x="369" y="116"/>
                        <a:pt x="369" y="116"/>
                      </a:cubicBezTo>
                      <a:cubicBezTo>
                        <a:pt x="372" y="99"/>
                        <a:pt x="372" y="99"/>
                        <a:pt x="372" y="99"/>
                      </a:cubicBezTo>
                      <a:cubicBezTo>
                        <a:pt x="374" y="91"/>
                        <a:pt x="374" y="91"/>
                        <a:pt x="374" y="91"/>
                      </a:cubicBezTo>
                      <a:cubicBezTo>
                        <a:pt x="377" y="80"/>
                        <a:pt x="377" y="80"/>
                        <a:pt x="377" y="80"/>
                      </a:cubicBezTo>
                      <a:cubicBezTo>
                        <a:pt x="381" y="64"/>
                        <a:pt x="381" y="64"/>
                        <a:pt x="381" y="64"/>
                      </a:cubicBezTo>
                      <a:cubicBezTo>
                        <a:pt x="382" y="62"/>
                        <a:pt x="382" y="62"/>
                        <a:pt x="382" y="62"/>
                      </a:cubicBezTo>
                      <a:cubicBezTo>
                        <a:pt x="389" y="44"/>
                        <a:pt x="389" y="44"/>
                        <a:pt x="389" y="44"/>
                      </a:cubicBezTo>
                      <a:cubicBezTo>
                        <a:pt x="394" y="34"/>
                        <a:pt x="394" y="34"/>
                        <a:pt x="394" y="34"/>
                      </a:cubicBezTo>
                      <a:cubicBezTo>
                        <a:pt x="399" y="27"/>
                        <a:pt x="399" y="27"/>
                        <a:pt x="399" y="27"/>
                      </a:cubicBezTo>
                      <a:cubicBezTo>
                        <a:pt x="405" y="19"/>
                        <a:pt x="405" y="19"/>
                        <a:pt x="405" y="19"/>
                      </a:cubicBezTo>
                      <a:cubicBezTo>
                        <a:pt x="410" y="13"/>
                        <a:pt x="410" y="13"/>
                        <a:pt x="410" y="13"/>
                      </a:cubicBezTo>
                      <a:cubicBezTo>
                        <a:pt x="416" y="8"/>
                        <a:pt x="416" y="8"/>
                        <a:pt x="416" y="8"/>
                      </a:cubicBezTo>
                      <a:cubicBezTo>
                        <a:pt x="422" y="4"/>
                        <a:pt x="422" y="4"/>
                        <a:pt x="422" y="4"/>
                      </a:cubicBezTo>
                      <a:cubicBezTo>
                        <a:pt x="429" y="1"/>
                        <a:pt x="429" y="1"/>
                        <a:pt x="429" y="1"/>
                      </a:cubicBezTo>
                      <a:cubicBezTo>
                        <a:pt x="442" y="0"/>
                        <a:pt x="442" y="0"/>
                        <a:pt x="442" y="0"/>
                      </a:cubicBezTo>
                    </a:path>
                  </a:pathLst>
                </a:custGeom>
                <a:solidFill>
                  <a:srgbClr val="F6AC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108000" rIns="216000" bIns="45720" numCol="1" anchor="t" anchorCtr="0" compatLnSpc="1">
                  <a:prstTxWarp prst="textNoShape">
                    <a:avLst/>
                  </a:prstTxWarp>
                </a:bodyPr>
                <a:lstStyle/>
                <a:p>
                  <a:pPr algn="ctr"/>
                  <a:r>
                    <a:rPr lang="en-US" altLang="zh-CN" dirty="0">
                      <a:solidFill>
                        <a:schemeClr val="bg1"/>
                      </a:solidFill>
                      <a:latin typeface="微软雅黑" panose="020B0503020204020204" pitchFamily="34" charset="-122"/>
                      <a:ea typeface="微软雅黑" panose="020B0503020204020204" pitchFamily="34" charset="-122"/>
                    </a:rPr>
                    <a:t>03</a:t>
                  </a:r>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102" name="Freeform 6"/>
                <p:cNvSpPr>
                  <a:spLocks/>
                </p:cNvSpPr>
                <p:nvPr/>
              </p:nvSpPr>
              <p:spPr bwMode="auto">
                <a:xfrm>
                  <a:off x="4094" y="608"/>
                  <a:ext cx="272" cy="390"/>
                </a:xfrm>
                <a:custGeom>
                  <a:avLst/>
                  <a:gdLst>
                    <a:gd name="T0" fmla="*/ 148 w 148"/>
                    <a:gd name="T1" fmla="*/ 185 h 212"/>
                    <a:gd name="T2" fmla="*/ 148 w 148"/>
                    <a:gd name="T3" fmla="*/ 212 h 212"/>
                    <a:gd name="T4" fmla="*/ 0 w 148"/>
                    <a:gd name="T5" fmla="*/ 212 h 212"/>
                    <a:gd name="T6" fmla="*/ 0 w 148"/>
                    <a:gd name="T7" fmla="*/ 212 h 212"/>
                    <a:gd name="T8" fmla="*/ 0 w 148"/>
                    <a:gd name="T9" fmla="*/ 185 h 212"/>
                    <a:gd name="T10" fmla="*/ 0 w 148"/>
                    <a:gd name="T11" fmla="*/ 185 h 212"/>
                    <a:gd name="T12" fmla="*/ 74 w 148"/>
                    <a:gd name="T13" fmla="*/ 0 h 212"/>
                    <a:gd name="T14" fmla="*/ 148 w 148"/>
                    <a:gd name="T15" fmla="*/ 185 h 2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8" h="212">
                      <a:moveTo>
                        <a:pt x="148" y="185"/>
                      </a:moveTo>
                      <a:cubicBezTo>
                        <a:pt x="148" y="212"/>
                        <a:pt x="148" y="212"/>
                        <a:pt x="148" y="212"/>
                      </a:cubicBezTo>
                      <a:cubicBezTo>
                        <a:pt x="0" y="212"/>
                        <a:pt x="0" y="212"/>
                        <a:pt x="0" y="212"/>
                      </a:cubicBezTo>
                      <a:cubicBezTo>
                        <a:pt x="0" y="212"/>
                        <a:pt x="0" y="212"/>
                        <a:pt x="0" y="212"/>
                      </a:cubicBezTo>
                      <a:cubicBezTo>
                        <a:pt x="0" y="185"/>
                        <a:pt x="0" y="185"/>
                        <a:pt x="0" y="185"/>
                      </a:cubicBezTo>
                      <a:cubicBezTo>
                        <a:pt x="0" y="185"/>
                        <a:pt x="0" y="185"/>
                        <a:pt x="0" y="185"/>
                      </a:cubicBezTo>
                      <a:cubicBezTo>
                        <a:pt x="1" y="83"/>
                        <a:pt x="34" y="0"/>
                        <a:pt x="74" y="0"/>
                      </a:cubicBezTo>
                      <a:cubicBezTo>
                        <a:pt x="115" y="0"/>
                        <a:pt x="148" y="83"/>
                        <a:pt x="148" y="185"/>
                      </a:cubicBezTo>
                      <a:close/>
                    </a:path>
                  </a:pathLst>
                </a:custGeom>
                <a:solidFill>
                  <a:srgbClr val="8E5B0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79" name="Group 4"/>
              <p:cNvGrpSpPr>
                <a:grpSpLocks noChangeAspect="1"/>
              </p:cNvGrpSpPr>
              <p:nvPr/>
            </p:nvGrpSpPr>
            <p:grpSpPr bwMode="auto">
              <a:xfrm>
                <a:off x="8328248" y="1844824"/>
                <a:ext cx="1124186" cy="1106342"/>
                <a:chOff x="3232" y="608"/>
                <a:chExt cx="1134" cy="1116"/>
              </a:xfrm>
            </p:grpSpPr>
            <p:sp>
              <p:nvSpPr>
                <p:cNvPr id="80" name="Freeform 5"/>
                <p:cNvSpPr>
                  <a:spLocks/>
                </p:cNvSpPr>
                <p:nvPr/>
              </p:nvSpPr>
              <p:spPr bwMode="auto">
                <a:xfrm>
                  <a:off x="3232" y="608"/>
                  <a:ext cx="1050" cy="1116"/>
                </a:xfrm>
                <a:custGeom>
                  <a:avLst/>
                  <a:gdLst>
                    <a:gd name="T0" fmla="*/ 60 w 442"/>
                    <a:gd name="T1" fmla="*/ 0 h 417"/>
                    <a:gd name="T2" fmla="*/ 0 w 442"/>
                    <a:gd name="T3" fmla="*/ 61 h 417"/>
                    <a:gd name="T4" fmla="*/ 0 w 442"/>
                    <a:gd name="T5" fmla="*/ 417 h 417"/>
                    <a:gd name="T6" fmla="*/ 363 w 442"/>
                    <a:gd name="T7" fmla="*/ 417 h 417"/>
                    <a:gd name="T8" fmla="*/ 365 w 442"/>
                    <a:gd name="T9" fmla="*/ 152 h 417"/>
                    <a:gd name="T10" fmla="*/ 368 w 442"/>
                    <a:gd name="T11" fmla="*/ 124 h 417"/>
                    <a:gd name="T12" fmla="*/ 369 w 442"/>
                    <a:gd name="T13" fmla="*/ 116 h 417"/>
                    <a:gd name="T14" fmla="*/ 372 w 442"/>
                    <a:gd name="T15" fmla="*/ 99 h 417"/>
                    <a:gd name="T16" fmla="*/ 374 w 442"/>
                    <a:gd name="T17" fmla="*/ 91 h 417"/>
                    <a:gd name="T18" fmla="*/ 377 w 442"/>
                    <a:gd name="T19" fmla="*/ 80 h 417"/>
                    <a:gd name="T20" fmla="*/ 381 w 442"/>
                    <a:gd name="T21" fmla="*/ 64 h 417"/>
                    <a:gd name="T22" fmla="*/ 382 w 442"/>
                    <a:gd name="T23" fmla="*/ 62 h 417"/>
                    <a:gd name="T24" fmla="*/ 389 w 442"/>
                    <a:gd name="T25" fmla="*/ 44 h 417"/>
                    <a:gd name="T26" fmla="*/ 394 w 442"/>
                    <a:gd name="T27" fmla="*/ 34 h 417"/>
                    <a:gd name="T28" fmla="*/ 399 w 442"/>
                    <a:gd name="T29" fmla="*/ 27 h 417"/>
                    <a:gd name="T30" fmla="*/ 405 w 442"/>
                    <a:gd name="T31" fmla="*/ 19 h 417"/>
                    <a:gd name="T32" fmla="*/ 410 w 442"/>
                    <a:gd name="T33" fmla="*/ 13 h 417"/>
                    <a:gd name="T34" fmla="*/ 416 w 442"/>
                    <a:gd name="T35" fmla="*/ 8 h 417"/>
                    <a:gd name="T36" fmla="*/ 422 w 442"/>
                    <a:gd name="T37" fmla="*/ 4 h 417"/>
                    <a:gd name="T38" fmla="*/ 429 w 442"/>
                    <a:gd name="T39" fmla="*/ 1 h 417"/>
                    <a:gd name="T40" fmla="*/ 442 w 442"/>
                    <a:gd name="T41" fmla="*/ 0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42" h="417">
                      <a:moveTo>
                        <a:pt x="60" y="0"/>
                      </a:moveTo>
                      <a:cubicBezTo>
                        <a:pt x="27" y="0"/>
                        <a:pt x="0" y="27"/>
                        <a:pt x="0" y="61"/>
                      </a:cubicBezTo>
                      <a:cubicBezTo>
                        <a:pt x="0" y="417"/>
                        <a:pt x="0" y="417"/>
                        <a:pt x="0" y="417"/>
                      </a:cubicBezTo>
                      <a:cubicBezTo>
                        <a:pt x="363" y="417"/>
                        <a:pt x="363" y="417"/>
                        <a:pt x="363" y="417"/>
                      </a:cubicBezTo>
                      <a:cubicBezTo>
                        <a:pt x="365" y="152"/>
                        <a:pt x="365" y="152"/>
                        <a:pt x="365" y="152"/>
                      </a:cubicBezTo>
                      <a:cubicBezTo>
                        <a:pt x="368" y="124"/>
                        <a:pt x="368" y="124"/>
                        <a:pt x="368" y="124"/>
                      </a:cubicBezTo>
                      <a:cubicBezTo>
                        <a:pt x="369" y="116"/>
                        <a:pt x="369" y="116"/>
                        <a:pt x="369" y="116"/>
                      </a:cubicBezTo>
                      <a:cubicBezTo>
                        <a:pt x="372" y="99"/>
                        <a:pt x="372" y="99"/>
                        <a:pt x="372" y="99"/>
                      </a:cubicBezTo>
                      <a:cubicBezTo>
                        <a:pt x="374" y="91"/>
                        <a:pt x="374" y="91"/>
                        <a:pt x="374" y="91"/>
                      </a:cubicBezTo>
                      <a:cubicBezTo>
                        <a:pt x="377" y="80"/>
                        <a:pt x="377" y="80"/>
                        <a:pt x="377" y="80"/>
                      </a:cubicBezTo>
                      <a:cubicBezTo>
                        <a:pt x="381" y="64"/>
                        <a:pt x="381" y="64"/>
                        <a:pt x="381" y="64"/>
                      </a:cubicBezTo>
                      <a:cubicBezTo>
                        <a:pt x="382" y="62"/>
                        <a:pt x="382" y="62"/>
                        <a:pt x="382" y="62"/>
                      </a:cubicBezTo>
                      <a:cubicBezTo>
                        <a:pt x="389" y="44"/>
                        <a:pt x="389" y="44"/>
                        <a:pt x="389" y="44"/>
                      </a:cubicBezTo>
                      <a:cubicBezTo>
                        <a:pt x="394" y="34"/>
                        <a:pt x="394" y="34"/>
                        <a:pt x="394" y="34"/>
                      </a:cubicBezTo>
                      <a:cubicBezTo>
                        <a:pt x="399" y="27"/>
                        <a:pt x="399" y="27"/>
                        <a:pt x="399" y="27"/>
                      </a:cubicBezTo>
                      <a:cubicBezTo>
                        <a:pt x="405" y="19"/>
                        <a:pt x="405" y="19"/>
                        <a:pt x="405" y="19"/>
                      </a:cubicBezTo>
                      <a:cubicBezTo>
                        <a:pt x="410" y="13"/>
                        <a:pt x="410" y="13"/>
                        <a:pt x="410" y="13"/>
                      </a:cubicBezTo>
                      <a:cubicBezTo>
                        <a:pt x="416" y="8"/>
                        <a:pt x="416" y="8"/>
                        <a:pt x="416" y="8"/>
                      </a:cubicBezTo>
                      <a:cubicBezTo>
                        <a:pt x="422" y="4"/>
                        <a:pt x="422" y="4"/>
                        <a:pt x="422" y="4"/>
                      </a:cubicBezTo>
                      <a:cubicBezTo>
                        <a:pt x="429" y="1"/>
                        <a:pt x="429" y="1"/>
                        <a:pt x="429" y="1"/>
                      </a:cubicBezTo>
                      <a:cubicBezTo>
                        <a:pt x="442" y="0"/>
                        <a:pt x="442" y="0"/>
                        <a:pt x="442" y="0"/>
                      </a:cubicBezTo>
                    </a:path>
                  </a:pathLst>
                </a:custGeom>
                <a:solidFill>
                  <a:srgbClr val="CB4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108000" rIns="216000" bIns="45720" numCol="1" anchor="t" anchorCtr="0" compatLnSpc="1">
                  <a:prstTxWarp prst="textNoShape">
                    <a:avLst/>
                  </a:prstTxWarp>
                </a:bodyPr>
                <a:lstStyle/>
                <a:p>
                  <a:pPr algn="ctr"/>
                  <a:r>
                    <a:rPr lang="en-US" altLang="zh-CN" dirty="0">
                      <a:solidFill>
                        <a:schemeClr val="bg1"/>
                      </a:solidFill>
                      <a:latin typeface="微软雅黑" panose="020B0503020204020204" pitchFamily="34" charset="-122"/>
                      <a:ea typeface="微软雅黑" panose="020B0503020204020204" pitchFamily="34" charset="-122"/>
                    </a:rPr>
                    <a:t>04</a:t>
                  </a:r>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81" name="Freeform 6"/>
                <p:cNvSpPr>
                  <a:spLocks/>
                </p:cNvSpPr>
                <p:nvPr/>
              </p:nvSpPr>
              <p:spPr bwMode="auto">
                <a:xfrm>
                  <a:off x="4094" y="608"/>
                  <a:ext cx="272" cy="390"/>
                </a:xfrm>
                <a:custGeom>
                  <a:avLst/>
                  <a:gdLst>
                    <a:gd name="T0" fmla="*/ 148 w 148"/>
                    <a:gd name="T1" fmla="*/ 185 h 212"/>
                    <a:gd name="T2" fmla="*/ 148 w 148"/>
                    <a:gd name="T3" fmla="*/ 212 h 212"/>
                    <a:gd name="T4" fmla="*/ 0 w 148"/>
                    <a:gd name="T5" fmla="*/ 212 h 212"/>
                    <a:gd name="T6" fmla="*/ 0 w 148"/>
                    <a:gd name="T7" fmla="*/ 212 h 212"/>
                    <a:gd name="T8" fmla="*/ 0 w 148"/>
                    <a:gd name="T9" fmla="*/ 185 h 212"/>
                    <a:gd name="T10" fmla="*/ 0 w 148"/>
                    <a:gd name="T11" fmla="*/ 185 h 212"/>
                    <a:gd name="T12" fmla="*/ 74 w 148"/>
                    <a:gd name="T13" fmla="*/ 0 h 212"/>
                    <a:gd name="T14" fmla="*/ 148 w 148"/>
                    <a:gd name="T15" fmla="*/ 185 h 2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8" h="212">
                      <a:moveTo>
                        <a:pt x="148" y="185"/>
                      </a:moveTo>
                      <a:cubicBezTo>
                        <a:pt x="148" y="212"/>
                        <a:pt x="148" y="212"/>
                        <a:pt x="148" y="212"/>
                      </a:cubicBezTo>
                      <a:cubicBezTo>
                        <a:pt x="0" y="212"/>
                        <a:pt x="0" y="212"/>
                        <a:pt x="0" y="212"/>
                      </a:cubicBezTo>
                      <a:cubicBezTo>
                        <a:pt x="0" y="212"/>
                        <a:pt x="0" y="212"/>
                        <a:pt x="0" y="212"/>
                      </a:cubicBezTo>
                      <a:cubicBezTo>
                        <a:pt x="0" y="185"/>
                        <a:pt x="0" y="185"/>
                        <a:pt x="0" y="185"/>
                      </a:cubicBezTo>
                      <a:cubicBezTo>
                        <a:pt x="0" y="185"/>
                        <a:pt x="0" y="185"/>
                        <a:pt x="0" y="185"/>
                      </a:cubicBezTo>
                      <a:cubicBezTo>
                        <a:pt x="1" y="83"/>
                        <a:pt x="34" y="0"/>
                        <a:pt x="74" y="0"/>
                      </a:cubicBezTo>
                      <a:cubicBezTo>
                        <a:pt x="115" y="0"/>
                        <a:pt x="148" y="83"/>
                        <a:pt x="148" y="185"/>
                      </a:cubicBezTo>
                      <a:close/>
                    </a:path>
                  </a:pathLst>
                </a:custGeom>
                <a:solidFill>
                  <a:srgbClr val="68241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sp>
          <p:nvSpPr>
            <p:cNvPr id="59" name="文本框 58"/>
            <p:cNvSpPr txBox="1"/>
            <p:nvPr/>
          </p:nvSpPr>
          <p:spPr>
            <a:xfrm>
              <a:off x="2030258" y="3315330"/>
              <a:ext cx="1775102" cy="1615827"/>
            </a:xfrm>
            <a:prstGeom prst="rect">
              <a:avLst/>
            </a:prstGeom>
            <a:noFill/>
          </p:spPr>
          <p:txBody>
            <a:bodyPr wrap="square" rtlCol="0">
              <a:spAutoFit/>
            </a:bodyPr>
            <a:lstStyle/>
            <a:p>
              <a:pPr>
                <a:lnSpc>
                  <a:spcPct val="150000"/>
                </a:lnSpc>
              </a:pPr>
              <a:r>
                <a:rPr lang="zh-CN" altLang="en-US" b="1" dirty="0">
                  <a:solidFill>
                    <a:srgbClr val="5A5B5D"/>
                  </a:solidFill>
                  <a:latin typeface="微软雅黑" panose="020B0503020204020204" pitchFamily="34" charset="-122"/>
                  <a:ea typeface="微软雅黑" panose="020B0503020204020204" pitchFamily="34" charset="-122"/>
                </a:rPr>
                <a:t>添加标题</a:t>
              </a:r>
              <a:endParaRPr lang="en-US" altLang="zh-CN" b="1" dirty="0">
                <a:solidFill>
                  <a:srgbClr val="5A5B5D"/>
                </a:solidFill>
                <a:latin typeface="微软雅黑" panose="020B0503020204020204" pitchFamily="34" charset="-122"/>
                <a:ea typeface="微软雅黑" panose="020B0503020204020204" pitchFamily="34" charset="-122"/>
              </a:endParaRPr>
            </a:p>
            <a:p>
              <a:pPr>
                <a:lnSpc>
                  <a:spcPct val="150000"/>
                </a:lnSpc>
              </a:pPr>
              <a:r>
                <a:rPr lang="zh-CN" altLang="en-US" sz="1200" dirty="0">
                  <a:solidFill>
                    <a:srgbClr val="5A5B5D"/>
                  </a:solidFill>
                  <a:latin typeface="微软雅黑" panose="020B0503020204020204" pitchFamily="34" charset="-122"/>
                  <a:ea typeface="微软雅黑" panose="020B0503020204020204" pitchFamily="34" charset="-122"/>
                </a:rPr>
                <a:t>在这添加详情内容在这添加详情内容在这添加详情内容在这添加详情内容</a:t>
              </a:r>
              <a:endParaRPr lang="en-US" altLang="zh-CN" sz="1200" dirty="0">
                <a:solidFill>
                  <a:srgbClr val="5A5B5D"/>
                </a:solidFill>
                <a:latin typeface="微软雅黑" panose="020B0503020204020204" pitchFamily="34" charset="-122"/>
                <a:ea typeface="微软雅黑" panose="020B0503020204020204" pitchFamily="34" charset="-122"/>
              </a:endParaRPr>
            </a:p>
          </p:txBody>
        </p:sp>
        <p:sp>
          <p:nvSpPr>
            <p:cNvPr id="60" name="文本框 59"/>
            <p:cNvSpPr txBox="1"/>
            <p:nvPr/>
          </p:nvSpPr>
          <p:spPr>
            <a:xfrm>
              <a:off x="4118038" y="3315330"/>
              <a:ext cx="1728000" cy="1615827"/>
            </a:xfrm>
            <a:prstGeom prst="rect">
              <a:avLst/>
            </a:prstGeom>
            <a:noFill/>
          </p:spPr>
          <p:txBody>
            <a:bodyPr wrap="square" rtlCol="0">
              <a:spAutoFit/>
            </a:bodyPr>
            <a:lstStyle/>
            <a:p>
              <a:pPr>
                <a:lnSpc>
                  <a:spcPct val="150000"/>
                </a:lnSpc>
              </a:pPr>
              <a:r>
                <a:rPr lang="zh-CN" altLang="en-US" b="1" dirty="0">
                  <a:solidFill>
                    <a:srgbClr val="5A5B5D"/>
                  </a:solidFill>
                  <a:latin typeface="微软雅黑" panose="020B0503020204020204" pitchFamily="34" charset="-122"/>
                  <a:ea typeface="微软雅黑" panose="020B0503020204020204" pitchFamily="34" charset="-122"/>
                </a:rPr>
                <a:t>添加标题</a:t>
              </a:r>
              <a:endParaRPr lang="en-US" altLang="zh-CN" b="1" dirty="0">
                <a:solidFill>
                  <a:srgbClr val="5A5B5D"/>
                </a:solidFill>
                <a:latin typeface="微软雅黑" panose="020B0503020204020204" pitchFamily="34" charset="-122"/>
                <a:ea typeface="微软雅黑" panose="020B0503020204020204" pitchFamily="34" charset="-122"/>
              </a:endParaRPr>
            </a:p>
            <a:p>
              <a:pPr>
                <a:lnSpc>
                  <a:spcPct val="150000"/>
                </a:lnSpc>
              </a:pPr>
              <a:r>
                <a:rPr lang="zh-CN" altLang="en-US" sz="1200" dirty="0">
                  <a:solidFill>
                    <a:srgbClr val="5A5B5D"/>
                  </a:solidFill>
                  <a:latin typeface="微软雅黑" panose="020B0503020204020204" pitchFamily="34" charset="-122"/>
                  <a:ea typeface="微软雅黑" panose="020B0503020204020204" pitchFamily="34" charset="-122"/>
                </a:rPr>
                <a:t>在这添加详情内容在这添加详情内容在这添加详情内容在这添加详情内容</a:t>
              </a:r>
              <a:endParaRPr lang="en-US" altLang="zh-CN" sz="1200" dirty="0">
                <a:solidFill>
                  <a:srgbClr val="5A5B5D"/>
                </a:solidFill>
                <a:latin typeface="微软雅黑" panose="020B0503020204020204" pitchFamily="34" charset="-122"/>
                <a:ea typeface="微软雅黑" panose="020B0503020204020204" pitchFamily="34" charset="-122"/>
              </a:endParaRPr>
            </a:p>
          </p:txBody>
        </p:sp>
        <p:sp>
          <p:nvSpPr>
            <p:cNvPr id="61" name="文本框 60"/>
            <p:cNvSpPr txBox="1"/>
            <p:nvPr/>
          </p:nvSpPr>
          <p:spPr>
            <a:xfrm>
              <a:off x="6182267" y="3315329"/>
              <a:ext cx="1728000" cy="1615827"/>
            </a:xfrm>
            <a:prstGeom prst="rect">
              <a:avLst/>
            </a:prstGeom>
            <a:noFill/>
          </p:spPr>
          <p:txBody>
            <a:bodyPr wrap="square" rtlCol="0">
              <a:spAutoFit/>
            </a:bodyPr>
            <a:lstStyle/>
            <a:p>
              <a:pPr>
                <a:lnSpc>
                  <a:spcPct val="150000"/>
                </a:lnSpc>
              </a:pPr>
              <a:r>
                <a:rPr lang="zh-CN" altLang="en-US" b="1" dirty="0">
                  <a:solidFill>
                    <a:srgbClr val="5A5B5D"/>
                  </a:solidFill>
                  <a:latin typeface="微软雅黑" panose="020B0503020204020204" pitchFamily="34" charset="-122"/>
                  <a:ea typeface="微软雅黑" panose="020B0503020204020204" pitchFamily="34" charset="-122"/>
                </a:rPr>
                <a:t>添加标题</a:t>
              </a:r>
              <a:endParaRPr lang="en-US" altLang="zh-CN" b="1" dirty="0">
                <a:solidFill>
                  <a:srgbClr val="5A5B5D"/>
                </a:solidFill>
                <a:latin typeface="微软雅黑" panose="020B0503020204020204" pitchFamily="34" charset="-122"/>
                <a:ea typeface="微软雅黑" panose="020B0503020204020204" pitchFamily="34" charset="-122"/>
              </a:endParaRPr>
            </a:p>
            <a:p>
              <a:pPr>
                <a:lnSpc>
                  <a:spcPct val="150000"/>
                </a:lnSpc>
              </a:pPr>
              <a:r>
                <a:rPr lang="zh-CN" altLang="en-US" sz="1200" dirty="0">
                  <a:solidFill>
                    <a:srgbClr val="5A5B5D"/>
                  </a:solidFill>
                  <a:latin typeface="微软雅黑" panose="020B0503020204020204" pitchFamily="34" charset="-122"/>
                  <a:ea typeface="微软雅黑" panose="020B0503020204020204" pitchFamily="34" charset="-122"/>
                </a:rPr>
                <a:t>在这添加详情内容在这添加详情内容在这添加详情内容在这添加详情内容</a:t>
              </a:r>
              <a:endParaRPr lang="en-US" altLang="zh-CN" sz="1200" dirty="0">
                <a:solidFill>
                  <a:srgbClr val="5A5B5D"/>
                </a:solidFill>
                <a:latin typeface="微软雅黑" panose="020B0503020204020204" pitchFamily="34" charset="-122"/>
                <a:ea typeface="微软雅黑" panose="020B0503020204020204" pitchFamily="34" charset="-122"/>
              </a:endParaRPr>
            </a:p>
          </p:txBody>
        </p:sp>
        <p:sp>
          <p:nvSpPr>
            <p:cNvPr id="62" name="文本框 61"/>
            <p:cNvSpPr txBox="1"/>
            <p:nvPr/>
          </p:nvSpPr>
          <p:spPr>
            <a:xfrm>
              <a:off x="8246497" y="3315329"/>
              <a:ext cx="1728000" cy="1615827"/>
            </a:xfrm>
            <a:prstGeom prst="rect">
              <a:avLst/>
            </a:prstGeom>
            <a:noFill/>
          </p:spPr>
          <p:txBody>
            <a:bodyPr wrap="square" rtlCol="0">
              <a:spAutoFit/>
            </a:bodyPr>
            <a:lstStyle/>
            <a:p>
              <a:pPr>
                <a:lnSpc>
                  <a:spcPct val="150000"/>
                </a:lnSpc>
              </a:pPr>
              <a:r>
                <a:rPr lang="zh-CN" altLang="en-US" b="1" dirty="0">
                  <a:solidFill>
                    <a:srgbClr val="5A5B5D"/>
                  </a:solidFill>
                  <a:latin typeface="微软雅黑" panose="020B0503020204020204" pitchFamily="34" charset="-122"/>
                  <a:ea typeface="微软雅黑" panose="020B0503020204020204" pitchFamily="34" charset="-122"/>
                </a:rPr>
                <a:t>添加标题</a:t>
              </a:r>
              <a:endParaRPr lang="en-US" altLang="zh-CN" b="1" dirty="0">
                <a:solidFill>
                  <a:srgbClr val="5A5B5D"/>
                </a:solidFill>
                <a:latin typeface="微软雅黑" panose="020B0503020204020204" pitchFamily="34" charset="-122"/>
                <a:ea typeface="微软雅黑" panose="020B0503020204020204" pitchFamily="34" charset="-122"/>
              </a:endParaRPr>
            </a:p>
            <a:p>
              <a:pPr>
                <a:lnSpc>
                  <a:spcPct val="150000"/>
                </a:lnSpc>
              </a:pPr>
              <a:r>
                <a:rPr lang="zh-CN" altLang="en-US" sz="1200" dirty="0">
                  <a:solidFill>
                    <a:srgbClr val="5A5B5D"/>
                  </a:solidFill>
                  <a:latin typeface="微软雅黑" panose="020B0503020204020204" pitchFamily="34" charset="-122"/>
                  <a:ea typeface="微软雅黑" panose="020B0503020204020204" pitchFamily="34" charset="-122"/>
                </a:rPr>
                <a:t>在这添加详情内容在这添加详情内容在这添加详情内容在这添加详情内容</a:t>
              </a:r>
              <a:endParaRPr lang="en-US" altLang="zh-CN" sz="1200" dirty="0">
                <a:solidFill>
                  <a:srgbClr val="5A5B5D"/>
                </a:solidFill>
                <a:latin typeface="微软雅黑" panose="020B0503020204020204" pitchFamily="34" charset="-122"/>
                <a:ea typeface="微软雅黑" panose="020B0503020204020204" pitchFamily="34" charset="-122"/>
              </a:endParaRPr>
            </a:p>
          </p:txBody>
        </p:sp>
        <p:sp>
          <p:nvSpPr>
            <p:cNvPr id="63" name="Freeform 11"/>
            <p:cNvSpPr>
              <a:spLocks/>
            </p:cNvSpPr>
            <p:nvPr/>
          </p:nvSpPr>
          <p:spPr bwMode="auto">
            <a:xfrm>
              <a:off x="2639616" y="2595614"/>
              <a:ext cx="281777" cy="432755"/>
            </a:xfrm>
            <a:custGeom>
              <a:avLst/>
              <a:gdLst>
                <a:gd name="T0" fmla="*/ 40 w 158"/>
                <a:gd name="T1" fmla="*/ 143 h 243"/>
                <a:gd name="T2" fmla="*/ 38 w 158"/>
                <a:gd name="T3" fmla="*/ 143 h 243"/>
                <a:gd name="T4" fmla="*/ 12 w 158"/>
                <a:gd name="T5" fmla="*/ 143 h 243"/>
                <a:gd name="T6" fmla="*/ 0 w 158"/>
                <a:gd name="T7" fmla="*/ 131 h 243"/>
                <a:gd name="T8" fmla="*/ 1 w 158"/>
                <a:gd name="T9" fmla="*/ 127 h 243"/>
                <a:gd name="T10" fmla="*/ 45 w 158"/>
                <a:gd name="T11" fmla="*/ 8 h 243"/>
                <a:gd name="T12" fmla="*/ 57 w 158"/>
                <a:gd name="T13" fmla="*/ 0 h 243"/>
                <a:gd name="T14" fmla="*/ 144 w 158"/>
                <a:gd name="T15" fmla="*/ 0 h 243"/>
                <a:gd name="T16" fmla="*/ 157 w 158"/>
                <a:gd name="T17" fmla="*/ 8 h 243"/>
                <a:gd name="T18" fmla="*/ 155 w 158"/>
                <a:gd name="T19" fmla="*/ 18 h 243"/>
                <a:gd name="T20" fmla="*/ 141 w 158"/>
                <a:gd name="T21" fmla="*/ 40 h 243"/>
                <a:gd name="T22" fmla="*/ 111 w 158"/>
                <a:gd name="T23" fmla="*/ 83 h 243"/>
                <a:gd name="T24" fmla="*/ 110 w 158"/>
                <a:gd name="T25" fmla="*/ 85 h 243"/>
                <a:gd name="T26" fmla="*/ 112 w 158"/>
                <a:gd name="T27" fmla="*/ 85 h 243"/>
                <a:gd name="T28" fmla="*/ 131 w 158"/>
                <a:gd name="T29" fmla="*/ 85 h 243"/>
                <a:gd name="T30" fmla="*/ 144 w 158"/>
                <a:gd name="T31" fmla="*/ 95 h 243"/>
                <a:gd name="T32" fmla="*/ 141 w 158"/>
                <a:gd name="T33" fmla="*/ 104 h 243"/>
                <a:gd name="T34" fmla="*/ 125 w 158"/>
                <a:gd name="T35" fmla="*/ 124 h 243"/>
                <a:gd name="T36" fmla="*/ 33 w 158"/>
                <a:gd name="T37" fmla="*/ 236 h 243"/>
                <a:gd name="T38" fmla="*/ 24 w 158"/>
                <a:gd name="T39" fmla="*/ 242 h 243"/>
                <a:gd name="T40" fmla="*/ 12 w 158"/>
                <a:gd name="T41" fmla="*/ 227 h 243"/>
                <a:gd name="T42" fmla="*/ 18 w 158"/>
                <a:gd name="T43" fmla="*/ 207 h 243"/>
                <a:gd name="T44" fmla="*/ 39 w 158"/>
                <a:gd name="T45" fmla="*/ 145 h 243"/>
                <a:gd name="T46" fmla="*/ 40 w 158"/>
                <a:gd name="T47" fmla="*/ 143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58" h="243">
                  <a:moveTo>
                    <a:pt x="40" y="143"/>
                  </a:moveTo>
                  <a:cubicBezTo>
                    <a:pt x="39" y="143"/>
                    <a:pt x="38" y="143"/>
                    <a:pt x="38" y="143"/>
                  </a:cubicBezTo>
                  <a:cubicBezTo>
                    <a:pt x="29" y="143"/>
                    <a:pt x="21" y="143"/>
                    <a:pt x="12" y="143"/>
                  </a:cubicBezTo>
                  <a:cubicBezTo>
                    <a:pt x="5" y="143"/>
                    <a:pt x="0" y="138"/>
                    <a:pt x="0" y="131"/>
                  </a:cubicBezTo>
                  <a:cubicBezTo>
                    <a:pt x="0" y="129"/>
                    <a:pt x="0" y="128"/>
                    <a:pt x="1" y="127"/>
                  </a:cubicBezTo>
                  <a:cubicBezTo>
                    <a:pt x="16" y="87"/>
                    <a:pt x="30" y="48"/>
                    <a:pt x="45" y="8"/>
                  </a:cubicBezTo>
                  <a:cubicBezTo>
                    <a:pt x="47" y="2"/>
                    <a:pt x="51" y="0"/>
                    <a:pt x="57" y="0"/>
                  </a:cubicBezTo>
                  <a:cubicBezTo>
                    <a:pt x="86" y="0"/>
                    <a:pt x="115" y="0"/>
                    <a:pt x="144" y="0"/>
                  </a:cubicBezTo>
                  <a:cubicBezTo>
                    <a:pt x="151" y="0"/>
                    <a:pt x="155" y="3"/>
                    <a:pt x="157" y="8"/>
                  </a:cubicBezTo>
                  <a:cubicBezTo>
                    <a:pt x="158" y="12"/>
                    <a:pt x="157" y="15"/>
                    <a:pt x="155" y="18"/>
                  </a:cubicBezTo>
                  <a:cubicBezTo>
                    <a:pt x="151" y="25"/>
                    <a:pt x="146" y="32"/>
                    <a:pt x="141" y="40"/>
                  </a:cubicBezTo>
                  <a:cubicBezTo>
                    <a:pt x="131" y="54"/>
                    <a:pt x="121" y="68"/>
                    <a:pt x="111" y="83"/>
                  </a:cubicBezTo>
                  <a:cubicBezTo>
                    <a:pt x="111" y="83"/>
                    <a:pt x="110" y="84"/>
                    <a:pt x="110" y="85"/>
                  </a:cubicBezTo>
                  <a:cubicBezTo>
                    <a:pt x="111" y="85"/>
                    <a:pt x="111" y="85"/>
                    <a:pt x="112" y="85"/>
                  </a:cubicBezTo>
                  <a:cubicBezTo>
                    <a:pt x="118" y="85"/>
                    <a:pt x="125" y="85"/>
                    <a:pt x="131" y="85"/>
                  </a:cubicBezTo>
                  <a:cubicBezTo>
                    <a:pt x="138" y="85"/>
                    <a:pt x="143" y="89"/>
                    <a:pt x="144" y="95"/>
                  </a:cubicBezTo>
                  <a:cubicBezTo>
                    <a:pt x="144" y="98"/>
                    <a:pt x="143" y="101"/>
                    <a:pt x="141" y="104"/>
                  </a:cubicBezTo>
                  <a:cubicBezTo>
                    <a:pt x="136" y="111"/>
                    <a:pt x="130" y="117"/>
                    <a:pt x="125" y="124"/>
                  </a:cubicBezTo>
                  <a:cubicBezTo>
                    <a:pt x="94" y="161"/>
                    <a:pt x="64" y="199"/>
                    <a:pt x="33" y="236"/>
                  </a:cubicBezTo>
                  <a:cubicBezTo>
                    <a:pt x="31" y="239"/>
                    <a:pt x="28" y="241"/>
                    <a:pt x="24" y="242"/>
                  </a:cubicBezTo>
                  <a:cubicBezTo>
                    <a:pt x="16" y="243"/>
                    <a:pt x="9" y="235"/>
                    <a:pt x="12" y="227"/>
                  </a:cubicBezTo>
                  <a:cubicBezTo>
                    <a:pt x="13" y="220"/>
                    <a:pt x="16" y="214"/>
                    <a:pt x="18" y="207"/>
                  </a:cubicBezTo>
                  <a:cubicBezTo>
                    <a:pt x="25" y="186"/>
                    <a:pt x="32" y="166"/>
                    <a:pt x="39" y="145"/>
                  </a:cubicBezTo>
                  <a:cubicBezTo>
                    <a:pt x="39" y="144"/>
                    <a:pt x="39" y="144"/>
                    <a:pt x="40" y="143"/>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zh-CN" altLang="en-US"/>
            </a:p>
          </p:txBody>
        </p:sp>
        <p:grpSp>
          <p:nvGrpSpPr>
            <p:cNvPr id="64" name="Group 14"/>
            <p:cNvGrpSpPr>
              <a:grpSpLocks noChangeAspect="1"/>
            </p:cNvGrpSpPr>
            <p:nvPr/>
          </p:nvGrpSpPr>
          <p:grpSpPr bwMode="auto">
            <a:xfrm>
              <a:off x="4671520" y="2595614"/>
              <a:ext cx="416368" cy="422811"/>
              <a:chOff x="3487" y="545"/>
              <a:chExt cx="517" cy="525"/>
            </a:xfrm>
            <a:solidFill>
              <a:schemeClr val="bg1"/>
            </a:solidFill>
          </p:grpSpPr>
          <p:sp>
            <p:nvSpPr>
              <p:cNvPr id="70" name="Freeform 16"/>
              <p:cNvSpPr>
                <a:spLocks/>
              </p:cNvSpPr>
              <p:nvPr/>
            </p:nvSpPr>
            <p:spPr bwMode="auto">
              <a:xfrm>
                <a:off x="3489" y="810"/>
                <a:ext cx="403" cy="200"/>
              </a:xfrm>
              <a:custGeom>
                <a:avLst/>
                <a:gdLst>
                  <a:gd name="T0" fmla="*/ 169 w 169"/>
                  <a:gd name="T1" fmla="*/ 0 h 84"/>
                  <a:gd name="T2" fmla="*/ 162 w 169"/>
                  <a:gd name="T3" fmla="*/ 28 h 84"/>
                  <a:gd name="T4" fmla="*/ 134 w 169"/>
                  <a:gd name="T5" fmla="*/ 65 h 84"/>
                  <a:gd name="T6" fmla="*/ 98 w 169"/>
                  <a:gd name="T7" fmla="*/ 80 h 84"/>
                  <a:gd name="T8" fmla="*/ 21 w 169"/>
                  <a:gd name="T9" fmla="*/ 48 h 84"/>
                  <a:gd name="T10" fmla="*/ 0 w 169"/>
                  <a:gd name="T11" fmla="*/ 1 h 84"/>
                  <a:gd name="T12" fmla="*/ 0 w 169"/>
                  <a:gd name="T13" fmla="*/ 0 h 84"/>
                  <a:gd name="T14" fmla="*/ 169 w 169"/>
                  <a:gd name="T15" fmla="*/ 0 h 8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9" h="84">
                    <a:moveTo>
                      <a:pt x="169" y="0"/>
                    </a:moveTo>
                    <a:cubicBezTo>
                      <a:pt x="168" y="10"/>
                      <a:pt x="165" y="19"/>
                      <a:pt x="162" y="28"/>
                    </a:cubicBezTo>
                    <a:cubicBezTo>
                      <a:pt x="156" y="43"/>
                      <a:pt x="147" y="55"/>
                      <a:pt x="134" y="65"/>
                    </a:cubicBezTo>
                    <a:cubicBezTo>
                      <a:pt x="124" y="74"/>
                      <a:pt x="111" y="79"/>
                      <a:pt x="98" y="80"/>
                    </a:cubicBezTo>
                    <a:cubicBezTo>
                      <a:pt x="66" y="84"/>
                      <a:pt x="41" y="72"/>
                      <a:pt x="21" y="48"/>
                    </a:cubicBezTo>
                    <a:cubicBezTo>
                      <a:pt x="9" y="35"/>
                      <a:pt x="3" y="19"/>
                      <a:pt x="0" y="1"/>
                    </a:cubicBezTo>
                    <a:cubicBezTo>
                      <a:pt x="0" y="1"/>
                      <a:pt x="0" y="0"/>
                      <a:pt x="0" y="0"/>
                    </a:cubicBezTo>
                    <a:cubicBezTo>
                      <a:pt x="56" y="0"/>
                      <a:pt x="113" y="0"/>
                      <a:pt x="16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1" name="Freeform 17"/>
              <p:cNvSpPr>
                <a:spLocks/>
              </p:cNvSpPr>
              <p:nvPr/>
            </p:nvSpPr>
            <p:spPr bwMode="auto">
              <a:xfrm>
                <a:off x="3489" y="728"/>
                <a:ext cx="403" cy="48"/>
              </a:xfrm>
              <a:custGeom>
                <a:avLst/>
                <a:gdLst>
                  <a:gd name="T0" fmla="*/ 0 w 169"/>
                  <a:gd name="T1" fmla="*/ 0 h 20"/>
                  <a:gd name="T2" fmla="*/ 169 w 169"/>
                  <a:gd name="T3" fmla="*/ 0 h 20"/>
                  <a:gd name="T4" fmla="*/ 169 w 169"/>
                  <a:gd name="T5" fmla="*/ 20 h 20"/>
                  <a:gd name="T6" fmla="*/ 0 w 169"/>
                  <a:gd name="T7" fmla="*/ 20 h 20"/>
                  <a:gd name="T8" fmla="*/ 0 w 169"/>
                  <a:gd name="T9" fmla="*/ 0 h 20"/>
                </a:gdLst>
                <a:ahLst/>
                <a:cxnLst>
                  <a:cxn ang="0">
                    <a:pos x="T0" y="T1"/>
                  </a:cxn>
                  <a:cxn ang="0">
                    <a:pos x="T2" y="T3"/>
                  </a:cxn>
                  <a:cxn ang="0">
                    <a:pos x="T4" y="T5"/>
                  </a:cxn>
                  <a:cxn ang="0">
                    <a:pos x="T6" y="T7"/>
                  </a:cxn>
                  <a:cxn ang="0">
                    <a:pos x="T8" y="T9"/>
                  </a:cxn>
                </a:cxnLst>
                <a:rect l="0" t="0" r="r" b="b"/>
                <a:pathLst>
                  <a:path w="169" h="20">
                    <a:moveTo>
                      <a:pt x="0" y="0"/>
                    </a:moveTo>
                    <a:cubicBezTo>
                      <a:pt x="56" y="0"/>
                      <a:pt x="112" y="0"/>
                      <a:pt x="169" y="0"/>
                    </a:cubicBezTo>
                    <a:cubicBezTo>
                      <a:pt x="169" y="7"/>
                      <a:pt x="169" y="13"/>
                      <a:pt x="169" y="20"/>
                    </a:cubicBezTo>
                    <a:cubicBezTo>
                      <a:pt x="113" y="20"/>
                      <a:pt x="56" y="20"/>
                      <a:pt x="0" y="20"/>
                    </a:cubicBezTo>
                    <a:cubicBezTo>
                      <a:pt x="0" y="13"/>
                      <a:pt x="0" y="7"/>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2" name="Freeform 18"/>
              <p:cNvSpPr>
                <a:spLocks/>
              </p:cNvSpPr>
              <p:nvPr/>
            </p:nvSpPr>
            <p:spPr bwMode="auto">
              <a:xfrm>
                <a:off x="3487" y="1020"/>
                <a:ext cx="422" cy="50"/>
              </a:xfrm>
              <a:custGeom>
                <a:avLst/>
                <a:gdLst>
                  <a:gd name="T0" fmla="*/ 177 w 177"/>
                  <a:gd name="T1" fmla="*/ 0 h 21"/>
                  <a:gd name="T2" fmla="*/ 177 w 177"/>
                  <a:gd name="T3" fmla="*/ 7 h 21"/>
                  <a:gd name="T4" fmla="*/ 175 w 177"/>
                  <a:gd name="T5" fmla="*/ 10 h 21"/>
                  <a:gd name="T6" fmla="*/ 165 w 177"/>
                  <a:gd name="T7" fmla="*/ 14 h 21"/>
                  <a:gd name="T8" fmla="*/ 136 w 177"/>
                  <a:gd name="T9" fmla="*/ 19 h 21"/>
                  <a:gd name="T10" fmla="*/ 81 w 177"/>
                  <a:gd name="T11" fmla="*/ 20 h 21"/>
                  <a:gd name="T12" fmla="*/ 38 w 177"/>
                  <a:gd name="T13" fmla="*/ 18 h 21"/>
                  <a:gd name="T14" fmla="*/ 12 w 177"/>
                  <a:gd name="T15" fmla="*/ 14 h 21"/>
                  <a:gd name="T16" fmla="*/ 3 w 177"/>
                  <a:gd name="T17" fmla="*/ 10 h 21"/>
                  <a:gd name="T18" fmla="*/ 1 w 177"/>
                  <a:gd name="T19" fmla="*/ 6 h 21"/>
                  <a:gd name="T20" fmla="*/ 0 w 177"/>
                  <a:gd name="T21" fmla="*/ 1 h 21"/>
                  <a:gd name="T22" fmla="*/ 2 w 177"/>
                  <a:gd name="T23" fmla="*/ 0 h 21"/>
                  <a:gd name="T24" fmla="*/ 3 w 177"/>
                  <a:gd name="T25" fmla="*/ 0 h 21"/>
                  <a:gd name="T26" fmla="*/ 175 w 177"/>
                  <a:gd name="T27" fmla="*/ 0 h 21"/>
                  <a:gd name="T28" fmla="*/ 177 w 177"/>
                  <a:gd name="T29" fmla="*/ 0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77" h="21">
                    <a:moveTo>
                      <a:pt x="177" y="0"/>
                    </a:moveTo>
                    <a:cubicBezTo>
                      <a:pt x="177" y="2"/>
                      <a:pt x="177" y="5"/>
                      <a:pt x="177" y="7"/>
                    </a:cubicBezTo>
                    <a:cubicBezTo>
                      <a:pt x="177" y="8"/>
                      <a:pt x="176" y="9"/>
                      <a:pt x="175" y="10"/>
                    </a:cubicBezTo>
                    <a:cubicBezTo>
                      <a:pt x="172" y="12"/>
                      <a:pt x="169" y="13"/>
                      <a:pt x="165" y="14"/>
                    </a:cubicBezTo>
                    <a:cubicBezTo>
                      <a:pt x="156" y="17"/>
                      <a:pt x="146" y="18"/>
                      <a:pt x="136" y="19"/>
                    </a:cubicBezTo>
                    <a:cubicBezTo>
                      <a:pt x="117" y="20"/>
                      <a:pt x="99" y="21"/>
                      <a:pt x="81" y="20"/>
                    </a:cubicBezTo>
                    <a:cubicBezTo>
                      <a:pt x="66" y="20"/>
                      <a:pt x="52" y="19"/>
                      <a:pt x="38" y="18"/>
                    </a:cubicBezTo>
                    <a:cubicBezTo>
                      <a:pt x="29" y="18"/>
                      <a:pt x="21" y="16"/>
                      <a:pt x="12" y="14"/>
                    </a:cubicBezTo>
                    <a:cubicBezTo>
                      <a:pt x="9" y="13"/>
                      <a:pt x="6" y="11"/>
                      <a:pt x="3" y="10"/>
                    </a:cubicBezTo>
                    <a:cubicBezTo>
                      <a:pt x="1" y="9"/>
                      <a:pt x="1" y="8"/>
                      <a:pt x="1" y="6"/>
                    </a:cubicBezTo>
                    <a:cubicBezTo>
                      <a:pt x="1" y="4"/>
                      <a:pt x="0" y="3"/>
                      <a:pt x="0" y="1"/>
                    </a:cubicBezTo>
                    <a:cubicBezTo>
                      <a:pt x="0" y="0"/>
                      <a:pt x="1" y="0"/>
                      <a:pt x="2" y="0"/>
                    </a:cubicBezTo>
                    <a:cubicBezTo>
                      <a:pt x="2" y="0"/>
                      <a:pt x="2" y="0"/>
                      <a:pt x="3" y="0"/>
                    </a:cubicBezTo>
                    <a:cubicBezTo>
                      <a:pt x="60" y="0"/>
                      <a:pt x="117" y="0"/>
                      <a:pt x="175" y="0"/>
                    </a:cubicBezTo>
                    <a:cubicBezTo>
                      <a:pt x="175" y="0"/>
                      <a:pt x="176" y="0"/>
                      <a:pt x="177"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3" name="Freeform 19"/>
              <p:cNvSpPr>
                <a:spLocks/>
              </p:cNvSpPr>
              <p:nvPr/>
            </p:nvSpPr>
            <p:spPr bwMode="auto">
              <a:xfrm>
                <a:off x="3828" y="728"/>
                <a:ext cx="176" cy="227"/>
              </a:xfrm>
              <a:custGeom>
                <a:avLst/>
                <a:gdLst>
                  <a:gd name="T0" fmla="*/ 0 w 74"/>
                  <a:gd name="T1" fmla="*/ 95 h 95"/>
                  <a:gd name="T2" fmla="*/ 7 w 74"/>
                  <a:gd name="T3" fmla="*/ 86 h 95"/>
                  <a:gd name="T4" fmla="*/ 12 w 74"/>
                  <a:gd name="T5" fmla="*/ 80 h 95"/>
                  <a:gd name="T6" fmla="*/ 14 w 74"/>
                  <a:gd name="T7" fmla="*/ 78 h 95"/>
                  <a:gd name="T8" fmla="*/ 38 w 74"/>
                  <a:gd name="T9" fmla="*/ 68 h 95"/>
                  <a:gd name="T10" fmla="*/ 52 w 74"/>
                  <a:gd name="T11" fmla="*/ 47 h 95"/>
                  <a:gd name="T12" fmla="*/ 48 w 74"/>
                  <a:gd name="T13" fmla="*/ 29 h 95"/>
                  <a:gd name="T14" fmla="*/ 40 w 74"/>
                  <a:gd name="T15" fmla="*/ 23 h 95"/>
                  <a:gd name="T16" fmla="*/ 35 w 74"/>
                  <a:gd name="T17" fmla="*/ 21 h 95"/>
                  <a:gd name="T18" fmla="*/ 34 w 74"/>
                  <a:gd name="T19" fmla="*/ 19 h 95"/>
                  <a:gd name="T20" fmla="*/ 34 w 74"/>
                  <a:gd name="T21" fmla="*/ 1 h 95"/>
                  <a:gd name="T22" fmla="*/ 34 w 74"/>
                  <a:gd name="T23" fmla="*/ 0 h 95"/>
                  <a:gd name="T24" fmla="*/ 37 w 74"/>
                  <a:gd name="T25" fmla="*/ 1 h 95"/>
                  <a:gd name="T26" fmla="*/ 62 w 74"/>
                  <a:gd name="T27" fmla="*/ 15 h 95"/>
                  <a:gd name="T28" fmla="*/ 69 w 74"/>
                  <a:gd name="T29" fmla="*/ 52 h 95"/>
                  <a:gd name="T30" fmla="*/ 51 w 74"/>
                  <a:gd name="T31" fmla="*/ 77 h 95"/>
                  <a:gd name="T32" fmla="*/ 6 w 74"/>
                  <a:gd name="T33" fmla="*/ 94 h 95"/>
                  <a:gd name="T34" fmla="*/ 0 w 74"/>
                  <a:gd name="T35" fmla="*/ 95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4" h="95">
                    <a:moveTo>
                      <a:pt x="0" y="95"/>
                    </a:moveTo>
                    <a:cubicBezTo>
                      <a:pt x="3" y="92"/>
                      <a:pt x="5" y="89"/>
                      <a:pt x="7" y="86"/>
                    </a:cubicBezTo>
                    <a:cubicBezTo>
                      <a:pt x="9" y="84"/>
                      <a:pt x="10" y="82"/>
                      <a:pt x="12" y="80"/>
                    </a:cubicBezTo>
                    <a:cubicBezTo>
                      <a:pt x="12" y="79"/>
                      <a:pt x="13" y="79"/>
                      <a:pt x="14" y="78"/>
                    </a:cubicBezTo>
                    <a:cubicBezTo>
                      <a:pt x="23" y="77"/>
                      <a:pt x="31" y="73"/>
                      <a:pt x="38" y="68"/>
                    </a:cubicBezTo>
                    <a:cubicBezTo>
                      <a:pt x="45" y="62"/>
                      <a:pt x="50" y="56"/>
                      <a:pt x="52" y="47"/>
                    </a:cubicBezTo>
                    <a:cubicBezTo>
                      <a:pt x="53" y="40"/>
                      <a:pt x="52" y="34"/>
                      <a:pt x="48" y="29"/>
                    </a:cubicBezTo>
                    <a:cubicBezTo>
                      <a:pt x="46" y="26"/>
                      <a:pt x="43" y="24"/>
                      <a:pt x="40" y="23"/>
                    </a:cubicBezTo>
                    <a:cubicBezTo>
                      <a:pt x="38" y="22"/>
                      <a:pt x="36" y="21"/>
                      <a:pt x="35" y="21"/>
                    </a:cubicBezTo>
                    <a:cubicBezTo>
                      <a:pt x="34" y="20"/>
                      <a:pt x="34" y="20"/>
                      <a:pt x="34" y="19"/>
                    </a:cubicBezTo>
                    <a:cubicBezTo>
                      <a:pt x="34" y="13"/>
                      <a:pt x="34" y="7"/>
                      <a:pt x="34" y="1"/>
                    </a:cubicBezTo>
                    <a:cubicBezTo>
                      <a:pt x="34" y="1"/>
                      <a:pt x="34" y="1"/>
                      <a:pt x="34" y="0"/>
                    </a:cubicBezTo>
                    <a:cubicBezTo>
                      <a:pt x="35" y="0"/>
                      <a:pt x="36" y="1"/>
                      <a:pt x="37" y="1"/>
                    </a:cubicBezTo>
                    <a:cubicBezTo>
                      <a:pt x="47" y="3"/>
                      <a:pt x="55" y="8"/>
                      <a:pt x="62" y="15"/>
                    </a:cubicBezTo>
                    <a:cubicBezTo>
                      <a:pt x="71" y="26"/>
                      <a:pt x="74" y="39"/>
                      <a:pt x="69" y="52"/>
                    </a:cubicBezTo>
                    <a:cubicBezTo>
                      <a:pt x="66" y="62"/>
                      <a:pt x="59" y="70"/>
                      <a:pt x="51" y="77"/>
                    </a:cubicBezTo>
                    <a:cubicBezTo>
                      <a:pt x="38" y="87"/>
                      <a:pt x="22" y="93"/>
                      <a:pt x="6" y="94"/>
                    </a:cubicBezTo>
                    <a:cubicBezTo>
                      <a:pt x="4" y="94"/>
                      <a:pt x="2" y="95"/>
                      <a:pt x="0" y="9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4" name="Freeform 20"/>
              <p:cNvSpPr>
                <a:spLocks/>
              </p:cNvSpPr>
              <p:nvPr/>
            </p:nvSpPr>
            <p:spPr bwMode="auto">
              <a:xfrm>
                <a:off x="3599" y="545"/>
                <a:ext cx="186" cy="167"/>
              </a:xfrm>
              <a:custGeom>
                <a:avLst/>
                <a:gdLst>
                  <a:gd name="T0" fmla="*/ 59 w 78"/>
                  <a:gd name="T1" fmla="*/ 1 h 70"/>
                  <a:gd name="T2" fmla="*/ 58 w 78"/>
                  <a:gd name="T3" fmla="*/ 1 h 70"/>
                  <a:gd name="T4" fmla="*/ 37 w 78"/>
                  <a:gd name="T5" fmla="*/ 9 h 70"/>
                  <a:gd name="T6" fmla="*/ 28 w 78"/>
                  <a:gd name="T7" fmla="*/ 14 h 70"/>
                  <a:gd name="T8" fmla="*/ 26 w 78"/>
                  <a:gd name="T9" fmla="*/ 18 h 70"/>
                  <a:gd name="T10" fmla="*/ 28 w 78"/>
                  <a:gd name="T11" fmla="*/ 28 h 70"/>
                  <a:gd name="T12" fmla="*/ 40 w 78"/>
                  <a:gd name="T13" fmla="*/ 33 h 70"/>
                  <a:gd name="T14" fmla="*/ 59 w 78"/>
                  <a:gd name="T15" fmla="*/ 38 h 70"/>
                  <a:gd name="T16" fmla="*/ 71 w 78"/>
                  <a:gd name="T17" fmla="*/ 43 h 70"/>
                  <a:gd name="T18" fmla="*/ 72 w 78"/>
                  <a:gd name="T19" fmla="*/ 59 h 70"/>
                  <a:gd name="T20" fmla="*/ 68 w 78"/>
                  <a:gd name="T21" fmla="*/ 62 h 70"/>
                  <a:gd name="T22" fmla="*/ 50 w 78"/>
                  <a:gd name="T23" fmla="*/ 67 h 70"/>
                  <a:gd name="T24" fmla="*/ 31 w 78"/>
                  <a:gd name="T25" fmla="*/ 70 h 70"/>
                  <a:gd name="T26" fmla="*/ 30 w 78"/>
                  <a:gd name="T27" fmla="*/ 69 h 70"/>
                  <a:gd name="T28" fmla="*/ 32 w 78"/>
                  <a:gd name="T29" fmla="*/ 69 h 70"/>
                  <a:gd name="T30" fmla="*/ 51 w 78"/>
                  <a:gd name="T31" fmla="*/ 61 h 70"/>
                  <a:gd name="T32" fmla="*/ 56 w 78"/>
                  <a:gd name="T33" fmla="*/ 53 h 70"/>
                  <a:gd name="T34" fmla="*/ 53 w 78"/>
                  <a:gd name="T35" fmla="*/ 48 h 70"/>
                  <a:gd name="T36" fmla="*/ 44 w 78"/>
                  <a:gd name="T37" fmla="*/ 45 h 70"/>
                  <a:gd name="T38" fmla="*/ 23 w 78"/>
                  <a:gd name="T39" fmla="*/ 41 h 70"/>
                  <a:gd name="T40" fmla="*/ 8 w 78"/>
                  <a:gd name="T41" fmla="*/ 37 h 70"/>
                  <a:gd name="T42" fmla="*/ 1 w 78"/>
                  <a:gd name="T43" fmla="*/ 27 h 70"/>
                  <a:gd name="T44" fmla="*/ 5 w 78"/>
                  <a:gd name="T45" fmla="*/ 15 h 70"/>
                  <a:gd name="T46" fmla="*/ 15 w 78"/>
                  <a:gd name="T47" fmla="*/ 9 h 70"/>
                  <a:gd name="T48" fmla="*/ 43 w 78"/>
                  <a:gd name="T49" fmla="*/ 2 h 70"/>
                  <a:gd name="T50" fmla="*/ 58 w 78"/>
                  <a:gd name="T51" fmla="*/ 1 h 70"/>
                  <a:gd name="T52" fmla="*/ 59 w 78"/>
                  <a:gd name="T53" fmla="*/ 1 h 70"/>
                  <a:gd name="T54" fmla="*/ 59 w 78"/>
                  <a:gd name="T55" fmla="*/ 1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78" h="70">
                    <a:moveTo>
                      <a:pt x="59" y="1"/>
                    </a:moveTo>
                    <a:cubicBezTo>
                      <a:pt x="59" y="1"/>
                      <a:pt x="59" y="1"/>
                      <a:pt x="58" y="1"/>
                    </a:cubicBezTo>
                    <a:cubicBezTo>
                      <a:pt x="51" y="3"/>
                      <a:pt x="43" y="5"/>
                      <a:pt x="37" y="9"/>
                    </a:cubicBezTo>
                    <a:cubicBezTo>
                      <a:pt x="34" y="10"/>
                      <a:pt x="31" y="12"/>
                      <a:pt x="28" y="14"/>
                    </a:cubicBezTo>
                    <a:cubicBezTo>
                      <a:pt x="27" y="15"/>
                      <a:pt x="26" y="17"/>
                      <a:pt x="26" y="18"/>
                    </a:cubicBezTo>
                    <a:cubicBezTo>
                      <a:pt x="23" y="22"/>
                      <a:pt x="24" y="25"/>
                      <a:pt x="28" y="28"/>
                    </a:cubicBezTo>
                    <a:cubicBezTo>
                      <a:pt x="32" y="30"/>
                      <a:pt x="36" y="32"/>
                      <a:pt x="40" y="33"/>
                    </a:cubicBezTo>
                    <a:cubicBezTo>
                      <a:pt x="47" y="34"/>
                      <a:pt x="53" y="36"/>
                      <a:pt x="59" y="38"/>
                    </a:cubicBezTo>
                    <a:cubicBezTo>
                      <a:pt x="63" y="39"/>
                      <a:pt x="67" y="40"/>
                      <a:pt x="71" y="43"/>
                    </a:cubicBezTo>
                    <a:cubicBezTo>
                      <a:pt x="77" y="47"/>
                      <a:pt x="78" y="54"/>
                      <a:pt x="72" y="59"/>
                    </a:cubicBezTo>
                    <a:cubicBezTo>
                      <a:pt x="71" y="60"/>
                      <a:pt x="69" y="61"/>
                      <a:pt x="68" y="62"/>
                    </a:cubicBezTo>
                    <a:cubicBezTo>
                      <a:pt x="62" y="65"/>
                      <a:pt x="57" y="66"/>
                      <a:pt x="50" y="67"/>
                    </a:cubicBezTo>
                    <a:cubicBezTo>
                      <a:pt x="44" y="68"/>
                      <a:pt x="37" y="69"/>
                      <a:pt x="31" y="70"/>
                    </a:cubicBezTo>
                    <a:cubicBezTo>
                      <a:pt x="31" y="69"/>
                      <a:pt x="31" y="69"/>
                      <a:pt x="30" y="69"/>
                    </a:cubicBezTo>
                    <a:cubicBezTo>
                      <a:pt x="31" y="69"/>
                      <a:pt x="32" y="69"/>
                      <a:pt x="32" y="69"/>
                    </a:cubicBezTo>
                    <a:cubicBezTo>
                      <a:pt x="39" y="67"/>
                      <a:pt x="46" y="65"/>
                      <a:pt x="51" y="61"/>
                    </a:cubicBezTo>
                    <a:cubicBezTo>
                      <a:pt x="54" y="59"/>
                      <a:pt x="55" y="56"/>
                      <a:pt x="56" y="53"/>
                    </a:cubicBezTo>
                    <a:cubicBezTo>
                      <a:pt x="56" y="50"/>
                      <a:pt x="56" y="49"/>
                      <a:pt x="53" y="48"/>
                    </a:cubicBezTo>
                    <a:cubicBezTo>
                      <a:pt x="50" y="47"/>
                      <a:pt x="47" y="46"/>
                      <a:pt x="44" y="45"/>
                    </a:cubicBezTo>
                    <a:cubicBezTo>
                      <a:pt x="37" y="44"/>
                      <a:pt x="30" y="43"/>
                      <a:pt x="23" y="41"/>
                    </a:cubicBezTo>
                    <a:cubicBezTo>
                      <a:pt x="17" y="41"/>
                      <a:pt x="12" y="39"/>
                      <a:pt x="8" y="37"/>
                    </a:cubicBezTo>
                    <a:cubicBezTo>
                      <a:pt x="4" y="34"/>
                      <a:pt x="1" y="31"/>
                      <a:pt x="1" y="27"/>
                    </a:cubicBezTo>
                    <a:cubicBezTo>
                      <a:pt x="0" y="22"/>
                      <a:pt x="2" y="18"/>
                      <a:pt x="5" y="15"/>
                    </a:cubicBezTo>
                    <a:cubicBezTo>
                      <a:pt x="8" y="12"/>
                      <a:pt x="11" y="10"/>
                      <a:pt x="15" y="9"/>
                    </a:cubicBezTo>
                    <a:cubicBezTo>
                      <a:pt x="24" y="5"/>
                      <a:pt x="34" y="3"/>
                      <a:pt x="43" y="2"/>
                    </a:cubicBezTo>
                    <a:cubicBezTo>
                      <a:pt x="48" y="1"/>
                      <a:pt x="53" y="1"/>
                      <a:pt x="58" y="1"/>
                    </a:cubicBezTo>
                    <a:cubicBezTo>
                      <a:pt x="58" y="0"/>
                      <a:pt x="59" y="1"/>
                      <a:pt x="59" y="1"/>
                    </a:cubicBezTo>
                    <a:cubicBezTo>
                      <a:pt x="59" y="1"/>
                      <a:pt x="59" y="1"/>
                      <a:pt x="59"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sp>
          <p:nvSpPr>
            <p:cNvPr id="65" name="Freeform 25"/>
            <p:cNvSpPr>
              <a:spLocks/>
            </p:cNvSpPr>
            <p:nvPr/>
          </p:nvSpPr>
          <p:spPr bwMode="auto">
            <a:xfrm>
              <a:off x="6744072" y="2591269"/>
              <a:ext cx="499772" cy="342106"/>
            </a:xfrm>
            <a:custGeom>
              <a:avLst/>
              <a:gdLst>
                <a:gd name="T0" fmla="*/ 68 w 282"/>
                <a:gd name="T1" fmla="*/ 74 h 193"/>
                <a:gd name="T2" fmla="*/ 95 w 282"/>
                <a:gd name="T3" fmla="*/ 17 h 193"/>
                <a:gd name="T4" fmla="*/ 141 w 282"/>
                <a:gd name="T5" fmla="*/ 0 h 193"/>
                <a:gd name="T6" fmla="*/ 178 w 282"/>
                <a:gd name="T7" fmla="*/ 10 h 193"/>
                <a:gd name="T8" fmla="*/ 204 w 282"/>
                <a:gd name="T9" fmla="*/ 37 h 193"/>
                <a:gd name="T10" fmla="*/ 214 w 282"/>
                <a:gd name="T11" fmla="*/ 74 h 193"/>
                <a:gd name="T12" fmla="*/ 222 w 282"/>
                <a:gd name="T13" fmla="*/ 74 h 193"/>
                <a:gd name="T14" fmla="*/ 256 w 282"/>
                <a:gd name="T15" fmla="*/ 85 h 193"/>
                <a:gd name="T16" fmla="*/ 280 w 282"/>
                <a:gd name="T17" fmla="*/ 122 h 193"/>
                <a:gd name="T18" fmla="*/ 273 w 282"/>
                <a:gd name="T19" fmla="*/ 162 h 193"/>
                <a:gd name="T20" fmla="*/ 264 w 282"/>
                <a:gd name="T21" fmla="*/ 165 h 193"/>
                <a:gd name="T22" fmla="*/ 261 w 282"/>
                <a:gd name="T23" fmla="*/ 156 h 193"/>
                <a:gd name="T24" fmla="*/ 267 w 282"/>
                <a:gd name="T25" fmla="*/ 140 h 193"/>
                <a:gd name="T26" fmla="*/ 259 w 282"/>
                <a:gd name="T27" fmla="*/ 107 h 193"/>
                <a:gd name="T28" fmla="*/ 234 w 282"/>
                <a:gd name="T29" fmla="*/ 89 h 193"/>
                <a:gd name="T30" fmla="*/ 210 w 282"/>
                <a:gd name="T31" fmla="*/ 88 h 193"/>
                <a:gd name="T32" fmla="*/ 202 w 282"/>
                <a:gd name="T33" fmla="*/ 86 h 193"/>
                <a:gd name="T34" fmla="*/ 200 w 282"/>
                <a:gd name="T35" fmla="*/ 80 h 193"/>
                <a:gd name="T36" fmla="*/ 197 w 282"/>
                <a:gd name="T37" fmla="*/ 51 h 193"/>
                <a:gd name="T38" fmla="*/ 167 w 282"/>
                <a:gd name="T39" fmla="*/ 20 h 193"/>
                <a:gd name="T40" fmla="*/ 118 w 282"/>
                <a:gd name="T41" fmla="*/ 18 h 193"/>
                <a:gd name="T42" fmla="*/ 82 w 282"/>
                <a:gd name="T43" fmla="*/ 63 h 193"/>
                <a:gd name="T44" fmla="*/ 81 w 282"/>
                <a:gd name="T45" fmla="*/ 81 h 193"/>
                <a:gd name="T46" fmla="*/ 73 w 282"/>
                <a:gd name="T47" fmla="*/ 88 h 193"/>
                <a:gd name="T48" fmla="*/ 37 w 282"/>
                <a:gd name="T49" fmla="*/ 93 h 193"/>
                <a:gd name="T50" fmla="*/ 15 w 282"/>
                <a:gd name="T51" fmla="*/ 133 h 193"/>
                <a:gd name="T52" fmla="*/ 50 w 282"/>
                <a:gd name="T53" fmla="*/ 179 h 193"/>
                <a:gd name="T54" fmla="*/ 62 w 282"/>
                <a:gd name="T55" fmla="*/ 180 h 193"/>
                <a:gd name="T56" fmla="*/ 219 w 282"/>
                <a:gd name="T57" fmla="*/ 180 h 193"/>
                <a:gd name="T58" fmla="*/ 222 w 282"/>
                <a:gd name="T59" fmla="*/ 180 h 193"/>
                <a:gd name="T60" fmla="*/ 227 w 282"/>
                <a:gd name="T61" fmla="*/ 187 h 193"/>
                <a:gd name="T62" fmla="*/ 221 w 282"/>
                <a:gd name="T63" fmla="*/ 193 h 193"/>
                <a:gd name="T64" fmla="*/ 219 w 282"/>
                <a:gd name="T65" fmla="*/ 193 h 193"/>
                <a:gd name="T66" fmla="*/ 62 w 282"/>
                <a:gd name="T67" fmla="*/ 193 h 193"/>
                <a:gd name="T68" fmla="*/ 28 w 282"/>
                <a:gd name="T69" fmla="*/ 183 h 193"/>
                <a:gd name="T70" fmla="*/ 8 w 282"/>
                <a:gd name="T71" fmla="*/ 161 h 193"/>
                <a:gd name="T72" fmla="*/ 1 w 282"/>
                <a:gd name="T73" fmla="*/ 128 h 193"/>
                <a:gd name="T74" fmla="*/ 13 w 282"/>
                <a:gd name="T75" fmla="*/ 98 h 193"/>
                <a:gd name="T76" fmla="*/ 46 w 282"/>
                <a:gd name="T77" fmla="*/ 75 h 193"/>
                <a:gd name="T78" fmla="*/ 66 w 282"/>
                <a:gd name="T79" fmla="*/ 74 h 193"/>
                <a:gd name="T80" fmla="*/ 68 w 282"/>
                <a:gd name="T81" fmla="*/ 74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2" h="193">
                  <a:moveTo>
                    <a:pt x="68" y="74"/>
                  </a:moveTo>
                  <a:cubicBezTo>
                    <a:pt x="68" y="51"/>
                    <a:pt x="77" y="32"/>
                    <a:pt x="95" y="17"/>
                  </a:cubicBezTo>
                  <a:cubicBezTo>
                    <a:pt x="108" y="6"/>
                    <a:pt x="124" y="0"/>
                    <a:pt x="141" y="0"/>
                  </a:cubicBezTo>
                  <a:cubicBezTo>
                    <a:pt x="154" y="0"/>
                    <a:pt x="166" y="4"/>
                    <a:pt x="178" y="10"/>
                  </a:cubicBezTo>
                  <a:cubicBezTo>
                    <a:pt x="189" y="17"/>
                    <a:pt x="198" y="26"/>
                    <a:pt x="204" y="37"/>
                  </a:cubicBezTo>
                  <a:cubicBezTo>
                    <a:pt x="211" y="48"/>
                    <a:pt x="214" y="61"/>
                    <a:pt x="214" y="74"/>
                  </a:cubicBezTo>
                  <a:cubicBezTo>
                    <a:pt x="217" y="74"/>
                    <a:pt x="220" y="73"/>
                    <a:pt x="222" y="74"/>
                  </a:cubicBezTo>
                  <a:cubicBezTo>
                    <a:pt x="235" y="74"/>
                    <a:pt x="246" y="78"/>
                    <a:pt x="256" y="85"/>
                  </a:cubicBezTo>
                  <a:cubicBezTo>
                    <a:pt x="269" y="95"/>
                    <a:pt x="277" y="107"/>
                    <a:pt x="280" y="122"/>
                  </a:cubicBezTo>
                  <a:cubicBezTo>
                    <a:pt x="282" y="136"/>
                    <a:pt x="280" y="150"/>
                    <a:pt x="273" y="162"/>
                  </a:cubicBezTo>
                  <a:cubicBezTo>
                    <a:pt x="271" y="166"/>
                    <a:pt x="268" y="167"/>
                    <a:pt x="264" y="165"/>
                  </a:cubicBezTo>
                  <a:cubicBezTo>
                    <a:pt x="261" y="164"/>
                    <a:pt x="260" y="160"/>
                    <a:pt x="261" y="156"/>
                  </a:cubicBezTo>
                  <a:cubicBezTo>
                    <a:pt x="264" y="151"/>
                    <a:pt x="266" y="146"/>
                    <a:pt x="267" y="140"/>
                  </a:cubicBezTo>
                  <a:cubicBezTo>
                    <a:pt x="269" y="128"/>
                    <a:pt x="266" y="117"/>
                    <a:pt x="259" y="107"/>
                  </a:cubicBezTo>
                  <a:cubicBezTo>
                    <a:pt x="253" y="98"/>
                    <a:pt x="245" y="92"/>
                    <a:pt x="234" y="89"/>
                  </a:cubicBezTo>
                  <a:cubicBezTo>
                    <a:pt x="226" y="86"/>
                    <a:pt x="218" y="86"/>
                    <a:pt x="210" y="88"/>
                  </a:cubicBezTo>
                  <a:cubicBezTo>
                    <a:pt x="207" y="89"/>
                    <a:pt x="204" y="89"/>
                    <a:pt x="202" y="86"/>
                  </a:cubicBezTo>
                  <a:cubicBezTo>
                    <a:pt x="200" y="85"/>
                    <a:pt x="200" y="83"/>
                    <a:pt x="200" y="80"/>
                  </a:cubicBezTo>
                  <a:cubicBezTo>
                    <a:pt x="202" y="70"/>
                    <a:pt x="200" y="61"/>
                    <a:pt x="197" y="51"/>
                  </a:cubicBezTo>
                  <a:cubicBezTo>
                    <a:pt x="191" y="37"/>
                    <a:pt x="181" y="26"/>
                    <a:pt x="167" y="20"/>
                  </a:cubicBezTo>
                  <a:cubicBezTo>
                    <a:pt x="151" y="12"/>
                    <a:pt x="135" y="11"/>
                    <a:pt x="118" y="18"/>
                  </a:cubicBezTo>
                  <a:cubicBezTo>
                    <a:pt x="98" y="27"/>
                    <a:pt x="86" y="42"/>
                    <a:pt x="82" y="63"/>
                  </a:cubicBezTo>
                  <a:cubicBezTo>
                    <a:pt x="81" y="69"/>
                    <a:pt x="81" y="75"/>
                    <a:pt x="81" y="81"/>
                  </a:cubicBezTo>
                  <a:cubicBezTo>
                    <a:pt x="82" y="86"/>
                    <a:pt x="78" y="90"/>
                    <a:pt x="73" y="88"/>
                  </a:cubicBezTo>
                  <a:cubicBezTo>
                    <a:pt x="60" y="85"/>
                    <a:pt x="48" y="87"/>
                    <a:pt x="37" y="93"/>
                  </a:cubicBezTo>
                  <a:cubicBezTo>
                    <a:pt x="23" y="103"/>
                    <a:pt x="15" y="116"/>
                    <a:pt x="15" y="133"/>
                  </a:cubicBezTo>
                  <a:cubicBezTo>
                    <a:pt x="14" y="156"/>
                    <a:pt x="30" y="174"/>
                    <a:pt x="50" y="179"/>
                  </a:cubicBezTo>
                  <a:cubicBezTo>
                    <a:pt x="54" y="180"/>
                    <a:pt x="58" y="180"/>
                    <a:pt x="62" y="180"/>
                  </a:cubicBezTo>
                  <a:cubicBezTo>
                    <a:pt x="115" y="180"/>
                    <a:pt x="167" y="180"/>
                    <a:pt x="219" y="180"/>
                  </a:cubicBezTo>
                  <a:cubicBezTo>
                    <a:pt x="220" y="180"/>
                    <a:pt x="221" y="180"/>
                    <a:pt x="222" y="180"/>
                  </a:cubicBezTo>
                  <a:cubicBezTo>
                    <a:pt x="225" y="181"/>
                    <a:pt x="228" y="184"/>
                    <a:pt x="227" y="187"/>
                  </a:cubicBezTo>
                  <a:cubicBezTo>
                    <a:pt x="227" y="190"/>
                    <a:pt x="225" y="193"/>
                    <a:pt x="221" y="193"/>
                  </a:cubicBezTo>
                  <a:cubicBezTo>
                    <a:pt x="221" y="193"/>
                    <a:pt x="220" y="193"/>
                    <a:pt x="219" y="193"/>
                  </a:cubicBezTo>
                  <a:cubicBezTo>
                    <a:pt x="167" y="193"/>
                    <a:pt x="115" y="193"/>
                    <a:pt x="62" y="193"/>
                  </a:cubicBezTo>
                  <a:cubicBezTo>
                    <a:pt x="50" y="193"/>
                    <a:pt x="38" y="190"/>
                    <a:pt x="28" y="183"/>
                  </a:cubicBezTo>
                  <a:cubicBezTo>
                    <a:pt x="19" y="177"/>
                    <a:pt x="13" y="170"/>
                    <a:pt x="8" y="161"/>
                  </a:cubicBezTo>
                  <a:cubicBezTo>
                    <a:pt x="2" y="150"/>
                    <a:pt x="0" y="139"/>
                    <a:pt x="1" y="128"/>
                  </a:cubicBezTo>
                  <a:cubicBezTo>
                    <a:pt x="2" y="117"/>
                    <a:pt x="6" y="107"/>
                    <a:pt x="13" y="98"/>
                  </a:cubicBezTo>
                  <a:cubicBezTo>
                    <a:pt x="21" y="87"/>
                    <a:pt x="32" y="79"/>
                    <a:pt x="46" y="75"/>
                  </a:cubicBezTo>
                  <a:cubicBezTo>
                    <a:pt x="52" y="74"/>
                    <a:pt x="59" y="73"/>
                    <a:pt x="66" y="74"/>
                  </a:cubicBezTo>
                  <a:cubicBezTo>
                    <a:pt x="67" y="74"/>
                    <a:pt x="67" y="74"/>
                    <a:pt x="68" y="74"/>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zh-CN" altLang="en-US"/>
            </a:p>
          </p:txBody>
        </p:sp>
        <p:grpSp>
          <p:nvGrpSpPr>
            <p:cNvPr id="66" name="Group 28"/>
            <p:cNvGrpSpPr>
              <a:grpSpLocks noChangeAspect="1"/>
            </p:cNvGrpSpPr>
            <p:nvPr/>
          </p:nvGrpSpPr>
          <p:grpSpPr bwMode="auto">
            <a:xfrm>
              <a:off x="8832304" y="2591269"/>
              <a:ext cx="382314" cy="417665"/>
              <a:chOff x="4461" y="615"/>
              <a:chExt cx="292" cy="319"/>
            </a:xfrm>
            <a:solidFill>
              <a:schemeClr val="bg1"/>
            </a:solidFill>
          </p:grpSpPr>
          <p:sp>
            <p:nvSpPr>
              <p:cNvPr id="67" name="Freeform 30"/>
              <p:cNvSpPr>
                <a:spLocks noEditPoints="1"/>
              </p:cNvSpPr>
              <p:nvPr/>
            </p:nvSpPr>
            <p:spPr bwMode="auto">
              <a:xfrm>
                <a:off x="4667" y="615"/>
                <a:ext cx="86" cy="319"/>
              </a:xfrm>
              <a:custGeom>
                <a:avLst/>
                <a:gdLst>
                  <a:gd name="T0" fmla="*/ 42 w 68"/>
                  <a:gd name="T1" fmla="*/ 157 h 255"/>
                  <a:gd name="T2" fmla="*/ 42 w 68"/>
                  <a:gd name="T3" fmla="*/ 246 h 255"/>
                  <a:gd name="T4" fmla="*/ 36 w 68"/>
                  <a:gd name="T5" fmla="*/ 254 h 255"/>
                  <a:gd name="T6" fmla="*/ 27 w 68"/>
                  <a:gd name="T7" fmla="*/ 248 h 255"/>
                  <a:gd name="T8" fmla="*/ 27 w 68"/>
                  <a:gd name="T9" fmla="*/ 245 h 255"/>
                  <a:gd name="T10" fmla="*/ 27 w 68"/>
                  <a:gd name="T11" fmla="*/ 67 h 255"/>
                  <a:gd name="T12" fmla="*/ 25 w 68"/>
                  <a:gd name="T13" fmla="*/ 65 h 255"/>
                  <a:gd name="T14" fmla="*/ 2 w 68"/>
                  <a:gd name="T15" fmla="*/ 39 h 255"/>
                  <a:gd name="T16" fmla="*/ 27 w 68"/>
                  <a:gd name="T17" fmla="*/ 3 h 255"/>
                  <a:gd name="T18" fmla="*/ 65 w 68"/>
                  <a:gd name="T19" fmla="*/ 28 h 255"/>
                  <a:gd name="T20" fmla="*/ 43 w 68"/>
                  <a:gd name="T21" fmla="*/ 65 h 255"/>
                  <a:gd name="T22" fmla="*/ 42 w 68"/>
                  <a:gd name="T23" fmla="*/ 67 h 255"/>
                  <a:gd name="T24" fmla="*/ 42 w 68"/>
                  <a:gd name="T25" fmla="*/ 151 h 255"/>
                  <a:gd name="T26" fmla="*/ 42 w 68"/>
                  <a:gd name="T27" fmla="*/ 157 h 255"/>
                  <a:gd name="T28" fmla="*/ 34 w 68"/>
                  <a:gd name="T29" fmla="*/ 18 h 255"/>
                  <a:gd name="T30" fmla="*/ 17 w 68"/>
                  <a:gd name="T31" fmla="*/ 35 h 255"/>
                  <a:gd name="T32" fmla="*/ 34 w 68"/>
                  <a:gd name="T33" fmla="*/ 51 h 255"/>
                  <a:gd name="T34" fmla="*/ 50 w 68"/>
                  <a:gd name="T35" fmla="*/ 35 h 255"/>
                  <a:gd name="T36" fmla="*/ 34 w 68"/>
                  <a:gd name="T37" fmla="*/ 18 h 2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8" h="255">
                    <a:moveTo>
                      <a:pt x="42" y="157"/>
                    </a:moveTo>
                    <a:cubicBezTo>
                      <a:pt x="42" y="186"/>
                      <a:pt x="42" y="216"/>
                      <a:pt x="42" y="246"/>
                    </a:cubicBezTo>
                    <a:cubicBezTo>
                      <a:pt x="42" y="250"/>
                      <a:pt x="40" y="253"/>
                      <a:pt x="36" y="254"/>
                    </a:cubicBezTo>
                    <a:cubicBezTo>
                      <a:pt x="32" y="255"/>
                      <a:pt x="27" y="252"/>
                      <a:pt x="27" y="248"/>
                    </a:cubicBezTo>
                    <a:cubicBezTo>
                      <a:pt x="27" y="247"/>
                      <a:pt x="27" y="246"/>
                      <a:pt x="27" y="245"/>
                    </a:cubicBezTo>
                    <a:cubicBezTo>
                      <a:pt x="27" y="186"/>
                      <a:pt x="27" y="126"/>
                      <a:pt x="27" y="67"/>
                    </a:cubicBezTo>
                    <a:cubicBezTo>
                      <a:pt x="27" y="66"/>
                      <a:pt x="27" y="65"/>
                      <a:pt x="25" y="65"/>
                    </a:cubicBezTo>
                    <a:cubicBezTo>
                      <a:pt x="13" y="62"/>
                      <a:pt x="4" y="51"/>
                      <a:pt x="2" y="39"/>
                    </a:cubicBezTo>
                    <a:cubicBezTo>
                      <a:pt x="0" y="22"/>
                      <a:pt x="11" y="7"/>
                      <a:pt x="27" y="3"/>
                    </a:cubicBezTo>
                    <a:cubicBezTo>
                      <a:pt x="44" y="0"/>
                      <a:pt x="61" y="11"/>
                      <a:pt x="65" y="28"/>
                    </a:cubicBezTo>
                    <a:cubicBezTo>
                      <a:pt x="68" y="45"/>
                      <a:pt x="58" y="60"/>
                      <a:pt x="43" y="65"/>
                    </a:cubicBezTo>
                    <a:cubicBezTo>
                      <a:pt x="41" y="65"/>
                      <a:pt x="42" y="66"/>
                      <a:pt x="42" y="67"/>
                    </a:cubicBezTo>
                    <a:cubicBezTo>
                      <a:pt x="42" y="95"/>
                      <a:pt x="42" y="123"/>
                      <a:pt x="42" y="151"/>
                    </a:cubicBezTo>
                    <a:cubicBezTo>
                      <a:pt x="42" y="153"/>
                      <a:pt x="42" y="155"/>
                      <a:pt x="42" y="157"/>
                    </a:cubicBezTo>
                    <a:close/>
                    <a:moveTo>
                      <a:pt x="34" y="18"/>
                    </a:moveTo>
                    <a:cubicBezTo>
                      <a:pt x="24" y="18"/>
                      <a:pt x="17" y="25"/>
                      <a:pt x="17" y="35"/>
                    </a:cubicBezTo>
                    <a:cubicBezTo>
                      <a:pt x="17" y="44"/>
                      <a:pt x="24" y="51"/>
                      <a:pt x="34" y="51"/>
                    </a:cubicBezTo>
                    <a:cubicBezTo>
                      <a:pt x="43" y="51"/>
                      <a:pt x="50" y="44"/>
                      <a:pt x="50" y="35"/>
                    </a:cubicBezTo>
                    <a:cubicBezTo>
                      <a:pt x="50" y="25"/>
                      <a:pt x="43" y="18"/>
                      <a:pt x="34" y="1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8" name="Freeform 31"/>
              <p:cNvSpPr>
                <a:spLocks noEditPoints="1"/>
              </p:cNvSpPr>
              <p:nvPr/>
            </p:nvSpPr>
            <p:spPr bwMode="auto">
              <a:xfrm>
                <a:off x="4461" y="616"/>
                <a:ext cx="85" cy="318"/>
              </a:xfrm>
              <a:custGeom>
                <a:avLst/>
                <a:gdLst>
                  <a:gd name="T0" fmla="*/ 41 w 68"/>
                  <a:gd name="T1" fmla="*/ 191 h 254"/>
                  <a:gd name="T2" fmla="*/ 65 w 68"/>
                  <a:gd name="T3" fmla="*/ 228 h 254"/>
                  <a:gd name="T4" fmla="*/ 34 w 68"/>
                  <a:gd name="T5" fmla="*/ 253 h 254"/>
                  <a:gd name="T6" fmla="*/ 3 w 68"/>
                  <a:gd name="T7" fmla="*/ 228 h 254"/>
                  <a:gd name="T8" fmla="*/ 26 w 68"/>
                  <a:gd name="T9" fmla="*/ 191 h 254"/>
                  <a:gd name="T10" fmla="*/ 26 w 68"/>
                  <a:gd name="T11" fmla="*/ 189 h 254"/>
                  <a:gd name="T12" fmla="*/ 26 w 68"/>
                  <a:gd name="T13" fmla="*/ 10 h 254"/>
                  <a:gd name="T14" fmla="*/ 30 w 68"/>
                  <a:gd name="T15" fmla="*/ 3 h 254"/>
                  <a:gd name="T16" fmla="*/ 41 w 68"/>
                  <a:gd name="T17" fmla="*/ 9 h 254"/>
                  <a:gd name="T18" fmla="*/ 41 w 68"/>
                  <a:gd name="T19" fmla="*/ 11 h 254"/>
                  <a:gd name="T20" fmla="*/ 41 w 68"/>
                  <a:gd name="T21" fmla="*/ 189 h 254"/>
                  <a:gd name="T22" fmla="*/ 41 w 68"/>
                  <a:gd name="T23" fmla="*/ 191 h 254"/>
                  <a:gd name="T24" fmla="*/ 34 w 68"/>
                  <a:gd name="T25" fmla="*/ 238 h 254"/>
                  <a:gd name="T26" fmla="*/ 51 w 68"/>
                  <a:gd name="T27" fmla="*/ 222 h 254"/>
                  <a:gd name="T28" fmla="*/ 34 w 68"/>
                  <a:gd name="T29" fmla="*/ 205 h 254"/>
                  <a:gd name="T30" fmla="*/ 17 w 68"/>
                  <a:gd name="T31" fmla="*/ 222 h 254"/>
                  <a:gd name="T32" fmla="*/ 34 w 68"/>
                  <a:gd name="T33" fmla="*/ 238 h 2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8" h="254">
                    <a:moveTo>
                      <a:pt x="41" y="191"/>
                    </a:moveTo>
                    <a:cubicBezTo>
                      <a:pt x="59" y="195"/>
                      <a:pt x="68" y="212"/>
                      <a:pt x="65" y="228"/>
                    </a:cubicBezTo>
                    <a:cubicBezTo>
                      <a:pt x="62" y="243"/>
                      <a:pt x="49" y="254"/>
                      <a:pt x="34" y="253"/>
                    </a:cubicBezTo>
                    <a:cubicBezTo>
                      <a:pt x="18" y="253"/>
                      <a:pt x="6" y="242"/>
                      <a:pt x="3" y="228"/>
                    </a:cubicBezTo>
                    <a:cubicBezTo>
                      <a:pt x="0" y="212"/>
                      <a:pt x="9" y="196"/>
                      <a:pt x="26" y="191"/>
                    </a:cubicBezTo>
                    <a:cubicBezTo>
                      <a:pt x="26" y="190"/>
                      <a:pt x="26" y="190"/>
                      <a:pt x="26" y="189"/>
                    </a:cubicBezTo>
                    <a:cubicBezTo>
                      <a:pt x="26" y="129"/>
                      <a:pt x="26" y="70"/>
                      <a:pt x="26" y="10"/>
                    </a:cubicBezTo>
                    <a:cubicBezTo>
                      <a:pt x="26" y="7"/>
                      <a:pt x="27" y="5"/>
                      <a:pt x="30" y="3"/>
                    </a:cubicBezTo>
                    <a:cubicBezTo>
                      <a:pt x="34" y="0"/>
                      <a:pt x="40" y="3"/>
                      <a:pt x="41" y="9"/>
                    </a:cubicBezTo>
                    <a:cubicBezTo>
                      <a:pt x="41" y="9"/>
                      <a:pt x="41" y="10"/>
                      <a:pt x="41" y="11"/>
                    </a:cubicBezTo>
                    <a:cubicBezTo>
                      <a:pt x="41" y="70"/>
                      <a:pt x="41" y="129"/>
                      <a:pt x="41" y="189"/>
                    </a:cubicBezTo>
                    <a:cubicBezTo>
                      <a:pt x="41" y="189"/>
                      <a:pt x="41" y="190"/>
                      <a:pt x="41" y="191"/>
                    </a:cubicBezTo>
                    <a:close/>
                    <a:moveTo>
                      <a:pt x="34" y="238"/>
                    </a:moveTo>
                    <a:cubicBezTo>
                      <a:pt x="43" y="239"/>
                      <a:pt x="51" y="231"/>
                      <a:pt x="51" y="222"/>
                    </a:cubicBezTo>
                    <a:cubicBezTo>
                      <a:pt x="51" y="212"/>
                      <a:pt x="43" y="205"/>
                      <a:pt x="34" y="205"/>
                    </a:cubicBezTo>
                    <a:cubicBezTo>
                      <a:pt x="25" y="205"/>
                      <a:pt x="17" y="212"/>
                      <a:pt x="17" y="222"/>
                    </a:cubicBezTo>
                    <a:cubicBezTo>
                      <a:pt x="17" y="231"/>
                      <a:pt x="25" y="238"/>
                      <a:pt x="34" y="23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9" name="Freeform 32"/>
              <p:cNvSpPr>
                <a:spLocks noEditPoints="1"/>
              </p:cNvSpPr>
              <p:nvPr/>
            </p:nvSpPr>
            <p:spPr bwMode="auto">
              <a:xfrm>
                <a:off x="4565" y="616"/>
                <a:ext cx="82" cy="318"/>
              </a:xfrm>
              <a:custGeom>
                <a:avLst/>
                <a:gdLst>
                  <a:gd name="T0" fmla="*/ 26 w 66"/>
                  <a:gd name="T1" fmla="*/ 159 h 254"/>
                  <a:gd name="T2" fmla="*/ 13 w 66"/>
                  <a:gd name="T3" fmla="*/ 153 h 254"/>
                  <a:gd name="T4" fmla="*/ 1 w 66"/>
                  <a:gd name="T5" fmla="*/ 130 h 254"/>
                  <a:gd name="T6" fmla="*/ 23 w 66"/>
                  <a:gd name="T7" fmla="*/ 98 h 254"/>
                  <a:gd name="T8" fmla="*/ 26 w 66"/>
                  <a:gd name="T9" fmla="*/ 97 h 254"/>
                  <a:gd name="T10" fmla="*/ 26 w 66"/>
                  <a:gd name="T11" fmla="*/ 94 h 254"/>
                  <a:gd name="T12" fmla="*/ 26 w 66"/>
                  <a:gd name="T13" fmla="*/ 10 h 254"/>
                  <a:gd name="T14" fmla="*/ 30 w 66"/>
                  <a:gd name="T15" fmla="*/ 3 h 254"/>
                  <a:gd name="T16" fmla="*/ 41 w 66"/>
                  <a:gd name="T17" fmla="*/ 8 h 254"/>
                  <a:gd name="T18" fmla="*/ 41 w 66"/>
                  <a:gd name="T19" fmla="*/ 11 h 254"/>
                  <a:gd name="T20" fmla="*/ 41 w 66"/>
                  <a:gd name="T21" fmla="*/ 96 h 254"/>
                  <a:gd name="T22" fmla="*/ 42 w 66"/>
                  <a:gd name="T23" fmla="*/ 98 h 254"/>
                  <a:gd name="T24" fmla="*/ 64 w 66"/>
                  <a:gd name="T25" fmla="*/ 125 h 254"/>
                  <a:gd name="T26" fmla="*/ 42 w 66"/>
                  <a:gd name="T27" fmla="*/ 158 h 254"/>
                  <a:gd name="T28" fmla="*/ 41 w 66"/>
                  <a:gd name="T29" fmla="*/ 160 h 254"/>
                  <a:gd name="T30" fmla="*/ 41 w 66"/>
                  <a:gd name="T31" fmla="*/ 244 h 254"/>
                  <a:gd name="T32" fmla="*/ 40 w 66"/>
                  <a:gd name="T33" fmla="*/ 248 h 254"/>
                  <a:gd name="T34" fmla="*/ 33 w 66"/>
                  <a:gd name="T35" fmla="*/ 253 h 254"/>
                  <a:gd name="T36" fmla="*/ 26 w 66"/>
                  <a:gd name="T37" fmla="*/ 247 h 254"/>
                  <a:gd name="T38" fmla="*/ 26 w 66"/>
                  <a:gd name="T39" fmla="*/ 244 h 254"/>
                  <a:gd name="T40" fmla="*/ 26 w 66"/>
                  <a:gd name="T41" fmla="*/ 161 h 254"/>
                  <a:gd name="T42" fmla="*/ 26 w 66"/>
                  <a:gd name="T43" fmla="*/ 159 h 254"/>
                  <a:gd name="T44" fmla="*/ 16 w 66"/>
                  <a:gd name="T45" fmla="*/ 128 h 254"/>
                  <a:gd name="T46" fmla="*/ 33 w 66"/>
                  <a:gd name="T47" fmla="*/ 145 h 254"/>
                  <a:gd name="T48" fmla="*/ 50 w 66"/>
                  <a:gd name="T49" fmla="*/ 128 h 254"/>
                  <a:gd name="T50" fmla="*/ 33 w 66"/>
                  <a:gd name="T51" fmla="*/ 111 h 254"/>
                  <a:gd name="T52" fmla="*/ 16 w 66"/>
                  <a:gd name="T53" fmla="*/ 128 h 2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66" h="254">
                    <a:moveTo>
                      <a:pt x="26" y="159"/>
                    </a:moveTo>
                    <a:cubicBezTo>
                      <a:pt x="21" y="158"/>
                      <a:pt x="17" y="156"/>
                      <a:pt x="13" y="153"/>
                    </a:cubicBezTo>
                    <a:cubicBezTo>
                      <a:pt x="6" y="147"/>
                      <a:pt x="2" y="140"/>
                      <a:pt x="1" y="130"/>
                    </a:cubicBezTo>
                    <a:cubicBezTo>
                      <a:pt x="0" y="116"/>
                      <a:pt x="9" y="103"/>
                      <a:pt x="23" y="98"/>
                    </a:cubicBezTo>
                    <a:cubicBezTo>
                      <a:pt x="24" y="98"/>
                      <a:pt x="25" y="98"/>
                      <a:pt x="26" y="97"/>
                    </a:cubicBezTo>
                    <a:cubicBezTo>
                      <a:pt x="26" y="96"/>
                      <a:pt x="26" y="95"/>
                      <a:pt x="26" y="94"/>
                    </a:cubicBezTo>
                    <a:cubicBezTo>
                      <a:pt x="26" y="66"/>
                      <a:pt x="26" y="38"/>
                      <a:pt x="26" y="10"/>
                    </a:cubicBezTo>
                    <a:cubicBezTo>
                      <a:pt x="26" y="7"/>
                      <a:pt x="27" y="4"/>
                      <a:pt x="30" y="3"/>
                    </a:cubicBezTo>
                    <a:cubicBezTo>
                      <a:pt x="35" y="0"/>
                      <a:pt x="40" y="3"/>
                      <a:pt x="41" y="8"/>
                    </a:cubicBezTo>
                    <a:cubicBezTo>
                      <a:pt x="41" y="9"/>
                      <a:pt x="41" y="10"/>
                      <a:pt x="41" y="11"/>
                    </a:cubicBezTo>
                    <a:cubicBezTo>
                      <a:pt x="41" y="39"/>
                      <a:pt x="41" y="67"/>
                      <a:pt x="41" y="96"/>
                    </a:cubicBezTo>
                    <a:cubicBezTo>
                      <a:pt x="41" y="97"/>
                      <a:pt x="41" y="98"/>
                      <a:pt x="42" y="98"/>
                    </a:cubicBezTo>
                    <a:cubicBezTo>
                      <a:pt x="55" y="103"/>
                      <a:pt x="63" y="112"/>
                      <a:pt x="64" y="125"/>
                    </a:cubicBezTo>
                    <a:cubicBezTo>
                      <a:pt x="66" y="140"/>
                      <a:pt x="56" y="154"/>
                      <a:pt x="42" y="158"/>
                    </a:cubicBezTo>
                    <a:cubicBezTo>
                      <a:pt x="41" y="159"/>
                      <a:pt x="41" y="159"/>
                      <a:pt x="41" y="160"/>
                    </a:cubicBezTo>
                    <a:cubicBezTo>
                      <a:pt x="41" y="188"/>
                      <a:pt x="41" y="216"/>
                      <a:pt x="41" y="244"/>
                    </a:cubicBezTo>
                    <a:cubicBezTo>
                      <a:pt x="41" y="246"/>
                      <a:pt x="41" y="247"/>
                      <a:pt x="40" y="248"/>
                    </a:cubicBezTo>
                    <a:cubicBezTo>
                      <a:pt x="39" y="252"/>
                      <a:pt x="36" y="254"/>
                      <a:pt x="33" y="253"/>
                    </a:cubicBezTo>
                    <a:cubicBezTo>
                      <a:pt x="29" y="253"/>
                      <a:pt x="27" y="250"/>
                      <a:pt x="26" y="247"/>
                    </a:cubicBezTo>
                    <a:cubicBezTo>
                      <a:pt x="26" y="246"/>
                      <a:pt x="26" y="245"/>
                      <a:pt x="26" y="244"/>
                    </a:cubicBezTo>
                    <a:cubicBezTo>
                      <a:pt x="26" y="217"/>
                      <a:pt x="26" y="189"/>
                      <a:pt x="26" y="161"/>
                    </a:cubicBezTo>
                    <a:cubicBezTo>
                      <a:pt x="26" y="160"/>
                      <a:pt x="26" y="160"/>
                      <a:pt x="26" y="159"/>
                    </a:cubicBezTo>
                    <a:close/>
                    <a:moveTo>
                      <a:pt x="16" y="128"/>
                    </a:moveTo>
                    <a:cubicBezTo>
                      <a:pt x="16" y="137"/>
                      <a:pt x="23" y="145"/>
                      <a:pt x="33" y="145"/>
                    </a:cubicBezTo>
                    <a:cubicBezTo>
                      <a:pt x="42" y="145"/>
                      <a:pt x="50" y="138"/>
                      <a:pt x="50" y="128"/>
                    </a:cubicBezTo>
                    <a:cubicBezTo>
                      <a:pt x="50" y="119"/>
                      <a:pt x="42" y="111"/>
                      <a:pt x="33" y="111"/>
                    </a:cubicBezTo>
                    <a:cubicBezTo>
                      <a:pt x="24" y="111"/>
                      <a:pt x="16" y="119"/>
                      <a:pt x="16" y="1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spTree>
    <p:extLst>
      <p:ext uri="{BB962C8B-B14F-4D97-AF65-F5344CB8AC3E}">
        <p14:creationId xmlns:p14="http://schemas.microsoft.com/office/powerpoint/2010/main" val="385584112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ea7733a4330b2898f029eadb4f36f2c327cfe"/>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99</Words>
  <Application>Microsoft Office PowerPoint</Application>
  <PresentationFormat>宽屏</PresentationFormat>
  <Paragraphs>14</Paragraphs>
  <Slides>1</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vt:i4>
      </vt:variant>
    </vt:vector>
  </HeadingPairs>
  <TitlesOfParts>
    <vt:vector size="6" baseType="lpstr">
      <vt:lpstr>宋体</vt:lpstr>
      <vt:lpstr>微软雅黑</vt:lpstr>
      <vt:lpstr>Arial</vt:lpstr>
      <vt:lpstr>Calibri</vt:lpstr>
      <vt:lpstr>Office 主题</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cp:lastModifiedBy>Mloong</cp:lastModifiedBy>
  <cp:revision>17</cp:revision>
  <dcterms:created xsi:type="dcterms:W3CDTF">2015-07-15T07:19:39Z</dcterms:created>
  <dcterms:modified xsi:type="dcterms:W3CDTF">2018-07-26T01:50:10Z</dcterms:modified>
</cp:coreProperties>
</file>