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678" y="10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06FB9-EC42-496B-93EF-0702E4516ED6}" type="datetimeFigureOut">
              <a:rPr lang="zh-CN" altLang="en-US" smtClean="0"/>
              <a:pPr/>
              <a:t>2018/9/25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BA26B-CA38-4C0F-920E-8FA0E4985990}" type="slidenum">
              <a:rPr lang="zh-CN" altLang="en-US" smtClean="0"/>
              <a:pPr/>
              <a:t>‹#›</a:t>
            </a:fld>
            <a:endParaRPr lang="zh-CN" altLang="en-US"/>
          </a:p>
        </p:txBody>
      </p:sp>
    </p:spTree>
    <p:extLst>
      <p:ext uri="{BB962C8B-B14F-4D97-AF65-F5344CB8AC3E}">
        <p14:creationId xmlns:p14="http://schemas.microsoft.com/office/powerpoint/2010/main" val="239404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2018/9/25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2018/9/25</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文本框 48"/>
          <p:cNvSpPr txBox="1"/>
          <p:nvPr/>
        </p:nvSpPr>
        <p:spPr>
          <a:xfrm>
            <a:off x="4007768" y="202078"/>
            <a:ext cx="3888432" cy="461665"/>
          </a:xfrm>
          <a:prstGeom prst="rect">
            <a:avLst/>
          </a:prstGeom>
          <a:noFill/>
        </p:spPr>
        <p:txBody>
          <a:bodyPr wrap="square" rtlCol="0">
            <a:spAutoFit/>
          </a:bodyPr>
          <a:lstStyle/>
          <a:p>
            <a:pPr algn="ctr">
              <a:spcBef>
                <a:spcPct val="0"/>
              </a:spcBef>
            </a:pPr>
            <a:r>
              <a:rPr lang="zh-CN" altLang="en-US" sz="2400" dirty="0">
                <a:solidFill>
                  <a:srgbClr val="CCBA2F"/>
                </a:solidFill>
                <a:latin typeface="微软雅黑" panose="020B0503020204020204" pitchFamily="34" charset="-122"/>
                <a:ea typeface="微软雅黑" panose="020B0503020204020204" pitchFamily="34" charset="-122"/>
                <a:cs typeface="Arial" panose="020B0604020202020204" pitchFamily="34" charset="0"/>
              </a:rPr>
              <a:t>在这里添加标题</a:t>
            </a:r>
            <a:endParaRPr lang="zh-CN" altLang="en-US" sz="1200" dirty="0">
              <a:solidFill>
                <a:srgbClr val="8D8F94"/>
              </a:solidFill>
              <a:latin typeface="Arial" panose="020B0604020202020204" pitchFamily="34" charset="0"/>
              <a:ea typeface="Arial Unicode MS" panose="020B0604020202020204" pitchFamily="34" charset="-122"/>
              <a:cs typeface="Arial" panose="020B0604020202020204" pitchFamily="34" charset="0"/>
            </a:endParaRPr>
          </a:p>
        </p:txBody>
      </p:sp>
      <p:grpSp>
        <p:nvGrpSpPr>
          <p:cNvPr id="87" name="组合 86"/>
          <p:cNvGrpSpPr/>
          <p:nvPr/>
        </p:nvGrpSpPr>
        <p:grpSpPr>
          <a:xfrm>
            <a:off x="1922776" y="1135741"/>
            <a:ext cx="8058415" cy="5520181"/>
            <a:chOff x="1926017" y="1096029"/>
            <a:chExt cx="8058415" cy="5520181"/>
          </a:xfrm>
        </p:grpSpPr>
        <p:grpSp>
          <p:nvGrpSpPr>
            <p:cNvPr id="88" name="Group 17"/>
            <p:cNvGrpSpPr>
              <a:grpSpLocks noChangeAspect="1"/>
            </p:cNvGrpSpPr>
            <p:nvPr/>
          </p:nvGrpSpPr>
          <p:grpSpPr bwMode="auto">
            <a:xfrm>
              <a:off x="4042172" y="1353716"/>
              <a:ext cx="3962603" cy="3776091"/>
              <a:chOff x="5119" y="764"/>
              <a:chExt cx="2507" cy="2389"/>
            </a:xfrm>
          </p:grpSpPr>
          <p:sp>
            <p:nvSpPr>
              <p:cNvPr id="94" name="Freeform 18"/>
              <p:cNvSpPr>
                <a:spLocks/>
              </p:cNvSpPr>
              <p:nvPr/>
            </p:nvSpPr>
            <p:spPr bwMode="auto">
              <a:xfrm>
                <a:off x="6120" y="764"/>
                <a:ext cx="1506" cy="925"/>
              </a:xfrm>
              <a:custGeom>
                <a:avLst/>
                <a:gdLst>
                  <a:gd name="T0" fmla="*/ 278 w 1506"/>
                  <a:gd name="T1" fmla="*/ 0 h 925"/>
                  <a:gd name="T2" fmla="*/ 0 w 1506"/>
                  <a:gd name="T3" fmla="*/ 925 h 925"/>
                  <a:gd name="T4" fmla="*/ 1506 w 1506"/>
                  <a:gd name="T5" fmla="*/ 925 h 925"/>
                  <a:gd name="T6" fmla="*/ 278 w 1506"/>
                  <a:gd name="T7" fmla="*/ 0 h 925"/>
                </a:gdLst>
                <a:ahLst/>
                <a:cxnLst>
                  <a:cxn ang="0">
                    <a:pos x="T0" y="T1"/>
                  </a:cxn>
                  <a:cxn ang="0">
                    <a:pos x="T2" y="T3"/>
                  </a:cxn>
                  <a:cxn ang="0">
                    <a:pos x="T4" y="T5"/>
                  </a:cxn>
                  <a:cxn ang="0">
                    <a:pos x="T6" y="T7"/>
                  </a:cxn>
                </a:cxnLst>
                <a:rect l="0" t="0" r="r" b="b"/>
                <a:pathLst>
                  <a:path w="1506" h="925">
                    <a:moveTo>
                      <a:pt x="278" y="0"/>
                    </a:moveTo>
                    <a:lnTo>
                      <a:pt x="0" y="925"/>
                    </a:lnTo>
                    <a:lnTo>
                      <a:pt x="1506" y="925"/>
                    </a:lnTo>
                    <a:lnTo>
                      <a:pt x="278" y="0"/>
                    </a:lnTo>
                    <a:close/>
                  </a:path>
                </a:pathLst>
              </a:custGeom>
              <a:solidFill>
                <a:srgbClr val="4B9F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5" name="Freeform 19"/>
              <p:cNvSpPr>
                <a:spLocks/>
              </p:cNvSpPr>
              <p:nvPr/>
            </p:nvSpPr>
            <p:spPr bwMode="auto">
              <a:xfrm>
                <a:off x="6120" y="764"/>
                <a:ext cx="1506" cy="925"/>
              </a:xfrm>
              <a:custGeom>
                <a:avLst/>
                <a:gdLst>
                  <a:gd name="T0" fmla="*/ 278 w 1506"/>
                  <a:gd name="T1" fmla="*/ 0 h 925"/>
                  <a:gd name="T2" fmla="*/ 0 w 1506"/>
                  <a:gd name="T3" fmla="*/ 925 h 925"/>
                  <a:gd name="T4" fmla="*/ 1506 w 1506"/>
                  <a:gd name="T5" fmla="*/ 925 h 925"/>
                  <a:gd name="T6" fmla="*/ 278 w 1506"/>
                  <a:gd name="T7" fmla="*/ 0 h 925"/>
                </a:gdLst>
                <a:ahLst/>
                <a:cxnLst>
                  <a:cxn ang="0">
                    <a:pos x="T0" y="T1"/>
                  </a:cxn>
                  <a:cxn ang="0">
                    <a:pos x="T2" y="T3"/>
                  </a:cxn>
                  <a:cxn ang="0">
                    <a:pos x="T4" y="T5"/>
                  </a:cxn>
                  <a:cxn ang="0">
                    <a:pos x="T6" y="T7"/>
                  </a:cxn>
                </a:cxnLst>
                <a:rect l="0" t="0" r="r" b="b"/>
                <a:pathLst>
                  <a:path w="1506" h="925">
                    <a:moveTo>
                      <a:pt x="278" y="0"/>
                    </a:moveTo>
                    <a:lnTo>
                      <a:pt x="0" y="925"/>
                    </a:lnTo>
                    <a:lnTo>
                      <a:pt x="1506" y="925"/>
                    </a:lnTo>
                    <a:lnTo>
                      <a:pt x="27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6" name="Freeform 20"/>
              <p:cNvSpPr>
                <a:spLocks/>
              </p:cNvSpPr>
              <p:nvPr/>
            </p:nvSpPr>
            <p:spPr bwMode="auto">
              <a:xfrm>
                <a:off x="5580" y="2222"/>
                <a:ext cx="1474" cy="931"/>
              </a:xfrm>
              <a:custGeom>
                <a:avLst/>
                <a:gdLst>
                  <a:gd name="T0" fmla="*/ 1196 w 1474"/>
                  <a:gd name="T1" fmla="*/ 0 h 931"/>
                  <a:gd name="T2" fmla="*/ 0 w 1474"/>
                  <a:gd name="T3" fmla="*/ 931 h 931"/>
                  <a:gd name="T4" fmla="*/ 1474 w 1474"/>
                  <a:gd name="T5" fmla="*/ 931 h 931"/>
                  <a:gd name="T6" fmla="*/ 1196 w 1474"/>
                  <a:gd name="T7" fmla="*/ 0 h 931"/>
                </a:gdLst>
                <a:ahLst/>
                <a:cxnLst>
                  <a:cxn ang="0">
                    <a:pos x="T0" y="T1"/>
                  </a:cxn>
                  <a:cxn ang="0">
                    <a:pos x="T2" y="T3"/>
                  </a:cxn>
                  <a:cxn ang="0">
                    <a:pos x="T4" y="T5"/>
                  </a:cxn>
                  <a:cxn ang="0">
                    <a:pos x="T6" y="T7"/>
                  </a:cxn>
                </a:cxnLst>
                <a:rect l="0" t="0" r="r" b="b"/>
                <a:pathLst>
                  <a:path w="1474" h="931">
                    <a:moveTo>
                      <a:pt x="1196" y="0"/>
                    </a:moveTo>
                    <a:lnTo>
                      <a:pt x="0" y="931"/>
                    </a:lnTo>
                    <a:lnTo>
                      <a:pt x="1474" y="931"/>
                    </a:lnTo>
                    <a:lnTo>
                      <a:pt x="1196" y="0"/>
                    </a:lnTo>
                    <a:close/>
                  </a:path>
                </a:pathLst>
              </a:custGeom>
              <a:solidFill>
                <a:srgbClr val="F448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7" name="Freeform 21"/>
              <p:cNvSpPr>
                <a:spLocks/>
              </p:cNvSpPr>
              <p:nvPr/>
            </p:nvSpPr>
            <p:spPr bwMode="auto">
              <a:xfrm>
                <a:off x="5580" y="2222"/>
                <a:ext cx="1474" cy="931"/>
              </a:xfrm>
              <a:custGeom>
                <a:avLst/>
                <a:gdLst>
                  <a:gd name="T0" fmla="*/ 1196 w 1474"/>
                  <a:gd name="T1" fmla="*/ 0 h 931"/>
                  <a:gd name="T2" fmla="*/ 0 w 1474"/>
                  <a:gd name="T3" fmla="*/ 931 h 931"/>
                  <a:gd name="T4" fmla="*/ 1474 w 1474"/>
                  <a:gd name="T5" fmla="*/ 931 h 931"/>
                  <a:gd name="T6" fmla="*/ 1196 w 1474"/>
                  <a:gd name="T7" fmla="*/ 0 h 931"/>
                </a:gdLst>
                <a:ahLst/>
                <a:cxnLst>
                  <a:cxn ang="0">
                    <a:pos x="T0" y="T1"/>
                  </a:cxn>
                  <a:cxn ang="0">
                    <a:pos x="T2" y="T3"/>
                  </a:cxn>
                  <a:cxn ang="0">
                    <a:pos x="T4" y="T5"/>
                  </a:cxn>
                  <a:cxn ang="0">
                    <a:pos x="T6" y="T7"/>
                  </a:cxn>
                </a:cxnLst>
                <a:rect l="0" t="0" r="r" b="b"/>
                <a:pathLst>
                  <a:path w="1474" h="931">
                    <a:moveTo>
                      <a:pt x="1196" y="0"/>
                    </a:moveTo>
                    <a:lnTo>
                      <a:pt x="0" y="931"/>
                    </a:lnTo>
                    <a:lnTo>
                      <a:pt x="1474" y="931"/>
                    </a:lnTo>
                    <a:lnTo>
                      <a:pt x="119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8" name="Freeform 22"/>
              <p:cNvSpPr>
                <a:spLocks/>
              </p:cNvSpPr>
              <p:nvPr/>
            </p:nvSpPr>
            <p:spPr bwMode="auto">
              <a:xfrm>
                <a:off x="6661" y="1718"/>
                <a:ext cx="965" cy="1417"/>
              </a:xfrm>
              <a:custGeom>
                <a:avLst/>
                <a:gdLst>
                  <a:gd name="T0" fmla="*/ 0 w 965"/>
                  <a:gd name="T1" fmla="*/ 0 h 1417"/>
                  <a:gd name="T2" fmla="*/ 416 w 965"/>
                  <a:gd name="T3" fmla="*/ 1417 h 1417"/>
                  <a:gd name="T4" fmla="*/ 965 w 965"/>
                  <a:gd name="T5" fmla="*/ 5 h 1417"/>
                  <a:gd name="T6" fmla="*/ 0 w 965"/>
                  <a:gd name="T7" fmla="*/ 0 h 1417"/>
                </a:gdLst>
                <a:ahLst/>
                <a:cxnLst>
                  <a:cxn ang="0">
                    <a:pos x="T0" y="T1"/>
                  </a:cxn>
                  <a:cxn ang="0">
                    <a:pos x="T2" y="T3"/>
                  </a:cxn>
                  <a:cxn ang="0">
                    <a:pos x="T4" y="T5"/>
                  </a:cxn>
                  <a:cxn ang="0">
                    <a:pos x="T6" y="T7"/>
                  </a:cxn>
                </a:cxnLst>
                <a:rect l="0" t="0" r="r" b="b"/>
                <a:pathLst>
                  <a:path w="965" h="1417">
                    <a:moveTo>
                      <a:pt x="0" y="0"/>
                    </a:moveTo>
                    <a:lnTo>
                      <a:pt x="416" y="1417"/>
                    </a:lnTo>
                    <a:lnTo>
                      <a:pt x="965" y="5"/>
                    </a:lnTo>
                    <a:lnTo>
                      <a:pt x="0" y="0"/>
                    </a:lnTo>
                    <a:close/>
                  </a:path>
                </a:pathLst>
              </a:custGeom>
              <a:solidFill>
                <a:srgbClr val="43546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99" name="Freeform 23"/>
              <p:cNvSpPr>
                <a:spLocks/>
              </p:cNvSpPr>
              <p:nvPr/>
            </p:nvSpPr>
            <p:spPr bwMode="auto">
              <a:xfrm>
                <a:off x="6661" y="1718"/>
                <a:ext cx="965" cy="1417"/>
              </a:xfrm>
              <a:custGeom>
                <a:avLst/>
                <a:gdLst>
                  <a:gd name="T0" fmla="*/ 0 w 965"/>
                  <a:gd name="T1" fmla="*/ 0 h 1417"/>
                  <a:gd name="T2" fmla="*/ 416 w 965"/>
                  <a:gd name="T3" fmla="*/ 1417 h 1417"/>
                  <a:gd name="T4" fmla="*/ 965 w 965"/>
                  <a:gd name="T5" fmla="*/ 5 h 1417"/>
                  <a:gd name="T6" fmla="*/ 0 w 965"/>
                  <a:gd name="T7" fmla="*/ 0 h 1417"/>
                </a:gdLst>
                <a:ahLst/>
                <a:cxnLst>
                  <a:cxn ang="0">
                    <a:pos x="T0" y="T1"/>
                  </a:cxn>
                  <a:cxn ang="0">
                    <a:pos x="T2" y="T3"/>
                  </a:cxn>
                  <a:cxn ang="0">
                    <a:pos x="T4" y="T5"/>
                  </a:cxn>
                  <a:cxn ang="0">
                    <a:pos x="T6" y="T7"/>
                  </a:cxn>
                </a:cxnLst>
                <a:rect l="0" t="0" r="r" b="b"/>
                <a:pathLst>
                  <a:path w="965" h="1417">
                    <a:moveTo>
                      <a:pt x="0" y="0"/>
                    </a:moveTo>
                    <a:lnTo>
                      <a:pt x="416" y="1417"/>
                    </a:lnTo>
                    <a:lnTo>
                      <a:pt x="965" y="5"/>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0" name="Freeform 24"/>
              <p:cNvSpPr>
                <a:spLocks/>
              </p:cNvSpPr>
              <p:nvPr/>
            </p:nvSpPr>
            <p:spPr bwMode="auto">
              <a:xfrm>
                <a:off x="5119" y="1682"/>
                <a:ext cx="1194" cy="1460"/>
              </a:xfrm>
              <a:custGeom>
                <a:avLst/>
                <a:gdLst>
                  <a:gd name="T0" fmla="*/ 0 w 1194"/>
                  <a:gd name="T1" fmla="*/ 0 h 1460"/>
                  <a:gd name="T2" fmla="*/ 432 w 1194"/>
                  <a:gd name="T3" fmla="*/ 1460 h 1460"/>
                  <a:gd name="T4" fmla="*/ 1194 w 1194"/>
                  <a:gd name="T5" fmla="*/ 863 h 1460"/>
                  <a:gd name="T6" fmla="*/ 0 w 1194"/>
                  <a:gd name="T7" fmla="*/ 0 h 1460"/>
                </a:gdLst>
                <a:ahLst/>
                <a:cxnLst>
                  <a:cxn ang="0">
                    <a:pos x="T0" y="T1"/>
                  </a:cxn>
                  <a:cxn ang="0">
                    <a:pos x="T2" y="T3"/>
                  </a:cxn>
                  <a:cxn ang="0">
                    <a:pos x="T4" y="T5"/>
                  </a:cxn>
                  <a:cxn ang="0">
                    <a:pos x="T6" y="T7"/>
                  </a:cxn>
                </a:cxnLst>
                <a:rect l="0" t="0" r="r" b="b"/>
                <a:pathLst>
                  <a:path w="1194" h="1460">
                    <a:moveTo>
                      <a:pt x="0" y="0"/>
                    </a:moveTo>
                    <a:lnTo>
                      <a:pt x="432" y="1460"/>
                    </a:lnTo>
                    <a:lnTo>
                      <a:pt x="1194" y="863"/>
                    </a:lnTo>
                    <a:lnTo>
                      <a:pt x="0" y="0"/>
                    </a:lnTo>
                    <a:close/>
                  </a:path>
                </a:pathLst>
              </a:custGeom>
              <a:solidFill>
                <a:srgbClr val="3CC5DF"/>
              </a:solidFill>
              <a:ln w="9525">
                <a:noFill/>
                <a:round/>
                <a:headEnd/>
                <a:tailEnd/>
              </a:ln>
            </p:spPr>
            <p:txBody>
              <a:bodyPr vert="horz" wrap="square" lIns="91440" tIns="45720" rIns="91440" bIns="45720" numCol="1" anchor="t" anchorCtr="0" compatLnSpc="1">
                <a:prstTxWarp prst="textNoShape">
                  <a:avLst/>
                </a:prstTxWarp>
              </a:bodyPr>
              <a:lstStyle/>
              <a:p>
                <a:endParaRPr lang="zh-CN" altLang="en-US"/>
              </a:p>
            </p:txBody>
          </p:sp>
          <p:sp>
            <p:nvSpPr>
              <p:cNvPr id="107" name="Freeform 25"/>
              <p:cNvSpPr>
                <a:spLocks/>
              </p:cNvSpPr>
              <p:nvPr/>
            </p:nvSpPr>
            <p:spPr bwMode="auto">
              <a:xfrm>
                <a:off x="5119" y="1682"/>
                <a:ext cx="1194" cy="1460"/>
              </a:xfrm>
              <a:custGeom>
                <a:avLst/>
                <a:gdLst>
                  <a:gd name="T0" fmla="*/ 0 w 1194"/>
                  <a:gd name="T1" fmla="*/ 0 h 1460"/>
                  <a:gd name="T2" fmla="*/ 432 w 1194"/>
                  <a:gd name="T3" fmla="*/ 1460 h 1460"/>
                  <a:gd name="T4" fmla="*/ 1194 w 1194"/>
                  <a:gd name="T5" fmla="*/ 863 h 1460"/>
                  <a:gd name="T6" fmla="*/ 0 w 1194"/>
                  <a:gd name="T7" fmla="*/ 0 h 1460"/>
                </a:gdLst>
                <a:ahLst/>
                <a:cxnLst>
                  <a:cxn ang="0">
                    <a:pos x="T0" y="T1"/>
                  </a:cxn>
                  <a:cxn ang="0">
                    <a:pos x="T2" y="T3"/>
                  </a:cxn>
                  <a:cxn ang="0">
                    <a:pos x="T4" y="T5"/>
                  </a:cxn>
                  <a:cxn ang="0">
                    <a:pos x="T6" y="T7"/>
                  </a:cxn>
                </a:cxnLst>
                <a:rect l="0" t="0" r="r" b="b"/>
                <a:pathLst>
                  <a:path w="1194" h="1460">
                    <a:moveTo>
                      <a:pt x="0" y="0"/>
                    </a:moveTo>
                    <a:lnTo>
                      <a:pt x="432" y="1460"/>
                    </a:lnTo>
                    <a:lnTo>
                      <a:pt x="1194" y="863"/>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08" name="Freeform 26"/>
              <p:cNvSpPr>
                <a:spLocks/>
              </p:cNvSpPr>
              <p:nvPr/>
            </p:nvSpPr>
            <p:spPr bwMode="auto">
              <a:xfrm>
                <a:off x="5143" y="764"/>
                <a:ext cx="1229" cy="1463"/>
              </a:xfrm>
              <a:custGeom>
                <a:avLst/>
                <a:gdLst>
                  <a:gd name="T0" fmla="*/ 1229 w 1229"/>
                  <a:gd name="T1" fmla="*/ 0 h 1463"/>
                  <a:gd name="T2" fmla="*/ 0 w 1229"/>
                  <a:gd name="T3" fmla="*/ 897 h 1463"/>
                  <a:gd name="T4" fmla="*/ 778 w 1229"/>
                  <a:gd name="T5" fmla="*/ 1463 h 1463"/>
                  <a:gd name="T6" fmla="*/ 1229 w 1229"/>
                  <a:gd name="T7" fmla="*/ 0 h 1463"/>
                </a:gdLst>
                <a:ahLst/>
                <a:cxnLst>
                  <a:cxn ang="0">
                    <a:pos x="T0" y="T1"/>
                  </a:cxn>
                  <a:cxn ang="0">
                    <a:pos x="T2" y="T3"/>
                  </a:cxn>
                  <a:cxn ang="0">
                    <a:pos x="T4" y="T5"/>
                  </a:cxn>
                  <a:cxn ang="0">
                    <a:pos x="T6" y="T7"/>
                  </a:cxn>
                </a:cxnLst>
                <a:rect l="0" t="0" r="r" b="b"/>
                <a:pathLst>
                  <a:path w="1229" h="1463">
                    <a:moveTo>
                      <a:pt x="1229" y="0"/>
                    </a:moveTo>
                    <a:lnTo>
                      <a:pt x="0" y="897"/>
                    </a:lnTo>
                    <a:lnTo>
                      <a:pt x="778" y="1463"/>
                    </a:lnTo>
                    <a:lnTo>
                      <a:pt x="1229" y="0"/>
                    </a:lnTo>
                    <a:close/>
                  </a:path>
                </a:pathLst>
              </a:custGeom>
              <a:solidFill>
                <a:srgbClr val="E1C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0" name="Freeform 27"/>
              <p:cNvSpPr>
                <a:spLocks/>
              </p:cNvSpPr>
              <p:nvPr/>
            </p:nvSpPr>
            <p:spPr bwMode="auto">
              <a:xfrm>
                <a:off x="5143" y="764"/>
                <a:ext cx="1229" cy="1463"/>
              </a:xfrm>
              <a:custGeom>
                <a:avLst/>
                <a:gdLst>
                  <a:gd name="T0" fmla="*/ 1229 w 1229"/>
                  <a:gd name="T1" fmla="*/ 0 h 1463"/>
                  <a:gd name="T2" fmla="*/ 0 w 1229"/>
                  <a:gd name="T3" fmla="*/ 897 h 1463"/>
                  <a:gd name="T4" fmla="*/ 778 w 1229"/>
                  <a:gd name="T5" fmla="*/ 1463 h 1463"/>
                  <a:gd name="T6" fmla="*/ 1229 w 1229"/>
                  <a:gd name="T7" fmla="*/ 0 h 1463"/>
                </a:gdLst>
                <a:ahLst/>
                <a:cxnLst>
                  <a:cxn ang="0">
                    <a:pos x="T0" y="T1"/>
                  </a:cxn>
                  <a:cxn ang="0">
                    <a:pos x="T2" y="T3"/>
                  </a:cxn>
                  <a:cxn ang="0">
                    <a:pos x="T4" y="T5"/>
                  </a:cxn>
                  <a:cxn ang="0">
                    <a:pos x="T6" y="T7"/>
                  </a:cxn>
                </a:cxnLst>
                <a:rect l="0" t="0" r="r" b="b"/>
                <a:pathLst>
                  <a:path w="1229" h="1463">
                    <a:moveTo>
                      <a:pt x="1229" y="0"/>
                    </a:moveTo>
                    <a:lnTo>
                      <a:pt x="0" y="897"/>
                    </a:lnTo>
                    <a:lnTo>
                      <a:pt x="778" y="1463"/>
                    </a:lnTo>
                    <a:lnTo>
                      <a:pt x="122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89" name="矩形 88"/>
            <p:cNvSpPr/>
            <p:nvPr/>
          </p:nvSpPr>
          <p:spPr>
            <a:xfrm>
              <a:off x="7100663" y="1096029"/>
              <a:ext cx="2371388" cy="1338828"/>
            </a:xfrm>
            <a:prstGeom prst="rect">
              <a:avLst/>
            </a:prstGeom>
          </p:spPr>
          <p:txBody>
            <a:bodyPr wrap="square">
              <a:spAutoFit/>
            </a:bodyPr>
            <a:lstStyle/>
            <a:p>
              <a:pPr algn="ctr">
                <a:lnSpc>
                  <a:spcPct val="150000"/>
                </a:lnSpc>
                <a:spcBef>
                  <a:spcPct val="0"/>
                </a:spcBef>
              </a:pPr>
              <a:r>
                <a:rPr lang="zh-CN" altLang="en-US" b="1" dirty="0">
                  <a:solidFill>
                    <a:srgbClr val="4B9F47"/>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4B9F47"/>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90" name="矩形 89"/>
            <p:cNvSpPr/>
            <p:nvPr/>
          </p:nvSpPr>
          <p:spPr>
            <a:xfrm>
              <a:off x="7613044" y="3312075"/>
              <a:ext cx="2371388" cy="1338828"/>
            </a:xfrm>
            <a:prstGeom prst="rect">
              <a:avLst/>
            </a:prstGeom>
          </p:spPr>
          <p:txBody>
            <a:bodyPr wrap="square">
              <a:spAutoFit/>
            </a:bodyPr>
            <a:lstStyle/>
            <a:p>
              <a:pPr algn="ctr">
                <a:lnSpc>
                  <a:spcPct val="150000"/>
                </a:lnSpc>
                <a:spcBef>
                  <a:spcPct val="0"/>
                </a:spcBef>
              </a:pPr>
              <a:r>
                <a:rPr lang="zh-CN" altLang="en-US" b="1" dirty="0">
                  <a:solidFill>
                    <a:srgbClr val="435468"/>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435468"/>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91" name="矩形 90"/>
            <p:cNvSpPr/>
            <p:nvPr/>
          </p:nvSpPr>
          <p:spPr>
            <a:xfrm>
              <a:off x="1926017" y="3312075"/>
              <a:ext cx="2371388" cy="1338828"/>
            </a:xfrm>
            <a:prstGeom prst="rect">
              <a:avLst/>
            </a:prstGeom>
          </p:spPr>
          <p:txBody>
            <a:bodyPr wrap="square">
              <a:spAutoFit/>
            </a:bodyPr>
            <a:lstStyle/>
            <a:p>
              <a:pPr algn="ctr">
                <a:lnSpc>
                  <a:spcPct val="150000"/>
                </a:lnSpc>
                <a:spcBef>
                  <a:spcPct val="0"/>
                </a:spcBef>
              </a:pPr>
              <a:r>
                <a:rPr lang="zh-CN" altLang="en-US" b="1" dirty="0">
                  <a:solidFill>
                    <a:srgbClr val="3CC5DF"/>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3CC5DF"/>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92" name="矩形 91"/>
            <p:cNvSpPr/>
            <p:nvPr/>
          </p:nvSpPr>
          <p:spPr>
            <a:xfrm>
              <a:off x="2639616" y="1096029"/>
              <a:ext cx="2371388" cy="1338828"/>
            </a:xfrm>
            <a:prstGeom prst="rect">
              <a:avLst/>
            </a:prstGeom>
          </p:spPr>
          <p:txBody>
            <a:bodyPr wrap="square">
              <a:spAutoFit/>
            </a:bodyPr>
            <a:lstStyle/>
            <a:p>
              <a:pPr algn="ctr">
                <a:lnSpc>
                  <a:spcPct val="150000"/>
                </a:lnSpc>
                <a:spcBef>
                  <a:spcPct val="0"/>
                </a:spcBef>
              </a:pPr>
              <a:r>
                <a:rPr lang="zh-CN" altLang="en-US" b="1" dirty="0">
                  <a:solidFill>
                    <a:srgbClr val="E1C000"/>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E1C000"/>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sp>
          <p:nvSpPr>
            <p:cNvPr id="93" name="矩形 92"/>
            <p:cNvSpPr/>
            <p:nvPr/>
          </p:nvSpPr>
          <p:spPr>
            <a:xfrm>
              <a:off x="4766290" y="5277382"/>
              <a:ext cx="2371388" cy="1338828"/>
            </a:xfrm>
            <a:prstGeom prst="rect">
              <a:avLst/>
            </a:prstGeom>
          </p:spPr>
          <p:txBody>
            <a:bodyPr wrap="square">
              <a:spAutoFit/>
            </a:bodyPr>
            <a:lstStyle/>
            <a:p>
              <a:pPr algn="ctr">
                <a:lnSpc>
                  <a:spcPct val="150000"/>
                </a:lnSpc>
                <a:spcBef>
                  <a:spcPct val="0"/>
                </a:spcBef>
              </a:pPr>
              <a:r>
                <a:rPr lang="zh-CN" altLang="en-US" b="1" dirty="0">
                  <a:solidFill>
                    <a:srgbClr val="F44871"/>
                  </a:solidFill>
                  <a:latin typeface="微软雅黑" panose="020B0503020204020204" pitchFamily="34" charset="-122"/>
                  <a:ea typeface="微软雅黑" panose="020B0503020204020204" pitchFamily="34" charset="-122"/>
                  <a:cs typeface="Arial" panose="020B0604020202020204" pitchFamily="34" charset="0"/>
                </a:rPr>
                <a:t>点击添加标题</a:t>
              </a:r>
              <a:endParaRPr lang="en-US" altLang="zh-CN" b="1" dirty="0">
                <a:solidFill>
                  <a:srgbClr val="F44871"/>
                </a:solidFill>
                <a:latin typeface="微软雅黑" panose="020B0503020204020204" pitchFamily="34" charset="-122"/>
                <a:ea typeface="微软雅黑" panose="020B0503020204020204" pitchFamily="34" charset="-122"/>
                <a:cs typeface="Arial" panose="020B0604020202020204" pitchFamily="34" charset="0"/>
              </a:endParaRPr>
            </a:p>
            <a:p>
              <a:pPr algn="ctr">
                <a:lnSpc>
                  <a:spcPct val="150000"/>
                </a:lnSpc>
                <a:spcBef>
                  <a:spcPct val="0"/>
                </a:spcBef>
              </a:pPr>
              <a:r>
                <a:rPr lang="zh-CN" altLang="en-US" sz="1200" dirty="0">
                  <a:solidFill>
                    <a:srgbClr val="8D8F94"/>
                  </a:solidFill>
                  <a:latin typeface="微软雅黑" panose="020B0503020204020204" pitchFamily="34" charset="-122"/>
                  <a:ea typeface="微软雅黑" panose="020B0503020204020204" pitchFamily="34" charset="-122"/>
                  <a:cs typeface="Arial" panose="020B0604020202020204" pitchFamily="34" charset="0"/>
                </a:rPr>
                <a:t>点击添加文本内容点击添加文本内容点击添加文本内容点击添加文本内容</a:t>
              </a:r>
              <a:endParaRPr lang="en-US" altLang="zh-CN" sz="1200" b="1" dirty="0">
                <a:solidFill>
                  <a:schemeClr val="bg1"/>
                </a:solidFill>
                <a:latin typeface="微软雅黑" panose="020B0503020204020204" pitchFamily="34" charset="-122"/>
                <a:ea typeface="微软雅黑" panose="020B0503020204020204" pitchFamily="34" charset="-122"/>
              </a:endParaRPr>
            </a:p>
          </p:txBody>
        </p:sp>
      </p:grpSp>
      <p:sp>
        <p:nvSpPr>
          <p:cNvPr id="111" name="Freeform 5"/>
          <p:cNvSpPr>
            <a:spLocks noEditPoints="1"/>
          </p:cNvSpPr>
          <p:nvPr/>
        </p:nvSpPr>
        <p:spPr bwMode="auto">
          <a:xfrm>
            <a:off x="6068901" y="2032095"/>
            <a:ext cx="652441" cy="656181"/>
          </a:xfrm>
          <a:custGeom>
            <a:avLst/>
            <a:gdLst>
              <a:gd name="T0" fmla="*/ 0 w 207"/>
              <a:gd name="T1" fmla="*/ 87 h 208"/>
              <a:gd name="T2" fmla="*/ 0 w 207"/>
              <a:gd name="T3" fmla="*/ 78 h 208"/>
              <a:gd name="T4" fmla="*/ 0 w 207"/>
              <a:gd name="T5" fmla="*/ 77 h 208"/>
              <a:gd name="T6" fmla="*/ 1 w 207"/>
              <a:gd name="T7" fmla="*/ 65 h 208"/>
              <a:gd name="T8" fmla="*/ 16 w 207"/>
              <a:gd name="T9" fmla="*/ 33 h 208"/>
              <a:gd name="T10" fmla="*/ 46 w 207"/>
              <a:gd name="T11" fmla="*/ 8 h 208"/>
              <a:gd name="T12" fmla="*/ 74 w 207"/>
              <a:gd name="T13" fmla="*/ 1 h 208"/>
              <a:gd name="T14" fmla="*/ 77 w 207"/>
              <a:gd name="T15" fmla="*/ 0 h 208"/>
              <a:gd name="T16" fmla="*/ 86 w 207"/>
              <a:gd name="T17" fmla="*/ 0 h 208"/>
              <a:gd name="T18" fmla="*/ 92 w 207"/>
              <a:gd name="T19" fmla="*/ 1 h 208"/>
              <a:gd name="T20" fmla="*/ 114 w 207"/>
              <a:gd name="T21" fmla="*/ 7 h 208"/>
              <a:gd name="T22" fmla="*/ 150 w 207"/>
              <a:gd name="T23" fmla="*/ 36 h 208"/>
              <a:gd name="T24" fmla="*/ 163 w 207"/>
              <a:gd name="T25" fmla="*/ 75 h 208"/>
              <a:gd name="T26" fmla="*/ 163 w 207"/>
              <a:gd name="T27" fmla="*/ 94 h 208"/>
              <a:gd name="T28" fmla="*/ 152 w 207"/>
              <a:gd name="T29" fmla="*/ 125 h 208"/>
              <a:gd name="T30" fmla="*/ 151 w 207"/>
              <a:gd name="T31" fmla="*/ 127 h 208"/>
              <a:gd name="T32" fmla="*/ 153 w 207"/>
              <a:gd name="T33" fmla="*/ 129 h 208"/>
              <a:gd name="T34" fmla="*/ 202 w 207"/>
              <a:gd name="T35" fmla="*/ 178 h 208"/>
              <a:gd name="T36" fmla="*/ 206 w 207"/>
              <a:gd name="T37" fmla="*/ 185 h 208"/>
              <a:gd name="T38" fmla="*/ 207 w 207"/>
              <a:gd name="T39" fmla="*/ 188 h 208"/>
              <a:gd name="T40" fmla="*/ 207 w 207"/>
              <a:gd name="T41" fmla="*/ 192 h 208"/>
              <a:gd name="T42" fmla="*/ 207 w 207"/>
              <a:gd name="T43" fmla="*/ 193 h 208"/>
              <a:gd name="T44" fmla="*/ 197 w 207"/>
              <a:gd name="T45" fmla="*/ 206 h 208"/>
              <a:gd name="T46" fmla="*/ 192 w 207"/>
              <a:gd name="T47" fmla="*/ 208 h 208"/>
              <a:gd name="T48" fmla="*/ 188 w 207"/>
              <a:gd name="T49" fmla="*/ 208 h 208"/>
              <a:gd name="T50" fmla="*/ 187 w 207"/>
              <a:gd name="T51" fmla="*/ 207 h 208"/>
              <a:gd name="T52" fmla="*/ 176 w 207"/>
              <a:gd name="T53" fmla="*/ 201 h 208"/>
              <a:gd name="T54" fmla="*/ 144 w 207"/>
              <a:gd name="T55" fmla="*/ 169 h 208"/>
              <a:gd name="T56" fmla="*/ 126 w 207"/>
              <a:gd name="T57" fmla="*/ 151 h 208"/>
              <a:gd name="T58" fmla="*/ 123 w 207"/>
              <a:gd name="T59" fmla="*/ 153 h 208"/>
              <a:gd name="T60" fmla="*/ 88 w 207"/>
              <a:gd name="T61" fmla="*/ 164 h 208"/>
              <a:gd name="T62" fmla="*/ 67 w 207"/>
              <a:gd name="T63" fmla="*/ 163 h 208"/>
              <a:gd name="T64" fmla="*/ 39 w 207"/>
              <a:gd name="T65" fmla="*/ 152 h 208"/>
              <a:gd name="T66" fmla="*/ 10 w 207"/>
              <a:gd name="T67" fmla="*/ 122 h 208"/>
              <a:gd name="T68" fmla="*/ 0 w 207"/>
              <a:gd name="T69" fmla="*/ 90 h 208"/>
              <a:gd name="T70" fmla="*/ 0 w 207"/>
              <a:gd name="T71" fmla="*/ 87 h 208"/>
              <a:gd name="T72" fmla="*/ 138 w 207"/>
              <a:gd name="T73" fmla="*/ 82 h 208"/>
              <a:gd name="T74" fmla="*/ 82 w 207"/>
              <a:gd name="T75" fmla="*/ 26 h 208"/>
              <a:gd name="T76" fmla="*/ 26 w 207"/>
              <a:gd name="T77" fmla="*/ 82 h 208"/>
              <a:gd name="T78" fmla="*/ 82 w 207"/>
              <a:gd name="T79" fmla="*/ 138 h 208"/>
              <a:gd name="T80" fmla="*/ 138 w 207"/>
              <a:gd name="T81" fmla="*/ 8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07" h="208">
                <a:moveTo>
                  <a:pt x="0" y="87"/>
                </a:moveTo>
                <a:cubicBezTo>
                  <a:pt x="0" y="84"/>
                  <a:pt x="0" y="81"/>
                  <a:pt x="0" y="78"/>
                </a:cubicBezTo>
                <a:cubicBezTo>
                  <a:pt x="0" y="77"/>
                  <a:pt x="0" y="77"/>
                  <a:pt x="0" y="77"/>
                </a:cubicBezTo>
                <a:cubicBezTo>
                  <a:pt x="0" y="73"/>
                  <a:pt x="1" y="69"/>
                  <a:pt x="1" y="65"/>
                </a:cubicBezTo>
                <a:cubicBezTo>
                  <a:pt x="4" y="53"/>
                  <a:pt x="9" y="42"/>
                  <a:pt x="16" y="33"/>
                </a:cubicBezTo>
                <a:cubicBezTo>
                  <a:pt x="24" y="22"/>
                  <a:pt x="34" y="14"/>
                  <a:pt x="46" y="8"/>
                </a:cubicBezTo>
                <a:cubicBezTo>
                  <a:pt x="55" y="4"/>
                  <a:pt x="64" y="1"/>
                  <a:pt x="74" y="1"/>
                </a:cubicBezTo>
                <a:cubicBezTo>
                  <a:pt x="75" y="0"/>
                  <a:pt x="76" y="0"/>
                  <a:pt x="77" y="0"/>
                </a:cubicBezTo>
                <a:cubicBezTo>
                  <a:pt x="80" y="0"/>
                  <a:pt x="83" y="0"/>
                  <a:pt x="86" y="0"/>
                </a:cubicBezTo>
                <a:cubicBezTo>
                  <a:pt x="88" y="0"/>
                  <a:pt x="90" y="1"/>
                  <a:pt x="92" y="1"/>
                </a:cubicBezTo>
                <a:cubicBezTo>
                  <a:pt x="99" y="2"/>
                  <a:pt x="107" y="4"/>
                  <a:pt x="114" y="7"/>
                </a:cubicBezTo>
                <a:cubicBezTo>
                  <a:pt x="129" y="13"/>
                  <a:pt x="141" y="23"/>
                  <a:pt x="150" y="36"/>
                </a:cubicBezTo>
                <a:cubicBezTo>
                  <a:pt x="158" y="48"/>
                  <a:pt x="162" y="61"/>
                  <a:pt x="163" y="75"/>
                </a:cubicBezTo>
                <a:cubicBezTo>
                  <a:pt x="164" y="82"/>
                  <a:pt x="164" y="88"/>
                  <a:pt x="163" y="94"/>
                </a:cubicBezTo>
                <a:cubicBezTo>
                  <a:pt x="161" y="105"/>
                  <a:pt x="158" y="115"/>
                  <a:pt x="152" y="125"/>
                </a:cubicBezTo>
                <a:cubicBezTo>
                  <a:pt x="151" y="125"/>
                  <a:pt x="151" y="126"/>
                  <a:pt x="151" y="127"/>
                </a:cubicBezTo>
                <a:cubicBezTo>
                  <a:pt x="151" y="128"/>
                  <a:pt x="152" y="128"/>
                  <a:pt x="153" y="129"/>
                </a:cubicBezTo>
                <a:cubicBezTo>
                  <a:pt x="169" y="145"/>
                  <a:pt x="185" y="161"/>
                  <a:pt x="202" y="178"/>
                </a:cubicBezTo>
                <a:cubicBezTo>
                  <a:pt x="204" y="180"/>
                  <a:pt x="205" y="182"/>
                  <a:pt x="206" y="185"/>
                </a:cubicBezTo>
                <a:cubicBezTo>
                  <a:pt x="207" y="186"/>
                  <a:pt x="207" y="187"/>
                  <a:pt x="207" y="188"/>
                </a:cubicBezTo>
                <a:cubicBezTo>
                  <a:pt x="207" y="190"/>
                  <a:pt x="207" y="191"/>
                  <a:pt x="207" y="192"/>
                </a:cubicBezTo>
                <a:cubicBezTo>
                  <a:pt x="207" y="193"/>
                  <a:pt x="207" y="193"/>
                  <a:pt x="207" y="193"/>
                </a:cubicBezTo>
                <a:cubicBezTo>
                  <a:pt x="206" y="199"/>
                  <a:pt x="203" y="203"/>
                  <a:pt x="197" y="206"/>
                </a:cubicBezTo>
                <a:cubicBezTo>
                  <a:pt x="195" y="207"/>
                  <a:pt x="194" y="207"/>
                  <a:pt x="192" y="208"/>
                </a:cubicBezTo>
                <a:cubicBezTo>
                  <a:pt x="190" y="208"/>
                  <a:pt x="189" y="208"/>
                  <a:pt x="188" y="208"/>
                </a:cubicBezTo>
                <a:cubicBezTo>
                  <a:pt x="188" y="208"/>
                  <a:pt x="188" y="207"/>
                  <a:pt x="187" y="207"/>
                </a:cubicBezTo>
                <a:cubicBezTo>
                  <a:pt x="183" y="207"/>
                  <a:pt x="179" y="205"/>
                  <a:pt x="176" y="201"/>
                </a:cubicBezTo>
                <a:cubicBezTo>
                  <a:pt x="165" y="190"/>
                  <a:pt x="155" y="180"/>
                  <a:pt x="144" y="169"/>
                </a:cubicBezTo>
                <a:cubicBezTo>
                  <a:pt x="138" y="163"/>
                  <a:pt x="132" y="157"/>
                  <a:pt x="126" y="151"/>
                </a:cubicBezTo>
                <a:cubicBezTo>
                  <a:pt x="125" y="152"/>
                  <a:pt x="124" y="152"/>
                  <a:pt x="123" y="153"/>
                </a:cubicBezTo>
                <a:cubicBezTo>
                  <a:pt x="112" y="160"/>
                  <a:pt x="100" y="163"/>
                  <a:pt x="88" y="164"/>
                </a:cubicBezTo>
                <a:cubicBezTo>
                  <a:pt x="81" y="165"/>
                  <a:pt x="74" y="164"/>
                  <a:pt x="67" y="163"/>
                </a:cubicBezTo>
                <a:cubicBezTo>
                  <a:pt x="57" y="161"/>
                  <a:pt x="48" y="158"/>
                  <a:pt x="39" y="152"/>
                </a:cubicBezTo>
                <a:cubicBezTo>
                  <a:pt x="27" y="145"/>
                  <a:pt x="17" y="135"/>
                  <a:pt x="10" y="122"/>
                </a:cubicBezTo>
                <a:cubicBezTo>
                  <a:pt x="4" y="112"/>
                  <a:pt x="1" y="102"/>
                  <a:pt x="0" y="90"/>
                </a:cubicBezTo>
                <a:cubicBezTo>
                  <a:pt x="0" y="89"/>
                  <a:pt x="0" y="88"/>
                  <a:pt x="0" y="87"/>
                </a:cubicBezTo>
                <a:close/>
                <a:moveTo>
                  <a:pt x="138" y="82"/>
                </a:moveTo>
                <a:cubicBezTo>
                  <a:pt x="138" y="51"/>
                  <a:pt x="113" y="26"/>
                  <a:pt x="82" y="26"/>
                </a:cubicBezTo>
                <a:cubicBezTo>
                  <a:pt x="51" y="26"/>
                  <a:pt x="26" y="51"/>
                  <a:pt x="26" y="82"/>
                </a:cubicBezTo>
                <a:cubicBezTo>
                  <a:pt x="26" y="114"/>
                  <a:pt x="51" y="138"/>
                  <a:pt x="82" y="138"/>
                </a:cubicBezTo>
                <a:cubicBezTo>
                  <a:pt x="113" y="138"/>
                  <a:pt x="138" y="113"/>
                  <a:pt x="138" y="82"/>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12" name="Group 63"/>
          <p:cNvGrpSpPr>
            <a:grpSpLocks noChangeAspect="1"/>
          </p:cNvGrpSpPr>
          <p:nvPr/>
        </p:nvGrpSpPr>
        <p:grpSpPr bwMode="auto">
          <a:xfrm>
            <a:off x="4669272" y="2573979"/>
            <a:ext cx="626571" cy="567631"/>
            <a:chOff x="1401" y="2045"/>
            <a:chExt cx="489" cy="443"/>
          </a:xfrm>
          <a:solidFill>
            <a:srgbClr val="FFFFFF"/>
          </a:solidFill>
        </p:grpSpPr>
        <p:sp>
          <p:nvSpPr>
            <p:cNvPr id="113" name="Freeform 66"/>
            <p:cNvSpPr>
              <a:spLocks/>
            </p:cNvSpPr>
            <p:nvPr/>
          </p:nvSpPr>
          <p:spPr bwMode="auto">
            <a:xfrm>
              <a:off x="1401" y="2045"/>
              <a:ext cx="489" cy="266"/>
            </a:xfrm>
            <a:custGeom>
              <a:avLst/>
              <a:gdLst>
                <a:gd name="T0" fmla="*/ 0 w 204"/>
                <a:gd name="T1" fmla="*/ 79 h 111"/>
                <a:gd name="T2" fmla="*/ 12 w 204"/>
                <a:gd name="T3" fmla="*/ 70 h 111"/>
                <a:gd name="T4" fmla="*/ 101 w 204"/>
                <a:gd name="T5" fmla="*/ 1 h 111"/>
                <a:gd name="T6" fmla="*/ 103 w 204"/>
                <a:gd name="T7" fmla="*/ 1 h 111"/>
                <a:gd name="T8" fmla="*/ 203 w 204"/>
                <a:gd name="T9" fmla="*/ 79 h 111"/>
                <a:gd name="T10" fmla="*/ 204 w 204"/>
                <a:gd name="T11" fmla="*/ 79 h 111"/>
                <a:gd name="T12" fmla="*/ 204 w 204"/>
                <a:gd name="T13" fmla="*/ 111 h 111"/>
                <a:gd name="T14" fmla="*/ 203 w 204"/>
                <a:gd name="T15" fmla="*/ 111 h 111"/>
                <a:gd name="T16" fmla="*/ 103 w 204"/>
                <a:gd name="T17" fmla="*/ 33 h 111"/>
                <a:gd name="T18" fmla="*/ 101 w 204"/>
                <a:gd name="T19" fmla="*/ 33 h 111"/>
                <a:gd name="T20" fmla="*/ 1 w 204"/>
                <a:gd name="T21" fmla="*/ 111 h 111"/>
                <a:gd name="T22" fmla="*/ 0 w 204"/>
                <a:gd name="T23" fmla="*/ 111 h 111"/>
                <a:gd name="T24" fmla="*/ 0 w 204"/>
                <a:gd name="T25" fmla="*/ 7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11">
                  <a:moveTo>
                    <a:pt x="0" y="79"/>
                  </a:moveTo>
                  <a:cubicBezTo>
                    <a:pt x="4" y="76"/>
                    <a:pt x="8" y="73"/>
                    <a:pt x="12" y="70"/>
                  </a:cubicBezTo>
                  <a:cubicBezTo>
                    <a:pt x="42" y="47"/>
                    <a:pt x="72" y="24"/>
                    <a:pt x="101" y="1"/>
                  </a:cubicBezTo>
                  <a:cubicBezTo>
                    <a:pt x="102" y="0"/>
                    <a:pt x="102" y="0"/>
                    <a:pt x="103" y="1"/>
                  </a:cubicBezTo>
                  <a:cubicBezTo>
                    <a:pt x="136" y="27"/>
                    <a:pt x="170" y="53"/>
                    <a:pt x="203" y="79"/>
                  </a:cubicBezTo>
                  <a:cubicBezTo>
                    <a:pt x="204" y="79"/>
                    <a:pt x="204" y="79"/>
                    <a:pt x="204" y="79"/>
                  </a:cubicBezTo>
                  <a:cubicBezTo>
                    <a:pt x="204" y="90"/>
                    <a:pt x="204" y="101"/>
                    <a:pt x="204" y="111"/>
                  </a:cubicBezTo>
                  <a:cubicBezTo>
                    <a:pt x="204" y="111"/>
                    <a:pt x="204" y="111"/>
                    <a:pt x="203" y="111"/>
                  </a:cubicBezTo>
                  <a:cubicBezTo>
                    <a:pt x="170" y="85"/>
                    <a:pt x="136" y="59"/>
                    <a:pt x="103" y="33"/>
                  </a:cubicBezTo>
                  <a:cubicBezTo>
                    <a:pt x="102" y="33"/>
                    <a:pt x="102" y="33"/>
                    <a:pt x="101" y="33"/>
                  </a:cubicBezTo>
                  <a:cubicBezTo>
                    <a:pt x="68" y="59"/>
                    <a:pt x="35" y="85"/>
                    <a:pt x="1" y="111"/>
                  </a:cubicBezTo>
                  <a:cubicBezTo>
                    <a:pt x="1" y="111"/>
                    <a:pt x="1" y="111"/>
                    <a:pt x="0" y="111"/>
                  </a:cubicBezTo>
                  <a:cubicBezTo>
                    <a:pt x="0" y="101"/>
                    <a:pt x="0" y="90"/>
                    <a:pt x="0" y="7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4" name="Freeform 67"/>
            <p:cNvSpPr>
              <a:spLocks/>
            </p:cNvSpPr>
            <p:nvPr/>
          </p:nvSpPr>
          <p:spPr bwMode="auto">
            <a:xfrm>
              <a:off x="1464" y="2167"/>
              <a:ext cx="366" cy="321"/>
            </a:xfrm>
            <a:custGeom>
              <a:avLst/>
              <a:gdLst>
                <a:gd name="T0" fmla="*/ 153 w 153"/>
                <a:gd name="T1" fmla="*/ 134 h 134"/>
                <a:gd name="T2" fmla="*/ 102 w 153"/>
                <a:gd name="T3" fmla="*/ 134 h 134"/>
                <a:gd name="T4" fmla="*/ 102 w 153"/>
                <a:gd name="T5" fmla="*/ 83 h 134"/>
                <a:gd name="T6" fmla="*/ 51 w 153"/>
                <a:gd name="T7" fmla="*/ 83 h 134"/>
                <a:gd name="T8" fmla="*/ 51 w 153"/>
                <a:gd name="T9" fmla="*/ 134 h 134"/>
                <a:gd name="T10" fmla="*/ 0 w 153"/>
                <a:gd name="T11" fmla="*/ 134 h 134"/>
                <a:gd name="T12" fmla="*/ 0 w 153"/>
                <a:gd name="T13" fmla="*/ 133 h 134"/>
                <a:gd name="T14" fmla="*/ 0 w 153"/>
                <a:gd name="T15" fmla="*/ 59 h 134"/>
                <a:gd name="T16" fmla="*/ 1 w 153"/>
                <a:gd name="T17" fmla="*/ 57 h 134"/>
                <a:gd name="T18" fmla="*/ 75 w 153"/>
                <a:gd name="T19" fmla="*/ 1 h 134"/>
                <a:gd name="T20" fmla="*/ 77 w 153"/>
                <a:gd name="T21" fmla="*/ 1 h 134"/>
                <a:gd name="T22" fmla="*/ 152 w 153"/>
                <a:gd name="T23" fmla="*/ 57 h 134"/>
                <a:gd name="T24" fmla="*/ 153 w 153"/>
                <a:gd name="T25" fmla="*/ 58 h 134"/>
                <a:gd name="T26" fmla="*/ 153 w 153"/>
                <a:gd name="T27" fmla="*/ 133 h 134"/>
                <a:gd name="T28" fmla="*/ 153 w 153"/>
                <a:gd name="T29"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3" h="134">
                  <a:moveTo>
                    <a:pt x="153" y="134"/>
                  </a:moveTo>
                  <a:cubicBezTo>
                    <a:pt x="136" y="134"/>
                    <a:pt x="119" y="134"/>
                    <a:pt x="102" y="134"/>
                  </a:cubicBezTo>
                  <a:cubicBezTo>
                    <a:pt x="102" y="117"/>
                    <a:pt x="102" y="100"/>
                    <a:pt x="102" y="83"/>
                  </a:cubicBezTo>
                  <a:cubicBezTo>
                    <a:pt x="85" y="83"/>
                    <a:pt x="68" y="83"/>
                    <a:pt x="51" y="83"/>
                  </a:cubicBezTo>
                  <a:cubicBezTo>
                    <a:pt x="51" y="100"/>
                    <a:pt x="51" y="117"/>
                    <a:pt x="51" y="134"/>
                  </a:cubicBezTo>
                  <a:cubicBezTo>
                    <a:pt x="34" y="134"/>
                    <a:pt x="17" y="134"/>
                    <a:pt x="0" y="134"/>
                  </a:cubicBezTo>
                  <a:cubicBezTo>
                    <a:pt x="0" y="134"/>
                    <a:pt x="0" y="133"/>
                    <a:pt x="0" y="133"/>
                  </a:cubicBezTo>
                  <a:cubicBezTo>
                    <a:pt x="0" y="108"/>
                    <a:pt x="0" y="83"/>
                    <a:pt x="0" y="59"/>
                  </a:cubicBezTo>
                  <a:cubicBezTo>
                    <a:pt x="0" y="58"/>
                    <a:pt x="0" y="57"/>
                    <a:pt x="1" y="57"/>
                  </a:cubicBezTo>
                  <a:cubicBezTo>
                    <a:pt x="26" y="38"/>
                    <a:pt x="50" y="20"/>
                    <a:pt x="75" y="1"/>
                  </a:cubicBezTo>
                  <a:cubicBezTo>
                    <a:pt x="76" y="0"/>
                    <a:pt x="76" y="0"/>
                    <a:pt x="77" y="1"/>
                  </a:cubicBezTo>
                  <a:cubicBezTo>
                    <a:pt x="102" y="20"/>
                    <a:pt x="127" y="38"/>
                    <a:pt x="152" y="57"/>
                  </a:cubicBezTo>
                  <a:cubicBezTo>
                    <a:pt x="152" y="57"/>
                    <a:pt x="153" y="58"/>
                    <a:pt x="153" y="58"/>
                  </a:cubicBezTo>
                  <a:cubicBezTo>
                    <a:pt x="153" y="83"/>
                    <a:pt x="153" y="108"/>
                    <a:pt x="153" y="133"/>
                  </a:cubicBezTo>
                  <a:cubicBezTo>
                    <a:pt x="153" y="133"/>
                    <a:pt x="153" y="134"/>
                    <a:pt x="153" y="1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115" name="Freeform 6"/>
          <p:cNvSpPr>
            <a:spLocks noEditPoints="1"/>
          </p:cNvSpPr>
          <p:nvPr/>
        </p:nvSpPr>
        <p:spPr bwMode="auto">
          <a:xfrm>
            <a:off x="6907538" y="3258015"/>
            <a:ext cx="641939" cy="603033"/>
          </a:xfrm>
          <a:custGeom>
            <a:avLst/>
            <a:gdLst>
              <a:gd name="T0" fmla="*/ 222 w 332"/>
              <a:gd name="T1" fmla="*/ 312 h 312"/>
              <a:gd name="T2" fmla="*/ 205 w 332"/>
              <a:gd name="T3" fmla="*/ 304 h 312"/>
              <a:gd name="T4" fmla="*/ 158 w 332"/>
              <a:gd name="T5" fmla="*/ 287 h 312"/>
              <a:gd name="T6" fmla="*/ 126 w 332"/>
              <a:gd name="T7" fmla="*/ 304 h 312"/>
              <a:gd name="T8" fmla="*/ 106 w 332"/>
              <a:gd name="T9" fmla="*/ 311 h 312"/>
              <a:gd name="T10" fmla="*/ 99 w 332"/>
              <a:gd name="T11" fmla="*/ 309 h 312"/>
              <a:gd name="T12" fmla="*/ 66 w 332"/>
              <a:gd name="T13" fmla="*/ 289 h 312"/>
              <a:gd name="T14" fmla="*/ 57 w 332"/>
              <a:gd name="T15" fmla="*/ 265 h 312"/>
              <a:gd name="T16" fmla="*/ 60 w 332"/>
              <a:gd name="T17" fmla="*/ 247 h 312"/>
              <a:gd name="T18" fmla="*/ 49 w 332"/>
              <a:gd name="T19" fmla="*/ 216 h 312"/>
              <a:gd name="T20" fmla="*/ 23 w 332"/>
              <a:gd name="T21" fmla="*/ 197 h 312"/>
              <a:gd name="T22" fmla="*/ 18 w 332"/>
              <a:gd name="T23" fmla="*/ 196 h 312"/>
              <a:gd name="T24" fmla="*/ 1 w 332"/>
              <a:gd name="T25" fmla="*/ 176 h 312"/>
              <a:gd name="T26" fmla="*/ 1 w 332"/>
              <a:gd name="T27" fmla="*/ 137 h 312"/>
              <a:gd name="T28" fmla="*/ 18 w 332"/>
              <a:gd name="T29" fmla="*/ 117 h 312"/>
              <a:gd name="T30" fmla="*/ 60 w 332"/>
              <a:gd name="T31" fmla="*/ 73 h 312"/>
              <a:gd name="T32" fmla="*/ 58 w 332"/>
              <a:gd name="T33" fmla="*/ 49 h 312"/>
              <a:gd name="T34" fmla="*/ 61 w 332"/>
              <a:gd name="T35" fmla="*/ 28 h 312"/>
              <a:gd name="T36" fmla="*/ 67 w 332"/>
              <a:gd name="T37" fmla="*/ 23 h 312"/>
              <a:gd name="T38" fmla="*/ 101 w 332"/>
              <a:gd name="T39" fmla="*/ 3 h 312"/>
              <a:gd name="T40" fmla="*/ 126 w 332"/>
              <a:gd name="T41" fmla="*/ 8 h 312"/>
              <a:gd name="T42" fmla="*/ 144 w 332"/>
              <a:gd name="T43" fmla="*/ 22 h 312"/>
              <a:gd name="T44" fmla="*/ 174 w 332"/>
              <a:gd name="T45" fmla="*/ 26 h 312"/>
              <a:gd name="T46" fmla="*/ 202 w 332"/>
              <a:gd name="T47" fmla="*/ 12 h 312"/>
              <a:gd name="T48" fmla="*/ 207 w 332"/>
              <a:gd name="T49" fmla="*/ 7 h 312"/>
              <a:gd name="T50" fmla="*/ 230 w 332"/>
              <a:gd name="T51" fmla="*/ 3 h 312"/>
              <a:gd name="T52" fmla="*/ 266 w 332"/>
              <a:gd name="T53" fmla="*/ 24 h 312"/>
              <a:gd name="T54" fmla="*/ 274 w 332"/>
              <a:gd name="T55" fmla="*/ 47 h 312"/>
              <a:gd name="T56" fmla="*/ 274 w 332"/>
              <a:gd name="T57" fmla="*/ 81 h 312"/>
              <a:gd name="T58" fmla="*/ 297 w 332"/>
              <a:gd name="T59" fmla="*/ 110 h 312"/>
              <a:gd name="T60" fmla="*/ 314 w 332"/>
              <a:gd name="T61" fmla="*/ 117 h 312"/>
              <a:gd name="T62" fmla="*/ 331 w 332"/>
              <a:gd name="T63" fmla="*/ 136 h 312"/>
              <a:gd name="T64" fmla="*/ 331 w 332"/>
              <a:gd name="T65" fmla="*/ 178 h 312"/>
              <a:gd name="T66" fmla="*/ 322 w 332"/>
              <a:gd name="T67" fmla="*/ 192 h 312"/>
              <a:gd name="T68" fmla="*/ 312 w 332"/>
              <a:gd name="T69" fmla="*/ 196 h 312"/>
              <a:gd name="T70" fmla="*/ 278 w 332"/>
              <a:gd name="T71" fmla="*/ 223 h 312"/>
              <a:gd name="T72" fmla="*/ 274 w 332"/>
              <a:gd name="T73" fmla="*/ 265 h 312"/>
              <a:gd name="T74" fmla="*/ 266 w 332"/>
              <a:gd name="T75" fmla="*/ 290 h 312"/>
              <a:gd name="T76" fmla="*/ 229 w 332"/>
              <a:gd name="T77" fmla="*/ 310 h 312"/>
              <a:gd name="T78" fmla="*/ 222 w 332"/>
              <a:gd name="T79" fmla="*/ 312 h 312"/>
              <a:gd name="T80" fmla="*/ 166 w 332"/>
              <a:gd name="T81" fmla="*/ 223 h 312"/>
              <a:gd name="T82" fmla="*/ 232 w 332"/>
              <a:gd name="T83" fmla="*/ 157 h 312"/>
              <a:gd name="T84" fmla="*/ 166 w 332"/>
              <a:gd name="T85" fmla="*/ 90 h 312"/>
              <a:gd name="T86" fmla="*/ 100 w 332"/>
              <a:gd name="T87" fmla="*/ 156 h 312"/>
              <a:gd name="T88" fmla="*/ 166 w 332"/>
              <a:gd name="T89" fmla="*/ 223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32" h="312">
                <a:moveTo>
                  <a:pt x="222" y="312"/>
                </a:moveTo>
                <a:cubicBezTo>
                  <a:pt x="215" y="311"/>
                  <a:pt x="210" y="309"/>
                  <a:pt x="205" y="304"/>
                </a:cubicBezTo>
                <a:cubicBezTo>
                  <a:pt x="192" y="290"/>
                  <a:pt x="176" y="285"/>
                  <a:pt x="158" y="287"/>
                </a:cubicBezTo>
                <a:cubicBezTo>
                  <a:pt x="145" y="289"/>
                  <a:pt x="135" y="295"/>
                  <a:pt x="126" y="304"/>
                </a:cubicBezTo>
                <a:cubicBezTo>
                  <a:pt x="121" y="310"/>
                  <a:pt x="114" y="312"/>
                  <a:pt x="106" y="311"/>
                </a:cubicBezTo>
                <a:cubicBezTo>
                  <a:pt x="104" y="311"/>
                  <a:pt x="101" y="310"/>
                  <a:pt x="99" y="309"/>
                </a:cubicBezTo>
                <a:cubicBezTo>
                  <a:pt x="87" y="303"/>
                  <a:pt x="76" y="297"/>
                  <a:pt x="66" y="289"/>
                </a:cubicBezTo>
                <a:cubicBezTo>
                  <a:pt x="58" y="284"/>
                  <a:pt x="55" y="274"/>
                  <a:pt x="57" y="265"/>
                </a:cubicBezTo>
                <a:cubicBezTo>
                  <a:pt x="59" y="259"/>
                  <a:pt x="60" y="253"/>
                  <a:pt x="60" y="247"/>
                </a:cubicBezTo>
                <a:cubicBezTo>
                  <a:pt x="60" y="236"/>
                  <a:pt x="56" y="225"/>
                  <a:pt x="49" y="216"/>
                </a:cubicBezTo>
                <a:cubicBezTo>
                  <a:pt x="43" y="207"/>
                  <a:pt x="34" y="201"/>
                  <a:pt x="23" y="197"/>
                </a:cubicBezTo>
                <a:cubicBezTo>
                  <a:pt x="21" y="197"/>
                  <a:pt x="19" y="196"/>
                  <a:pt x="18" y="196"/>
                </a:cubicBezTo>
                <a:cubicBezTo>
                  <a:pt x="8" y="194"/>
                  <a:pt x="1" y="186"/>
                  <a:pt x="1" y="176"/>
                </a:cubicBezTo>
                <a:cubicBezTo>
                  <a:pt x="0" y="163"/>
                  <a:pt x="0" y="150"/>
                  <a:pt x="1" y="137"/>
                </a:cubicBezTo>
                <a:cubicBezTo>
                  <a:pt x="1" y="127"/>
                  <a:pt x="8" y="119"/>
                  <a:pt x="18" y="117"/>
                </a:cubicBezTo>
                <a:cubicBezTo>
                  <a:pt x="40" y="112"/>
                  <a:pt x="56" y="95"/>
                  <a:pt x="60" y="73"/>
                </a:cubicBezTo>
                <a:cubicBezTo>
                  <a:pt x="61" y="65"/>
                  <a:pt x="61" y="57"/>
                  <a:pt x="58" y="49"/>
                </a:cubicBezTo>
                <a:cubicBezTo>
                  <a:pt x="55" y="42"/>
                  <a:pt x="56" y="35"/>
                  <a:pt x="61" y="28"/>
                </a:cubicBezTo>
                <a:cubicBezTo>
                  <a:pt x="63" y="26"/>
                  <a:pt x="65" y="24"/>
                  <a:pt x="67" y="23"/>
                </a:cubicBezTo>
                <a:cubicBezTo>
                  <a:pt x="78" y="15"/>
                  <a:pt x="89" y="9"/>
                  <a:pt x="101" y="3"/>
                </a:cubicBezTo>
                <a:cubicBezTo>
                  <a:pt x="109" y="0"/>
                  <a:pt x="120" y="2"/>
                  <a:pt x="126" y="8"/>
                </a:cubicBezTo>
                <a:cubicBezTo>
                  <a:pt x="131" y="14"/>
                  <a:pt x="137" y="19"/>
                  <a:pt x="144" y="22"/>
                </a:cubicBezTo>
                <a:cubicBezTo>
                  <a:pt x="153" y="26"/>
                  <a:pt x="163" y="27"/>
                  <a:pt x="174" y="26"/>
                </a:cubicBezTo>
                <a:cubicBezTo>
                  <a:pt x="184" y="24"/>
                  <a:pt x="194" y="20"/>
                  <a:pt x="202" y="12"/>
                </a:cubicBezTo>
                <a:cubicBezTo>
                  <a:pt x="204" y="11"/>
                  <a:pt x="205" y="9"/>
                  <a:pt x="207" y="7"/>
                </a:cubicBezTo>
                <a:cubicBezTo>
                  <a:pt x="214" y="1"/>
                  <a:pt x="222" y="0"/>
                  <a:pt x="230" y="3"/>
                </a:cubicBezTo>
                <a:cubicBezTo>
                  <a:pt x="243" y="9"/>
                  <a:pt x="255" y="16"/>
                  <a:pt x="266" y="24"/>
                </a:cubicBezTo>
                <a:cubicBezTo>
                  <a:pt x="274" y="29"/>
                  <a:pt x="277" y="39"/>
                  <a:pt x="274" y="47"/>
                </a:cubicBezTo>
                <a:cubicBezTo>
                  <a:pt x="270" y="59"/>
                  <a:pt x="270" y="70"/>
                  <a:pt x="274" y="81"/>
                </a:cubicBezTo>
                <a:cubicBezTo>
                  <a:pt x="278" y="93"/>
                  <a:pt x="286" y="103"/>
                  <a:pt x="297" y="110"/>
                </a:cubicBezTo>
                <a:cubicBezTo>
                  <a:pt x="302" y="114"/>
                  <a:pt x="308" y="116"/>
                  <a:pt x="314" y="117"/>
                </a:cubicBezTo>
                <a:cubicBezTo>
                  <a:pt x="323" y="119"/>
                  <a:pt x="330" y="127"/>
                  <a:pt x="331" y="136"/>
                </a:cubicBezTo>
                <a:cubicBezTo>
                  <a:pt x="332" y="150"/>
                  <a:pt x="332" y="164"/>
                  <a:pt x="331" y="178"/>
                </a:cubicBezTo>
                <a:cubicBezTo>
                  <a:pt x="330" y="184"/>
                  <a:pt x="327" y="189"/>
                  <a:pt x="322" y="192"/>
                </a:cubicBezTo>
                <a:cubicBezTo>
                  <a:pt x="319" y="195"/>
                  <a:pt x="316" y="196"/>
                  <a:pt x="312" y="196"/>
                </a:cubicBezTo>
                <a:cubicBezTo>
                  <a:pt x="297" y="200"/>
                  <a:pt x="285" y="209"/>
                  <a:pt x="278" y="223"/>
                </a:cubicBezTo>
                <a:cubicBezTo>
                  <a:pt x="271" y="236"/>
                  <a:pt x="269" y="250"/>
                  <a:pt x="274" y="265"/>
                </a:cubicBezTo>
                <a:cubicBezTo>
                  <a:pt x="277" y="274"/>
                  <a:pt x="273" y="284"/>
                  <a:pt x="266" y="290"/>
                </a:cubicBezTo>
                <a:cubicBezTo>
                  <a:pt x="254" y="297"/>
                  <a:pt x="242" y="305"/>
                  <a:pt x="229" y="310"/>
                </a:cubicBezTo>
                <a:cubicBezTo>
                  <a:pt x="227" y="311"/>
                  <a:pt x="224" y="311"/>
                  <a:pt x="222" y="312"/>
                </a:cubicBezTo>
                <a:close/>
                <a:moveTo>
                  <a:pt x="166" y="223"/>
                </a:moveTo>
                <a:cubicBezTo>
                  <a:pt x="202" y="223"/>
                  <a:pt x="232" y="193"/>
                  <a:pt x="232" y="157"/>
                </a:cubicBezTo>
                <a:cubicBezTo>
                  <a:pt x="232" y="120"/>
                  <a:pt x="202" y="90"/>
                  <a:pt x="166" y="90"/>
                </a:cubicBezTo>
                <a:cubicBezTo>
                  <a:pt x="129" y="90"/>
                  <a:pt x="100" y="120"/>
                  <a:pt x="100" y="156"/>
                </a:cubicBezTo>
                <a:cubicBezTo>
                  <a:pt x="100" y="193"/>
                  <a:pt x="129" y="223"/>
                  <a:pt x="166" y="223"/>
                </a:cubicBezTo>
                <a:close/>
              </a:path>
            </a:pathLst>
          </a:custGeom>
          <a:solidFill>
            <a:srgbClr val="FFFFFF"/>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116" name="Freeform 15"/>
          <p:cNvSpPr>
            <a:spLocks/>
          </p:cNvSpPr>
          <p:nvPr/>
        </p:nvSpPr>
        <p:spPr bwMode="auto">
          <a:xfrm>
            <a:off x="4688212" y="4029488"/>
            <a:ext cx="639101" cy="639101"/>
          </a:xfrm>
          <a:custGeom>
            <a:avLst/>
            <a:gdLst>
              <a:gd name="T0" fmla="*/ 89 w 214"/>
              <a:gd name="T1" fmla="*/ 145 h 214"/>
              <a:gd name="T2" fmla="*/ 1 w 214"/>
              <a:gd name="T3" fmla="*/ 213 h 214"/>
              <a:gd name="T4" fmla="*/ 1 w 214"/>
              <a:gd name="T5" fmla="*/ 213 h 214"/>
              <a:gd name="T6" fmla="*/ 68 w 214"/>
              <a:gd name="T7" fmla="*/ 127 h 214"/>
              <a:gd name="T8" fmla="*/ 63 w 214"/>
              <a:gd name="T9" fmla="*/ 126 h 214"/>
              <a:gd name="T10" fmla="*/ 34 w 214"/>
              <a:gd name="T11" fmla="*/ 127 h 214"/>
              <a:gd name="T12" fmla="*/ 1 w 214"/>
              <a:gd name="T13" fmla="*/ 133 h 214"/>
              <a:gd name="T14" fmla="*/ 0 w 214"/>
              <a:gd name="T15" fmla="*/ 133 h 214"/>
              <a:gd name="T16" fmla="*/ 6 w 214"/>
              <a:gd name="T17" fmla="*/ 126 h 214"/>
              <a:gd name="T18" fmla="*/ 40 w 214"/>
              <a:gd name="T19" fmla="*/ 81 h 214"/>
              <a:gd name="T20" fmla="*/ 42 w 214"/>
              <a:gd name="T21" fmla="*/ 80 h 214"/>
              <a:gd name="T22" fmla="*/ 79 w 214"/>
              <a:gd name="T23" fmla="*/ 80 h 214"/>
              <a:gd name="T24" fmla="*/ 81 w 214"/>
              <a:gd name="T25" fmla="*/ 79 h 214"/>
              <a:gd name="T26" fmla="*/ 145 w 214"/>
              <a:gd name="T27" fmla="*/ 15 h 214"/>
              <a:gd name="T28" fmla="*/ 150 w 214"/>
              <a:gd name="T29" fmla="*/ 13 h 214"/>
              <a:gd name="T30" fmla="*/ 213 w 214"/>
              <a:gd name="T31" fmla="*/ 0 h 214"/>
              <a:gd name="T32" fmla="*/ 214 w 214"/>
              <a:gd name="T33" fmla="*/ 0 h 214"/>
              <a:gd name="T34" fmla="*/ 213 w 214"/>
              <a:gd name="T35" fmla="*/ 6 h 214"/>
              <a:gd name="T36" fmla="*/ 204 w 214"/>
              <a:gd name="T37" fmla="*/ 53 h 214"/>
              <a:gd name="T38" fmla="*/ 201 w 214"/>
              <a:gd name="T39" fmla="*/ 66 h 214"/>
              <a:gd name="T40" fmla="*/ 200 w 214"/>
              <a:gd name="T41" fmla="*/ 68 h 214"/>
              <a:gd name="T42" fmla="*/ 139 w 214"/>
              <a:gd name="T43" fmla="*/ 128 h 214"/>
              <a:gd name="T44" fmla="*/ 135 w 214"/>
              <a:gd name="T45" fmla="*/ 133 h 214"/>
              <a:gd name="T46" fmla="*/ 134 w 214"/>
              <a:gd name="T47" fmla="*/ 135 h 214"/>
              <a:gd name="T48" fmla="*/ 134 w 214"/>
              <a:gd name="T49" fmla="*/ 172 h 214"/>
              <a:gd name="T50" fmla="*/ 133 w 214"/>
              <a:gd name="T51" fmla="*/ 175 h 214"/>
              <a:gd name="T52" fmla="*/ 81 w 214"/>
              <a:gd name="T53" fmla="*/ 213 h 214"/>
              <a:gd name="T54" fmla="*/ 81 w 214"/>
              <a:gd name="T55" fmla="*/ 214 h 214"/>
              <a:gd name="T56" fmla="*/ 81 w 214"/>
              <a:gd name="T57" fmla="*/ 213 h 214"/>
              <a:gd name="T58" fmla="*/ 91 w 214"/>
              <a:gd name="T59" fmla="*/ 180 h 214"/>
              <a:gd name="T60" fmla="*/ 91 w 214"/>
              <a:gd name="T61" fmla="*/ 153 h 214"/>
              <a:gd name="T62" fmla="*/ 89 w 214"/>
              <a:gd name="T63" fmla="*/ 145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4" h="214">
                <a:moveTo>
                  <a:pt x="89" y="145"/>
                </a:moveTo>
                <a:cubicBezTo>
                  <a:pt x="59" y="168"/>
                  <a:pt x="30" y="191"/>
                  <a:pt x="1" y="213"/>
                </a:cubicBezTo>
                <a:cubicBezTo>
                  <a:pt x="1" y="213"/>
                  <a:pt x="1" y="213"/>
                  <a:pt x="1" y="213"/>
                </a:cubicBezTo>
                <a:cubicBezTo>
                  <a:pt x="23" y="184"/>
                  <a:pt x="45" y="156"/>
                  <a:pt x="68" y="127"/>
                </a:cubicBezTo>
                <a:cubicBezTo>
                  <a:pt x="66" y="127"/>
                  <a:pt x="64" y="127"/>
                  <a:pt x="63" y="126"/>
                </a:cubicBezTo>
                <a:cubicBezTo>
                  <a:pt x="53" y="125"/>
                  <a:pt x="43" y="126"/>
                  <a:pt x="34" y="127"/>
                </a:cubicBezTo>
                <a:cubicBezTo>
                  <a:pt x="23" y="128"/>
                  <a:pt x="12" y="131"/>
                  <a:pt x="1" y="133"/>
                </a:cubicBezTo>
                <a:cubicBezTo>
                  <a:pt x="1" y="133"/>
                  <a:pt x="1" y="133"/>
                  <a:pt x="0" y="133"/>
                </a:cubicBezTo>
                <a:cubicBezTo>
                  <a:pt x="2" y="131"/>
                  <a:pt x="4" y="128"/>
                  <a:pt x="6" y="126"/>
                </a:cubicBezTo>
                <a:cubicBezTo>
                  <a:pt x="17" y="111"/>
                  <a:pt x="28" y="96"/>
                  <a:pt x="40" y="81"/>
                </a:cubicBezTo>
                <a:cubicBezTo>
                  <a:pt x="40" y="80"/>
                  <a:pt x="41" y="80"/>
                  <a:pt x="42" y="80"/>
                </a:cubicBezTo>
                <a:cubicBezTo>
                  <a:pt x="54" y="80"/>
                  <a:pt x="67" y="80"/>
                  <a:pt x="79" y="80"/>
                </a:cubicBezTo>
                <a:cubicBezTo>
                  <a:pt x="80" y="80"/>
                  <a:pt x="81" y="80"/>
                  <a:pt x="81" y="79"/>
                </a:cubicBezTo>
                <a:cubicBezTo>
                  <a:pt x="103" y="58"/>
                  <a:pt x="124" y="36"/>
                  <a:pt x="145" y="15"/>
                </a:cubicBezTo>
                <a:cubicBezTo>
                  <a:pt x="147" y="14"/>
                  <a:pt x="148" y="13"/>
                  <a:pt x="150" y="13"/>
                </a:cubicBezTo>
                <a:cubicBezTo>
                  <a:pt x="171" y="8"/>
                  <a:pt x="192" y="4"/>
                  <a:pt x="213" y="0"/>
                </a:cubicBezTo>
                <a:cubicBezTo>
                  <a:pt x="213" y="0"/>
                  <a:pt x="214" y="0"/>
                  <a:pt x="214" y="0"/>
                </a:cubicBezTo>
                <a:cubicBezTo>
                  <a:pt x="214" y="2"/>
                  <a:pt x="213" y="4"/>
                  <a:pt x="213" y="6"/>
                </a:cubicBezTo>
                <a:cubicBezTo>
                  <a:pt x="210" y="22"/>
                  <a:pt x="207" y="37"/>
                  <a:pt x="204" y="53"/>
                </a:cubicBezTo>
                <a:cubicBezTo>
                  <a:pt x="203" y="57"/>
                  <a:pt x="202" y="61"/>
                  <a:pt x="201" y="66"/>
                </a:cubicBezTo>
                <a:cubicBezTo>
                  <a:pt x="201" y="66"/>
                  <a:pt x="201" y="67"/>
                  <a:pt x="200" y="68"/>
                </a:cubicBezTo>
                <a:cubicBezTo>
                  <a:pt x="180" y="88"/>
                  <a:pt x="159" y="108"/>
                  <a:pt x="139" y="128"/>
                </a:cubicBezTo>
                <a:cubicBezTo>
                  <a:pt x="138" y="130"/>
                  <a:pt x="136" y="131"/>
                  <a:pt x="135" y="133"/>
                </a:cubicBezTo>
                <a:cubicBezTo>
                  <a:pt x="134" y="133"/>
                  <a:pt x="134" y="134"/>
                  <a:pt x="134" y="135"/>
                </a:cubicBezTo>
                <a:cubicBezTo>
                  <a:pt x="134" y="147"/>
                  <a:pt x="134" y="160"/>
                  <a:pt x="134" y="172"/>
                </a:cubicBezTo>
                <a:cubicBezTo>
                  <a:pt x="134" y="173"/>
                  <a:pt x="134" y="174"/>
                  <a:pt x="133" y="175"/>
                </a:cubicBezTo>
                <a:cubicBezTo>
                  <a:pt x="116" y="187"/>
                  <a:pt x="99" y="200"/>
                  <a:pt x="81" y="213"/>
                </a:cubicBezTo>
                <a:cubicBezTo>
                  <a:pt x="81" y="213"/>
                  <a:pt x="81" y="213"/>
                  <a:pt x="81" y="214"/>
                </a:cubicBezTo>
                <a:cubicBezTo>
                  <a:pt x="81" y="213"/>
                  <a:pt x="81" y="213"/>
                  <a:pt x="81" y="213"/>
                </a:cubicBezTo>
                <a:cubicBezTo>
                  <a:pt x="86" y="202"/>
                  <a:pt x="89" y="191"/>
                  <a:pt x="91" y="180"/>
                </a:cubicBezTo>
                <a:cubicBezTo>
                  <a:pt x="93" y="171"/>
                  <a:pt x="93" y="162"/>
                  <a:pt x="91" y="153"/>
                </a:cubicBezTo>
                <a:cubicBezTo>
                  <a:pt x="90" y="151"/>
                  <a:pt x="89" y="148"/>
                  <a:pt x="89" y="145"/>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117" name="Group 18"/>
          <p:cNvGrpSpPr>
            <a:grpSpLocks noChangeAspect="1"/>
          </p:cNvGrpSpPr>
          <p:nvPr/>
        </p:nvGrpSpPr>
        <p:grpSpPr bwMode="auto">
          <a:xfrm>
            <a:off x="5926186" y="4504776"/>
            <a:ext cx="602912" cy="566831"/>
            <a:chOff x="2647" y="2985"/>
            <a:chExt cx="518" cy="487"/>
          </a:xfrm>
          <a:solidFill>
            <a:srgbClr val="FFFFFF"/>
          </a:solidFill>
        </p:grpSpPr>
        <p:sp>
          <p:nvSpPr>
            <p:cNvPr id="118" name="Freeform 20"/>
            <p:cNvSpPr>
              <a:spLocks/>
            </p:cNvSpPr>
            <p:nvPr/>
          </p:nvSpPr>
          <p:spPr bwMode="auto">
            <a:xfrm>
              <a:off x="2852" y="2985"/>
              <a:ext cx="103" cy="382"/>
            </a:xfrm>
            <a:custGeom>
              <a:avLst/>
              <a:gdLst>
                <a:gd name="T0" fmla="*/ 43 w 43"/>
                <a:gd name="T1" fmla="*/ 160 h 160"/>
                <a:gd name="T2" fmla="*/ 0 w 43"/>
                <a:gd name="T3" fmla="*/ 160 h 160"/>
                <a:gd name="T4" fmla="*/ 0 w 43"/>
                <a:gd name="T5" fmla="*/ 0 h 160"/>
                <a:gd name="T6" fmla="*/ 43 w 43"/>
                <a:gd name="T7" fmla="*/ 0 h 160"/>
                <a:gd name="T8" fmla="*/ 43 w 43"/>
                <a:gd name="T9" fmla="*/ 160 h 160"/>
              </a:gdLst>
              <a:ahLst/>
              <a:cxnLst>
                <a:cxn ang="0">
                  <a:pos x="T0" y="T1"/>
                </a:cxn>
                <a:cxn ang="0">
                  <a:pos x="T2" y="T3"/>
                </a:cxn>
                <a:cxn ang="0">
                  <a:pos x="T4" y="T5"/>
                </a:cxn>
                <a:cxn ang="0">
                  <a:pos x="T6" y="T7"/>
                </a:cxn>
                <a:cxn ang="0">
                  <a:pos x="T8" y="T9"/>
                </a:cxn>
              </a:cxnLst>
              <a:rect l="0" t="0" r="r" b="b"/>
              <a:pathLst>
                <a:path w="43" h="160">
                  <a:moveTo>
                    <a:pt x="43" y="160"/>
                  </a:moveTo>
                  <a:cubicBezTo>
                    <a:pt x="29" y="160"/>
                    <a:pt x="15" y="160"/>
                    <a:pt x="0" y="160"/>
                  </a:cubicBezTo>
                  <a:cubicBezTo>
                    <a:pt x="0" y="107"/>
                    <a:pt x="0" y="53"/>
                    <a:pt x="0" y="0"/>
                  </a:cubicBezTo>
                  <a:cubicBezTo>
                    <a:pt x="15" y="0"/>
                    <a:pt x="29" y="0"/>
                    <a:pt x="43" y="0"/>
                  </a:cubicBezTo>
                  <a:cubicBezTo>
                    <a:pt x="43" y="53"/>
                    <a:pt x="43" y="107"/>
                    <a:pt x="43" y="16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19" name="Freeform 21"/>
            <p:cNvSpPr>
              <a:spLocks/>
            </p:cNvSpPr>
            <p:nvPr/>
          </p:nvSpPr>
          <p:spPr bwMode="auto">
            <a:xfrm>
              <a:off x="2647" y="3406"/>
              <a:ext cx="518" cy="66"/>
            </a:xfrm>
            <a:custGeom>
              <a:avLst/>
              <a:gdLst>
                <a:gd name="T0" fmla="*/ 0 w 217"/>
                <a:gd name="T1" fmla="*/ 28 h 28"/>
                <a:gd name="T2" fmla="*/ 0 w 217"/>
                <a:gd name="T3" fmla="*/ 0 h 28"/>
                <a:gd name="T4" fmla="*/ 217 w 217"/>
                <a:gd name="T5" fmla="*/ 0 h 28"/>
                <a:gd name="T6" fmla="*/ 217 w 217"/>
                <a:gd name="T7" fmla="*/ 28 h 28"/>
                <a:gd name="T8" fmla="*/ 0 w 217"/>
                <a:gd name="T9" fmla="*/ 28 h 28"/>
              </a:gdLst>
              <a:ahLst/>
              <a:cxnLst>
                <a:cxn ang="0">
                  <a:pos x="T0" y="T1"/>
                </a:cxn>
                <a:cxn ang="0">
                  <a:pos x="T2" y="T3"/>
                </a:cxn>
                <a:cxn ang="0">
                  <a:pos x="T4" y="T5"/>
                </a:cxn>
                <a:cxn ang="0">
                  <a:pos x="T6" y="T7"/>
                </a:cxn>
                <a:cxn ang="0">
                  <a:pos x="T8" y="T9"/>
                </a:cxn>
              </a:cxnLst>
              <a:rect l="0" t="0" r="r" b="b"/>
              <a:pathLst>
                <a:path w="217" h="28">
                  <a:moveTo>
                    <a:pt x="0" y="28"/>
                  </a:moveTo>
                  <a:cubicBezTo>
                    <a:pt x="0" y="18"/>
                    <a:pt x="0" y="9"/>
                    <a:pt x="0" y="0"/>
                  </a:cubicBezTo>
                  <a:cubicBezTo>
                    <a:pt x="72" y="0"/>
                    <a:pt x="144" y="0"/>
                    <a:pt x="217" y="0"/>
                  </a:cubicBezTo>
                  <a:cubicBezTo>
                    <a:pt x="217" y="9"/>
                    <a:pt x="217" y="18"/>
                    <a:pt x="217" y="28"/>
                  </a:cubicBezTo>
                  <a:cubicBezTo>
                    <a:pt x="144" y="28"/>
                    <a:pt x="72" y="28"/>
                    <a:pt x="0" y="2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0" name="Freeform 22"/>
            <p:cNvSpPr>
              <a:spLocks/>
            </p:cNvSpPr>
            <p:nvPr/>
          </p:nvSpPr>
          <p:spPr bwMode="auto">
            <a:xfrm>
              <a:off x="2991" y="3093"/>
              <a:ext cx="105" cy="274"/>
            </a:xfrm>
            <a:custGeom>
              <a:avLst/>
              <a:gdLst>
                <a:gd name="T0" fmla="*/ 44 w 44"/>
                <a:gd name="T1" fmla="*/ 115 h 115"/>
                <a:gd name="T2" fmla="*/ 0 w 44"/>
                <a:gd name="T3" fmla="*/ 115 h 115"/>
                <a:gd name="T4" fmla="*/ 0 w 44"/>
                <a:gd name="T5" fmla="*/ 0 h 115"/>
                <a:gd name="T6" fmla="*/ 44 w 44"/>
                <a:gd name="T7" fmla="*/ 0 h 115"/>
                <a:gd name="T8" fmla="*/ 44 w 44"/>
                <a:gd name="T9" fmla="*/ 115 h 115"/>
              </a:gdLst>
              <a:ahLst/>
              <a:cxnLst>
                <a:cxn ang="0">
                  <a:pos x="T0" y="T1"/>
                </a:cxn>
                <a:cxn ang="0">
                  <a:pos x="T2" y="T3"/>
                </a:cxn>
                <a:cxn ang="0">
                  <a:pos x="T4" y="T5"/>
                </a:cxn>
                <a:cxn ang="0">
                  <a:pos x="T6" y="T7"/>
                </a:cxn>
                <a:cxn ang="0">
                  <a:pos x="T8" y="T9"/>
                </a:cxn>
              </a:cxnLst>
              <a:rect l="0" t="0" r="r" b="b"/>
              <a:pathLst>
                <a:path w="44" h="115">
                  <a:moveTo>
                    <a:pt x="44" y="115"/>
                  </a:moveTo>
                  <a:cubicBezTo>
                    <a:pt x="29" y="115"/>
                    <a:pt x="15" y="115"/>
                    <a:pt x="0" y="115"/>
                  </a:cubicBezTo>
                  <a:cubicBezTo>
                    <a:pt x="0" y="77"/>
                    <a:pt x="0" y="39"/>
                    <a:pt x="0" y="0"/>
                  </a:cubicBezTo>
                  <a:cubicBezTo>
                    <a:pt x="15" y="0"/>
                    <a:pt x="29" y="0"/>
                    <a:pt x="44" y="0"/>
                  </a:cubicBezTo>
                  <a:cubicBezTo>
                    <a:pt x="44" y="39"/>
                    <a:pt x="44" y="77"/>
                    <a:pt x="44" y="1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121" name="Freeform 23"/>
            <p:cNvSpPr>
              <a:spLocks/>
            </p:cNvSpPr>
            <p:nvPr/>
          </p:nvSpPr>
          <p:spPr bwMode="auto">
            <a:xfrm>
              <a:off x="2714" y="3162"/>
              <a:ext cx="102" cy="205"/>
            </a:xfrm>
            <a:custGeom>
              <a:avLst/>
              <a:gdLst>
                <a:gd name="T0" fmla="*/ 0 w 43"/>
                <a:gd name="T1" fmla="*/ 0 h 86"/>
                <a:gd name="T2" fmla="*/ 43 w 43"/>
                <a:gd name="T3" fmla="*/ 0 h 86"/>
                <a:gd name="T4" fmla="*/ 43 w 43"/>
                <a:gd name="T5" fmla="*/ 86 h 86"/>
                <a:gd name="T6" fmla="*/ 0 w 43"/>
                <a:gd name="T7" fmla="*/ 86 h 86"/>
                <a:gd name="T8" fmla="*/ 0 w 43"/>
                <a:gd name="T9" fmla="*/ 0 h 86"/>
              </a:gdLst>
              <a:ahLst/>
              <a:cxnLst>
                <a:cxn ang="0">
                  <a:pos x="T0" y="T1"/>
                </a:cxn>
                <a:cxn ang="0">
                  <a:pos x="T2" y="T3"/>
                </a:cxn>
                <a:cxn ang="0">
                  <a:pos x="T4" y="T5"/>
                </a:cxn>
                <a:cxn ang="0">
                  <a:pos x="T6" y="T7"/>
                </a:cxn>
                <a:cxn ang="0">
                  <a:pos x="T8" y="T9"/>
                </a:cxn>
              </a:cxnLst>
              <a:rect l="0" t="0" r="r" b="b"/>
              <a:pathLst>
                <a:path w="43" h="86">
                  <a:moveTo>
                    <a:pt x="0" y="0"/>
                  </a:moveTo>
                  <a:cubicBezTo>
                    <a:pt x="14" y="0"/>
                    <a:pt x="29" y="0"/>
                    <a:pt x="43" y="0"/>
                  </a:cubicBezTo>
                  <a:cubicBezTo>
                    <a:pt x="43" y="29"/>
                    <a:pt x="43" y="58"/>
                    <a:pt x="43" y="86"/>
                  </a:cubicBezTo>
                  <a:cubicBezTo>
                    <a:pt x="29" y="86"/>
                    <a:pt x="14" y="86"/>
                    <a:pt x="0" y="86"/>
                  </a:cubicBezTo>
                  <a:cubicBezTo>
                    <a:pt x="0" y="58"/>
                    <a:pt x="0" y="29"/>
                    <a:pt x="0"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445ee28cc2db7aebb468de7d67ca78e9f27aa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99</Words>
  <Application>Microsoft Office PowerPoint</Application>
  <PresentationFormat>宽屏</PresentationFormat>
  <Paragraphs>11</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 Unicode MS</vt:lpstr>
      <vt:lpstr>宋体</vt:lpstr>
      <vt:lpstr>Arial</vt:lpstr>
      <vt:lpstr>Calibri</vt:lpstr>
      <vt:lpstr>微软雅黑</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24</cp:revision>
  <dcterms:created xsi:type="dcterms:W3CDTF">2015-07-15T07:19:39Z</dcterms:created>
  <dcterms:modified xsi:type="dcterms:W3CDTF">2018-09-25T07:20:01Z</dcterms:modified>
</cp:coreProperties>
</file>