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463"/>
    <a:srgbClr val="2D3E50"/>
    <a:srgbClr val="25282F"/>
    <a:srgbClr val="333333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DF9AE-3CBE-44C1-A09B-CFB303E44145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78F29-4DFA-4E43-B7E1-20AA0C8E6D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94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文本框 1190"/>
          <p:cNvSpPr txBox="1"/>
          <p:nvPr/>
        </p:nvSpPr>
        <p:spPr>
          <a:xfrm>
            <a:off x="407368" y="3326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在这里添加标题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2" name="文本框 1191"/>
          <p:cNvSpPr txBox="1"/>
          <p:nvPr/>
        </p:nvSpPr>
        <p:spPr>
          <a:xfrm>
            <a:off x="407368" y="79432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the title in here</a:t>
            </a:r>
          </a:p>
        </p:txBody>
      </p:sp>
      <p:grpSp>
        <p:nvGrpSpPr>
          <p:cNvPr id="1193" name="组合 1192"/>
          <p:cNvGrpSpPr/>
          <p:nvPr/>
        </p:nvGrpSpPr>
        <p:grpSpPr>
          <a:xfrm>
            <a:off x="4439816" y="2425206"/>
            <a:ext cx="3355998" cy="2222622"/>
            <a:chOff x="4583832" y="2430514"/>
            <a:chExt cx="3355998" cy="2222622"/>
          </a:xfrm>
        </p:grpSpPr>
        <p:grpSp>
          <p:nvGrpSpPr>
            <p:cNvPr id="1194" name="Group 4"/>
            <p:cNvGrpSpPr>
              <a:grpSpLocks noChangeAspect="1"/>
            </p:cNvGrpSpPr>
            <p:nvPr/>
          </p:nvGrpSpPr>
          <p:grpSpPr bwMode="auto">
            <a:xfrm>
              <a:off x="5345521" y="2498267"/>
              <a:ext cx="2155883" cy="2154869"/>
              <a:chOff x="2481" y="1478"/>
              <a:chExt cx="2124" cy="2123"/>
            </a:xfrm>
          </p:grpSpPr>
          <p:sp>
            <p:nvSpPr>
              <p:cNvPr id="1203" name="Oval 5"/>
              <p:cNvSpPr>
                <a:spLocks noChangeArrowheads="1"/>
              </p:cNvSpPr>
              <p:nvPr/>
            </p:nvSpPr>
            <p:spPr bwMode="auto">
              <a:xfrm>
                <a:off x="2481" y="1478"/>
                <a:ext cx="2124" cy="2123"/>
              </a:xfrm>
              <a:prstGeom prst="ellipse">
                <a:avLst/>
              </a:prstGeom>
              <a:solidFill>
                <a:srgbClr val="D26E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4" name="Oval 6"/>
              <p:cNvSpPr>
                <a:spLocks noChangeArrowheads="1"/>
              </p:cNvSpPr>
              <p:nvPr/>
            </p:nvSpPr>
            <p:spPr bwMode="auto">
              <a:xfrm>
                <a:off x="2538" y="1535"/>
                <a:ext cx="2010" cy="2009"/>
              </a:xfrm>
              <a:prstGeom prst="ellipse">
                <a:avLst/>
              </a:pr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5" name="Oval 7"/>
              <p:cNvSpPr>
                <a:spLocks noChangeArrowheads="1"/>
              </p:cNvSpPr>
              <p:nvPr/>
            </p:nvSpPr>
            <p:spPr bwMode="auto">
              <a:xfrm>
                <a:off x="2650" y="1646"/>
                <a:ext cx="1787" cy="1787"/>
              </a:xfrm>
              <a:prstGeom prst="ellipse">
                <a:avLst/>
              </a:pr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6" name="Oval 8"/>
              <p:cNvSpPr>
                <a:spLocks noChangeArrowheads="1"/>
              </p:cNvSpPr>
              <p:nvPr/>
            </p:nvSpPr>
            <p:spPr bwMode="auto">
              <a:xfrm>
                <a:off x="2804" y="1798"/>
                <a:ext cx="1481" cy="1481"/>
              </a:xfrm>
              <a:prstGeom prst="ellipse">
                <a:avLst/>
              </a:prstGeom>
              <a:solidFill>
                <a:srgbClr val="DC37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7" name="Oval 9"/>
              <p:cNvSpPr>
                <a:spLocks noChangeArrowheads="1"/>
              </p:cNvSpPr>
              <p:nvPr/>
            </p:nvSpPr>
            <p:spPr bwMode="auto">
              <a:xfrm>
                <a:off x="2972" y="1966"/>
                <a:ext cx="1145" cy="1145"/>
              </a:xfrm>
              <a:prstGeom prst="ellipse">
                <a:avLst/>
              </a:prstGeom>
              <a:solidFill>
                <a:srgbClr val="FE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8" name="Oval 10"/>
              <p:cNvSpPr>
                <a:spLocks noChangeArrowheads="1"/>
              </p:cNvSpPr>
              <p:nvPr/>
            </p:nvSpPr>
            <p:spPr bwMode="auto">
              <a:xfrm>
                <a:off x="3145" y="2139"/>
                <a:ext cx="799" cy="799"/>
              </a:xfrm>
              <a:prstGeom prst="ellipse">
                <a:avLst/>
              </a:prstGeom>
              <a:solidFill>
                <a:srgbClr val="55BB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9" name="Oval 11"/>
              <p:cNvSpPr>
                <a:spLocks noChangeArrowheads="1"/>
              </p:cNvSpPr>
              <p:nvPr/>
            </p:nvSpPr>
            <p:spPr bwMode="auto">
              <a:xfrm>
                <a:off x="3268" y="2262"/>
                <a:ext cx="552" cy="552"/>
              </a:xfrm>
              <a:prstGeom prst="ellipse">
                <a:avLst/>
              </a:pr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0" name="Oval 12"/>
              <p:cNvSpPr>
                <a:spLocks noChangeArrowheads="1"/>
              </p:cNvSpPr>
              <p:nvPr/>
            </p:nvSpPr>
            <p:spPr bwMode="auto">
              <a:xfrm>
                <a:off x="3391" y="2388"/>
                <a:ext cx="304" cy="303"/>
              </a:xfrm>
              <a:prstGeom prst="ellipse">
                <a:avLst/>
              </a:prstGeom>
              <a:solidFill>
                <a:srgbClr val="415D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195" name="弦形 1194"/>
            <p:cNvSpPr/>
            <p:nvPr/>
          </p:nvSpPr>
          <p:spPr>
            <a:xfrm>
              <a:off x="5344658" y="2496956"/>
              <a:ext cx="2156747" cy="2154445"/>
            </a:xfrm>
            <a:prstGeom prst="chord">
              <a:avLst>
                <a:gd name="adj1" fmla="val 2733471"/>
                <a:gd name="adj2" fmla="val 13560721"/>
              </a:avLst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96" name="任意多边形 1195"/>
            <p:cNvSpPr/>
            <p:nvPr/>
          </p:nvSpPr>
          <p:spPr>
            <a:xfrm rot="8301919" flipV="1">
              <a:off x="4583832" y="3707864"/>
              <a:ext cx="3355998" cy="45719"/>
            </a:xfrm>
            <a:custGeom>
              <a:avLst/>
              <a:gdLst>
                <a:gd name="connsiteX0" fmla="*/ 2525318 w 3355998"/>
                <a:gd name="connsiteY0" fmla="*/ 11429 h 45719"/>
                <a:gd name="connsiteX1" fmla="*/ 2525754 w 3355998"/>
                <a:gd name="connsiteY1" fmla="*/ 34290 h 45719"/>
                <a:gd name="connsiteX2" fmla="*/ 3234677 w 3355998"/>
                <a:gd name="connsiteY2" fmla="*/ 34290 h 45719"/>
                <a:gd name="connsiteX3" fmla="*/ 3234677 w 3355998"/>
                <a:gd name="connsiteY3" fmla="*/ 45719 h 45719"/>
                <a:gd name="connsiteX4" fmla="*/ 3355998 w 3355998"/>
                <a:gd name="connsiteY4" fmla="*/ 22860 h 45719"/>
                <a:gd name="connsiteX5" fmla="*/ 3234677 w 3355998"/>
                <a:gd name="connsiteY5" fmla="*/ 0 h 45719"/>
                <a:gd name="connsiteX6" fmla="*/ 3234677 w 3355998"/>
                <a:gd name="connsiteY6" fmla="*/ 11430 h 45719"/>
                <a:gd name="connsiteX7" fmla="*/ 2198 w 3355998"/>
                <a:gd name="connsiteY7" fmla="*/ 11430 h 45719"/>
                <a:gd name="connsiteX8" fmla="*/ 0 w 3355998"/>
                <a:gd name="connsiteY8" fmla="*/ 34289 h 45719"/>
                <a:gd name="connsiteX9" fmla="*/ 1439497 w 3355998"/>
                <a:gd name="connsiteY9" fmla="*/ 34289 h 45719"/>
                <a:gd name="connsiteX10" fmla="*/ 1440438 w 3355998"/>
                <a:gd name="connsiteY10" fmla="*/ 1142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55998" h="45719">
                  <a:moveTo>
                    <a:pt x="2525318" y="11429"/>
                  </a:moveTo>
                  <a:lnTo>
                    <a:pt x="2525754" y="34290"/>
                  </a:lnTo>
                  <a:lnTo>
                    <a:pt x="3234677" y="34290"/>
                  </a:lnTo>
                  <a:lnTo>
                    <a:pt x="3234677" y="45719"/>
                  </a:lnTo>
                  <a:lnTo>
                    <a:pt x="3355998" y="22860"/>
                  </a:lnTo>
                  <a:lnTo>
                    <a:pt x="3234677" y="0"/>
                  </a:lnTo>
                  <a:lnTo>
                    <a:pt x="3234677" y="11430"/>
                  </a:lnTo>
                  <a:close/>
                  <a:moveTo>
                    <a:pt x="2198" y="11430"/>
                  </a:moveTo>
                  <a:lnTo>
                    <a:pt x="0" y="34289"/>
                  </a:lnTo>
                  <a:lnTo>
                    <a:pt x="1439497" y="34289"/>
                  </a:lnTo>
                  <a:lnTo>
                    <a:pt x="1440438" y="1142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197" name="组合 1196"/>
            <p:cNvGrpSpPr/>
            <p:nvPr/>
          </p:nvGrpSpPr>
          <p:grpSpPr>
            <a:xfrm>
              <a:off x="7112446" y="2430514"/>
              <a:ext cx="565997" cy="533434"/>
              <a:chOff x="7112446" y="2430514"/>
              <a:chExt cx="565997" cy="533434"/>
            </a:xfrm>
          </p:grpSpPr>
          <p:sp>
            <p:nvSpPr>
              <p:cNvPr id="1199" name="L 形 1198"/>
              <p:cNvSpPr/>
              <p:nvPr/>
            </p:nvSpPr>
            <p:spPr>
              <a:xfrm>
                <a:off x="7366654" y="2430514"/>
                <a:ext cx="311789" cy="311789"/>
              </a:xfrm>
              <a:prstGeom prst="corner">
                <a:avLst>
                  <a:gd name="adj1" fmla="val 11540"/>
                  <a:gd name="adj2" fmla="val 13432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0" name="L 形 1199"/>
              <p:cNvSpPr/>
              <p:nvPr/>
            </p:nvSpPr>
            <p:spPr>
              <a:xfrm>
                <a:off x="7283248" y="2512113"/>
                <a:ext cx="311789" cy="311789"/>
              </a:xfrm>
              <a:prstGeom prst="corner">
                <a:avLst>
                  <a:gd name="adj1" fmla="val 11540"/>
                  <a:gd name="adj2" fmla="val 13432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1" name="L 形 1200"/>
              <p:cNvSpPr/>
              <p:nvPr/>
            </p:nvSpPr>
            <p:spPr>
              <a:xfrm>
                <a:off x="7201622" y="2585753"/>
                <a:ext cx="311789" cy="311789"/>
              </a:xfrm>
              <a:prstGeom prst="corner">
                <a:avLst>
                  <a:gd name="adj1" fmla="val 11540"/>
                  <a:gd name="adj2" fmla="val 13432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2" name="L 形 1201"/>
              <p:cNvSpPr/>
              <p:nvPr/>
            </p:nvSpPr>
            <p:spPr>
              <a:xfrm>
                <a:off x="7112446" y="2652159"/>
                <a:ext cx="311789" cy="311789"/>
              </a:xfrm>
              <a:prstGeom prst="corner">
                <a:avLst>
                  <a:gd name="adj1" fmla="val 11540"/>
                  <a:gd name="adj2" fmla="val 13432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98" name="任意多边形 1197"/>
            <p:cNvSpPr/>
            <p:nvPr/>
          </p:nvSpPr>
          <p:spPr>
            <a:xfrm rot="15391250" flipV="1">
              <a:off x="6019513" y="4084897"/>
              <a:ext cx="1080000" cy="21600"/>
            </a:xfrm>
            <a:custGeom>
              <a:avLst/>
              <a:gdLst>
                <a:gd name="connsiteX0" fmla="*/ 0 w 1929979"/>
                <a:gd name="connsiteY0" fmla="*/ 0 h 21627"/>
                <a:gd name="connsiteX1" fmla="*/ 0 w 1929979"/>
                <a:gd name="connsiteY1" fmla="*/ 21627 h 21627"/>
                <a:gd name="connsiteX2" fmla="*/ 1929005 w 1929979"/>
                <a:gd name="connsiteY2" fmla="*/ 21627 h 21627"/>
                <a:gd name="connsiteX3" fmla="*/ 1929979 w 1929979"/>
                <a:gd name="connsiteY3" fmla="*/ 0 h 21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9979" h="21627">
                  <a:moveTo>
                    <a:pt x="0" y="0"/>
                  </a:moveTo>
                  <a:lnTo>
                    <a:pt x="0" y="21627"/>
                  </a:lnTo>
                  <a:lnTo>
                    <a:pt x="1929005" y="21627"/>
                  </a:lnTo>
                  <a:lnTo>
                    <a:pt x="1929979" y="0"/>
                  </a:ln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211" name="组合 1210"/>
          <p:cNvGrpSpPr/>
          <p:nvPr/>
        </p:nvGrpSpPr>
        <p:grpSpPr>
          <a:xfrm>
            <a:off x="1919536" y="1988840"/>
            <a:ext cx="2440831" cy="923330"/>
            <a:chOff x="2287016" y="1912827"/>
            <a:chExt cx="2440831" cy="923330"/>
          </a:xfrm>
        </p:grpSpPr>
        <p:sp>
          <p:nvSpPr>
            <p:cNvPr id="1212" name="文本框 1211"/>
            <p:cNvSpPr txBox="1"/>
            <p:nvPr/>
          </p:nvSpPr>
          <p:spPr>
            <a:xfrm>
              <a:off x="2987737" y="1912827"/>
              <a:ext cx="17401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单击添加内容详情单击添加内容详情单击添加单击添加内容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13" name="文本框 1212"/>
            <p:cNvSpPr txBox="1"/>
            <p:nvPr/>
          </p:nvSpPr>
          <p:spPr>
            <a:xfrm>
              <a:off x="2287016" y="2053361"/>
              <a:ext cx="7617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3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</a:p>
          </p:txBody>
        </p:sp>
      </p:grpSp>
      <p:grpSp>
        <p:nvGrpSpPr>
          <p:cNvPr id="1214" name="组合 1213"/>
          <p:cNvGrpSpPr/>
          <p:nvPr/>
        </p:nvGrpSpPr>
        <p:grpSpPr>
          <a:xfrm>
            <a:off x="1951484" y="3118984"/>
            <a:ext cx="2440831" cy="923330"/>
            <a:chOff x="2287016" y="1912827"/>
            <a:chExt cx="2440831" cy="923330"/>
          </a:xfrm>
        </p:grpSpPr>
        <p:sp>
          <p:nvSpPr>
            <p:cNvPr id="1215" name="文本框 1214"/>
            <p:cNvSpPr txBox="1"/>
            <p:nvPr/>
          </p:nvSpPr>
          <p:spPr>
            <a:xfrm>
              <a:off x="2987737" y="1912827"/>
              <a:ext cx="17401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单击添加内容详情单击添加内容详情单击添加单击添加内容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16" name="文本框 1215"/>
            <p:cNvSpPr txBox="1"/>
            <p:nvPr/>
          </p:nvSpPr>
          <p:spPr>
            <a:xfrm>
              <a:off x="2287016" y="2053361"/>
              <a:ext cx="7617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3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</a:p>
          </p:txBody>
        </p:sp>
      </p:grpSp>
      <p:grpSp>
        <p:nvGrpSpPr>
          <p:cNvPr id="1217" name="组合 1216"/>
          <p:cNvGrpSpPr/>
          <p:nvPr/>
        </p:nvGrpSpPr>
        <p:grpSpPr>
          <a:xfrm>
            <a:off x="7904622" y="1988840"/>
            <a:ext cx="2463792" cy="923330"/>
            <a:chOff x="2987737" y="1912827"/>
            <a:chExt cx="2463792" cy="923330"/>
          </a:xfrm>
        </p:grpSpPr>
        <p:sp>
          <p:nvSpPr>
            <p:cNvPr id="1218" name="文本框 1217"/>
            <p:cNvSpPr txBox="1"/>
            <p:nvPr/>
          </p:nvSpPr>
          <p:spPr>
            <a:xfrm>
              <a:off x="2987737" y="1912827"/>
              <a:ext cx="17401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单击添加内容详情单击添加内容详情单击添加单击添加内容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19" name="文本框 1218"/>
            <p:cNvSpPr txBox="1"/>
            <p:nvPr/>
          </p:nvSpPr>
          <p:spPr>
            <a:xfrm>
              <a:off x="4689769" y="2053361"/>
              <a:ext cx="7617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</a:p>
          </p:txBody>
        </p:sp>
      </p:grpSp>
      <p:grpSp>
        <p:nvGrpSpPr>
          <p:cNvPr id="1220" name="组合 1219"/>
          <p:cNvGrpSpPr/>
          <p:nvPr/>
        </p:nvGrpSpPr>
        <p:grpSpPr>
          <a:xfrm>
            <a:off x="7904622" y="3163116"/>
            <a:ext cx="2463792" cy="923330"/>
            <a:chOff x="2987737" y="1912827"/>
            <a:chExt cx="2463792" cy="923330"/>
          </a:xfrm>
        </p:grpSpPr>
        <p:sp>
          <p:nvSpPr>
            <p:cNvPr id="1221" name="文本框 1220"/>
            <p:cNvSpPr txBox="1"/>
            <p:nvPr/>
          </p:nvSpPr>
          <p:spPr>
            <a:xfrm>
              <a:off x="2987737" y="1912827"/>
              <a:ext cx="17401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单击添加内容详情单击添加内容详情单击添加单击添加内容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2" name="文本框 1221"/>
            <p:cNvSpPr txBox="1"/>
            <p:nvPr/>
          </p:nvSpPr>
          <p:spPr>
            <a:xfrm>
              <a:off x="4689769" y="2053361"/>
              <a:ext cx="7617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</a:p>
          </p:txBody>
        </p:sp>
      </p:grpSp>
      <p:grpSp>
        <p:nvGrpSpPr>
          <p:cNvPr id="1223" name="组合 1222"/>
          <p:cNvGrpSpPr/>
          <p:nvPr/>
        </p:nvGrpSpPr>
        <p:grpSpPr>
          <a:xfrm>
            <a:off x="1951484" y="4439865"/>
            <a:ext cx="2440831" cy="923330"/>
            <a:chOff x="2287016" y="1912827"/>
            <a:chExt cx="2440831" cy="923330"/>
          </a:xfrm>
        </p:grpSpPr>
        <p:sp>
          <p:nvSpPr>
            <p:cNvPr id="1224" name="文本框 1223"/>
            <p:cNvSpPr txBox="1"/>
            <p:nvPr/>
          </p:nvSpPr>
          <p:spPr>
            <a:xfrm>
              <a:off x="2987737" y="1912827"/>
              <a:ext cx="17401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单击添加内容详情单击添加内容详情单击添加单击添加内容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5" name="文本框 1224"/>
            <p:cNvSpPr txBox="1"/>
            <p:nvPr/>
          </p:nvSpPr>
          <p:spPr>
            <a:xfrm>
              <a:off x="2287016" y="2053361"/>
              <a:ext cx="7617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3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</a:p>
          </p:txBody>
        </p:sp>
      </p:grpSp>
      <p:grpSp>
        <p:nvGrpSpPr>
          <p:cNvPr id="1226" name="组合 1225"/>
          <p:cNvGrpSpPr/>
          <p:nvPr/>
        </p:nvGrpSpPr>
        <p:grpSpPr>
          <a:xfrm>
            <a:off x="7904622" y="4483997"/>
            <a:ext cx="2463792" cy="923330"/>
            <a:chOff x="2987737" y="1912827"/>
            <a:chExt cx="2463792" cy="923330"/>
          </a:xfrm>
        </p:grpSpPr>
        <p:sp>
          <p:nvSpPr>
            <p:cNvPr id="1227" name="文本框 1226"/>
            <p:cNvSpPr txBox="1"/>
            <p:nvPr/>
          </p:nvSpPr>
          <p:spPr>
            <a:xfrm>
              <a:off x="2987737" y="1912827"/>
              <a:ext cx="17401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单击添加内容详情单击添加内容详情单击添加单击添加内容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8" name="文本框 1227"/>
            <p:cNvSpPr txBox="1"/>
            <p:nvPr/>
          </p:nvSpPr>
          <p:spPr>
            <a:xfrm>
              <a:off x="4689769" y="2053361"/>
              <a:ext cx="7617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841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ff164729ecb2114b743262510f2358f974bf8a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105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75</cp:revision>
  <dcterms:created xsi:type="dcterms:W3CDTF">2015-07-15T07:19:39Z</dcterms:created>
  <dcterms:modified xsi:type="dcterms:W3CDTF">2018-07-26T01:54:16Z</dcterms:modified>
</cp:coreProperties>
</file>