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80" r:id="rId2"/>
    <p:sldMasterId id="2147483688" r:id="rId3"/>
  </p:sldMasterIdLst>
  <p:notesMasterIdLst>
    <p:notesMasterId r:id="rId7"/>
  </p:notesMasterIdLst>
  <p:sldIdLst>
    <p:sldId id="262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0D2"/>
    <a:srgbClr val="E993B2"/>
    <a:srgbClr val="DE5C8A"/>
    <a:srgbClr val="B32456"/>
    <a:srgbClr val="FFC000"/>
    <a:srgbClr val="1B1714"/>
    <a:srgbClr val="EEBC4C"/>
    <a:srgbClr val="00B0F0"/>
    <a:srgbClr val="F4B183"/>
    <a:srgbClr val="5C2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7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6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63677-1A70-42CE-AAAC-65D5EC78FAE2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71E5-9D64-4831-8057-383DD3AC8C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971E5-9D64-4831-8057-383DD3AC8C3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67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971E5-9D64-4831-8057-383DD3AC8C3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02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971E5-9D64-4831-8057-383DD3AC8C3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6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6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67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333" dirty="0">
                <a:solidFill>
                  <a:srgbClr val="FFFFFF"/>
                </a:solidFill>
                <a:latin typeface="Segoe UI Light"/>
                <a:ea typeface="微软雅黑" charset="0"/>
                <a:cs typeface="Segoe UI Light"/>
              </a:rPr>
              <a:t>Microsoft </a:t>
            </a:r>
            <a:r>
              <a:rPr lang="en-US" altLang="zh-CN" sz="1333" dirty="0" err="1">
                <a:solidFill>
                  <a:srgbClr val="FFFFFF"/>
                </a:solidFill>
                <a:latin typeface="Segoe UI Light"/>
                <a:ea typeface="微软雅黑" charset="0"/>
                <a:cs typeface="Segoe UI Light"/>
              </a:rPr>
              <a:t>YaHei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 charset="0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333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333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prstClr val="white"/>
                </a:solidFill>
                <a:latin typeface="Century Gothic"/>
                <a:ea typeface="微软雅黑" charset="0"/>
              </a:rPr>
              <a:t>互联网是一个开放共享的平台</a:t>
            </a:r>
          </a:p>
          <a:p>
            <a:pPr defTabSz="609585">
              <a:lnSpc>
                <a:spcPct val="130000"/>
              </a:lnSpc>
            </a:pPr>
            <a:r>
              <a:rPr kumimoji="1" lang="en-US" altLang="zh-CN" sz="1333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r>
              <a:rPr lang="zh-CN" altLang="en-US" sz="1333" dirty="0">
                <a:solidFill>
                  <a:prstClr val="white"/>
                </a:solidFill>
                <a:latin typeface="Century Gothic"/>
                <a:ea typeface="微软雅黑" charset="0"/>
              </a:rPr>
              <a:t> 部分设计灵感与元素来源于网络</a:t>
            </a: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prstClr val="white"/>
                </a:solidFill>
                <a:latin typeface="Century Gothic"/>
                <a:ea typeface="微软雅黑" charset="0"/>
              </a:rPr>
              <a:t>如有建议请联系 </a:t>
            </a:r>
            <a:r>
              <a:rPr lang="zh-CN" altLang="en-US" sz="1333" dirty="0">
                <a:solidFill>
                  <a:prstClr val="white"/>
                </a:solidFill>
                <a:latin typeface="Segoe UI Light" charset="0"/>
                <a:ea typeface="Segoe UI Light" charset="0"/>
                <a:cs typeface="Segoe UI Light" charset="0"/>
              </a:rPr>
              <a:t>officeplus@microsoft.com</a:t>
            </a:r>
            <a:endParaRPr lang="en-US" altLang="zh-CN" sz="1333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67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67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83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77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4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3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C362-801E-45E7-9F4D-DB0065D3877A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416-B1AE-4C27-BBB3-6E8FE2D8D8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38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C362-801E-45E7-9F4D-DB0065D3877A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416-B1AE-4C27-BBB3-6E8FE2D8D8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09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空心弧 19"/>
          <p:cNvSpPr/>
          <p:nvPr/>
        </p:nvSpPr>
        <p:spPr>
          <a:xfrm>
            <a:off x="2686455" y="442948"/>
            <a:ext cx="6819089" cy="6819089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空心弧 24"/>
          <p:cNvSpPr/>
          <p:nvPr/>
        </p:nvSpPr>
        <p:spPr>
          <a:xfrm>
            <a:off x="4174378" y="1829112"/>
            <a:ext cx="3843241" cy="3843241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椭圆 25"/>
          <p:cNvSpPr>
            <a:spLocks noChangeAspect="1"/>
          </p:cNvSpPr>
          <p:nvPr/>
        </p:nvSpPr>
        <p:spPr>
          <a:xfrm flipV="1">
            <a:off x="2632453" y="3690492"/>
            <a:ext cx="108000" cy="10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V="1">
            <a:off x="9454068" y="3690492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 flipV="1">
            <a:off x="4117854" y="3690492"/>
            <a:ext cx="108000" cy="10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V="1">
            <a:off x="7963619" y="3690492"/>
            <a:ext cx="108000" cy="1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204185" y="4159340"/>
            <a:ext cx="1674796" cy="1674796"/>
          </a:xfrm>
          <a:prstGeom prst="ellipse">
            <a:avLst/>
          </a:prstGeom>
          <a:solidFill>
            <a:schemeClr val="accent6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4225854" y="4159340"/>
            <a:ext cx="1674796" cy="1674796"/>
          </a:xfrm>
          <a:prstGeom prst="ellipse">
            <a:avLst/>
          </a:prstGeom>
          <a:solidFill>
            <a:schemeClr val="accent5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6" name="椭圆 35"/>
          <p:cNvSpPr/>
          <p:nvPr/>
        </p:nvSpPr>
        <p:spPr>
          <a:xfrm>
            <a:off x="6249388" y="4159340"/>
            <a:ext cx="1674796" cy="1674796"/>
          </a:xfrm>
          <a:prstGeom prst="ellipse">
            <a:avLst/>
          </a:prstGeom>
          <a:solidFill>
            <a:schemeClr val="accent3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8272922" y="4159340"/>
            <a:ext cx="1674796" cy="1674796"/>
          </a:xfrm>
          <a:prstGeom prst="ellipse">
            <a:avLst/>
          </a:prstGeom>
          <a:solidFill>
            <a:schemeClr val="accent2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43699" y="2099733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43699" y="532006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2240508" y="6055643"/>
            <a:ext cx="77109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10-16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180123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空心弧 19"/>
          <p:cNvSpPr/>
          <p:nvPr/>
        </p:nvSpPr>
        <p:spPr>
          <a:xfrm>
            <a:off x="2686455" y="442948"/>
            <a:ext cx="6819089" cy="6819089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空心弧 24"/>
          <p:cNvSpPr/>
          <p:nvPr/>
        </p:nvSpPr>
        <p:spPr>
          <a:xfrm>
            <a:off x="4174378" y="1829112"/>
            <a:ext cx="3843241" cy="3843241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椭圆 25"/>
          <p:cNvSpPr>
            <a:spLocks noChangeAspect="1"/>
          </p:cNvSpPr>
          <p:nvPr/>
        </p:nvSpPr>
        <p:spPr>
          <a:xfrm flipV="1">
            <a:off x="2632453" y="3690492"/>
            <a:ext cx="108000" cy="10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V="1">
            <a:off x="9454068" y="3690492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 flipV="1">
            <a:off x="4117854" y="3690492"/>
            <a:ext cx="108000" cy="10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V="1">
            <a:off x="7963619" y="3690492"/>
            <a:ext cx="108000" cy="10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204185" y="4159340"/>
            <a:ext cx="1674796" cy="1674796"/>
          </a:xfrm>
          <a:prstGeom prst="ellipse">
            <a:avLst/>
          </a:prstGeom>
          <a:solidFill>
            <a:schemeClr val="accent6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4225854" y="4159340"/>
            <a:ext cx="1674796" cy="1674796"/>
          </a:xfrm>
          <a:prstGeom prst="ellipse">
            <a:avLst/>
          </a:prstGeom>
          <a:solidFill>
            <a:schemeClr val="accent5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6" name="椭圆 35"/>
          <p:cNvSpPr/>
          <p:nvPr/>
        </p:nvSpPr>
        <p:spPr>
          <a:xfrm>
            <a:off x="6249388" y="4159340"/>
            <a:ext cx="1674796" cy="1674796"/>
          </a:xfrm>
          <a:prstGeom prst="ellipse">
            <a:avLst/>
          </a:prstGeom>
          <a:solidFill>
            <a:schemeClr val="accent4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8272922" y="4159340"/>
            <a:ext cx="1674796" cy="1674796"/>
          </a:xfrm>
          <a:prstGeom prst="ellipse">
            <a:avLst/>
          </a:prstGeom>
          <a:solidFill>
            <a:schemeClr val="accent2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43699" y="2099733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43699" y="532006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2240508" y="6055643"/>
            <a:ext cx="77109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10-16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14151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空心弧 19"/>
          <p:cNvSpPr/>
          <p:nvPr/>
        </p:nvSpPr>
        <p:spPr>
          <a:xfrm>
            <a:off x="2686455" y="442948"/>
            <a:ext cx="6819089" cy="6819089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空心弧 24"/>
          <p:cNvSpPr/>
          <p:nvPr/>
        </p:nvSpPr>
        <p:spPr>
          <a:xfrm>
            <a:off x="4174378" y="1829112"/>
            <a:ext cx="3843241" cy="3843241"/>
          </a:xfrm>
          <a:prstGeom prst="blockArc">
            <a:avLst>
              <a:gd name="adj1" fmla="val 10943157"/>
              <a:gd name="adj2" fmla="val 21488229"/>
              <a:gd name="adj3" fmla="val 0"/>
            </a:avLst>
          </a:prstGeom>
          <a:noFill/>
          <a:ln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椭圆 25"/>
          <p:cNvSpPr>
            <a:spLocks noChangeAspect="1"/>
          </p:cNvSpPr>
          <p:nvPr/>
        </p:nvSpPr>
        <p:spPr>
          <a:xfrm flipV="1">
            <a:off x="2632453" y="3690492"/>
            <a:ext cx="108000" cy="10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V="1">
            <a:off x="9454068" y="3690492"/>
            <a:ext cx="108000" cy="1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 flipV="1">
            <a:off x="4117854" y="3690492"/>
            <a:ext cx="108000" cy="10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V="1">
            <a:off x="7963619" y="3690492"/>
            <a:ext cx="108000" cy="10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204185" y="4159340"/>
            <a:ext cx="1674796" cy="1674796"/>
          </a:xfrm>
          <a:prstGeom prst="ellipse">
            <a:avLst/>
          </a:prstGeom>
          <a:solidFill>
            <a:schemeClr val="accent6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4225854" y="4159340"/>
            <a:ext cx="1674796" cy="1674796"/>
          </a:xfrm>
          <a:prstGeom prst="ellipse">
            <a:avLst/>
          </a:prstGeom>
          <a:solidFill>
            <a:schemeClr val="accent5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6" name="椭圆 35"/>
          <p:cNvSpPr/>
          <p:nvPr/>
        </p:nvSpPr>
        <p:spPr>
          <a:xfrm>
            <a:off x="6249388" y="4159340"/>
            <a:ext cx="1674796" cy="1674796"/>
          </a:xfrm>
          <a:prstGeom prst="ellipse">
            <a:avLst/>
          </a:prstGeom>
          <a:solidFill>
            <a:schemeClr val="accent4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8272922" y="4159340"/>
            <a:ext cx="1674796" cy="1674796"/>
          </a:xfrm>
          <a:prstGeom prst="ellipse">
            <a:avLst/>
          </a:prstGeom>
          <a:solidFill>
            <a:schemeClr val="accent3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43699" y="2099733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43699" y="532006"/>
            <a:ext cx="110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TEXT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2240508" y="6055643"/>
            <a:ext cx="77109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10-16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310219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p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红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147</Words>
  <Application>Microsoft Office PowerPoint</Application>
  <PresentationFormat>宽屏</PresentationFormat>
  <Paragraphs>24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等线 Light</vt:lpstr>
      <vt:lpstr>微软雅黑</vt:lpstr>
      <vt:lpstr>Arial</vt:lpstr>
      <vt:lpstr>Century Gothic</vt:lpstr>
      <vt:lpstr>Segoe UI Light</vt:lpstr>
      <vt:lpstr>Office 主题</vt:lpstr>
      <vt:lpstr>自定义设计方案</vt:lpstr>
      <vt:lpstr>1_自定义设计方案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29</cp:revision>
  <dcterms:created xsi:type="dcterms:W3CDTF">2015-08-18T02:51:41Z</dcterms:created>
  <dcterms:modified xsi:type="dcterms:W3CDTF">2018-07-26T01:45:31Z</dcterms:modified>
  <cp:category/>
</cp:coreProperties>
</file>