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DE70B-E924-4E58-84F4-03F890FE00B0}"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435961-EA9F-41E4-911B-8458CD17447F}" type="slidenum">
              <a:rPr lang="zh-CN" altLang="en-US" smtClean="0"/>
              <a:pPr/>
              <a:t>‹#›</a:t>
            </a:fld>
            <a:endParaRPr lang="zh-CN" altLang="en-US"/>
          </a:p>
        </p:txBody>
      </p:sp>
    </p:spTree>
    <p:extLst>
      <p:ext uri="{BB962C8B-B14F-4D97-AF65-F5344CB8AC3E}">
        <p14:creationId xmlns:p14="http://schemas.microsoft.com/office/powerpoint/2010/main" val="3323526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组合 50"/>
          <p:cNvGrpSpPr/>
          <p:nvPr/>
        </p:nvGrpSpPr>
        <p:grpSpPr>
          <a:xfrm>
            <a:off x="1417897" y="6472459"/>
            <a:ext cx="329076" cy="227454"/>
            <a:chOff x="2028285" y="6384434"/>
            <a:chExt cx="329076" cy="226989"/>
          </a:xfrm>
        </p:grpSpPr>
        <p:sp>
          <p:nvSpPr>
            <p:cNvPr id="52" name="平行四边形 51"/>
            <p:cNvSpPr/>
            <p:nvPr/>
          </p:nvSpPr>
          <p:spPr>
            <a:xfrm flipH="1">
              <a:off x="2028285" y="6384434"/>
              <a:ext cx="219384" cy="226989"/>
            </a:xfrm>
            <a:prstGeom prst="parallelogram">
              <a:avLst>
                <a:gd name="adj" fmla="val 71039"/>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平行四边形 52"/>
            <p:cNvSpPr/>
            <p:nvPr/>
          </p:nvSpPr>
          <p:spPr>
            <a:xfrm flipH="1">
              <a:off x="2137977" y="6384434"/>
              <a:ext cx="219384" cy="226989"/>
            </a:xfrm>
            <a:prstGeom prst="parallelogram">
              <a:avLst>
                <a:gd name="adj" fmla="val 71039"/>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4" name="五边形 53"/>
          <p:cNvSpPr/>
          <p:nvPr/>
        </p:nvSpPr>
        <p:spPr>
          <a:xfrm rot="10800000" flipV="1">
            <a:off x="11496600" y="216024"/>
            <a:ext cx="695400" cy="576064"/>
          </a:xfrm>
          <a:prstGeom prst="homePlate">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55" name="矩形 54"/>
          <p:cNvSpPr/>
          <p:nvPr/>
        </p:nvSpPr>
        <p:spPr>
          <a:xfrm>
            <a:off x="0" y="0"/>
            <a:ext cx="1224136" cy="216024"/>
          </a:xfrm>
          <a:prstGeom prst="rect">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文本框 55"/>
          <p:cNvSpPr txBox="1"/>
          <p:nvPr/>
        </p:nvSpPr>
        <p:spPr>
          <a:xfrm>
            <a:off x="47328" y="330424"/>
            <a:ext cx="3068385" cy="461665"/>
          </a:xfrm>
          <a:prstGeom prst="rect">
            <a:avLst/>
          </a:prstGeom>
          <a:noFill/>
        </p:spPr>
        <p:txBody>
          <a:bodyPr wrap="square" rtlCol="0">
            <a:spAutoFit/>
          </a:bodyPr>
          <a:lstStyle/>
          <a:p>
            <a:r>
              <a:rPr lang="zh-CN" altLang="en-US" sz="2400" dirty="0">
                <a:solidFill>
                  <a:srgbClr val="58595B"/>
                </a:solidFill>
                <a:latin typeface="微软雅黑" panose="020B0503020204020204" pitchFamily="34" charset="-122"/>
                <a:ea typeface="微软雅黑" panose="020B0503020204020204" pitchFamily="34" charset="-122"/>
              </a:rPr>
              <a:t>在这里添加本页标题</a:t>
            </a:r>
          </a:p>
        </p:txBody>
      </p:sp>
      <p:grpSp>
        <p:nvGrpSpPr>
          <p:cNvPr id="57" name="组合 56"/>
          <p:cNvGrpSpPr/>
          <p:nvPr/>
        </p:nvGrpSpPr>
        <p:grpSpPr>
          <a:xfrm>
            <a:off x="767408" y="1811955"/>
            <a:ext cx="10650577" cy="3107002"/>
            <a:chOff x="767408" y="1811955"/>
            <a:chExt cx="10650577" cy="3107002"/>
          </a:xfrm>
        </p:grpSpPr>
        <p:grpSp>
          <p:nvGrpSpPr>
            <p:cNvPr id="58" name="组合 57"/>
            <p:cNvGrpSpPr/>
            <p:nvPr/>
          </p:nvGrpSpPr>
          <p:grpSpPr>
            <a:xfrm>
              <a:off x="767408" y="1811955"/>
              <a:ext cx="10650577" cy="3107002"/>
              <a:chOff x="623392" y="2153612"/>
              <a:chExt cx="10650577" cy="3107002"/>
            </a:xfrm>
          </p:grpSpPr>
          <p:grpSp>
            <p:nvGrpSpPr>
              <p:cNvPr id="69" name="Group 4"/>
              <p:cNvGrpSpPr>
                <a:grpSpLocks noChangeAspect="1"/>
              </p:cNvGrpSpPr>
              <p:nvPr/>
            </p:nvGrpSpPr>
            <p:grpSpPr bwMode="auto">
              <a:xfrm>
                <a:off x="1463491" y="2153612"/>
                <a:ext cx="1368152" cy="3107002"/>
                <a:chOff x="3302" y="931"/>
                <a:chExt cx="1074" cy="2439"/>
              </a:xfrm>
              <a:solidFill>
                <a:srgbClr val="1CAE97"/>
              </a:solidFill>
            </p:grpSpPr>
            <p:sp>
              <p:nvSpPr>
                <p:cNvPr id="102" name="Freeform 5"/>
                <p:cNvSpPr>
                  <a:spLocks/>
                </p:cNvSpPr>
                <p:nvPr/>
              </p:nvSpPr>
              <p:spPr bwMode="auto">
                <a:xfrm>
                  <a:off x="3302" y="931"/>
                  <a:ext cx="1074" cy="2439"/>
                </a:xfrm>
                <a:custGeom>
                  <a:avLst/>
                  <a:gdLst>
                    <a:gd name="T0" fmla="*/ 1074 w 1074"/>
                    <a:gd name="T1" fmla="*/ 0 h 2439"/>
                    <a:gd name="T2" fmla="*/ 1074 w 1074"/>
                    <a:gd name="T3" fmla="*/ 2153 h 2439"/>
                    <a:gd name="T4" fmla="*/ 537 w 1074"/>
                    <a:gd name="T5" fmla="*/ 2439 h 2439"/>
                    <a:gd name="T6" fmla="*/ 0 w 1074"/>
                    <a:gd name="T7" fmla="*/ 2153 h 2439"/>
                    <a:gd name="T8" fmla="*/ 0 w 1074"/>
                    <a:gd name="T9" fmla="*/ 0 h 2439"/>
                    <a:gd name="T10" fmla="*/ 1074 w 1074"/>
                    <a:gd name="T11" fmla="*/ 0 h 2439"/>
                    <a:gd name="T12" fmla="*/ 1074 w 1074"/>
                    <a:gd name="T13" fmla="*/ 0 h 2439"/>
                  </a:gdLst>
                  <a:ahLst/>
                  <a:cxnLst>
                    <a:cxn ang="0">
                      <a:pos x="T0" y="T1"/>
                    </a:cxn>
                    <a:cxn ang="0">
                      <a:pos x="T2" y="T3"/>
                    </a:cxn>
                    <a:cxn ang="0">
                      <a:pos x="T4" y="T5"/>
                    </a:cxn>
                    <a:cxn ang="0">
                      <a:pos x="T6" y="T7"/>
                    </a:cxn>
                    <a:cxn ang="0">
                      <a:pos x="T8" y="T9"/>
                    </a:cxn>
                    <a:cxn ang="0">
                      <a:pos x="T10" y="T11"/>
                    </a:cxn>
                    <a:cxn ang="0">
                      <a:pos x="T12" y="T13"/>
                    </a:cxn>
                  </a:cxnLst>
                  <a:rect l="0" t="0" r="r" b="b"/>
                  <a:pathLst>
                    <a:path w="1074" h="2439">
                      <a:moveTo>
                        <a:pt x="1074" y="0"/>
                      </a:moveTo>
                      <a:lnTo>
                        <a:pt x="1074" y="2153"/>
                      </a:lnTo>
                      <a:lnTo>
                        <a:pt x="537" y="2439"/>
                      </a:lnTo>
                      <a:lnTo>
                        <a:pt x="0" y="2153"/>
                      </a:lnTo>
                      <a:lnTo>
                        <a:pt x="0" y="0"/>
                      </a:lnTo>
                      <a:lnTo>
                        <a:pt x="1074" y="0"/>
                      </a:lnTo>
                      <a:lnTo>
                        <a:pt x="10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Freeform 6"/>
                <p:cNvSpPr>
                  <a:spLocks/>
                </p:cNvSpPr>
                <p:nvPr/>
              </p:nvSpPr>
              <p:spPr bwMode="auto">
                <a:xfrm>
                  <a:off x="3302" y="931"/>
                  <a:ext cx="1074" cy="2439"/>
                </a:xfrm>
                <a:custGeom>
                  <a:avLst/>
                  <a:gdLst>
                    <a:gd name="T0" fmla="*/ 1074 w 1074"/>
                    <a:gd name="T1" fmla="*/ 0 h 2439"/>
                    <a:gd name="T2" fmla="*/ 1074 w 1074"/>
                    <a:gd name="T3" fmla="*/ 2153 h 2439"/>
                    <a:gd name="T4" fmla="*/ 537 w 1074"/>
                    <a:gd name="T5" fmla="*/ 2439 h 2439"/>
                    <a:gd name="T6" fmla="*/ 0 w 1074"/>
                    <a:gd name="T7" fmla="*/ 2153 h 2439"/>
                    <a:gd name="T8" fmla="*/ 0 w 1074"/>
                    <a:gd name="T9" fmla="*/ 0 h 2439"/>
                    <a:gd name="T10" fmla="*/ 1074 w 1074"/>
                    <a:gd name="T11" fmla="*/ 0 h 2439"/>
                    <a:gd name="T12" fmla="*/ 1074 w 1074"/>
                    <a:gd name="T13" fmla="*/ 0 h 2439"/>
                  </a:gdLst>
                  <a:ahLst/>
                  <a:cxnLst>
                    <a:cxn ang="0">
                      <a:pos x="T0" y="T1"/>
                    </a:cxn>
                    <a:cxn ang="0">
                      <a:pos x="T2" y="T3"/>
                    </a:cxn>
                    <a:cxn ang="0">
                      <a:pos x="T4" y="T5"/>
                    </a:cxn>
                    <a:cxn ang="0">
                      <a:pos x="T6" y="T7"/>
                    </a:cxn>
                    <a:cxn ang="0">
                      <a:pos x="T8" y="T9"/>
                    </a:cxn>
                    <a:cxn ang="0">
                      <a:pos x="T10" y="T11"/>
                    </a:cxn>
                    <a:cxn ang="0">
                      <a:pos x="T12" y="T13"/>
                    </a:cxn>
                  </a:cxnLst>
                  <a:rect l="0" t="0" r="r" b="b"/>
                  <a:pathLst>
                    <a:path w="1074" h="2439">
                      <a:moveTo>
                        <a:pt x="1074" y="0"/>
                      </a:moveTo>
                      <a:lnTo>
                        <a:pt x="1074" y="2153"/>
                      </a:lnTo>
                      <a:lnTo>
                        <a:pt x="537" y="2439"/>
                      </a:lnTo>
                      <a:lnTo>
                        <a:pt x="0" y="2153"/>
                      </a:lnTo>
                      <a:lnTo>
                        <a:pt x="0" y="0"/>
                      </a:lnTo>
                      <a:lnTo>
                        <a:pt x="1074" y="0"/>
                      </a:lnTo>
                      <a:lnTo>
                        <a:pt x="1074" y="0"/>
                      </a:lnTo>
                      <a:close/>
                    </a:path>
                  </a:pathLst>
                </a:custGeom>
                <a:grpFill/>
                <a:ln w="165100" cap="flat">
                  <a:solidFill>
                    <a:srgbClr val="1CAE97"/>
                  </a:solidFill>
                  <a:prstDash val="solid"/>
                  <a:round/>
                  <a:headEnd/>
                  <a:tailEnd/>
                </a:ln>
                <a:extLst/>
              </p:spPr>
              <p:txBody>
                <a:bodyPr vert="horz" wrap="square" lIns="91440" tIns="1152000" rIns="91440" bIns="45720" numCol="1" anchor="t" anchorCtr="0" compatLnSpc="1">
                  <a:prstTxWarp prst="textNoShape">
                    <a:avLst/>
                  </a:prstTxWarp>
                </a:bodyPr>
                <a:lstStyle/>
                <a:p>
                  <a:r>
                    <a:rPr lang="zh-CN" altLang="en-US" sz="1200" dirty="0">
                      <a:solidFill>
                        <a:schemeClr val="bg1"/>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70" name="Group 4"/>
              <p:cNvGrpSpPr>
                <a:grpSpLocks noChangeAspect="1"/>
              </p:cNvGrpSpPr>
              <p:nvPr/>
            </p:nvGrpSpPr>
            <p:grpSpPr bwMode="auto">
              <a:xfrm>
                <a:off x="3986060" y="2153612"/>
                <a:ext cx="1368152" cy="3107002"/>
                <a:chOff x="3302" y="931"/>
                <a:chExt cx="1074" cy="2439"/>
              </a:xfrm>
              <a:solidFill>
                <a:srgbClr val="ACC571"/>
              </a:solidFill>
            </p:grpSpPr>
            <p:sp>
              <p:nvSpPr>
                <p:cNvPr id="81" name="Freeform 5"/>
                <p:cNvSpPr>
                  <a:spLocks/>
                </p:cNvSpPr>
                <p:nvPr/>
              </p:nvSpPr>
              <p:spPr bwMode="auto">
                <a:xfrm>
                  <a:off x="3302" y="931"/>
                  <a:ext cx="1074" cy="2439"/>
                </a:xfrm>
                <a:custGeom>
                  <a:avLst/>
                  <a:gdLst>
                    <a:gd name="T0" fmla="*/ 1074 w 1074"/>
                    <a:gd name="T1" fmla="*/ 0 h 2439"/>
                    <a:gd name="T2" fmla="*/ 1074 w 1074"/>
                    <a:gd name="T3" fmla="*/ 2153 h 2439"/>
                    <a:gd name="T4" fmla="*/ 537 w 1074"/>
                    <a:gd name="T5" fmla="*/ 2439 h 2439"/>
                    <a:gd name="T6" fmla="*/ 0 w 1074"/>
                    <a:gd name="T7" fmla="*/ 2153 h 2439"/>
                    <a:gd name="T8" fmla="*/ 0 w 1074"/>
                    <a:gd name="T9" fmla="*/ 0 h 2439"/>
                    <a:gd name="T10" fmla="*/ 1074 w 1074"/>
                    <a:gd name="T11" fmla="*/ 0 h 2439"/>
                    <a:gd name="T12" fmla="*/ 1074 w 1074"/>
                    <a:gd name="T13" fmla="*/ 0 h 2439"/>
                  </a:gdLst>
                  <a:ahLst/>
                  <a:cxnLst>
                    <a:cxn ang="0">
                      <a:pos x="T0" y="T1"/>
                    </a:cxn>
                    <a:cxn ang="0">
                      <a:pos x="T2" y="T3"/>
                    </a:cxn>
                    <a:cxn ang="0">
                      <a:pos x="T4" y="T5"/>
                    </a:cxn>
                    <a:cxn ang="0">
                      <a:pos x="T6" y="T7"/>
                    </a:cxn>
                    <a:cxn ang="0">
                      <a:pos x="T8" y="T9"/>
                    </a:cxn>
                    <a:cxn ang="0">
                      <a:pos x="T10" y="T11"/>
                    </a:cxn>
                    <a:cxn ang="0">
                      <a:pos x="T12" y="T13"/>
                    </a:cxn>
                  </a:cxnLst>
                  <a:rect l="0" t="0" r="r" b="b"/>
                  <a:pathLst>
                    <a:path w="1074" h="2439">
                      <a:moveTo>
                        <a:pt x="1074" y="0"/>
                      </a:moveTo>
                      <a:lnTo>
                        <a:pt x="1074" y="2153"/>
                      </a:lnTo>
                      <a:lnTo>
                        <a:pt x="537" y="2439"/>
                      </a:lnTo>
                      <a:lnTo>
                        <a:pt x="0" y="2153"/>
                      </a:lnTo>
                      <a:lnTo>
                        <a:pt x="0" y="0"/>
                      </a:lnTo>
                      <a:lnTo>
                        <a:pt x="1074" y="0"/>
                      </a:lnTo>
                      <a:lnTo>
                        <a:pt x="1074" y="0"/>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1" name="Freeform 6"/>
                <p:cNvSpPr>
                  <a:spLocks/>
                </p:cNvSpPr>
                <p:nvPr/>
              </p:nvSpPr>
              <p:spPr bwMode="auto">
                <a:xfrm>
                  <a:off x="3302" y="931"/>
                  <a:ext cx="1074" cy="2439"/>
                </a:xfrm>
                <a:custGeom>
                  <a:avLst/>
                  <a:gdLst>
                    <a:gd name="T0" fmla="*/ 1074 w 1074"/>
                    <a:gd name="T1" fmla="*/ 0 h 2439"/>
                    <a:gd name="T2" fmla="*/ 1074 w 1074"/>
                    <a:gd name="T3" fmla="*/ 2153 h 2439"/>
                    <a:gd name="T4" fmla="*/ 537 w 1074"/>
                    <a:gd name="T5" fmla="*/ 2439 h 2439"/>
                    <a:gd name="T6" fmla="*/ 0 w 1074"/>
                    <a:gd name="T7" fmla="*/ 2153 h 2439"/>
                    <a:gd name="T8" fmla="*/ 0 w 1074"/>
                    <a:gd name="T9" fmla="*/ 0 h 2439"/>
                    <a:gd name="T10" fmla="*/ 1074 w 1074"/>
                    <a:gd name="T11" fmla="*/ 0 h 2439"/>
                    <a:gd name="T12" fmla="*/ 1074 w 1074"/>
                    <a:gd name="T13" fmla="*/ 0 h 2439"/>
                  </a:gdLst>
                  <a:ahLst/>
                  <a:cxnLst>
                    <a:cxn ang="0">
                      <a:pos x="T0" y="T1"/>
                    </a:cxn>
                    <a:cxn ang="0">
                      <a:pos x="T2" y="T3"/>
                    </a:cxn>
                    <a:cxn ang="0">
                      <a:pos x="T4" y="T5"/>
                    </a:cxn>
                    <a:cxn ang="0">
                      <a:pos x="T6" y="T7"/>
                    </a:cxn>
                    <a:cxn ang="0">
                      <a:pos x="T8" y="T9"/>
                    </a:cxn>
                    <a:cxn ang="0">
                      <a:pos x="T10" y="T11"/>
                    </a:cxn>
                    <a:cxn ang="0">
                      <a:pos x="T12" y="T13"/>
                    </a:cxn>
                  </a:cxnLst>
                  <a:rect l="0" t="0" r="r" b="b"/>
                  <a:pathLst>
                    <a:path w="1074" h="2439">
                      <a:moveTo>
                        <a:pt x="1074" y="0"/>
                      </a:moveTo>
                      <a:lnTo>
                        <a:pt x="1074" y="2153"/>
                      </a:lnTo>
                      <a:lnTo>
                        <a:pt x="537" y="2439"/>
                      </a:lnTo>
                      <a:lnTo>
                        <a:pt x="0" y="2153"/>
                      </a:lnTo>
                      <a:lnTo>
                        <a:pt x="0" y="0"/>
                      </a:lnTo>
                      <a:lnTo>
                        <a:pt x="1074" y="0"/>
                      </a:lnTo>
                      <a:lnTo>
                        <a:pt x="1074" y="0"/>
                      </a:lnTo>
                      <a:close/>
                    </a:path>
                  </a:pathLst>
                </a:custGeom>
                <a:grpFill/>
                <a:ln w="165100" cap="flat">
                  <a:solidFill>
                    <a:srgbClr val="ACC571"/>
                  </a:solidFill>
                  <a:prstDash val="solid"/>
                  <a:round/>
                  <a:headEnd/>
                  <a:tailEnd/>
                </a:ln>
                <a:extLst/>
              </p:spPr>
              <p:txBody>
                <a:bodyPr vert="horz" wrap="square" lIns="91440" tIns="1152000" rIns="91440" bIns="45720" numCol="1" anchor="t" anchorCtr="0" compatLnSpc="1">
                  <a:prstTxWarp prst="textNoShape">
                    <a:avLst/>
                  </a:prstTxWarp>
                </a:bodyPr>
                <a:lstStyle/>
                <a:p>
                  <a:r>
                    <a:rPr lang="zh-CN" altLang="en-US" sz="1200" dirty="0">
                      <a:solidFill>
                        <a:schemeClr val="bg1"/>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71" name="Group 4"/>
              <p:cNvGrpSpPr>
                <a:grpSpLocks noChangeAspect="1"/>
              </p:cNvGrpSpPr>
              <p:nvPr/>
            </p:nvGrpSpPr>
            <p:grpSpPr bwMode="auto">
              <a:xfrm>
                <a:off x="6508629" y="2153612"/>
                <a:ext cx="1368152" cy="3107002"/>
                <a:chOff x="3302" y="931"/>
                <a:chExt cx="1074" cy="2439"/>
              </a:xfrm>
              <a:solidFill>
                <a:srgbClr val="F6AC33"/>
              </a:solidFill>
            </p:grpSpPr>
            <p:sp>
              <p:nvSpPr>
                <p:cNvPr id="79" name="Freeform 5"/>
                <p:cNvSpPr>
                  <a:spLocks/>
                </p:cNvSpPr>
                <p:nvPr/>
              </p:nvSpPr>
              <p:spPr bwMode="auto">
                <a:xfrm>
                  <a:off x="3302" y="931"/>
                  <a:ext cx="1074" cy="2439"/>
                </a:xfrm>
                <a:custGeom>
                  <a:avLst/>
                  <a:gdLst>
                    <a:gd name="T0" fmla="*/ 1074 w 1074"/>
                    <a:gd name="T1" fmla="*/ 0 h 2439"/>
                    <a:gd name="T2" fmla="*/ 1074 w 1074"/>
                    <a:gd name="T3" fmla="*/ 2153 h 2439"/>
                    <a:gd name="T4" fmla="*/ 537 w 1074"/>
                    <a:gd name="T5" fmla="*/ 2439 h 2439"/>
                    <a:gd name="T6" fmla="*/ 0 w 1074"/>
                    <a:gd name="T7" fmla="*/ 2153 h 2439"/>
                    <a:gd name="T8" fmla="*/ 0 w 1074"/>
                    <a:gd name="T9" fmla="*/ 0 h 2439"/>
                    <a:gd name="T10" fmla="*/ 1074 w 1074"/>
                    <a:gd name="T11" fmla="*/ 0 h 2439"/>
                    <a:gd name="T12" fmla="*/ 1074 w 1074"/>
                    <a:gd name="T13" fmla="*/ 0 h 2439"/>
                  </a:gdLst>
                  <a:ahLst/>
                  <a:cxnLst>
                    <a:cxn ang="0">
                      <a:pos x="T0" y="T1"/>
                    </a:cxn>
                    <a:cxn ang="0">
                      <a:pos x="T2" y="T3"/>
                    </a:cxn>
                    <a:cxn ang="0">
                      <a:pos x="T4" y="T5"/>
                    </a:cxn>
                    <a:cxn ang="0">
                      <a:pos x="T6" y="T7"/>
                    </a:cxn>
                    <a:cxn ang="0">
                      <a:pos x="T8" y="T9"/>
                    </a:cxn>
                    <a:cxn ang="0">
                      <a:pos x="T10" y="T11"/>
                    </a:cxn>
                    <a:cxn ang="0">
                      <a:pos x="T12" y="T13"/>
                    </a:cxn>
                  </a:cxnLst>
                  <a:rect l="0" t="0" r="r" b="b"/>
                  <a:pathLst>
                    <a:path w="1074" h="2439">
                      <a:moveTo>
                        <a:pt x="1074" y="0"/>
                      </a:moveTo>
                      <a:lnTo>
                        <a:pt x="1074" y="2153"/>
                      </a:lnTo>
                      <a:lnTo>
                        <a:pt x="537" y="2439"/>
                      </a:lnTo>
                      <a:lnTo>
                        <a:pt x="0" y="2153"/>
                      </a:lnTo>
                      <a:lnTo>
                        <a:pt x="0" y="0"/>
                      </a:lnTo>
                      <a:lnTo>
                        <a:pt x="1074" y="0"/>
                      </a:lnTo>
                      <a:lnTo>
                        <a:pt x="1074" y="0"/>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0" name="Freeform 6"/>
                <p:cNvSpPr>
                  <a:spLocks/>
                </p:cNvSpPr>
                <p:nvPr/>
              </p:nvSpPr>
              <p:spPr bwMode="auto">
                <a:xfrm>
                  <a:off x="3302" y="931"/>
                  <a:ext cx="1074" cy="2439"/>
                </a:xfrm>
                <a:custGeom>
                  <a:avLst/>
                  <a:gdLst>
                    <a:gd name="T0" fmla="*/ 1074 w 1074"/>
                    <a:gd name="T1" fmla="*/ 0 h 2439"/>
                    <a:gd name="T2" fmla="*/ 1074 w 1074"/>
                    <a:gd name="T3" fmla="*/ 2153 h 2439"/>
                    <a:gd name="T4" fmla="*/ 537 w 1074"/>
                    <a:gd name="T5" fmla="*/ 2439 h 2439"/>
                    <a:gd name="T6" fmla="*/ 0 w 1074"/>
                    <a:gd name="T7" fmla="*/ 2153 h 2439"/>
                    <a:gd name="T8" fmla="*/ 0 w 1074"/>
                    <a:gd name="T9" fmla="*/ 0 h 2439"/>
                    <a:gd name="T10" fmla="*/ 1074 w 1074"/>
                    <a:gd name="T11" fmla="*/ 0 h 2439"/>
                    <a:gd name="T12" fmla="*/ 1074 w 1074"/>
                    <a:gd name="T13" fmla="*/ 0 h 2439"/>
                  </a:gdLst>
                  <a:ahLst/>
                  <a:cxnLst>
                    <a:cxn ang="0">
                      <a:pos x="T0" y="T1"/>
                    </a:cxn>
                    <a:cxn ang="0">
                      <a:pos x="T2" y="T3"/>
                    </a:cxn>
                    <a:cxn ang="0">
                      <a:pos x="T4" y="T5"/>
                    </a:cxn>
                    <a:cxn ang="0">
                      <a:pos x="T6" y="T7"/>
                    </a:cxn>
                    <a:cxn ang="0">
                      <a:pos x="T8" y="T9"/>
                    </a:cxn>
                    <a:cxn ang="0">
                      <a:pos x="T10" y="T11"/>
                    </a:cxn>
                    <a:cxn ang="0">
                      <a:pos x="T12" y="T13"/>
                    </a:cxn>
                  </a:cxnLst>
                  <a:rect l="0" t="0" r="r" b="b"/>
                  <a:pathLst>
                    <a:path w="1074" h="2439">
                      <a:moveTo>
                        <a:pt x="1074" y="0"/>
                      </a:moveTo>
                      <a:lnTo>
                        <a:pt x="1074" y="2153"/>
                      </a:lnTo>
                      <a:lnTo>
                        <a:pt x="537" y="2439"/>
                      </a:lnTo>
                      <a:lnTo>
                        <a:pt x="0" y="2153"/>
                      </a:lnTo>
                      <a:lnTo>
                        <a:pt x="0" y="0"/>
                      </a:lnTo>
                      <a:lnTo>
                        <a:pt x="1074" y="0"/>
                      </a:lnTo>
                      <a:lnTo>
                        <a:pt x="1074" y="0"/>
                      </a:lnTo>
                      <a:close/>
                    </a:path>
                  </a:pathLst>
                </a:custGeom>
                <a:grpFill/>
                <a:ln w="165100" cap="flat">
                  <a:solidFill>
                    <a:srgbClr val="F6AC33"/>
                  </a:solidFill>
                  <a:prstDash val="solid"/>
                  <a:round/>
                  <a:headEnd/>
                  <a:tailEnd/>
                </a:ln>
                <a:extLst/>
              </p:spPr>
              <p:txBody>
                <a:bodyPr vert="horz" wrap="square" lIns="91440" tIns="1152000" rIns="91440" bIns="45720" numCol="1" anchor="t" anchorCtr="0" compatLnSpc="1">
                  <a:prstTxWarp prst="textNoShape">
                    <a:avLst/>
                  </a:prstTxWarp>
                </a:bodyPr>
                <a:lstStyle/>
                <a:p>
                  <a:r>
                    <a:rPr lang="zh-CN" altLang="en-US" sz="1200" dirty="0">
                      <a:solidFill>
                        <a:schemeClr val="bg1"/>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72" name="Group 4"/>
              <p:cNvGrpSpPr>
                <a:grpSpLocks noChangeAspect="1"/>
              </p:cNvGrpSpPr>
              <p:nvPr/>
            </p:nvGrpSpPr>
            <p:grpSpPr bwMode="auto">
              <a:xfrm>
                <a:off x="9031199" y="2153612"/>
                <a:ext cx="1368152" cy="3107002"/>
                <a:chOff x="3302" y="931"/>
                <a:chExt cx="1074" cy="2439"/>
              </a:xfrm>
              <a:solidFill>
                <a:srgbClr val="CB4D3E"/>
              </a:solidFill>
            </p:grpSpPr>
            <p:sp>
              <p:nvSpPr>
                <p:cNvPr id="77" name="Freeform 5"/>
                <p:cNvSpPr>
                  <a:spLocks/>
                </p:cNvSpPr>
                <p:nvPr/>
              </p:nvSpPr>
              <p:spPr bwMode="auto">
                <a:xfrm>
                  <a:off x="3302" y="931"/>
                  <a:ext cx="1074" cy="2439"/>
                </a:xfrm>
                <a:custGeom>
                  <a:avLst/>
                  <a:gdLst>
                    <a:gd name="T0" fmla="*/ 1074 w 1074"/>
                    <a:gd name="T1" fmla="*/ 0 h 2439"/>
                    <a:gd name="T2" fmla="*/ 1074 w 1074"/>
                    <a:gd name="T3" fmla="*/ 2153 h 2439"/>
                    <a:gd name="T4" fmla="*/ 537 w 1074"/>
                    <a:gd name="T5" fmla="*/ 2439 h 2439"/>
                    <a:gd name="T6" fmla="*/ 0 w 1074"/>
                    <a:gd name="T7" fmla="*/ 2153 h 2439"/>
                    <a:gd name="T8" fmla="*/ 0 w 1074"/>
                    <a:gd name="T9" fmla="*/ 0 h 2439"/>
                    <a:gd name="T10" fmla="*/ 1074 w 1074"/>
                    <a:gd name="T11" fmla="*/ 0 h 2439"/>
                    <a:gd name="T12" fmla="*/ 1074 w 1074"/>
                    <a:gd name="T13" fmla="*/ 0 h 2439"/>
                  </a:gdLst>
                  <a:ahLst/>
                  <a:cxnLst>
                    <a:cxn ang="0">
                      <a:pos x="T0" y="T1"/>
                    </a:cxn>
                    <a:cxn ang="0">
                      <a:pos x="T2" y="T3"/>
                    </a:cxn>
                    <a:cxn ang="0">
                      <a:pos x="T4" y="T5"/>
                    </a:cxn>
                    <a:cxn ang="0">
                      <a:pos x="T6" y="T7"/>
                    </a:cxn>
                    <a:cxn ang="0">
                      <a:pos x="T8" y="T9"/>
                    </a:cxn>
                    <a:cxn ang="0">
                      <a:pos x="T10" y="T11"/>
                    </a:cxn>
                    <a:cxn ang="0">
                      <a:pos x="T12" y="T13"/>
                    </a:cxn>
                  </a:cxnLst>
                  <a:rect l="0" t="0" r="r" b="b"/>
                  <a:pathLst>
                    <a:path w="1074" h="2439">
                      <a:moveTo>
                        <a:pt x="1074" y="0"/>
                      </a:moveTo>
                      <a:lnTo>
                        <a:pt x="1074" y="2153"/>
                      </a:lnTo>
                      <a:lnTo>
                        <a:pt x="537" y="2439"/>
                      </a:lnTo>
                      <a:lnTo>
                        <a:pt x="0" y="2153"/>
                      </a:lnTo>
                      <a:lnTo>
                        <a:pt x="0" y="0"/>
                      </a:lnTo>
                      <a:lnTo>
                        <a:pt x="1074" y="0"/>
                      </a:lnTo>
                      <a:lnTo>
                        <a:pt x="1074" y="0"/>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8" name="Freeform 6"/>
                <p:cNvSpPr>
                  <a:spLocks/>
                </p:cNvSpPr>
                <p:nvPr/>
              </p:nvSpPr>
              <p:spPr bwMode="auto">
                <a:xfrm>
                  <a:off x="3302" y="931"/>
                  <a:ext cx="1074" cy="2439"/>
                </a:xfrm>
                <a:custGeom>
                  <a:avLst/>
                  <a:gdLst>
                    <a:gd name="T0" fmla="*/ 1074 w 1074"/>
                    <a:gd name="T1" fmla="*/ 0 h 2439"/>
                    <a:gd name="T2" fmla="*/ 1074 w 1074"/>
                    <a:gd name="T3" fmla="*/ 2153 h 2439"/>
                    <a:gd name="T4" fmla="*/ 537 w 1074"/>
                    <a:gd name="T5" fmla="*/ 2439 h 2439"/>
                    <a:gd name="T6" fmla="*/ 0 w 1074"/>
                    <a:gd name="T7" fmla="*/ 2153 h 2439"/>
                    <a:gd name="T8" fmla="*/ 0 w 1074"/>
                    <a:gd name="T9" fmla="*/ 0 h 2439"/>
                    <a:gd name="T10" fmla="*/ 1074 w 1074"/>
                    <a:gd name="T11" fmla="*/ 0 h 2439"/>
                    <a:gd name="T12" fmla="*/ 1074 w 1074"/>
                    <a:gd name="T13" fmla="*/ 0 h 2439"/>
                  </a:gdLst>
                  <a:ahLst/>
                  <a:cxnLst>
                    <a:cxn ang="0">
                      <a:pos x="T0" y="T1"/>
                    </a:cxn>
                    <a:cxn ang="0">
                      <a:pos x="T2" y="T3"/>
                    </a:cxn>
                    <a:cxn ang="0">
                      <a:pos x="T4" y="T5"/>
                    </a:cxn>
                    <a:cxn ang="0">
                      <a:pos x="T6" y="T7"/>
                    </a:cxn>
                    <a:cxn ang="0">
                      <a:pos x="T8" y="T9"/>
                    </a:cxn>
                    <a:cxn ang="0">
                      <a:pos x="T10" y="T11"/>
                    </a:cxn>
                    <a:cxn ang="0">
                      <a:pos x="T12" y="T13"/>
                    </a:cxn>
                  </a:cxnLst>
                  <a:rect l="0" t="0" r="r" b="b"/>
                  <a:pathLst>
                    <a:path w="1074" h="2439">
                      <a:moveTo>
                        <a:pt x="1074" y="0"/>
                      </a:moveTo>
                      <a:lnTo>
                        <a:pt x="1074" y="2153"/>
                      </a:lnTo>
                      <a:lnTo>
                        <a:pt x="537" y="2439"/>
                      </a:lnTo>
                      <a:lnTo>
                        <a:pt x="0" y="2153"/>
                      </a:lnTo>
                      <a:lnTo>
                        <a:pt x="0" y="0"/>
                      </a:lnTo>
                      <a:lnTo>
                        <a:pt x="1074" y="0"/>
                      </a:lnTo>
                      <a:lnTo>
                        <a:pt x="1074" y="0"/>
                      </a:lnTo>
                      <a:close/>
                    </a:path>
                  </a:pathLst>
                </a:custGeom>
                <a:grpFill/>
                <a:ln w="165100" cap="flat">
                  <a:solidFill>
                    <a:srgbClr val="CB4D3E"/>
                  </a:solidFill>
                  <a:prstDash val="solid"/>
                  <a:round/>
                  <a:headEnd/>
                  <a:tailEnd/>
                </a:ln>
                <a:extLst/>
              </p:spPr>
              <p:txBody>
                <a:bodyPr vert="horz" wrap="square" lIns="91440" tIns="1152000" rIns="91440" bIns="45720" numCol="1" anchor="t" anchorCtr="0" compatLnSpc="1">
                  <a:prstTxWarp prst="textNoShape">
                    <a:avLst/>
                  </a:prstTxWarp>
                </a:bodyPr>
                <a:lstStyle/>
                <a:p>
                  <a:r>
                    <a:rPr lang="zh-CN" altLang="en-US" sz="1200" dirty="0">
                      <a:solidFill>
                        <a:schemeClr val="bg1"/>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73" name="组合 72"/>
              <p:cNvGrpSpPr/>
              <p:nvPr/>
            </p:nvGrpSpPr>
            <p:grpSpPr>
              <a:xfrm>
                <a:off x="623392" y="2636912"/>
                <a:ext cx="10650577" cy="484282"/>
                <a:chOff x="623392" y="2462233"/>
                <a:chExt cx="10650577" cy="484282"/>
              </a:xfrm>
            </p:grpSpPr>
            <p:sp>
              <p:nvSpPr>
                <p:cNvPr id="74" name="矩形 73"/>
                <p:cNvSpPr/>
                <p:nvPr/>
              </p:nvSpPr>
              <p:spPr>
                <a:xfrm>
                  <a:off x="623392" y="2462233"/>
                  <a:ext cx="10650577" cy="477341"/>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endParaRPr>
                </a:p>
              </p:txBody>
            </p:sp>
            <p:cxnSp>
              <p:nvCxnSpPr>
                <p:cNvPr id="75" name="直接连接符 74"/>
                <p:cNvCxnSpPr/>
                <p:nvPr/>
              </p:nvCxnSpPr>
              <p:spPr>
                <a:xfrm>
                  <a:off x="623392" y="2462233"/>
                  <a:ext cx="10650577" cy="0"/>
                </a:xfrm>
                <a:prstGeom prst="line">
                  <a:avLst/>
                </a:prstGeom>
                <a:ln w="22225">
                  <a:solidFill>
                    <a:srgbClr val="ECECEC"/>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623392" y="2946515"/>
                  <a:ext cx="10650577" cy="0"/>
                </a:xfrm>
                <a:prstGeom prst="line">
                  <a:avLst/>
                </a:prstGeom>
                <a:ln w="22225">
                  <a:solidFill>
                    <a:srgbClr val="ECECEC"/>
                  </a:solidFill>
                </a:ln>
              </p:spPr>
              <p:style>
                <a:lnRef idx="1">
                  <a:schemeClr val="accent1"/>
                </a:lnRef>
                <a:fillRef idx="0">
                  <a:schemeClr val="accent1"/>
                </a:fillRef>
                <a:effectRef idx="0">
                  <a:schemeClr val="accent1"/>
                </a:effectRef>
                <a:fontRef idx="minor">
                  <a:schemeClr val="tx1"/>
                </a:fontRef>
              </p:style>
            </p:cxnSp>
          </p:grpSp>
        </p:grpSp>
        <p:sp>
          <p:nvSpPr>
            <p:cNvPr id="59" name="Freeform 12"/>
            <p:cNvSpPr>
              <a:spLocks/>
            </p:cNvSpPr>
            <p:nvPr/>
          </p:nvSpPr>
          <p:spPr bwMode="auto">
            <a:xfrm>
              <a:off x="9691455" y="1844114"/>
              <a:ext cx="335671" cy="306605"/>
            </a:xfrm>
            <a:custGeom>
              <a:avLst/>
              <a:gdLst>
                <a:gd name="T0" fmla="*/ 75 w 149"/>
                <a:gd name="T1" fmla="*/ 60 h 136"/>
                <a:gd name="T2" fmla="*/ 75 w 149"/>
                <a:gd name="T3" fmla="*/ 59 h 136"/>
                <a:gd name="T4" fmla="*/ 75 w 149"/>
                <a:gd name="T5" fmla="*/ 41 h 136"/>
                <a:gd name="T6" fmla="*/ 96 w 149"/>
                <a:gd name="T7" fmla="*/ 7 h 136"/>
                <a:gd name="T8" fmla="*/ 136 w 149"/>
                <a:gd name="T9" fmla="*/ 12 h 136"/>
                <a:gd name="T10" fmla="*/ 149 w 149"/>
                <a:gd name="T11" fmla="*/ 35 h 136"/>
                <a:gd name="T12" fmla="*/ 149 w 149"/>
                <a:gd name="T13" fmla="*/ 41 h 136"/>
                <a:gd name="T14" fmla="*/ 149 w 149"/>
                <a:gd name="T15" fmla="*/ 60 h 136"/>
                <a:gd name="T16" fmla="*/ 149 w 149"/>
                <a:gd name="T17" fmla="*/ 60 h 136"/>
                <a:gd name="T18" fmla="*/ 136 w 149"/>
                <a:gd name="T19" fmla="*/ 60 h 136"/>
                <a:gd name="T20" fmla="*/ 136 w 149"/>
                <a:gd name="T21" fmla="*/ 59 h 136"/>
                <a:gd name="T22" fmla="*/ 136 w 149"/>
                <a:gd name="T23" fmla="*/ 41 h 136"/>
                <a:gd name="T24" fmla="*/ 129 w 149"/>
                <a:gd name="T25" fmla="*/ 25 h 136"/>
                <a:gd name="T26" fmla="*/ 112 w 149"/>
                <a:gd name="T27" fmla="*/ 18 h 136"/>
                <a:gd name="T28" fmla="*/ 92 w 149"/>
                <a:gd name="T29" fmla="*/ 32 h 136"/>
                <a:gd name="T30" fmla="*/ 90 w 149"/>
                <a:gd name="T31" fmla="*/ 41 h 136"/>
                <a:gd name="T32" fmla="*/ 90 w 149"/>
                <a:gd name="T33" fmla="*/ 60 h 136"/>
                <a:gd name="T34" fmla="*/ 90 w 149"/>
                <a:gd name="T35" fmla="*/ 60 h 136"/>
                <a:gd name="T36" fmla="*/ 91 w 149"/>
                <a:gd name="T37" fmla="*/ 60 h 136"/>
                <a:gd name="T38" fmla="*/ 99 w 149"/>
                <a:gd name="T39" fmla="*/ 60 h 136"/>
                <a:gd name="T40" fmla="*/ 103 w 149"/>
                <a:gd name="T41" fmla="*/ 65 h 136"/>
                <a:gd name="T42" fmla="*/ 103 w 149"/>
                <a:gd name="T43" fmla="*/ 125 h 136"/>
                <a:gd name="T44" fmla="*/ 103 w 149"/>
                <a:gd name="T45" fmla="*/ 132 h 136"/>
                <a:gd name="T46" fmla="*/ 99 w 149"/>
                <a:gd name="T47" fmla="*/ 136 h 136"/>
                <a:gd name="T48" fmla="*/ 5 w 149"/>
                <a:gd name="T49" fmla="*/ 136 h 136"/>
                <a:gd name="T50" fmla="*/ 0 w 149"/>
                <a:gd name="T51" fmla="*/ 132 h 136"/>
                <a:gd name="T52" fmla="*/ 0 w 149"/>
                <a:gd name="T53" fmla="*/ 65 h 136"/>
                <a:gd name="T54" fmla="*/ 5 w 149"/>
                <a:gd name="T55" fmla="*/ 60 h 136"/>
                <a:gd name="T56" fmla="*/ 74 w 149"/>
                <a:gd name="T57" fmla="*/ 60 h 136"/>
                <a:gd name="T58" fmla="*/ 75 w 149"/>
                <a:gd name="T59" fmla="*/ 6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136">
                  <a:moveTo>
                    <a:pt x="75" y="60"/>
                  </a:moveTo>
                  <a:cubicBezTo>
                    <a:pt x="75" y="60"/>
                    <a:pt x="75" y="60"/>
                    <a:pt x="75" y="59"/>
                  </a:cubicBezTo>
                  <a:cubicBezTo>
                    <a:pt x="75" y="53"/>
                    <a:pt x="75" y="47"/>
                    <a:pt x="75" y="41"/>
                  </a:cubicBezTo>
                  <a:cubicBezTo>
                    <a:pt x="76" y="26"/>
                    <a:pt x="82" y="14"/>
                    <a:pt x="96" y="7"/>
                  </a:cubicBezTo>
                  <a:cubicBezTo>
                    <a:pt x="109" y="0"/>
                    <a:pt x="125" y="3"/>
                    <a:pt x="136" y="12"/>
                  </a:cubicBezTo>
                  <a:cubicBezTo>
                    <a:pt x="143" y="18"/>
                    <a:pt x="147" y="26"/>
                    <a:pt x="149" y="35"/>
                  </a:cubicBezTo>
                  <a:cubicBezTo>
                    <a:pt x="149" y="37"/>
                    <a:pt x="149" y="39"/>
                    <a:pt x="149" y="41"/>
                  </a:cubicBezTo>
                  <a:cubicBezTo>
                    <a:pt x="149" y="47"/>
                    <a:pt x="149" y="53"/>
                    <a:pt x="149" y="60"/>
                  </a:cubicBezTo>
                  <a:cubicBezTo>
                    <a:pt x="149" y="60"/>
                    <a:pt x="149" y="60"/>
                    <a:pt x="149" y="60"/>
                  </a:cubicBezTo>
                  <a:cubicBezTo>
                    <a:pt x="145" y="60"/>
                    <a:pt x="140" y="60"/>
                    <a:pt x="136" y="60"/>
                  </a:cubicBezTo>
                  <a:cubicBezTo>
                    <a:pt x="136" y="60"/>
                    <a:pt x="136" y="60"/>
                    <a:pt x="136" y="59"/>
                  </a:cubicBezTo>
                  <a:cubicBezTo>
                    <a:pt x="136" y="53"/>
                    <a:pt x="136" y="47"/>
                    <a:pt x="136" y="41"/>
                  </a:cubicBezTo>
                  <a:cubicBezTo>
                    <a:pt x="136" y="35"/>
                    <a:pt x="134" y="29"/>
                    <a:pt x="129" y="25"/>
                  </a:cubicBezTo>
                  <a:cubicBezTo>
                    <a:pt x="124" y="20"/>
                    <a:pt x="119" y="18"/>
                    <a:pt x="112" y="18"/>
                  </a:cubicBezTo>
                  <a:cubicBezTo>
                    <a:pt x="103" y="18"/>
                    <a:pt x="96" y="23"/>
                    <a:pt x="92" y="32"/>
                  </a:cubicBezTo>
                  <a:cubicBezTo>
                    <a:pt x="90" y="35"/>
                    <a:pt x="90" y="38"/>
                    <a:pt x="90" y="41"/>
                  </a:cubicBezTo>
                  <a:cubicBezTo>
                    <a:pt x="90" y="47"/>
                    <a:pt x="90" y="54"/>
                    <a:pt x="90" y="60"/>
                  </a:cubicBezTo>
                  <a:cubicBezTo>
                    <a:pt x="90" y="60"/>
                    <a:pt x="90" y="60"/>
                    <a:pt x="90" y="60"/>
                  </a:cubicBezTo>
                  <a:cubicBezTo>
                    <a:pt x="90" y="60"/>
                    <a:pt x="90" y="60"/>
                    <a:pt x="91" y="60"/>
                  </a:cubicBezTo>
                  <a:cubicBezTo>
                    <a:pt x="93" y="60"/>
                    <a:pt x="96" y="60"/>
                    <a:pt x="99" y="60"/>
                  </a:cubicBezTo>
                  <a:cubicBezTo>
                    <a:pt x="102" y="60"/>
                    <a:pt x="103" y="62"/>
                    <a:pt x="103" y="65"/>
                  </a:cubicBezTo>
                  <a:cubicBezTo>
                    <a:pt x="103" y="85"/>
                    <a:pt x="103" y="105"/>
                    <a:pt x="103" y="125"/>
                  </a:cubicBezTo>
                  <a:cubicBezTo>
                    <a:pt x="103" y="127"/>
                    <a:pt x="103" y="129"/>
                    <a:pt x="103" y="132"/>
                  </a:cubicBezTo>
                  <a:cubicBezTo>
                    <a:pt x="103" y="135"/>
                    <a:pt x="102" y="136"/>
                    <a:pt x="99" y="136"/>
                  </a:cubicBezTo>
                  <a:cubicBezTo>
                    <a:pt x="67" y="136"/>
                    <a:pt x="36" y="136"/>
                    <a:pt x="5" y="136"/>
                  </a:cubicBezTo>
                  <a:cubicBezTo>
                    <a:pt x="2" y="136"/>
                    <a:pt x="0" y="134"/>
                    <a:pt x="0" y="132"/>
                  </a:cubicBezTo>
                  <a:cubicBezTo>
                    <a:pt x="0" y="109"/>
                    <a:pt x="0" y="87"/>
                    <a:pt x="0" y="65"/>
                  </a:cubicBezTo>
                  <a:cubicBezTo>
                    <a:pt x="0" y="62"/>
                    <a:pt x="2" y="60"/>
                    <a:pt x="5" y="60"/>
                  </a:cubicBezTo>
                  <a:cubicBezTo>
                    <a:pt x="28" y="60"/>
                    <a:pt x="51" y="60"/>
                    <a:pt x="74" y="60"/>
                  </a:cubicBezTo>
                  <a:cubicBezTo>
                    <a:pt x="74" y="60"/>
                    <a:pt x="75" y="60"/>
                    <a:pt x="75"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60" name="Group 15"/>
            <p:cNvGrpSpPr>
              <a:grpSpLocks noChangeAspect="1"/>
            </p:cNvGrpSpPr>
            <p:nvPr/>
          </p:nvGrpSpPr>
          <p:grpSpPr bwMode="auto">
            <a:xfrm>
              <a:off x="7156705" y="1842527"/>
              <a:ext cx="360031" cy="360926"/>
              <a:chOff x="3638" y="1961"/>
              <a:chExt cx="402" cy="403"/>
            </a:xfrm>
            <a:solidFill>
              <a:schemeClr val="bg1"/>
            </a:solidFill>
          </p:grpSpPr>
          <p:sp>
            <p:nvSpPr>
              <p:cNvPr id="67" name="Freeform 16"/>
              <p:cNvSpPr>
                <a:spLocks noEditPoints="1"/>
              </p:cNvSpPr>
              <p:nvPr/>
            </p:nvSpPr>
            <p:spPr bwMode="auto">
              <a:xfrm>
                <a:off x="3638" y="1961"/>
                <a:ext cx="402" cy="403"/>
              </a:xfrm>
              <a:custGeom>
                <a:avLst/>
                <a:gdLst>
                  <a:gd name="T0" fmla="*/ 0 w 167"/>
                  <a:gd name="T1" fmla="*/ 87 h 167"/>
                  <a:gd name="T2" fmla="*/ 0 w 167"/>
                  <a:gd name="T3" fmla="*/ 80 h 167"/>
                  <a:gd name="T4" fmla="*/ 1 w 167"/>
                  <a:gd name="T5" fmla="*/ 73 h 167"/>
                  <a:gd name="T6" fmla="*/ 7 w 167"/>
                  <a:gd name="T7" fmla="*/ 50 h 167"/>
                  <a:gd name="T8" fmla="*/ 28 w 167"/>
                  <a:gd name="T9" fmla="*/ 22 h 167"/>
                  <a:gd name="T10" fmla="*/ 77 w 167"/>
                  <a:gd name="T11" fmla="*/ 0 h 167"/>
                  <a:gd name="T12" fmla="*/ 100 w 167"/>
                  <a:gd name="T13" fmla="*/ 2 h 167"/>
                  <a:gd name="T14" fmla="*/ 122 w 167"/>
                  <a:gd name="T15" fmla="*/ 10 h 167"/>
                  <a:gd name="T16" fmla="*/ 148 w 167"/>
                  <a:gd name="T17" fmla="*/ 30 h 167"/>
                  <a:gd name="T18" fmla="*/ 167 w 167"/>
                  <a:gd name="T19" fmla="*/ 77 h 167"/>
                  <a:gd name="T20" fmla="*/ 165 w 167"/>
                  <a:gd name="T21" fmla="*/ 100 h 167"/>
                  <a:gd name="T22" fmla="*/ 157 w 167"/>
                  <a:gd name="T23" fmla="*/ 122 h 167"/>
                  <a:gd name="T24" fmla="*/ 137 w 167"/>
                  <a:gd name="T25" fmla="*/ 148 h 167"/>
                  <a:gd name="T26" fmla="*/ 90 w 167"/>
                  <a:gd name="T27" fmla="*/ 166 h 167"/>
                  <a:gd name="T28" fmla="*/ 67 w 167"/>
                  <a:gd name="T29" fmla="*/ 165 h 167"/>
                  <a:gd name="T30" fmla="*/ 44 w 167"/>
                  <a:gd name="T31" fmla="*/ 156 h 167"/>
                  <a:gd name="T32" fmla="*/ 24 w 167"/>
                  <a:gd name="T33" fmla="*/ 141 h 167"/>
                  <a:gd name="T34" fmla="*/ 9 w 167"/>
                  <a:gd name="T35" fmla="*/ 120 h 167"/>
                  <a:gd name="T36" fmla="*/ 1 w 167"/>
                  <a:gd name="T37" fmla="*/ 92 h 167"/>
                  <a:gd name="T38" fmla="*/ 0 w 167"/>
                  <a:gd name="T39" fmla="*/ 87 h 167"/>
                  <a:gd name="T40" fmla="*/ 84 w 167"/>
                  <a:gd name="T41" fmla="*/ 146 h 167"/>
                  <a:gd name="T42" fmla="*/ 146 w 167"/>
                  <a:gd name="T43" fmla="*/ 83 h 167"/>
                  <a:gd name="T44" fmla="*/ 84 w 167"/>
                  <a:gd name="T45" fmla="*/ 21 h 167"/>
                  <a:gd name="T46" fmla="*/ 21 w 167"/>
                  <a:gd name="T47" fmla="*/ 83 h 167"/>
                  <a:gd name="T48" fmla="*/ 84 w 167"/>
                  <a:gd name="T49" fmla="*/ 14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167">
                    <a:moveTo>
                      <a:pt x="0" y="87"/>
                    </a:moveTo>
                    <a:cubicBezTo>
                      <a:pt x="0" y="84"/>
                      <a:pt x="0" y="82"/>
                      <a:pt x="0" y="80"/>
                    </a:cubicBezTo>
                    <a:cubicBezTo>
                      <a:pt x="1" y="78"/>
                      <a:pt x="1" y="75"/>
                      <a:pt x="1" y="73"/>
                    </a:cubicBezTo>
                    <a:cubicBezTo>
                      <a:pt x="2" y="65"/>
                      <a:pt x="4" y="57"/>
                      <a:pt x="7" y="50"/>
                    </a:cubicBezTo>
                    <a:cubicBezTo>
                      <a:pt x="12" y="39"/>
                      <a:pt x="19" y="30"/>
                      <a:pt x="28" y="22"/>
                    </a:cubicBezTo>
                    <a:cubicBezTo>
                      <a:pt x="42" y="9"/>
                      <a:pt x="58" y="2"/>
                      <a:pt x="77" y="0"/>
                    </a:cubicBezTo>
                    <a:cubicBezTo>
                      <a:pt x="85" y="0"/>
                      <a:pt x="92" y="0"/>
                      <a:pt x="100" y="2"/>
                    </a:cubicBezTo>
                    <a:cubicBezTo>
                      <a:pt x="108" y="3"/>
                      <a:pt x="115" y="6"/>
                      <a:pt x="122" y="10"/>
                    </a:cubicBezTo>
                    <a:cubicBezTo>
                      <a:pt x="132" y="15"/>
                      <a:pt x="141" y="22"/>
                      <a:pt x="148" y="30"/>
                    </a:cubicBezTo>
                    <a:cubicBezTo>
                      <a:pt x="159" y="44"/>
                      <a:pt x="165" y="59"/>
                      <a:pt x="167" y="77"/>
                    </a:cubicBezTo>
                    <a:cubicBezTo>
                      <a:pt x="167" y="84"/>
                      <a:pt x="167" y="92"/>
                      <a:pt x="165" y="100"/>
                    </a:cubicBezTo>
                    <a:cubicBezTo>
                      <a:pt x="164" y="108"/>
                      <a:pt x="161" y="115"/>
                      <a:pt x="157" y="122"/>
                    </a:cubicBezTo>
                    <a:cubicBezTo>
                      <a:pt x="152" y="132"/>
                      <a:pt x="145" y="141"/>
                      <a:pt x="137" y="148"/>
                    </a:cubicBezTo>
                    <a:cubicBezTo>
                      <a:pt x="123" y="158"/>
                      <a:pt x="108" y="165"/>
                      <a:pt x="90" y="166"/>
                    </a:cubicBezTo>
                    <a:cubicBezTo>
                      <a:pt x="83" y="167"/>
                      <a:pt x="75" y="166"/>
                      <a:pt x="67" y="165"/>
                    </a:cubicBezTo>
                    <a:cubicBezTo>
                      <a:pt x="59" y="163"/>
                      <a:pt x="51" y="160"/>
                      <a:pt x="44" y="156"/>
                    </a:cubicBezTo>
                    <a:cubicBezTo>
                      <a:pt x="37" y="152"/>
                      <a:pt x="30" y="147"/>
                      <a:pt x="24" y="141"/>
                    </a:cubicBezTo>
                    <a:cubicBezTo>
                      <a:pt x="18" y="135"/>
                      <a:pt x="13" y="128"/>
                      <a:pt x="9" y="120"/>
                    </a:cubicBezTo>
                    <a:cubicBezTo>
                      <a:pt x="5" y="111"/>
                      <a:pt x="2" y="102"/>
                      <a:pt x="1" y="92"/>
                    </a:cubicBezTo>
                    <a:cubicBezTo>
                      <a:pt x="1" y="90"/>
                      <a:pt x="1" y="88"/>
                      <a:pt x="0" y="87"/>
                    </a:cubicBezTo>
                    <a:close/>
                    <a:moveTo>
                      <a:pt x="84" y="146"/>
                    </a:moveTo>
                    <a:cubicBezTo>
                      <a:pt x="118" y="146"/>
                      <a:pt x="146" y="118"/>
                      <a:pt x="146" y="83"/>
                    </a:cubicBezTo>
                    <a:cubicBezTo>
                      <a:pt x="146" y="49"/>
                      <a:pt x="119" y="21"/>
                      <a:pt x="84" y="21"/>
                    </a:cubicBezTo>
                    <a:cubicBezTo>
                      <a:pt x="49" y="21"/>
                      <a:pt x="21" y="48"/>
                      <a:pt x="21" y="83"/>
                    </a:cubicBezTo>
                    <a:cubicBezTo>
                      <a:pt x="21" y="118"/>
                      <a:pt x="49" y="146"/>
                      <a:pt x="84" y="1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19"/>
              <p:cNvSpPr>
                <a:spLocks/>
              </p:cNvSpPr>
              <p:nvPr/>
            </p:nvSpPr>
            <p:spPr bwMode="auto">
              <a:xfrm>
                <a:off x="3775" y="2095"/>
                <a:ext cx="127" cy="130"/>
              </a:xfrm>
              <a:custGeom>
                <a:avLst/>
                <a:gdLst>
                  <a:gd name="T0" fmla="*/ 21 w 53"/>
                  <a:gd name="T1" fmla="*/ 33 h 54"/>
                  <a:gd name="T2" fmla="*/ 41 w 53"/>
                  <a:gd name="T3" fmla="*/ 33 h 54"/>
                  <a:gd name="T4" fmla="*/ 44 w 53"/>
                  <a:gd name="T5" fmla="*/ 33 h 54"/>
                  <a:gd name="T6" fmla="*/ 52 w 53"/>
                  <a:gd name="T7" fmla="*/ 44 h 54"/>
                  <a:gd name="T8" fmla="*/ 42 w 53"/>
                  <a:gd name="T9" fmla="*/ 54 h 54"/>
                  <a:gd name="T10" fmla="*/ 11 w 53"/>
                  <a:gd name="T11" fmla="*/ 54 h 54"/>
                  <a:gd name="T12" fmla="*/ 0 w 53"/>
                  <a:gd name="T13" fmla="*/ 43 h 54"/>
                  <a:gd name="T14" fmla="*/ 0 w 53"/>
                  <a:gd name="T15" fmla="*/ 12 h 54"/>
                  <a:gd name="T16" fmla="*/ 8 w 53"/>
                  <a:gd name="T17" fmla="*/ 2 h 54"/>
                  <a:gd name="T18" fmla="*/ 21 w 53"/>
                  <a:gd name="T19" fmla="*/ 12 h 54"/>
                  <a:gd name="T20" fmla="*/ 21 w 53"/>
                  <a:gd name="T21" fmla="*/ 32 h 54"/>
                  <a:gd name="T22" fmla="*/ 21 w 53"/>
                  <a:gd name="T23" fmla="*/ 3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54">
                    <a:moveTo>
                      <a:pt x="21" y="33"/>
                    </a:moveTo>
                    <a:cubicBezTo>
                      <a:pt x="28" y="33"/>
                      <a:pt x="35" y="33"/>
                      <a:pt x="41" y="33"/>
                    </a:cubicBezTo>
                    <a:cubicBezTo>
                      <a:pt x="42" y="33"/>
                      <a:pt x="43" y="33"/>
                      <a:pt x="44" y="33"/>
                    </a:cubicBezTo>
                    <a:cubicBezTo>
                      <a:pt x="49" y="34"/>
                      <a:pt x="53" y="39"/>
                      <a:pt x="52" y="44"/>
                    </a:cubicBezTo>
                    <a:cubicBezTo>
                      <a:pt x="51" y="50"/>
                      <a:pt x="47" y="54"/>
                      <a:pt x="42" y="54"/>
                    </a:cubicBezTo>
                    <a:cubicBezTo>
                      <a:pt x="31" y="54"/>
                      <a:pt x="21" y="54"/>
                      <a:pt x="11" y="54"/>
                    </a:cubicBezTo>
                    <a:cubicBezTo>
                      <a:pt x="5" y="54"/>
                      <a:pt x="0" y="49"/>
                      <a:pt x="0" y="43"/>
                    </a:cubicBezTo>
                    <a:cubicBezTo>
                      <a:pt x="0" y="33"/>
                      <a:pt x="0" y="23"/>
                      <a:pt x="0" y="12"/>
                    </a:cubicBezTo>
                    <a:cubicBezTo>
                      <a:pt x="0" y="7"/>
                      <a:pt x="4" y="3"/>
                      <a:pt x="8" y="2"/>
                    </a:cubicBezTo>
                    <a:cubicBezTo>
                      <a:pt x="15" y="0"/>
                      <a:pt x="21" y="5"/>
                      <a:pt x="21" y="12"/>
                    </a:cubicBezTo>
                    <a:cubicBezTo>
                      <a:pt x="21" y="19"/>
                      <a:pt x="21" y="25"/>
                      <a:pt x="21" y="32"/>
                    </a:cubicBezTo>
                    <a:cubicBezTo>
                      <a:pt x="21" y="32"/>
                      <a:pt x="21" y="33"/>
                      <a:pt x="21"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1" name="Group 22"/>
            <p:cNvGrpSpPr>
              <a:grpSpLocks noChangeAspect="1"/>
            </p:cNvGrpSpPr>
            <p:nvPr/>
          </p:nvGrpSpPr>
          <p:grpSpPr bwMode="auto">
            <a:xfrm>
              <a:off x="2097085" y="1851028"/>
              <a:ext cx="390525" cy="352425"/>
              <a:chOff x="1321" y="1166"/>
              <a:chExt cx="246" cy="222"/>
            </a:xfrm>
            <a:solidFill>
              <a:schemeClr val="bg1"/>
            </a:solidFill>
          </p:grpSpPr>
          <p:sp>
            <p:nvSpPr>
              <p:cNvPr id="65" name="Freeform 24"/>
              <p:cNvSpPr>
                <a:spLocks/>
              </p:cNvSpPr>
              <p:nvPr/>
            </p:nvSpPr>
            <p:spPr bwMode="auto">
              <a:xfrm>
                <a:off x="1321" y="1166"/>
                <a:ext cx="246" cy="134"/>
              </a:xfrm>
              <a:custGeom>
                <a:avLst/>
                <a:gdLst>
                  <a:gd name="T0" fmla="*/ 0 w 167"/>
                  <a:gd name="T1" fmla="*/ 64 h 91"/>
                  <a:gd name="T2" fmla="*/ 10 w 167"/>
                  <a:gd name="T3" fmla="*/ 57 h 91"/>
                  <a:gd name="T4" fmla="*/ 83 w 167"/>
                  <a:gd name="T5" fmla="*/ 0 h 91"/>
                  <a:gd name="T6" fmla="*/ 84 w 167"/>
                  <a:gd name="T7" fmla="*/ 0 h 91"/>
                  <a:gd name="T8" fmla="*/ 166 w 167"/>
                  <a:gd name="T9" fmla="*/ 64 h 91"/>
                  <a:gd name="T10" fmla="*/ 167 w 167"/>
                  <a:gd name="T11" fmla="*/ 65 h 91"/>
                  <a:gd name="T12" fmla="*/ 167 w 167"/>
                  <a:gd name="T13" fmla="*/ 90 h 91"/>
                  <a:gd name="T14" fmla="*/ 167 w 167"/>
                  <a:gd name="T15" fmla="*/ 91 h 91"/>
                  <a:gd name="T16" fmla="*/ 166 w 167"/>
                  <a:gd name="T17" fmla="*/ 90 h 91"/>
                  <a:gd name="T18" fmla="*/ 84 w 167"/>
                  <a:gd name="T19" fmla="*/ 27 h 91"/>
                  <a:gd name="T20" fmla="*/ 83 w 167"/>
                  <a:gd name="T21" fmla="*/ 27 h 91"/>
                  <a:gd name="T22" fmla="*/ 1 w 167"/>
                  <a:gd name="T23" fmla="*/ 90 h 91"/>
                  <a:gd name="T24" fmla="*/ 0 w 167"/>
                  <a:gd name="T25" fmla="*/ 91 h 91"/>
                  <a:gd name="T26" fmla="*/ 0 w 167"/>
                  <a:gd name="T27"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7" h="91">
                    <a:moveTo>
                      <a:pt x="0" y="64"/>
                    </a:moveTo>
                    <a:cubicBezTo>
                      <a:pt x="4" y="62"/>
                      <a:pt x="7" y="59"/>
                      <a:pt x="10" y="57"/>
                    </a:cubicBezTo>
                    <a:cubicBezTo>
                      <a:pt x="34" y="38"/>
                      <a:pt x="59" y="19"/>
                      <a:pt x="83" y="0"/>
                    </a:cubicBezTo>
                    <a:cubicBezTo>
                      <a:pt x="83" y="0"/>
                      <a:pt x="84" y="0"/>
                      <a:pt x="84" y="0"/>
                    </a:cubicBezTo>
                    <a:cubicBezTo>
                      <a:pt x="111" y="22"/>
                      <a:pt x="139" y="43"/>
                      <a:pt x="166" y="64"/>
                    </a:cubicBezTo>
                    <a:cubicBezTo>
                      <a:pt x="166" y="64"/>
                      <a:pt x="167" y="65"/>
                      <a:pt x="167" y="65"/>
                    </a:cubicBezTo>
                    <a:cubicBezTo>
                      <a:pt x="167" y="73"/>
                      <a:pt x="167" y="82"/>
                      <a:pt x="167" y="90"/>
                    </a:cubicBezTo>
                    <a:cubicBezTo>
                      <a:pt x="167" y="90"/>
                      <a:pt x="167" y="90"/>
                      <a:pt x="167" y="91"/>
                    </a:cubicBezTo>
                    <a:cubicBezTo>
                      <a:pt x="166" y="91"/>
                      <a:pt x="166" y="90"/>
                      <a:pt x="166" y="90"/>
                    </a:cubicBezTo>
                    <a:cubicBezTo>
                      <a:pt x="139" y="69"/>
                      <a:pt x="111" y="48"/>
                      <a:pt x="84" y="27"/>
                    </a:cubicBezTo>
                    <a:cubicBezTo>
                      <a:pt x="84" y="26"/>
                      <a:pt x="83" y="26"/>
                      <a:pt x="83" y="27"/>
                    </a:cubicBezTo>
                    <a:cubicBezTo>
                      <a:pt x="55" y="48"/>
                      <a:pt x="28" y="69"/>
                      <a:pt x="1" y="90"/>
                    </a:cubicBezTo>
                    <a:cubicBezTo>
                      <a:pt x="1" y="90"/>
                      <a:pt x="0" y="91"/>
                      <a:pt x="0" y="91"/>
                    </a:cubicBezTo>
                    <a:cubicBezTo>
                      <a:pt x="0" y="82"/>
                      <a:pt x="0" y="73"/>
                      <a:pt x="0"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25"/>
              <p:cNvSpPr>
                <a:spLocks/>
              </p:cNvSpPr>
              <p:nvPr/>
            </p:nvSpPr>
            <p:spPr bwMode="auto">
              <a:xfrm>
                <a:off x="1352" y="1228"/>
                <a:ext cx="184" cy="160"/>
              </a:xfrm>
              <a:custGeom>
                <a:avLst/>
                <a:gdLst>
                  <a:gd name="T0" fmla="*/ 125 w 125"/>
                  <a:gd name="T1" fmla="*/ 109 h 109"/>
                  <a:gd name="T2" fmla="*/ 83 w 125"/>
                  <a:gd name="T3" fmla="*/ 109 h 109"/>
                  <a:gd name="T4" fmla="*/ 83 w 125"/>
                  <a:gd name="T5" fmla="*/ 67 h 109"/>
                  <a:gd name="T6" fmla="*/ 42 w 125"/>
                  <a:gd name="T7" fmla="*/ 67 h 109"/>
                  <a:gd name="T8" fmla="*/ 42 w 125"/>
                  <a:gd name="T9" fmla="*/ 109 h 109"/>
                  <a:gd name="T10" fmla="*/ 0 w 125"/>
                  <a:gd name="T11" fmla="*/ 109 h 109"/>
                  <a:gd name="T12" fmla="*/ 0 w 125"/>
                  <a:gd name="T13" fmla="*/ 108 h 109"/>
                  <a:gd name="T14" fmla="*/ 0 w 125"/>
                  <a:gd name="T15" fmla="*/ 47 h 109"/>
                  <a:gd name="T16" fmla="*/ 1 w 125"/>
                  <a:gd name="T17" fmla="*/ 46 h 109"/>
                  <a:gd name="T18" fmla="*/ 62 w 125"/>
                  <a:gd name="T19" fmla="*/ 0 h 109"/>
                  <a:gd name="T20" fmla="*/ 63 w 125"/>
                  <a:gd name="T21" fmla="*/ 0 h 109"/>
                  <a:gd name="T22" fmla="*/ 124 w 125"/>
                  <a:gd name="T23" fmla="*/ 46 h 109"/>
                  <a:gd name="T24" fmla="*/ 125 w 125"/>
                  <a:gd name="T25" fmla="*/ 47 h 109"/>
                  <a:gd name="T26" fmla="*/ 125 w 125"/>
                  <a:gd name="T27" fmla="*/ 108 h 109"/>
                  <a:gd name="T28" fmla="*/ 125 w 125"/>
                  <a:gd name="T29"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09">
                    <a:moveTo>
                      <a:pt x="125" y="109"/>
                    </a:moveTo>
                    <a:cubicBezTo>
                      <a:pt x="111" y="109"/>
                      <a:pt x="97" y="109"/>
                      <a:pt x="83" y="109"/>
                    </a:cubicBezTo>
                    <a:cubicBezTo>
                      <a:pt x="83" y="95"/>
                      <a:pt x="83" y="81"/>
                      <a:pt x="83" y="67"/>
                    </a:cubicBezTo>
                    <a:cubicBezTo>
                      <a:pt x="69" y="67"/>
                      <a:pt x="56" y="67"/>
                      <a:pt x="42" y="67"/>
                    </a:cubicBezTo>
                    <a:cubicBezTo>
                      <a:pt x="42" y="81"/>
                      <a:pt x="42" y="95"/>
                      <a:pt x="42" y="109"/>
                    </a:cubicBezTo>
                    <a:cubicBezTo>
                      <a:pt x="28" y="109"/>
                      <a:pt x="14" y="109"/>
                      <a:pt x="0" y="109"/>
                    </a:cubicBezTo>
                    <a:cubicBezTo>
                      <a:pt x="0" y="109"/>
                      <a:pt x="0" y="108"/>
                      <a:pt x="0" y="108"/>
                    </a:cubicBezTo>
                    <a:cubicBezTo>
                      <a:pt x="0" y="88"/>
                      <a:pt x="0" y="68"/>
                      <a:pt x="0" y="47"/>
                    </a:cubicBezTo>
                    <a:cubicBezTo>
                      <a:pt x="0" y="47"/>
                      <a:pt x="0" y="46"/>
                      <a:pt x="1" y="46"/>
                    </a:cubicBezTo>
                    <a:cubicBezTo>
                      <a:pt x="21" y="31"/>
                      <a:pt x="41" y="15"/>
                      <a:pt x="62" y="0"/>
                    </a:cubicBezTo>
                    <a:cubicBezTo>
                      <a:pt x="62" y="0"/>
                      <a:pt x="63" y="0"/>
                      <a:pt x="63" y="0"/>
                    </a:cubicBezTo>
                    <a:cubicBezTo>
                      <a:pt x="83" y="15"/>
                      <a:pt x="104" y="31"/>
                      <a:pt x="124" y="46"/>
                    </a:cubicBezTo>
                    <a:cubicBezTo>
                      <a:pt x="125" y="46"/>
                      <a:pt x="125" y="47"/>
                      <a:pt x="125" y="47"/>
                    </a:cubicBezTo>
                    <a:cubicBezTo>
                      <a:pt x="125" y="67"/>
                      <a:pt x="125" y="88"/>
                      <a:pt x="125" y="108"/>
                    </a:cubicBezTo>
                    <a:cubicBezTo>
                      <a:pt x="125" y="108"/>
                      <a:pt x="125" y="108"/>
                      <a:pt x="125" y="10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2" name="Group 28"/>
            <p:cNvGrpSpPr>
              <a:grpSpLocks noChangeAspect="1"/>
            </p:cNvGrpSpPr>
            <p:nvPr/>
          </p:nvGrpSpPr>
          <p:grpSpPr bwMode="auto">
            <a:xfrm>
              <a:off x="4629150" y="1865313"/>
              <a:ext cx="363537" cy="369887"/>
              <a:chOff x="2916" y="1175"/>
              <a:chExt cx="229" cy="233"/>
            </a:xfrm>
            <a:solidFill>
              <a:schemeClr val="bg1"/>
            </a:solidFill>
          </p:grpSpPr>
          <p:sp>
            <p:nvSpPr>
              <p:cNvPr id="63" name="Freeform 30"/>
              <p:cNvSpPr>
                <a:spLocks noEditPoints="1"/>
              </p:cNvSpPr>
              <p:nvPr/>
            </p:nvSpPr>
            <p:spPr bwMode="auto">
              <a:xfrm>
                <a:off x="2916" y="1175"/>
                <a:ext cx="229" cy="233"/>
              </a:xfrm>
              <a:custGeom>
                <a:avLst/>
                <a:gdLst>
                  <a:gd name="T0" fmla="*/ 106 w 156"/>
                  <a:gd name="T1" fmla="*/ 127 h 159"/>
                  <a:gd name="T2" fmla="*/ 19 w 156"/>
                  <a:gd name="T3" fmla="*/ 111 h 159"/>
                  <a:gd name="T4" fmla="*/ 25 w 156"/>
                  <a:gd name="T5" fmla="*/ 26 h 159"/>
                  <a:gd name="T6" fmla="*/ 110 w 156"/>
                  <a:gd name="T7" fmla="*/ 19 h 159"/>
                  <a:gd name="T8" fmla="*/ 130 w 156"/>
                  <a:gd name="T9" fmla="*/ 44 h 159"/>
                  <a:gd name="T10" fmla="*/ 136 w 156"/>
                  <a:gd name="T11" fmla="*/ 76 h 159"/>
                  <a:gd name="T12" fmla="*/ 126 w 156"/>
                  <a:gd name="T13" fmla="*/ 107 h 159"/>
                  <a:gd name="T14" fmla="*/ 127 w 156"/>
                  <a:gd name="T15" fmla="*/ 108 h 159"/>
                  <a:gd name="T16" fmla="*/ 150 w 156"/>
                  <a:gd name="T17" fmla="*/ 131 h 159"/>
                  <a:gd name="T18" fmla="*/ 154 w 156"/>
                  <a:gd name="T19" fmla="*/ 147 h 159"/>
                  <a:gd name="T20" fmla="*/ 132 w 156"/>
                  <a:gd name="T21" fmla="*/ 152 h 159"/>
                  <a:gd name="T22" fmla="*/ 130 w 156"/>
                  <a:gd name="T23" fmla="*/ 151 h 159"/>
                  <a:gd name="T24" fmla="*/ 107 w 156"/>
                  <a:gd name="T25" fmla="*/ 128 h 159"/>
                  <a:gd name="T26" fmla="*/ 106 w 156"/>
                  <a:gd name="T27" fmla="*/ 127 h 159"/>
                  <a:gd name="T28" fmla="*/ 24 w 156"/>
                  <a:gd name="T29" fmla="*/ 72 h 159"/>
                  <a:gd name="T30" fmla="*/ 71 w 156"/>
                  <a:gd name="T31" fmla="*/ 119 h 159"/>
                  <a:gd name="T32" fmla="*/ 118 w 156"/>
                  <a:gd name="T33" fmla="*/ 72 h 159"/>
                  <a:gd name="T34" fmla="*/ 71 w 156"/>
                  <a:gd name="T35" fmla="*/ 25 h 159"/>
                  <a:gd name="T36" fmla="*/ 24 w 156"/>
                  <a:gd name="T37" fmla="*/ 7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59">
                    <a:moveTo>
                      <a:pt x="106" y="127"/>
                    </a:moveTo>
                    <a:cubicBezTo>
                      <a:pt x="76" y="146"/>
                      <a:pt x="38" y="137"/>
                      <a:pt x="19" y="111"/>
                    </a:cubicBezTo>
                    <a:cubicBezTo>
                      <a:pt x="0" y="86"/>
                      <a:pt x="1" y="49"/>
                      <a:pt x="25" y="26"/>
                    </a:cubicBezTo>
                    <a:cubicBezTo>
                      <a:pt x="47" y="3"/>
                      <a:pt x="83" y="0"/>
                      <a:pt x="110" y="19"/>
                    </a:cubicBezTo>
                    <a:cubicBezTo>
                      <a:pt x="119" y="26"/>
                      <a:pt x="126" y="34"/>
                      <a:pt x="130" y="44"/>
                    </a:cubicBezTo>
                    <a:cubicBezTo>
                      <a:pt x="135" y="55"/>
                      <a:pt x="137" y="65"/>
                      <a:pt x="136" y="76"/>
                    </a:cubicBezTo>
                    <a:cubicBezTo>
                      <a:pt x="135" y="87"/>
                      <a:pt x="132" y="98"/>
                      <a:pt x="126" y="107"/>
                    </a:cubicBezTo>
                    <a:cubicBezTo>
                      <a:pt x="126" y="107"/>
                      <a:pt x="126" y="108"/>
                      <a:pt x="127" y="108"/>
                    </a:cubicBezTo>
                    <a:cubicBezTo>
                      <a:pt x="134" y="116"/>
                      <a:pt x="142" y="124"/>
                      <a:pt x="150" y="131"/>
                    </a:cubicBezTo>
                    <a:cubicBezTo>
                      <a:pt x="155" y="136"/>
                      <a:pt x="156" y="141"/>
                      <a:pt x="154" y="147"/>
                    </a:cubicBezTo>
                    <a:cubicBezTo>
                      <a:pt x="151" y="156"/>
                      <a:pt x="139" y="159"/>
                      <a:pt x="132" y="152"/>
                    </a:cubicBezTo>
                    <a:cubicBezTo>
                      <a:pt x="131" y="152"/>
                      <a:pt x="131" y="151"/>
                      <a:pt x="130" y="151"/>
                    </a:cubicBezTo>
                    <a:cubicBezTo>
                      <a:pt x="122" y="143"/>
                      <a:pt x="115" y="135"/>
                      <a:pt x="107" y="128"/>
                    </a:cubicBezTo>
                    <a:cubicBezTo>
                      <a:pt x="107" y="127"/>
                      <a:pt x="106" y="127"/>
                      <a:pt x="106" y="127"/>
                    </a:cubicBezTo>
                    <a:close/>
                    <a:moveTo>
                      <a:pt x="24" y="72"/>
                    </a:moveTo>
                    <a:cubicBezTo>
                      <a:pt x="24" y="98"/>
                      <a:pt x="45" y="119"/>
                      <a:pt x="71" y="119"/>
                    </a:cubicBezTo>
                    <a:cubicBezTo>
                      <a:pt x="97" y="119"/>
                      <a:pt x="118" y="98"/>
                      <a:pt x="118" y="72"/>
                    </a:cubicBezTo>
                    <a:cubicBezTo>
                      <a:pt x="118" y="46"/>
                      <a:pt x="97" y="25"/>
                      <a:pt x="71" y="25"/>
                    </a:cubicBezTo>
                    <a:cubicBezTo>
                      <a:pt x="45" y="25"/>
                      <a:pt x="24" y="46"/>
                      <a:pt x="24"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32"/>
              <p:cNvSpPr>
                <a:spLocks/>
              </p:cNvSpPr>
              <p:nvPr/>
            </p:nvSpPr>
            <p:spPr bwMode="auto">
              <a:xfrm>
                <a:off x="2977" y="1240"/>
                <a:ext cx="86" cy="82"/>
              </a:xfrm>
              <a:custGeom>
                <a:avLst/>
                <a:gdLst>
                  <a:gd name="T0" fmla="*/ 20 w 58"/>
                  <a:gd name="T1" fmla="*/ 19 h 56"/>
                  <a:gd name="T2" fmla="*/ 20 w 58"/>
                  <a:gd name="T3" fmla="*/ 18 h 56"/>
                  <a:gd name="T4" fmla="*/ 20 w 58"/>
                  <a:gd name="T5" fmla="*/ 9 h 56"/>
                  <a:gd name="T6" fmla="*/ 28 w 58"/>
                  <a:gd name="T7" fmla="*/ 0 h 56"/>
                  <a:gd name="T8" fmla="*/ 38 w 58"/>
                  <a:gd name="T9" fmla="*/ 7 h 56"/>
                  <a:gd name="T10" fmla="*/ 38 w 58"/>
                  <a:gd name="T11" fmla="*/ 10 h 56"/>
                  <a:gd name="T12" fmla="*/ 38 w 58"/>
                  <a:gd name="T13" fmla="*/ 18 h 56"/>
                  <a:gd name="T14" fmla="*/ 38 w 58"/>
                  <a:gd name="T15" fmla="*/ 19 h 56"/>
                  <a:gd name="T16" fmla="*/ 39 w 58"/>
                  <a:gd name="T17" fmla="*/ 19 h 56"/>
                  <a:gd name="T18" fmla="*/ 48 w 58"/>
                  <a:gd name="T19" fmla="*/ 19 h 56"/>
                  <a:gd name="T20" fmla="*/ 57 w 58"/>
                  <a:gd name="T21" fmla="*/ 27 h 56"/>
                  <a:gd name="T22" fmla="*/ 50 w 58"/>
                  <a:gd name="T23" fmla="*/ 37 h 56"/>
                  <a:gd name="T24" fmla="*/ 47 w 58"/>
                  <a:gd name="T25" fmla="*/ 37 h 56"/>
                  <a:gd name="T26" fmla="*/ 39 w 58"/>
                  <a:gd name="T27" fmla="*/ 37 h 56"/>
                  <a:gd name="T28" fmla="*/ 38 w 58"/>
                  <a:gd name="T29" fmla="*/ 37 h 56"/>
                  <a:gd name="T30" fmla="*/ 38 w 58"/>
                  <a:gd name="T31" fmla="*/ 38 h 56"/>
                  <a:gd name="T32" fmla="*/ 38 w 58"/>
                  <a:gd name="T33" fmla="*/ 46 h 56"/>
                  <a:gd name="T34" fmla="*/ 28 w 58"/>
                  <a:gd name="T35" fmla="*/ 56 h 56"/>
                  <a:gd name="T36" fmla="*/ 20 w 58"/>
                  <a:gd name="T37" fmla="*/ 47 h 56"/>
                  <a:gd name="T38" fmla="*/ 20 w 58"/>
                  <a:gd name="T39" fmla="*/ 38 h 56"/>
                  <a:gd name="T40" fmla="*/ 20 w 58"/>
                  <a:gd name="T41" fmla="*/ 37 h 56"/>
                  <a:gd name="T42" fmla="*/ 19 w 58"/>
                  <a:gd name="T43" fmla="*/ 37 h 56"/>
                  <a:gd name="T44" fmla="*/ 10 w 58"/>
                  <a:gd name="T45" fmla="*/ 37 h 56"/>
                  <a:gd name="T46" fmla="*/ 1 w 58"/>
                  <a:gd name="T47" fmla="*/ 29 h 56"/>
                  <a:gd name="T48" fmla="*/ 7 w 58"/>
                  <a:gd name="T49" fmla="*/ 19 h 56"/>
                  <a:gd name="T50" fmla="*/ 11 w 58"/>
                  <a:gd name="T51" fmla="*/ 19 h 56"/>
                  <a:gd name="T52" fmla="*/ 19 w 58"/>
                  <a:gd name="T53" fmla="*/ 19 h 56"/>
                  <a:gd name="T54" fmla="*/ 20 w 58"/>
                  <a:gd name="T55" fmla="*/ 1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 h="56">
                    <a:moveTo>
                      <a:pt x="20" y="19"/>
                    </a:moveTo>
                    <a:cubicBezTo>
                      <a:pt x="20" y="18"/>
                      <a:pt x="20" y="18"/>
                      <a:pt x="20" y="18"/>
                    </a:cubicBezTo>
                    <a:cubicBezTo>
                      <a:pt x="20" y="15"/>
                      <a:pt x="20" y="12"/>
                      <a:pt x="20" y="9"/>
                    </a:cubicBezTo>
                    <a:cubicBezTo>
                      <a:pt x="20" y="4"/>
                      <a:pt x="23" y="1"/>
                      <a:pt x="28" y="0"/>
                    </a:cubicBezTo>
                    <a:cubicBezTo>
                      <a:pt x="33" y="0"/>
                      <a:pt x="37" y="3"/>
                      <a:pt x="38" y="7"/>
                    </a:cubicBezTo>
                    <a:cubicBezTo>
                      <a:pt x="38" y="8"/>
                      <a:pt x="38" y="9"/>
                      <a:pt x="38" y="10"/>
                    </a:cubicBezTo>
                    <a:cubicBezTo>
                      <a:pt x="38" y="12"/>
                      <a:pt x="38" y="15"/>
                      <a:pt x="38" y="18"/>
                    </a:cubicBezTo>
                    <a:cubicBezTo>
                      <a:pt x="38" y="18"/>
                      <a:pt x="38" y="18"/>
                      <a:pt x="38" y="19"/>
                    </a:cubicBezTo>
                    <a:cubicBezTo>
                      <a:pt x="39" y="19"/>
                      <a:pt x="39" y="19"/>
                      <a:pt x="39" y="19"/>
                    </a:cubicBezTo>
                    <a:cubicBezTo>
                      <a:pt x="42" y="19"/>
                      <a:pt x="45" y="19"/>
                      <a:pt x="48" y="19"/>
                    </a:cubicBezTo>
                    <a:cubicBezTo>
                      <a:pt x="52" y="19"/>
                      <a:pt x="56" y="22"/>
                      <a:pt x="57" y="27"/>
                    </a:cubicBezTo>
                    <a:cubicBezTo>
                      <a:pt x="58" y="31"/>
                      <a:pt x="55" y="35"/>
                      <a:pt x="50" y="37"/>
                    </a:cubicBezTo>
                    <a:cubicBezTo>
                      <a:pt x="50" y="37"/>
                      <a:pt x="48" y="37"/>
                      <a:pt x="47" y="37"/>
                    </a:cubicBezTo>
                    <a:cubicBezTo>
                      <a:pt x="45" y="37"/>
                      <a:pt x="42" y="37"/>
                      <a:pt x="39" y="37"/>
                    </a:cubicBezTo>
                    <a:cubicBezTo>
                      <a:pt x="39" y="37"/>
                      <a:pt x="39" y="37"/>
                      <a:pt x="38" y="37"/>
                    </a:cubicBezTo>
                    <a:cubicBezTo>
                      <a:pt x="38" y="38"/>
                      <a:pt x="38" y="38"/>
                      <a:pt x="38" y="38"/>
                    </a:cubicBezTo>
                    <a:cubicBezTo>
                      <a:pt x="38" y="41"/>
                      <a:pt x="38" y="44"/>
                      <a:pt x="38" y="46"/>
                    </a:cubicBezTo>
                    <a:cubicBezTo>
                      <a:pt x="38" y="52"/>
                      <a:pt x="34" y="56"/>
                      <a:pt x="28" y="56"/>
                    </a:cubicBezTo>
                    <a:cubicBezTo>
                      <a:pt x="24" y="56"/>
                      <a:pt x="20" y="52"/>
                      <a:pt x="20" y="47"/>
                    </a:cubicBezTo>
                    <a:cubicBezTo>
                      <a:pt x="20" y="44"/>
                      <a:pt x="20" y="41"/>
                      <a:pt x="20" y="38"/>
                    </a:cubicBezTo>
                    <a:cubicBezTo>
                      <a:pt x="20" y="38"/>
                      <a:pt x="20" y="38"/>
                      <a:pt x="20" y="37"/>
                    </a:cubicBezTo>
                    <a:cubicBezTo>
                      <a:pt x="19" y="37"/>
                      <a:pt x="19" y="37"/>
                      <a:pt x="19" y="37"/>
                    </a:cubicBezTo>
                    <a:cubicBezTo>
                      <a:pt x="16" y="37"/>
                      <a:pt x="13" y="37"/>
                      <a:pt x="10" y="37"/>
                    </a:cubicBezTo>
                    <a:cubicBezTo>
                      <a:pt x="6" y="37"/>
                      <a:pt x="2" y="34"/>
                      <a:pt x="1" y="29"/>
                    </a:cubicBezTo>
                    <a:cubicBezTo>
                      <a:pt x="0" y="25"/>
                      <a:pt x="3" y="21"/>
                      <a:pt x="7" y="19"/>
                    </a:cubicBezTo>
                    <a:cubicBezTo>
                      <a:pt x="8" y="19"/>
                      <a:pt x="10" y="19"/>
                      <a:pt x="11" y="19"/>
                    </a:cubicBezTo>
                    <a:cubicBezTo>
                      <a:pt x="13" y="19"/>
                      <a:pt x="16" y="19"/>
                      <a:pt x="19" y="19"/>
                    </a:cubicBezTo>
                    <a:cubicBezTo>
                      <a:pt x="19" y="19"/>
                      <a:pt x="19" y="19"/>
                      <a:pt x="2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6620417c1cca9f6b55368ea3b6ecf7c8d294b6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87</Words>
  <Application>Microsoft Office PowerPoint</Application>
  <PresentationFormat>宽屏</PresentationFormat>
  <Paragraphs>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17</cp:revision>
  <dcterms:created xsi:type="dcterms:W3CDTF">2015-07-15T07:19:39Z</dcterms:created>
  <dcterms:modified xsi:type="dcterms:W3CDTF">2018-07-26T01:56:00Z</dcterms:modified>
</cp:coreProperties>
</file>