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9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0B-4EDE-9C87-6249E06B5817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0B-4EDE-9C87-6249E06B5817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10B-4EDE-9C87-6249E06B5817}"/>
              </c:ext>
            </c:extLst>
          </c:dPt>
          <c:dPt>
            <c:idx val="4"/>
            <c:invertIfNegative val="1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10B-4EDE-9C87-6249E06B5817}"/>
              </c:ext>
            </c:extLst>
          </c:dPt>
          <c:dPt>
            <c:idx val="5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10B-4EDE-9C87-6249E06B5817}"/>
              </c:ext>
            </c:extLst>
          </c:dPt>
          <c:xVal>
            <c:numRef>
              <c:f>Sheet1!$A$2:$A$7</c:f>
              <c:numCache>
                <c:formatCode>General</c:formatCode>
                <c:ptCount val="6"/>
                <c:pt idx="0">
                  <c:v>0.70000000000000095</c:v>
                </c:pt>
                <c:pt idx="1">
                  <c:v>1.8</c:v>
                </c:pt>
                <c:pt idx="2">
                  <c:v>2.6</c:v>
                </c:pt>
                <c:pt idx="3">
                  <c:v>2.6</c:v>
                </c:pt>
                <c:pt idx="4">
                  <c:v>4</c:v>
                </c:pt>
                <c:pt idx="5">
                  <c:v>1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5</c:v>
                </c:pt>
                <c:pt idx="4">
                  <c:v>3.2</c:v>
                </c:pt>
                <c:pt idx="5">
                  <c:v>1.2</c:v>
                </c:pt>
              </c:numCache>
            </c:numRef>
          </c:yVal>
          <c:bubbleSize>
            <c:numRef>
              <c:f>Sheet1!$C$2:$C$7</c:f>
              <c:numCache>
                <c:formatCode>General</c:formatCode>
                <c:ptCount val="6"/>
                <c:pt idx="0">
                  <c:v>15</c:v>
                </c:pt>
                <c:pt idx="1">
                  <c:v>4</c:v>
                </c:pt>
                <c:pt idx="2">
                  <c:v>8</c:v>
                </c:pt>
                <c:pt idx="3">
                  <c:v>30</c:v>
                </c:pt>
                <c:pt idx="4">
                  <c:v>4</c:v>
                </c:pt>
                <c:pt idx="5">
                  <c:v>4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A-C10B-4EDE-9C87-6249E06B5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-378466800"/>
        <c:axId val="-378462448"/>
      </c:bubbleChart>
      <c:valAx>
        <c:axId val="-37846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62448"/>
        <c:crosses val="autoZero"/>
        <c:crossBetween val="midCat"/>
      </c:valAx>
      <c:valAx>
        <c:axId val="-37846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6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400">
          <a:solidFill>
            <a:schemeClr val="bg1">
              <a:lumMod val="75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6B67-6942-43EA-875B-3EC8372C355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7E4D4-0E8C-45A5-950F-9D5BCE9AA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51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BE9DE4-1A1E-4AA0-B168-3C5EC5DE0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D4392AE-5155-4BBD-8912-F7D1C6F9A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489D0F-E041-4D48-B03F-76F5A34D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2960D2-1389-46AC-8C13-8C5ECCCE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259C54-C6C2-40F5-97D6-BFAC8436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58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E5D380-08E5-44C3-A3C9-323E0A94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D292A8-3973-4B41-B06F-4DF6A4A7B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635F88-CD8C-4C73-8DE1-CEDD31C0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40B0AA-C88E-4BD5-B7E4-9D0B1675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202C07-362C-4EDE-B117-FC23794B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40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C8DA3E-CA72-4E50-A923-9F1E11718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4C560B-E001-47CA-A14C-2EAEDC4D2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E71F7E-20DE-48EF-90A7-4F7F08BD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59A03A-21CA-482F-8712-1FD7AFF3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EA524F-1A9D-442F-A9BC-3FD6EDD3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468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37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3E5B5-7C17-4EE4-B819-3C2E8192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3D099-C169-4217-B203-CB581EA4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8BA844-4008-4969-90CE-3D8DCC37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DBBAD3-143B-4A86-B4DC-BECE9A3E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78AF99-57B2-4032-85DB-30455CAF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1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A530F2-A513-45E5-9B8F-23755FC4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39ABD7-A9DD-4C24-BDE5-BA3A27A63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E3E7C4-3F93-47EF-B9A2-1B7C7C68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6D00E6-9C2E-4A2B-8B7F-E6EC3815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DDE1E0-9F5D-41A9-A3AD-DB2BFE68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39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E9911A-979E-4345-B136-0C57AB596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196039-C0A2-4F26-B019-2D3984B1D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8B3E44-080C-4299-99CC-E7196C6B9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8C7078-2124-48F5-BD76-CC963C57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F282B3-AF9F-4F67-ABDE-30FCF4D8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E191C1-59A3-4C39-B234-E2F37FBC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96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2974C6-7E00-4423-BA5C-D2609F89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FAD14D-B6FB-4CC0-A7EA-57194B1A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017098-5EDD-4D47-982C-3C4259903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507D060-8FD7-43EB-984A-AA43E4473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2E43CBB-D47F-4D95-80A4-A0800961E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48B72FB-2BC2-4D3C-9F24-EDC34D61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C5B245-7F23-430D-A4C8-03228E7A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D8AD599-43D1-4398-A15C-681A9320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71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98561-7444-4D75-908E-CF50C224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A347D68-CC9B-49FA-A6E3-974A392C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8D84CA3-0E3F-4E91-A0C5-76229A1A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7AA8FFB-E90B-4380-9762-DFAAC8F5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3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AEE7E4A-D0A5-4598-B425-CF1B6017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1CF0037-F375-4516-B8F6-8113E254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1F9785-8DA6-4313-944D-BC55F359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34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FA0881-5EDE-4497-B837-4427887B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D1C1C4-4FFC-46B9-B48F-E37F70783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7D6DBB-12DD-4427-B31D-DEEF02F99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26B49D-7342-4596-87F6-33A03737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4C01F0-1C1A-4D96-B39E-26D95A65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006769-E279-465A-89BF-7B05CEA6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6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BDF70-40E3-4BA6-B165-B57733F6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E8525D1-F799-407E-9796-3F6770883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CD52795-7054-41CA-8327-95B2DC185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CECE8C-0C6F-48BE-BD37-D3A981EE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0A26EF-F720-4393-A0B1-E269261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63F081-8BC1-4BA4-9E4F-349E2636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2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8C7D03C-CD37-4ED6-89C9-C8A705A4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7A04C0-A99C-407F-AB6B-57FDF7F0F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A341A0-6839-424C-84FA-C3A6D8808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6580-69A4-4C66-87AA-EA206016E5F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A6239C-C83F-4167-AF43-BB7E36A73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BF4AA0-5AFE-48EA-A0DC-80B84351C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D27-596C-4BD5-A7AC-30E41906A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04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272395" y="1387818"/>
          <a:ext cx="6299200" cy="499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own Arrow Callout 12"/>
          <p:cNvSpPr/>
          <p:nvPr/>
        </p:nvSpPr>
        <p:spPr>
          <a:xfrm>
            <a:off x="5941555" y="2731846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 01</a:t>
            </a:r>
          </a:p>
        </p:txBody>
      </p:sp>
      <p:sp>
        <p:nvSpPr>
          <p:cNvPr id="15" name="Down Arrow Callout 14"/>
          <p:cNvSpPr/>
          <p:nvPr/>
        </p:nvSpPr>
        <p:spPr>
          <a:xfrm>
            <a:off x="8017760" y="4081843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 03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9320" y="1569404"/>
            <a:ext cx="4649821" cy="4703109"/>
          </a:xfrm>
          <a:prstGeom prst="roundRect">
            <a:avLst>
              <a:gd name="adj" fmla="val 233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Freeform 46"/>
          <p:cNvSpPr>
            <a:spLocks noEditPoints="1"/>
          </p:cNvSpPr>
          <p:nvPr/>
        </p:nvSpPr>
        <p:spPr bwMode="auto">
          <a:xfrm>
            <a:off x="883291" y="1965382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19" name="Text Placeholder 3"/>
          <p:cNvSpPr txBox="1"/>
          <p:nvPr/>
        </p:nvSpPr>
        <p:spPr>
          <a:xfrm>
            <a:off x="1372683" y="1837559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1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0" name="Freeform 46"/>
          <p:cNvSpPr>
            <a:spLocks noEditPoints="1"/>
          </p:cNvSpPr>
          <p:nvPr/>
        </p:nvSpPr>
        <p:spPr bwMode="auto">
          <a:xfrm>
            <a:off x="883291" y="2681887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1" name="Text Placeholder 3"/>
          <p:cNvSpPr txBox="1"/>
          <p:nvPr/>
        </p:nvSpPr>
        <p:spPr>
          <a:xfrm>
            <a:off x="1372683" y="2554064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2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2" name="Freeform 46"/>
          <p:cNvSpPr>
            <a:spLocks noEditPoints="1"/>
          </p:cNvSpPr>
          <p:nvPr/>
        </p:nvSpPr>
        <p:spPr bwMode="auto">
          <a:xfrm>
            <a:off x="883291" y="3393087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3" name="Text Placeholder 3"/>
          <p:cNvSpPr txBox="1"/>
          <p:nvPr/>
        </p:nvSpPr>
        <p:spPr>
          <a:xfrm>
            <a:off x="1372683" y="3265264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3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4" name="Freeform 46"/>
          <p:cNvSpPr>
            <a:spLocks noEditPoints="1"/>
          </p:cNvSpPr>
          <p:nvPr/>
        </p:nvSpPr>
        <p:spPr bwMode="auto">
          <a:xfrm>
            <a:off x="883291" y="4104287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5" name="Text Placeholder 3"/>
          <p:cNvSpPr txBox="1"/>
          <p:nvPr/>
        </p:nvSpPr>
        <p:spPr>
          <a:xfrm>
            <a:off x="1372683" y="3976464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4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6" name="Freeform 46"/>
          <p:cNvSpPr>
            <a:spLocks noEditPoints="1"/>
          </p:cNvSpPr>
          <p:nvPr/>
        </p:nvSpPr>
        <p:spPr bwMode="auto">
          <a:xfrm>
            <a:off x="883291" y="4815487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7" name="Text Placeholder 3"/>
          <p:cNvSpPr txBox="1"/>
          <p:nvPr/>
        </p:nvSpPr>
        <p:spPr>
          <a:xfrm>
            <a:off x="1372683" y="4687664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5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  <p:sp>
        <p:nvSpPr>
          <p:cNvPr id="28" name="Freeform 46"/>
          <p:cNvSpPr>
            <a:spLocks noEditPoints="1"/>
          </p:cNvSpPr>
          <p:nvPr/>
        </p:nvSpPr>
        <p:spPr bwMode="auto">
          <a:xfrm>
            <a:off x="883291" y="5526687"/>
            <a:ext cx="380431" cy="380428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/>
          </a:p>
        </p:txBody>
      </p:sp>
      <p:sp>
        <p:nvSpPr>
          <p:cNvPr id="29" name="Text Placeholder 3"/>
          <p:cNvSpPr txBox="1"/>
          <p:nvPr/>
        </p:nvSpPr>
        <p:spPr>
          <a:xfrm>
            <a:off x="1372683" y="5398864"/>
            <a:ext cx="3663508" cy="63600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467" b="1" dirty="0">
                <a:solidFill>
                  <a:schemeClr val="accent6"/>
                </a:solidFill>
              </a:rPr>
              <a:t>Title Goes Here</a:t>
            </a:r>
            <a:r>
              <a:rPr lang="en-US" sz="1333" b="1" dirty="0">
                <a:solidFill>
                  <a:schemeClr val="accent1"/>
                </a:solidFill>
              </a:rPr>
              <a:t/>
            </a:r>
            <a:br>
              <a:rPr lang="en-US" sz="1333" b="1" dirty="0">
                <a:solidFill>
                  <a:schemeClr val="accent1"/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There are many variations of passages but the majority have  suffered alteration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 animBg="0"/>
        </p:bldSub>
      </p:bldGraphic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宽屏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2019-02-21T08:43:57Z</dcterms:created>
  <dcterms:modified xsi:type="dcterms:W3CDTF">2019-02-26T04:34:11Z</dcterms:modified>
</cp:coreProperties>
</file>