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393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70D97-2C74-4FAD-87C2-2CA381234A84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0251-A7FB-4207-B777-9FFC732CF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91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2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3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31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9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2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54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8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46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29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8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7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9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8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2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8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7C4BDF-D529-43A2-B07C-6DB78A62C98B}" type="datetimeFigureOut">
              <a:rPr lang="zh-CN" altLang="en-US" smtClean="0"/>
              <a:t>2019/2/26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D0318A-C893-4A10-9A1E-09381DE0A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96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/>
          <p:cNvSpPr/>
          <p:nvPr/>
        </p:nvSpPr>
        <p:spPr>
          <a:xfrm>
            <a:off x="1818012" y="2740952"/>
            <a:ext cx="2328760" cy="2328760"/>
          </a:xfrm>
          <a:prstGeom prst="arc">
            <a:avLst>
              <a:gd name="adj1" fmla="val 16200000"/>
              <a:gd name="adj2" fmla="val 16068665"/>
            </a:avLst>
          </a:prstGeom>
          <a:ln w="193675" cap="rnd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Arc 38"/>
          <p:cNvSpPr/>
          <p:nvPr/>
        </p:nvSpPr>
        <p:spPr>
          <a:xfrm>
            <a:off x="1818012" y="2740952"/>
            <a:ext cx="2328760" cy="2328760"/>
          </a:xfrm>
          <a:prstGeom prst="arc">
            <a:avLst>
              <a:gd name="adj1" fmla="val 16200000"/>
              <a:gd name="adj2" fmla="val 9540086"/>
            </a:avLst>
          </a:prstGeom>
          <a:ln w="1936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Arc 39"/>
          <p:cNvSpPr/>
          <p:nvPr/>
        </p:nvSpPr>
        <p:spPr>
          <a:xfrm>
            <a:off x="1505210" y="2428150"/>
            <a:ext cx="2954365" cy="2954365"/>
          </a:xfrm>
          <a:prstGeom prst="arc">
            <a:avLst>
              <a:gd name="adj1" fmla="val 16200000"/>
              <a:gd name="adj2" fmla="val 16086804"/>
            </a:avLst>
          </a:prstGeom>
          <a:ln w="1936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aseline="-25000"/>
          </a:p>
        </p:txBody>
      </p:sp>
      <p:sp>
        <p:nvSpPr>
          <p:cNvPr id="41" name="Arc 40"/>
          <p:cNvSpPr/>
          <p:nvPr/>
        </p:nvSpPr>
        <p:spPr>
          <a:xfrm>
            <a:off x="1505210" y="2428150"/>
            <a:ext cx="2954365" cy="2954365"/>
          </a:xfrm>
          <a:prstGeom prst="arc">
            <a:avLst>
              <a:gd name="adj1" fmla="val 16200000"/>
              <a:gd name="adj2" fmla="val 8874816"/>
            </a:avLst>
          </a:prstGeom>
          <a:ln w="1936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aseline="-25000"/>
          </a:p>
        </p:txBody>
      </p:sp>
      <p:sp>
        <p:nvSpPr>
          <p:cNvPr id="42" name="Arc 41"/>
          <p:cNvSpPr/>
          <p:nvPr/>
        </p:nvSpPr>
        <p:spPr>
          <a:xfrm>
            <a:off x="1204678" y="2127618"/>
            <a:ext cx="3555429" cy="3555429"/>
          </a:xfrm>
          <a:prstGeom prst="arc">
            <a:avLst>
              <a:gd name="adj1" fmla="val 16200000"/>
              <a:gd name="adj2" fmla="val 16093173"/>
            </a:avLst>
          </a:prstGeom>
          <a:ln w="193675" cap="rnd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aseline="-25000"/>
          </a:p>
        </p:txBody>
      </p:sp>
      <p:sp>
        <p:nvSpPr>
          <p:cNvPr id="43" name="Arc 42"/>
          <p:cNvSpPr/>
          <p:nvPr/>
        </p:nvSpPr>
        <p:spPr>
          <a:xfrm>
            <a:off x="1204678" y="2127618"/>
            <a:ext cx="3555429" cy="3555429"/>
          </a:xfrm>
          <a:prstGeom prst="arc">
            <a:avLst>
              <a:gd name="adj1" fmla="val 16200000"/>
              <a:gd name="adj2" fmla="val 2768389"/>
            </a:avLst>
          </a:prstGeom>
          <a:ln w="1936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baseline="-250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Arc 46"/>
          <p:cNvSpPr/>
          <p:nvPr/>
        </p:nvSpPr>
        <p:spPr>
          <a:xfrm>
            <a:off x="910184" y="1833124"/>
            <a:ext cx="4144416" cy="4144416"/>
          </a:xfrm>
          <a:prstGeom prst="arc">
            <a:avLst>
              <a:gd name="adj1" fmla="val 16200000"/>
              <a:gd name="adj2" fmla="val 16095755"/>
            </a:avLst>
          </a:prstGeom>
          <a:ln w="1936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aseline="-25000"/>
          </a:p>
        </p:txBody>
      </p:sp>
      <p:sp>
        <p:nvSpPr>
          <p:cNvPr id="48" name="Arc 47"/>
          <p:cNvSpPr/>
          <p:nvPr/>
        </p:nvSpPr>
        <p:spPr>
          <a:xfrm>
            <a:off x="910184" y="1833124"/>
            <a:ext cx="4144416" cy="4144416"/>
          </a:xfrm>
          <a:prstGeom prst="arc">
            <a:avLst>
              <a:gd name="adj1" fmla="val 16200000"/>
              <a:gd name="adj2" fmla="val 6886256"/>
            </a:avLst>
          </a:prstGeom>
          <a:ln w="1936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aseline="-25000"/>
          </a:p>
        </p:txBody>
      </p:sp>
      <p:sp>
        <p:nvSpPr>
          <p:cNvPr id="45" name="Freeform 48"/>
          <p:cNvSpPr/>
          <p:nvPr/>
        </p:nvSpPr>
        <p:spPr bwMode="auto">
          <a:xfrm>
            <a:off x="2724257" y="3437459"/>
            <a:ext cx="516273" cy="935748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15" y="66"/>
              </a:cxn>
              <a:cxn ang="0">
                <a:pos x="13" y="67"/>
              </a:cxn>
              <a:cxn ang="0">
                <a:pos x="12" y="67"/>
              </a:cxn>
              <a:cxn ang="0">
                <a:pos x="11" y="65"/>
              </a:cxn>
              <a:cxn ang="0">
                <a:pos x="19" y="33"/>
              </a:cxn>
              <a:cxn ang="0">
                <a:pos x="3" y="37"/>
              </a:cxn>
              <a:cxn ang="0">
                <a:pos x="2" y="37"/>
              </a:cxn>
              <a:cxn ang="0">
                <a:pos x="1" y="36"/>
              </a:cxn>
              <a:cxn ang="0">
                <a:pos x="1" y="35"/>
              </a:cxn>
              <a:cxn ang="0">
                <a:pos x="9" y="2"/>
              </a:cxn>
              <a:cxn ang="0">
                <a:pos x="10" y="0"/>
              </a:cxn>
              <a:cxn ang="0">
                <a:pos x="24" y="0"/>
              </a:cxn>
              <a:cxn ang="0">
                <a:pos x="25" y="2"/>
              </a:cxn>
              <a:cxn ang="0">
                <a:pos x="25" y="3"/>
              </a:cxn>
              <a:cxn ang="0">
                <a:pos x="18" y="21"/>
              </a:cxn>
              <a:cxn ang="0">
                <a:pos x="34" y="18"/>
              </a:cxn>
              <a:cxn ang="0">
                <a:pos x="35" y="17"/>
              </a:cxn>
              <a:cxn ang="0">
                <a:pos x="36" y="18"/>
              </a:cxn>
              <a:cxn ang="0">
                <a:pos x="36" y="20"/>
              </a:cxn>
            </a:cxnLst>
            <a:rect l="0" t="0" r="r" b="b"/>
            <a:pathLst>
              <a:path w="37" h="67">
                <a:moveTo>
                  <a:pt x="36" y="20"/>
                </a:moveTo>
                <a:cubicBezTo>
                  <a:pt x="15" y="66"/>
                  <a:pt x="15" y="66"/>
                  <a:pt x="15" y="66"/>
                </a:cubicBezTo>
                <a:cubicBezTo>
                  <a:pt x="14" y="67"/>
                  <a:pt x="14" y="67"/>
                  <a:pt x="13" y="67"/>
                </a:cubicBezTo>
                <a:cubicBezTo>
                  <a:pt x="13" y="67"/>
                  <a:pt x="13" y="67"/>
                  <a:pt x="12" y="67"/>
                </a:cubicBezTo>
                <a:cubicBezTo>
                  <a:pt x="11" y="67"/>
                  <a:pt x="11" y="66"/>
                  <a:pt x="11" y="65"/>
                </a:cubicBezTo>
                <a:cubicBezTo>
                  <a:pt x="19" y="33"/>
                  <a:pt x="19" y="33"/>
                  <a:pt x="19" y="33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2" y="37"/>
                  <a:pt x="1" y="37"/>
                  <a:pt x="1" y="36"/>
                </a:cubicBezTo>
                <a:cubicBezTo>
                  <a:pt x="1" y="36"/>
                  <a:pt x="0" y="35"/>
                  <a:pt x="1" y="35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25" y="2"/>
                  <a:pt x="25" y="3"/>
                  <a:pt x="25" y="3"/>
                </a:cubicBezTo>
                <a:cubicBezTo>
                  <a:pt x="18" y="21"/>
                  <a:pt x="18" y="21"/>
                  <a:pt x="18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5" y="17"/>
                </a:cubicBezTo>
                <a:cubicBezTo>
                  <a:pt x="35" y="17"/>
                  <a:pt x="36" y="18"/>
                  <a:pt x="36" y="18"/>
                </a:cubicBezTo>
                <a:cubicBezTo>
                  <a:pt x="36" y="19"/>
                  <a:pt x="37" y="19"/>
                  <a:pt x="36" y="20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grpSp>
        <p:nvGrpSpPr>
          <p:cNvPr id="50" name="Group 49"/>
          <p:cNvGrpSpPr/>
          <p:nvPr/>
        </p:nvGrpSpPr>
        <p:grpSpPr>
          <a:xfrm>
            <a:off x="6137613" y="1895736"/>
            <a:ext cx="5394243" cy="815048"/>
            <a:chOff x="5389976" y="1256426"/>
            <a:chExt cx="3334710" cy="611286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7085757" y="228784"/>
              <a:ext cx="611285" cy="2666572"/>
            </a:xfrm>
            <a:prstGeom prst="round2SameRect">
              <a:avLst>
                <a:gd name="adj1" fmla="val 2130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ound Same Side Corner Rectangle 48"/>
            <p:cNvSpPr/>
            <p:nvPr/>
          </p:nvSpPr>
          <p:spPr>
            <a:xfrm rot="16200000">
              <a:off x="5418402" y="1228000"/>
              <a:ext cx="611285" cy="668138"/>
            </a:xfrm>
            <a:prstGeom prst="round2SameRect">
              <a:avLst>
                <a:gd name="adj1" fmla="val 21309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4" name="Group 288"/>
          <p:cNvGrpSpPr/>
          <p:nvPr/>
        </p:nvGrpSpPr>
        <p:grpSpPr>
          <a:xfrm>
            <a:off x="6370523" y="2117183"/>
            <a:ext cx="560373" cy="372155"/>
            <a:chOff x="8291513" y="4287838"/>
            <a:chExt cx="415925" cy="276225"/>
          </a:xfrm>
          <a:solidFill>
            <a:schemeClr val="accent1"/>
          </a:solidFill>
        </p:grpSpPr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close/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close/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close/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close/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close/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close/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close/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close/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close/>
                  <a:moveTo>
                    <a:pt x="35" y="70"/>
                  </a:moveTo>
                  <a:lnTo>
                    <a:pt x="35" y="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moveTo>
                    <a:pt x="35" y="70"/>
                  </a:moveTo>
                  <a:lnTo>
                    <a:pt x="35" y="7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7302568" y="1913412"/>
            <a:ext cx="38674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Title Goes Here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333" dirty="0">
                <a:solidFill>
                  <a:schemeClr val="bg1"/>
                </a:solidFill>
              </a:rPr>
              <a:t>There are many variations of passages of Lorem Ipsum available .</a:t>
            </a:r>
          </a:p>
        </p:txBody>
      </p:sp>
      <p:cxnSp>
        <p:nvCxnSpPr>
          <p:cNvPr id="140" name="Elbow Connector 139"/>
          <p:cNvCxnSpPr/>
          <p:nvPr/>
        </p:nvCxnSpPr>
        <p:spPr>
          <a:xfrm rot="10800000" flipV="1">
            <a:off x="4814653" y="2303259"/>
            <a:ext cx="1322963" cy="69757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6137613" y="2983155"/>
            <a:ext cx="5394243" cy="815048"/>
            <a:chOff x="5389976" y="1256426"/>
            <a:chExt cx="3334710" cy="611286"/>
          </a:xfrm>
        </p:grpSpPr>
        <p:sp>
          <p:nvSpPr>
            <p:cNvPr id="143" name="Round Same Side Corner Rectangle 142"/>
            <p:cNvSpPr/>
            <p:nvPr/>
          </p:nvSpPr>
          <p:spPr>
            <a:xfrm rot="5400000">
              <a:off x="7085757" y="228784"/>
              <a:ext cx="611285" cy="2666572"/>
            </a:xfrm>
            <a:prstGeom prst="round2SameRect">
              <a:avLst>
                <a:gd name="adj1" fmla="val 213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4" name="Round Same Side Corner Rectangle 143"/>
            <p:cNvSpPr/>
            <p:nvPr/>
          </p:nvSpPr>
          <p:spPr>
            <a:xfrm rot="16200000">
              <a:off x="5418402" y="1228000"/>
              <a:ext cx="611285" cy="668138"/>
            </a:xfrm>
            <a:prstGeom prst="round2SameRect">
              <a:avLst>
                <a:gd name="adj1" fmla="val 21309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7302568" y="3000830"/>
            <a:ext cx="38674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Title Goes Here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333" dirty="0">
                <a:solidFill>
                  <a:schemeClr val="bg1"/>
                </a:solidFill>
              </a:rPr>
              <a:t>There are many variations of passages of Lorem Ipsum available .</a:t>
            </a:r>
          </a:p>
        </p:txBody>
      </p:sp>
      <p:cxnSp>
        <p:nvCxnSpPr>
          <p:cNvPr id="149" name="Elbow Connector 148"/>
          <p:cNvCxnSpPr/>
          <p:nvPr/>
        </p:nvCxnSpPr>
        <p:spPr>
          <a:xfrm rot="10800000" flipV="1">
            <a:off x="4684949" y="3390676"/>
            <a:ext cx="1452667" cy="7208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322"/>
          <p:cNvGrpSpPr/>
          <p:nvPr/>
        </p:nvGrpSpPr>
        <p:grpSpPr>
          <a:xfrm>
            <a:off x="6435376" y="3060979"/>
            <a:ext cx="486781" cy="669323"/>
            <a:chOff x="8597901" y="2862263"/>
            <a:chExt cx="571500" cy="785813"/>
          </a:xfrm>
          <a:solidFill>
            <a:schemeClr val="accent2"/>
          </a:solidFill>
        </p:grpSpPr>
        <p:sp>
          <p:nvSpPr>
            <p:cNvPr id="88" name="Freeform 105"/>
            <p:cNvSpPr>
              <a:spLocks noEditPoints="1"/>
            </p:cNvSpPr>
            <p:nvPr/>
          </p:nvSpPr>
          <p:spPr bwMode="auto">
            <a:xfrm>
              <a:off x="8832851" y="3132138"/>
              <a:ext cx="98425" cy="9683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3">
                  <a:moveTo>
                    <a:pt x="34" y="16"/>
                  </a:moveTo>
                  <a:cubicBezTo>
                    <a:pt x="34" y="26"/>
                    <a:pt x="2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9" name="Freeform 106"/>
            <p:cNvSpPr>
              <a:spLocks noEditPoints="1"/>
            </p:cNvSpPr>
            <p:nvPr/>
          </p:nvSpPr>
          <p:spPr bwMode="auto">
            <a:xfrm>
              <a:off x="8836026" y="2862263"/>
              <a:ext cx="92075" cy="261938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16" y="0"/>
                </a:cxn>
                <a:cxn ang="0">
                  <a:pos x="0" y="90"/>
                </a:cxn>
                <a:cxn ang="0">
                  <a:pos x="16" y="84"/>
                </a:cxn>
                <a:cxn ang="0">
                  <a:pos x="32" y="90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32" h="90">
                  <a:moveTo>
                    <a:pt x="32" y="90"/>
                  </a:moveTo>
                  <a:cubicBezTo>
                    <a:pt x="30" y="63"/>
                    <a:pt x="23" y="0"/>
                    <a:pt x="16" y="0"/>
                  </a:cubicBezTo>
                  <a:cubicBezTo>
                    <a:pt x="10" y="0"/>
                    <a:pt x="3" y="63"/>
                    <a:pt x="0" y="90"/>
                  </a:cubicBezTo>
                  <a:cubicBezTo>
                    <a:pt x="5" y="86"/>
                    <a:pt x="10" y="84"/>
                    <a:pt x="16" y="84"/>
                  </a:cubicBezTo>
                  <a:cubicBezTo>
                    <a:pt x="22" y="84"/>
                    <a:pt x="28" y="86"/>
                    <a:pt x="32" y="90"/>
                  </a:cubicBezTo>
                  <a:close/>
                  <a:moveTo>
                    <a:pt x="32" y="90"/>
                  </a:moveTo>
                  <a:cubicBezTo>
                    <a:pt x="32" y="90"/>
                    <a:pt x="32" y="90"/>
                    <a:pt x="32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0" name="Freeform 107"/>
            <p:cNvSpPr>
              <a:spLocks noEditPoints="1"/>
            </p:cNvSpPr>
            <p:nvPr/>
          </p:nvSpPr>
          <p:spPr bwMode="auto">
            <a:xfrm>
              <a:off x="8597901" y="3170238"/>
              <a:ext cx="571500" cy="4778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4" y="3"/>
                </a:cxn>
                <a:cxn ang="0">
                  <a:pos x="98" y="29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3" y="58"/>
                </a:cxn>
                <a:cxn ang="0">
                  <a:pos x="89" y="27"/>
                </a:cxn>
                <a:cxn ang="0">
                  <a:pos x="81" y="155"/>
                </a:cxn>
                <a:cxn ang="0">
                  <a:pos x="98" y="164"/>
                </a:cxn>
                <a:cxn ang="0">
                  <a:pos x="115" y="155"/>
                </a:cxn>
                <a:cxn ang="0">
                  <a:pos x="108" y="27"/>
                </a:cxn>
                <a:cxn ang="0">
                  <a:pos x="193" y="58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97" h="164">
                  <a:moveTo>
                    <a:pt x="123" y="0"/>
                  </a:moveTo>
                  <a:cubicBezTo>
                    <a:pt x="124" y="1"/>
                    <a:pt x="124" y="2"/>
                    <a:pt x="124" y="3"/>
                  </a:cubicBezTo>
                  <a:cubicBezTo>
                    <a:pt x="124" y="17"/>
                    <a:pt x="112" y="29"/>
                    <a:pt x="98" y="29"/>
                  </a:cubicBezTo>
                  <a:cubicBezTo>
                    <a:pt x="84" y="29"/>
                    <a:pt x="73" y="17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15"/>
                    <a:pt x="0" y="53"/>
                    <a:pt x="3" y="58"/>
                  </a:cubicBezTo>
                  <a:cubicBezTo>
                    <a:pt x="7" y="64"/>
                    <a:pt x="65" y="38"/>
                    <a:pt x="89" y="27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5"/>
                    <a:pt x="86" y="164"/>
                    <a:pt x="98" y="164"/>
                  </a:cubicBezTo>
                  <a:cubicBezTo>
                    <a:pt x="111" y="164"/>
                    <a:pt x="115" y="155"/>
                    <a:pt x="115" y="15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32" y="38"/>
                    <a:pt x="190" y="64"/>
                    <a:pt x="193" y="58"/>
                  </a:cubicBezTo>
                  <a:cubicBezTo>
                    <a:pt x="197" y="53"/>
                    <a:pt x="145" y="15"/>
                    <a:pt x="123" y="0"/>
                  </a:cubicBez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137613" y="4085623"/>
            <a:ext cx="5394243" cy="815048"/>
            <a:chOff x="5389976" y="1256426"/>
            <a:chExt cx="3334710" cy="611286"/>
          </a:xfrm>
        </p:grpSpPr>
        <p:sp>
          <p:nvSpPr>
            <p:cNvPr id="153" name="Round Same Side Corner Rectangle 152"/>
            <p:cNvSpPr/>
            <p:nvPr/>
          </p:nvSpPr>
          <p:spPr>
            <a:xfrm rot="5400000">
              <a:off x="7085757" y="228784"/>
              <a:ext cx="611285" cy="2666572"/>
            </a:xfrm>
            <a:prstGeom prst="round2SameRect">
              <a:avLst>
                <a:gd name="adj1" fmla="val 21309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4" name="Round Same Side Corner Rectangle 153"/>
            <p:cNvSpPr/>
            <p:nvPr/>
          </p:nvSpPr>
          <p:spPr>
            <a:xfrm rot="16200000">
              <a:off x="5418402" y="1228000"/>
              <a:ext cx="611285" cy="668138"/>
            </a:xfrm>
            <a:prstGeom prst="round2SameRect">
              <a:avLst>
                <a:gd name="adj1" fmla="val 21309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7302568" y="4103298"/>
            <a:ext cx="38674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Title Goes Here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333" dirty="0">
                <a:solidFill>
                  <a:schemeClr val="bg1"/>
                </a:solidFill>
              </a:rPr>
              <a:t>There are many variations of passages of Lorem Ipsum available .</a:t>
            </a:r>
          </a:p>
        </p:txBody>
      </p:sp>
      <p:cxnSp>
        <p:nvCxnSpPr>
          <p:cNvPr id="156" name="Elbow Connector 155"/>
          <p:cNvCxnSpPr/>
          <p:nvPr/>
        </p:nvCxnSpPr>
        <p:spPr>
          <a:xfrm rot="10800000" flipV="1">
            <a:off x="3543571" y="4493143"/>
            <a:ext cx="2594043" cy="681967"/>
          </a:xfrm>
          <a:prstGeom prst="bentConnector3">
            <a:avLst>
              <a:gd name="adj1" fmla="val 28500"/>
            </a:avLst>
          </a:prstGeom>
          <a:ln w="190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249"/>
          <p:cNvGrpSpPr/>
          <p:nvPr/>
        </p:nvGrpSpPr>
        <p:grpSpPr>
          <a:xfrm>
            <a:off x="6357552" y="4242992"/>
            <a:ext cx="607125" cy="500304"/>
            <a:chOff x="1771650" y="4086226"/>
            <a:chExt cx="712788" cy="587376"/>
          </a:xfrm>
          <a:solidFill>
            <a:schemeClr val="accent3"/>
          </a:solidFill>
        </p:grpSpPr>
        <p:sp>
          <p:nvSpPr>
            <p:cNvPr id="52" name="Freeform 83"/>
            <p:cNvSpPr/>
            <p:nvPr/>
          </p:nvSpPr>
          <p:spPr bwMode="auto">
            <a:xfrm>
              <a:off x="1908175" y="4086226"/>
              <a:ext cx="561975" cy="21431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354" y="135"/>
                </a:cxn>
                <a:cxn ang="0">
                  <a:pos x="298" y="40"/>
                </a:cxn>
                <a:cxn ang="0">
                  <a:pos x="250" y="106"/>
                </a:cxn>
                <a:cxn ang="0">
                  <a:pos x="180" y="0"/>
                </a:cxn>
                <a:cxn ang="0">
                  <a:pos x="118" y="101"/>
                </a:cxn>
                <a:cxn ang="0">
                  <a:pos x="73" y="40"/>
                </a:cxn>
                <a:cxn ang="0">
                  <a:pos x="0" y="135"/>
                </a:cxn>
              </a:cxnLst>
              <a:rect l="0" t="0" r="r" b="b"/>
              <a:pathLst>
                <a:path w="354" h="135">
                  <a:moveTo>
                    <a:pt x="0" y="135"/>
                  </a:moveTo>
                  <a:lnTo>
                    <a:pt x="354" y="135"/>
                  </a:lnTo>
                  <a:lnTo>
                    <a:pt x="298" y="40"/>
                  </a:lnTo>
                  <a:lnTo>
                    <a:pt x="250" y="106"/>
                  </a:lnTo>
                  <a:lnTo>
                    <a:pt x="180" y="0"/>
                  </a:lnTo>
                  <a:lnTo>
                    <a:pt x="118" y="101"/>
                  </a:lnTo>
                  <a:lnTo>
                    <a:pt x="73" y="4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3" name="Freeform 84"/>
            <p:cNvSpPr/>
            <p:nvPr/>
          </p:nvSpPr>
          <p:spPr bwMode="auto">
            <a:xfrm>
              <a:off x="1795463" y="4221164"/>
              <a:ext cx="688975" cy="393700"/>
            </a:xfrm>
            <a:custGeom>
              <a:avLst/>
              <a:gdLst/>
              <a:ahLst/>
              <a:cxnLst>
                <a:cxn ang="0">
                  <a:pos x="413" y="61"/>
                </a:cxn>
                <a:cxn ang="0">
                  <a:pos x="58" y="61"/>
                </a:cxn>
                <a:cxn ang="0">
                  <a:pos x="4" y="5"/>
                </a:cxn>
                <a:cxn ang="0">
                  <a:pos x="0" y="20"/>
                </a:cxn>
                <a:cxn ang="0">
                  <a:pos x="42" y="61"/>
                </a:cxn>
                <a:cxn ang="0">
                  <a:pos x="92" y="237"/>
                </a:cxn>
                <a:cxn ang="0">
                  <a:pos x="111" y="237"/>
                </a:cxn>
                <a:cxn ang="0">
                  <a:pos x="110" y="231"/>
                </a:cxn>
                <a:cxn ang="0">
                  <a:pos x="157" y="184"/>
                </a:cxn>
                <a:cxn ang="0">
                  <a:pos x="204" y="231"/>
                </a:cxn>
                <a:cxn ang="0">
                  <a:pos x="203" y="237"/>
                </a:cxn>
                <a:cxn ang="0">
                  <a:pos x="256" y="237"/>
                </a:cxn>
                <a:cxn ang="0">
                  <a:pos x="256" y="231"/>
                </a:cxn>
                <a:cxn ang="0">
                  <a:pos x="303" y="184"/>
                </a:cxn>
                <a:cxn ang="0">
                  <a:pos x="349" y="231"/>
                </a:cxn>
                <a:cxn ang="0">
                  <a:pos x="349" y="237"/>
                </a:cxn>
                <a:cxn ang="0">
                  <a:pos x="366" y="237"/>
                </a:cxn>
                <a:cxn ang="0">
                  <a:pos x="413" y="61"/>
                </a:cxn>
              </a:cxnLst>
              <a:rect l="0" t="0" r="r" b="b"/>
              <a:pathLst>
                <a:path w="413" h="237">
                  <a:moveTo>
                    <a:pt x="413" y="61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64" y="0"/>
                    <a:pt x="4" y="5"/>
                    <a:pt x="4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4" y="13"/>
                    <a:pt x="42" y="61"/>
                    <a:pt x="42" y="61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11" y="237"/>
                    <a:pt x="111" y="237"/>
                    <a:pt x="111" y="237"/>
                  </a:cubicBezTo>
                  <a:cubicBezTo>
                    <a:pt x="110" y="235"/>
                    <a:pt x="110" y="233"/>
                    <a:pt x="110" y="231"/>
                  </a:cubicBezTo>
                  <a:cubicBezTo>
                    <a:pt x="110" y="205"/>
                    <a:pt x="131" y="184"/>
                    <a:pt x="157" y="184"/>
                  </a:cubicBezTo>
                  <a:cubicBezTo>
                    <a:pt x="183" y="184"/>
                    <a:pt x="204" y="205"/>
                    <a:pt x="204" y="231"/>
                  </a:cubicBezTo>
                  <a:cubicBezTo>
                    <a:pt x="204" y="233"/>
                    <a:pt x="204" y="235"/>
                    <a:pt x="203" y="237"/>
                  </a:cubicBezTo>
                  <a:cubicBezTo>
                    <a:pt x="256" y="237"/>
                    <a:pt x="256" y="237"/>
                    <a:pt x="256" y="237"/>
                  </a:cubicBezTo>
                  <a:cubicBezTo>
                    <a:pt x="256" y="235"/>
                    <a:pt x="256" y="233"/>
                    <a:pt x="256" y="231"/>
                  </a:cubicBezTo>
                  <a:cubicBezTo>
                    <a:pt x="256" y="205"/>
                    <a:pt x="277" y="184"/>
                    <a:pt x="303" y="184"/>
                  </a:cubicBezTo>
                  <a:cubicBezTo>
                    <a:pt x="329" y="184"/>
                    <a:pt x="349" y="205"/>
                    <a:pt x="349" y="231"/>
                  </a:cubicBezTo>
                  <a:cubicBezTo>
                    <a:pt x="349" y="233"/>
                    <a:pt x="349" y="235"/>
                    <a:pt x="349" y="237"/>
                  </a:cubicBezTo>
                  <a:cubicBezTo>
                    <a:pt x="366" y="237"/>
                    <a:pt x="366" y="237"/>
                    <a:pt x="366" y="237"/>
                  </a:cubicBezTo>
                  <a:lnTo>
                    <a:pt x="413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5" name="Freeform 85"/>
            <p:cNvSpPr/>
            <p:nvPr/>
          </p:nvSpPr>
          <p:spPr bwMode="auto">
            <a:xfrm>
              <a:off x="1995488" y="4557714"/>
              <a:ext cx="117475" cy="1158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35" y="70"/>
                </a:cxn>
                <a:cxn ang="0">
                  <a:pos x="69" y="40"/>
                </a:cxn>
                <a:cxn ang="0">
                  <a:pos x="70" y="35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5" y="0"/>
                    <a:pt x="0" y="15"/>
                    <a:pt x="0" y="35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2" y="57"/>
                    <a:pt x="17" y="70"/>
                    <a:pt x="35" y="70"/>
                  </a:cubicBezTo>
                  <a:cubicBezTo>
                    <a:pt x="52" y="70"/>
                    <a:pt x="67" y="57"/>
                    <a:pt x="69" y="40"/>
                  </a:cubicBezTo>
                  <a:cubicBezTo>
                    <a:pt x="70" y="38"/>
                    <a:pt x="70" y="36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7" name="Freeform 86"/>
            <p:cNvSpPr/>
            <p:nvPr/>
          </p:nvSpPr>
          <p:spPr bwMode="auto">
            <a:xfrm>
              <a:off x="2239963" y="4557714"/>
              <a:ext cx="117475" cy="1158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0" y="40"/>
                </a:cxn>
                <a:cxn ang="0">
                  <a:pos x="35" y="70"/>
                </a:cxn>
                <a:cxn ang="0">
                  <a:pos x="70" y="40"/>
                </a:cxn>
                <a:cxn ang="0">
                  <a:pos x="70" y="35"/>
                </a:cxn>
                <a:cxn ang="0">
                  <a:pos x="35" y="0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5"/>
                    <a:pt x="0" y="35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3" y="57"/>
                    <a:pt x="17" y="70"/>
                    <a:pt x="35" y="70"/>
                  </a:cubicBezTo>
                  <a:cubicBezTo>
                    <a:pt x="53" y="70"/>
                    <a:pt x="67" y="57"/>
                    <a:pt x="70" y="40"/>
                  </a:cubicBezTo>
                  <a:cubicBezTo>
                    <a:pt x="70" y="38"/>
                    <a:pt x="70" y="36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9" name="Freeform 87"/>
            <p:cNvSpPr/>
            <p:nvPr/>
          </p:nvSpPr>
          <p:spPr bwMode="auto">
            <a:xfrm>
              <a:off x="2266950" y="4581526"/>
              <a:ext cx="63500" cy="6508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19" y="39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19" y="0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8" y="0"/>
                    <a:pt x="0" y="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2"/>
                    <a:pt x="9" y="39"/>
                    <a:pt x="19" y="39"/>
                  </a:cubicBezTo>
                  <a:cubicBezTo>
                    <a:pt x="29" y="39"/>
                    <a:pt x="37" y="32"/>
                    <a:pt x="38" y="22"/>
                  </a:cubicBezTo>
                  <a:cubicBezTo>
                    <a:pt x="38" y="22"/>
                    <a:pt x="38" y="21"/>
                    <a:pt x="38" y="20"/>
                  </a:cubicBezTo>
                  <a:cubicBezTo>
                    <a:pt x="38" y="9"/>
                    <a:pt x="30" y="0"/>
                    <a:pt x="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1" name="Freeform 88"/>
            <p:cNvSpPr/>
            <p:nvPr/>
          </p:nvSpPr>
          <p:spPr bwMode="auto">
            <a:xfrm>
              <a:off x="2020888" y="4581526"/>
              <a:ext cx="65088" cy="6508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20" y="39"/>
                </a:cxn>
                <a:cxn ang="0">
                  <a:pos x="39" y="22"/>
                </a:cxn>
                <a:cxn ang="0">
                  <a:pos x="39" y="20"/>
                </a:cxn>
                <a:cxn ang="0">
                  <a:pos x="20" y="0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2" y="32"/>
                    <a:pt x="10" y="39"/>
                    <a:pt x="20" y="39"/>
                  </a:cubicBezTo>
                  <a:cubicBezTo>
                    <a:pt x="30" y="39"/>
                    <a:pt x="38" y="32"/>
                    <a:pt x="39" y="22"/>
                  </a:cubicBezTo>
                  <a:cubicBezTo>
                    <a:pt x="39" y="22"/>
                    <a:pt x="39" y="2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3" name="Oval 89"/>
            <p:cNvSpPr>
              <a:spLocks noChangeArrowheads="1"/>
            </p:cNvSpPr>
            <p:nvPr/>
          </p:nvSpPr>
          <p:spPr bwMode="auto">
            <a:xfrm>
              <a:off x="1771650" y="4225926"/>
              <a:ext cx="53975" cy="555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6137613" y="5177937"/>
            <a:ext cx="5394243" cy="815048"/>
            <a:chOff x="5389976" y="1256426"/>
            <a:chExt cx="3334710" cy="611286"/>
          </a:xfrm>
        </p:grpSpPr>
        <p:sp>
          <p:nvSpPr>
            <p:cNvPr id="164" name="Round Same Side Corner Rectangle 163"/>
            <p:cNvSpPr/>
            <p:nvPr/>
          </p:nvSpPr>
          <p:spPr>
            <a:xfrm rot="5400000">
              <a:off x="7085757" y="228784"/>
              <a:ext cx="611285" cy="2666572"/>
            </a:xfrm>
            <a:prstGeom prst="round2SameRect">
              <a:avLst>
                <a:gd name="adj1" fmla="val 2130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Round Same Side Corner Rectangle 164"/>
            <p:cNvSpPr/>
            <p:nvPr/>
          </p:nvSpPr>
          <p:spPr>
            <a:xfrm rot="16200000">
              <a:off x="5418402" y="1228000"/>
              <a:ext cx="611285" cy="668138"/>
            </a:xfrm>
            <a:prstGeom prst="round2SameRect">
              <a:avLst>
                <a:gd name="adj1" fmla="val 21309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7302568" y="5195613"/>
            <a:ext cx="38674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Title Goes Here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333" dirty="0">
                <a:solidFill>
                  <a:schemeClr val="bg1"/>
                </a:solidFill>
              </a:rPr>
              <a:t>There are many variations of passages of Lorem Ipsum available .</a:t>
            </a:r>
          </a:p>
        </p:txBody>
      </p:sp>
      <p:cxnSp>
        <p:nvCxnSpPr>
          <p:cNvPr id="179" name="Elbow Connector 178"/>
          <p:cNvCxnSpPr/>
          <p:nvPr/>
        </p:nvCxnSpPr>
        <p:spPr>
          <a:xfrm rot="10800000">
            <a:off x="4049411" y="3696519"/>
            <a:ext cx="2088204" cy="1888941"/>
          </a:xfrm>
          <a:prstGeom prst="bentConnector3">
            <a:avLst>
              <a:gd name="adj1" fmla="val 18323"/>
            </a:avLst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247"/>
          <p:cNvGrpSpPr/>
          <p:nvPr/>
        </p:nvGrpSpPr>
        <p:grpSpPr>
          <a:xfrm>
            <a:off x="6383567" y="5262593"/>
            <a:ext cx="561152" cy="567912"/>
            <a:chOff x="1817688" y="3025776"/>
            <a:chExt cx="658813" cy="666750"/>
          </a:xfrm>
          <a:solidFill>
            <a:schemeClr val="accent4"/>
          </a:solidFill>
        </p:grpSpPr>
        <p:sp>
          <p:nvSpPr>
            <p:cNvPr id="67" name="Freeform 101"/>
            <p:cNvSpPr/>
            <p:nvPr/>
          </p:nvSpPr>
          <p:spPr bwMode="auto">
            <a:xfrm>
              <a:off x="1833563" y="3025776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9" name="Freeform 102"/>
            <p:cNvSpPr/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0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2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3" name="Freeform 105"/>
            <p:cNvSpPr/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5" name="Freeform 106"/>
            <p:cNvSpPr/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6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7" name="Freeform 108"/>
            <p:cNvSpPr/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8" name="Freeform 109"/>
            <p:cNvSpPr/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79" name="Freeform 110"/>
            <p:cNvSpPr/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0" name="Freeform 111"/>
            <p:cNvSpPr/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412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3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94" name="Rounded Rectangle 193"/>
          <p:cNvSpPr/>
          <p:nvPr/>
        </p:nvSpPr>
        <p:spPr>
          <a:xfrm>
            <a:off x="2177899" y="1673310"/>
            <a:ext cx="633035" cy="2983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65%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2177899" y="1984423"/>
            <a:ext cx="633035" cy="2983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35%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177899" y="2295536"/>
            <a:ext cx="633035" cy="29834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75%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2177899" y="2606651"/>
            <a:ext cx="633035" cy="2983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80%</a:t>
            </a:r>
          </a:p>
        </p:txBody>
      </p:sp>
    </p:spTree>
  </p:cSld>
  <p:clrMapOvr>
    <a:masterClrMapping/>
  </p:clrMapOvr>
  <p:transition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5" grpId="0" animBg="1"/>
      <p:bldP spid="138" grpId="0"/>
      <p:bldP spid="148" grpId="0"/>
      <p:bldP spid="155" grpId="0"/>
      <p:bldP spid="166" grpId="0"/>
      <p:bldP spid="194" grpId="0" animBg="1"/>
      <p:bldP spid="195" grpId="0" animBg="1"/>
      <p:bldP spid="196" grpId="0" animBg="1"/>
      <p:bldP spid="19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67</Words>
  <Application>Microsoft Office PowerPoint</Application>
  <PresentationFormat>宽屏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方正舒体</vt:lpstr>
      <vt:lpstr>Arial</vt:lpstr>
      <vt:lpstr>Garamond</vt:lpstr>
      <vt:lpstr>环保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办公资源</cp:lastModifiedBy>
  <cp:revision>2</cp:revision>
  <dcterms:created xsi:type="dcterms:W3CDTF">2019-02-21T08:44:37Z</dcterms:created>
  <dcterms:modified xsi:type="dcterms:W3CDTF">2019-02-26T04:35:05Z</dcterms:modified>
</cp:coreProperties>
</file>