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40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23E7-4C68-4E93-A479-1FD309BEABD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61DCC-B107-4A8F-ADD7-3816E21334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1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7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46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66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363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9974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94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17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09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590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6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03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6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0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2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43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5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0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6851E0-9BEE-4486-A895-0959EF56945E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2E6881-0AA4-4769-B324-9F5729397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402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ie 57"/>
          <p:cNvSpPr/>
          <p:nvPr/>
        </p:nvSpPr>
        <p:spPr>
          <a:xfrm rot="6734800">
            <a:off x="3882743" y="1624868"/>
            <a:ext cx="4426517" cy="4426515"/>
          </a:xfrm>
          <a:prstGeom prst="pie">
            <a:avLst>
              <a:gd name="adj1" fmla="val 20462629"/>
              <a:gd name="adj2" fmla="val 287333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6734800">
            <a:off x="4157545" y="1899669"/>
            <a:ext cx="3876913" cy="3876913"/>
          </a:xfrm>
          <a:prstGeom prst="pie">
            <a:avLst>
              <a:gd name="adj1" fmla="val 621241"/>
              <a:gd name="adj2" fmla="val 493243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007484" y="1736855"/>
            <a:ext cx="1146048" cy="1146048"/>
            <a:chOff x="3481803" y="2540429"/>
            <a:chExt cx="743814" cy="743814"/>
          </a:xfrm>
        </p:grpSpPr>
        <p:sp>
          <p:nvSpPr>
            <p:cNvPr id="44" name="Oval 43"/>
            <p:cNvSpPr/>
            <p:nvPr/>
          </p:nvSpPr>
          <p:spPr>
            <a:xfrm>
              <a:off x="3481803" y="2540429"/>
              <a:ext cx="743814" cy="743814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5" name="Freeform 65"/>
            <p:cNvSpPr>
              <a:spLocks noEditPoints="1"/>
            </p:cNvSpPr>
            <p:nvPr/>
          </p:nvSpPr>
          <p:spPr bwMode="auto">
            <a:xfrm>
              <a:off x="3723690" y="2759254"/>
              <a:ext cx="290520" cy="306164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725152" y="3321024"/>
            <a:ext cx="1146048" cy="1146048"/>
            <a:chOff x="3161459" y="1546179"/>
            <a:chExt cx="846336" cy="846336"/>
          </a:xfrm>
        </p:grpSpPr>
        <p:sp>
          <p:nvSpPr>
            <p:cNvPr id="47" name="Oval 46"/>
            <p:cNvSpPr/>
            <p:nvPr/>
          </p:nvSpPr>
          <p:spPr>
            <a:xfrm>
              <a:off x="3161459" y="1546179"/>
              <a:ext cx="846336" cy="84633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Freeform 117"/>
            <p:cNvSpPr>
              <a:spLocks noEditPoints="1"/>
            </p:cNvSpPr>
            <p:nvPr/>
          </p:nvSpPr>
          <p:spPr bwMode="auto">
            <a:xfrm>
              <a:off x="3410564" y="1801135"/>
              <a:ext cx="348127" cy="336425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041064" y="4903127"/>
            <a:ext cx="1146048" cy="1146048"/>
            <a:chOff x="3184209" y="3531317"/>
            <a:chExt cx="684100" cy="684100"/>
          </a:xfrm>
        </p:grpSpPr>
        <p:sp>
          <p:nvSpPr>
            <p:cNvPr id="50" name="Oval 49"/>
            <p:cNvSpPr/>
            <p:nvPr/>
          </p:nvSpPr>
          <p:spPr>
            <a:xfrm>
              <a:off x="3184209" y="3531317"/>
              <a:ext cx="684100" cy="684100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1" name="Freeform 154"/>
            <p:cNvSpPr/>
            <p:nvPr/>
          </p:nvSpPr>
          <p:spPr bwMode="auto">
            <a:xfrm>
              <a:off x="3368326" y="3747479"/>
              <a:ext cx="315866" cy="251777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038998" y="1734788"/>
            <a:ext cx="1150181" cy="1150181"/>
            <a:chOff x="2347489" y="871038"/>
            <a:chExt cx="862636" cy="862636"/>
          </a:xfrm>
        </p:grpSpPr>
        <p:sp>
          <p:nvSpPr>
            <p:cNvPr id="53" name="Oval 52"/>
            <p:cNvSpPr/>
            <p:nvPr/>
          </p:nvSpPr>
          <p:spPr>
            <a:xfrm>
              <a:off x="2347489" y="871038"/>
              <a:ext cx="862636" cy="8626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4" name="Freeform 78"/>
            <p:cNvSpPr/>
            <p:nvPr/>
          </p:nvSpPr>
          <p:spPr bwMode="auto">
            <a:xfrm>
              <a:off x="2637837" y="1033400"/>
              <a:ext cx="281940" cy="537913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320800" y="3319991"/>
            <a:ext cx="1146048" cy="1146048"/>
            <a:chOff x="2511352" y="4097188"/>
            <a:chExt cx="554366" cy="554366"/>
          </a:xfrm>
        </p:grpSpPr>
        <p:sp>
          <p:nvSpPr>
            <p:cNvPr id="56" name="Oval 55"/>
            <p:cNvSpPr/>
            <p:nvPr/>
          </p:nvSpPr>
          <p:spPr>
            <a:xfrm>
              <a:off x="2511352" y="4097188"/>
              <a:ext cx="554366" cy="554366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7" name="Freeform 20"/>
            <p:cNvSpPr/>
            <p:nvPr/>
          </p:nvSpPr>
          <p:spPr bwMode="auto">
            <a:xfrm>
              <a:off x="2658025" y="4201638"/>
              <a:ext cx="261020" cy="345467"/>
            </a:xfrm>
            <a:custGeom>
              <a:avLst/>
              <a:gdLst/>
              <a:ahLst/>
              <a:cxnLst>
                <a:cxn ang="0">
                  <a:pos x="83" y="168"/>
                </a:cxn>
                <a:cxn ang="0">
                  <a:pos x="76" y="193"/>
                </a:cxn>
                <a:cxn ang="0">
                  <a:pos x="69" y="218"/>
                </a:cxn>
                <a:cxn ang="0">
                  <a:pos x="49" y="253"/>
                </a:cxn>
                <a:cxn ang="0">
                  <a:pos x="42" y="257"/>
                </a:cxn>
                <a:cxn ang="0">
                  <a:pos x="41" y="253"/>
                </a:cxn>
                <a:cxn ang="0">
                  <a:pos x="41" y="220"/>
                </a:cxn>
                <a:cxn ang="0">
                  <a:pos x="47" y="185"/>
                </a:cxn>
                <a:cxn ang="0">
                  <a:pos x="61" y="124"/>
                </a:cxn>
                <a:cxn ang="0">
                  <a:pos x="62" y="119"/>
                </a:cxn>
                <a:cxn ang="0">
                  <a:pos x="57" y="102"/>
                </a:cxn>
                <a:cxn ang="0">
                  <a:pos x="59" y="83"/>
                </a:cxn>
                <a:cxn ang="0">
                  <a:pos x="78" y="59"/>
                </a:cxn>
                <a:cxn ang="0">
                  <a:pos x="95" y="61"/>
                </a:cxn>
                <a:cxn ang="0">
                  <a:pos x="104" y="73"/>
                </a:cxn>
                <a:cxn ang="0">
                  <a:pos x="103" y="92"/>
                </a:cxn>
                <a:cxn ang="0">
                  <a:pos x="94" y="125"/>
                </a:cxn>
                <a:cxn ang="0">
                  <a:pos x="92" y="143"/>
                </a:cxn>
                <a:cxn ang="0">
                  <a:pos x="100" y="156"/>
                </a:cxn>
                <a:cxn ang="0">
                  <a:pos x="117" y="160"/>
                </a:cxn>
                <a:cxn ang="0">
                  <a:pos x="143" y="145"/>
                </a:cxn>
                <a:cxn ang="0">
                  <a:pos x="160" y="98"/>
                </a:cxn>
                <a:cxn ang="0">
                  <a:pos x="160" y="78"/>
                </a:cxn>
                <a:cxn ang="0">
                  <a:pos x="149" y="47"/>
                </a:cxn>
                <a:cxn ang="0">
                  <a:pos x="124" y="30"/>
                </a:cxn>
                <a:cxn ang="0">
                  <a:pos x="87" y="27"/>
                </a:cxn>
                <a:cxn ang="0">
                  <a:pos x="37" y="62"/>
                </a:cxn>
                <a:cxn ang="0">
                  <a:pos x="29" y="97"/>
                </a:cxn>
                <a:cxn ang="0">
                  <a:pos x="36" y="122"/>
                </a:cxn>
                <a:cxn ang="0">
                  <a:pos x="40" y="128"/>
                </a:cxn>
                <a:cxn ang="0">
                  <a:pos x="39" y="139"/>
                </a:cxn>
                <a:cxn ang="0">
                  <a:pos x="33" y="149"/>
                </a:cxn>
                <a:cxn ang="0">
                  <a:pos x="27" y="147"/>
                </a:cxn>
                <a:cxn ang="0">
                  <a:pos x="2" y="110"/>
                </a:cxn>
                <a:cxn ang="0">
                  <a:pos x="2" y="77"/>
                </a:cxn>
                <a:cxn ang="0">
                  <a:pos x="12" y="51"/>
                </a:cxn>
                <a:cxn ang="0">
                  <a:pos x="46" y="16"/>
                </a:cxn>
                <a:cxn ang="0">
                  <a:pos x="86" y="2"/>
                </a:cxn>
                <a:cxn ang="0">
                  <a:pos x="102" y="1"/>
                </a:cxn>
                <a:cxn ang="0">
                  <a:pos x="145" y="9"/>
                </a:cxn>
                <a:cxn ang="0">
                  <a:pos x="175" y="31"/>
                </a:cxn>
                <a:cxn ang="0">
                  <a:pos x="193" y="64"/>
                </a:cxn>
                <a:cxn ang="0">
                  <a:pos x="197" y="87"/>
                </a:cxn>
                <a:cxn ang="0">
                  <a:pos x="194" y="110"/>
                </a:cxn>
                <a:cxn ang="0">
                  <a:pos x="155" y="175"/>
                </a:cxn>
                <a:cxn ang="0">
                  <a:pos x="138" y="183"/>
                </a:cxn>
                <a:cxn ang="0">
                  <a:pos x="116" y="186"/>
                </a:cxn>
                <a:cxn ang="0">
                  <a:pos x="96" y="180"/>
                </a:cxn>
                <a:cxn ang="0">
                  <a:pos x="83" y="168"/>
                </a:cxn>
              </a:cxnLst>
              <a:rect l="0" t="0" r="r" b="b"/>
              <a:pathLst>
                <a:path w="197" h="260">
                  <a:moveTo>
                    <a:pt x="83" y="168"/>
                  </a:moveTo>
                  <a:cubicBezTo>
                    <a:pt x="80" y="176"/>
                    <a:pt x="78" y="185"/>
                    <a:pt x="76" y="193"/>
                  </a:cubicBezTo>
                  <a:cubicBezTo>
                    <a:pt x="74" y="202"/>
                    <a:pt x="72" y="210"/>
                    <a:pt x="69" y="218"/>
                  </a:cubicBezTo>
                  <a:cubicBezTo>
                    <a:pt x="64" y="231"/>
                    <a:pt x="57" y="243"/>
                    <a:pt x="49" y="253"/>
                  </a:cubicBezTo>
                  <a:cubicBezTo>
                    <a:pt x="43" y="260"/>
                    <a:pt x="44" y="257"/>
                    <a:pt x="42" y="257"/>
                  </a:cubicBezTo>
                  <a:cubicBezTo>
                    <a:pt x="41" y="256"/>
                    <a:pt x="41" y="255"/>
                    <a:pt x="41" y="253"/>
                  </a:cubicBezTo>
                  <a:cubicBezTo>
                    <a:pt x="39" y="243"/>
                    <a:pt x="40" y="231"/>
                    <a:pt x="41" y="220"/>
                  </a:cubicBezTo>
                  <a:cubicBezTo>
                    <a:pt x="41" y="207"/>
                    <a:pt x="44" y="196"/>
                    <a:pt x="47" y="185"/>
                  </a:cubicBezTo>
                  <a:cubicBezTo>
                    <a:pt x="51" y="165"/>
                    <a:pt x="56" y="144"/>
                    <a:pt x="61" y="124"/>
                  </a:cubicBezTo>
                  <a:cubicBezTo>
                    <a:pt x="61" y="122"/>
                    <a:pt x="62" y="120"/>
                    <a:pt x="62" y="119"/>
                  </a:cubicBezTo>
                  <a:cubicBezTo>
                    <a:pt x="60" y="113"/>
                    <a:pt x="58" y="108"/>
                    <a:pt x="57" y="102"/>
                  </a:cubicBezTo>
                  <a:cubicBezTo>
                    <a:pt x="57" y="95"/>
                    <a:pt x="57" y="89"/>
                    <a:pt x="59" y="83"/>
                  </a:cubicBezTo>
                  <a:cubicBezTo>
                    <a:pt x="62" y="72"/>
                    <a:pt x="68" y="63"/>
                    <a:pt x="78" y="59"/>
                  </a:cubicBezTo>
                  <a:cubicBezTo>
                    <a:pt x="84" y="57"/>
                    <a:pt x="91" y="58"/>
                    <a:pt x="95" y="61"/>
                  </a:cubicBezTo>
                  <a:cubicBezTo>
                    <a:pt x="99" y="63"/>
                    <a:pt x="102" y="67"/>
                    <a:pt x="104" y="73"/>
                  </a:cubicBezTo>
                  <a:cubicBezTo>
                    <a:pt x="105" y="79"/>
                    <a:pt x="104" y="87"/>
                    <a:pt x="103" y="92"/>
                  </a:cubicBezTo>
                  <a:cubicBezTo>
                    <a:pt x="100" y="104"/>
                    <a:pt x="97" y="113"/>
                    <a:pt x="94" y="125"/>
                  </a:cubicBezTo>
                  <a:cubicBezTo>
                    <a:pt x="92" y="131"/>
                    <a:pt x="90" y="137"/>
                    <a:pt x="92" y="143"/>
                  </a:cubicBezTo>
                  <a:cubicBezTo>
                    <a:pt x="93" y="149"/>
                    <a:pt x="96" y="153"/>
                    <a:pt x="100" y="156"/>
                  </a:cubicBezTo>
                  <a:cubicBezTo>
                    <a:pt x="105" y="159"/>
                    <a:pt x="110" y="161"/>
                    <a:pt x="117" y="160"/>
                  </a:cubicBezTo>
                  <a:cubicBezTo>
                    <a:pt x="129" y="160"/>
                    <a:pt x="137" y="152"/>
                    <a:pt x="143" y="145"/>
                  </a:cubicBezTo>
                  <a:cubicBezTo>
                    <a:pt x="152" y="133"/>
                    <a:pt x="158" y="117"/>
                    <a:pt x="160" y="98"/>
                  </a:cubicBezTo>
                  <a:cubicBezTo>
                    <a:pt x="160" y="92"/>
                    <a:pt x="161" y="85"/>
                    <a:pt x="160" y="78"/>
                  </a:cubicBezTo>
                  <a:cubicBezTo>
                    <a:pt x="160" y="65"/>
                    <a:pt x="156" y="55"/>
                    <a:pt x="149" y="47"/>
                  </a:cubicBezTo>
                  <a:cubicBezTo>
                    <a:pt x="143" y="39"/>
                    <a:pt x="135" y="33"/>
                    <a:pt x="124" y="30"/>
                  </a:cubicBezTo>
                  <a:cubicBezTo>
                    <a:pt x="114" y="26"/>
                    <a:pt x="99" y="25"/>
                    <a:pt x="87" y="27"/>
                  </a:cubicBezTo>
                  <a:cubicBezTo>
                    <a:pt x="63" y="31"/>
                    <a:pt x="47" y="44"/>
                    <a:pt x="37" y="62"/>
                  </a:cubicBezTo>
                  <a:cubicBezTo>
                    <a:pt x="32" y="72"/>
                    <a:pt x="29" y="83"/>
                    <a:pt x="29" y="97"/>
                  </a:cubicBezTo>
                  <a:cubicBezTo>
                    <a:pt x="29" y="107"/>
                    <a:pt x="32" y="115"/>
                    <a:pt x="36" y="122"/>
                  </a:cubicBezTo>
                  <a:cubicBezTo>
                    <a:pt x="37" y="124"/>
                    <a:pt x="39" y="125"/>
                    <a:pt x="40" y="128"/>
                  </a:cubicBezTo>
                  <a:cubicBezTo>
                    <a:pt x="42" y="131"/>
                    <a:pt x="40" y="136"/>
                    <a:pt x="39" y="139"/>
                  </a:cubicBezTo>
                  <a:cubicBezTo>
                    <a:pt x="38" y="143"/>
                    <a:pt x="38" y="149"/>
                    <a:pt x="33" y="149"/>
                  </a:cubicBezTo>
                  <a:cubicBezTo>
                    <a:pt x="31" y="149"/>
                    <a:pt x="28" y="148"/>
                    <a:pt x="27" y="147"/>
                  </a:cubicBezTo>
                  <a:cubicBezTo>
                    <a:pt x="14" y="140"/>
                    <a:pt x="6" y="127"/>
                    <a:pt x="2" y="110"/>
                  </a:cubicBezTo>
                  <a:cubicBezTo>
                    <a:pt x="0" y="99"/>
                    <a:pt x="0" y="87"/>
                    <a:pt x="2" y="77"/>
                  </a:cubicBezTo>
                  <a:cubicBezTo>
                    <a:pt x="4" y="68"/>
                    <a:pt x="8" y="59"/>
                    <a:pt x="12" y="51"/>
                  </a:cubicBezTo>
                  <a:cubicBezTo>
                    <a:pt x="20" y="36"/>
                    <a:pt x="32" y="24"/>
                    <a:pt x="46" y="16"/>
                  </a:cubicBezTo>
                  <a:cubicBezTo>
                    <a:pt x="58" y="9"/>
                    <a:pt x="70" y="5"/>
                    <a:pt x="86" y="2"/>
                  </a:cubicBezTo>
                  <a:cubicBezTo>
                    <a:pt x="91" y="2"/>
                    <a:pt x="96" y="1"/>
                    <a:pt x="102" y="1"/>
                  </a:cubicBezTo>
                  <a:cubicBezTo>
                    <a:pt x="118" y="0"/>
                    <a:pt x="133" y="4"/>
                    <a:pt x="145" y="9"/>
                  </a:cubicBezTo>
                  <a:cubicBezTo>
                    <a:pt x="157" y="15"/>
                    <a:pt x="166" y="22"/>
                    <a:pt x="175" y="31"/>
                  </a:cubicBezTo>
                  <a:cubicBezTo>
                    <a:pt x="183" y="40"/>
                    <a:pt x="189" y="50"/>
                    <a:pt x="193" y="64"/>
                  </a:cubicBezTo>
                  <a:cubicBezTo>
                    <a:pt x="195" y="71"/>
                    <a:pt x="197" y="78"/>
                    <a:pt x="197" y="87"/>
                  </a:cubicBezTo>
                  <a:cubicBezTo>
                    <a:pt x="197" y="95"/>
                    <a:pt x="195" y="103"/>
                    <a:pt x="194" y="110"/>
                  </a:cubicBezTo>
                  <a:cubicBezTo>
                    <a:pt x="189" y="139"/>
                    <a:pt x="176" y="162"/>
                    <a:pt x="155" y="175"/>
                  </a:cubicBezTo>
                  <a:cubicBezTo>
                    <a:pt x="151" y="178"/>
                    <a:pt x="145" y="181"/>
                    <a:pt x="138" y="183"/>
                  </a:cubicBezTo>
                  <a:cubicBezTo>
                    <a:pt x="131" y="185"/>
                    <a:pt x="124" y="186"/>
                    <a:pt x="116" y="186"/>
                  </a:cubicBezTo>
                  <a:cubicBezTo>
                    <a:pt x="108" y="185"/>
                    <a:pt x="101" y="183"/>
                    <a:pt x="96" y="180"/>
                  </a:cubicBezTo>
                  <a:cubicBezTo>
                    <a:pt x="90" y="177"/>
                    <a:pt x="86" y="173"/>
                    <a:pt x="83" y="168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07484" y="4903127"/>
            <a:ext cx="1146048" cy="1146048"/>
            <a:chOff x="1557799" y="3793408"/>
            <a:chExt cx="859536" cy="859536"/>
          </a:xfrm>
        </p:grpSpPr>
        <p:sp>
          <p:nvSpPr>
            <p:cNvPr id="60" name="Oval 59"/>
            <p:cNvSpPr/>
            <p:nvPr/>
          </p:nvSpPr>
          <p:spPr>
            <a:xfrm>
              <a:off x="1557799" y="3793408"/>
              <a:ext cx="859536" cy="859536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2" name="Freeform 177"/>
            <p:cNvSpPr>
              <a:spLocks noEditPoints="1"/>
            </p:cNvSpPr>
            <p:nvPr/>
          </p:nvSpPr>
          <p:spPr bwMode="auto">
            <a:xfrm>
              <a:off x="1807200" y="4042809"/>
              <a:ext cx="360734" cy="360734"/>
            </a:xfrm>
            <a:custGeom>
              <a:avLst/>
              <a:gdLst/>
              <a:ahLst/>
              <a:cxnLst>
                <a:cxn ang="0">
                  <a:pos x="10" y="55"/>
                </a:cxn>
                <a:cxn ang="0">
                  <a:pos x="10" y="0"/>
                </a:cxn>
                <a:cxn ang="0">
                  <a:pos x="55" y="45"/>
                </a:cxn>
                <a:cxn ang="0">
                  <a:pos x="27" y="24"/>
                </a:cxn>
                <a:cxn ang="0">
                  <a:pos x="8" y="37"/>
                </a:cxn>
                <a:cxn ang="0">
                  <a:pos x="27" y="51"/>
                </a:cxn>
                <a:cxn ang="0">
                  <a:pos x="47" y="37"/>
                </a:cxn>
                <a:cxn ang="0">
                  <a:pos x="16" y="31"/>
                </a:cxn>
                <a:cxn ang="0">
                  <a:pos x="13" y="31"/>
                </a:cxn>
                <a:cxn ang="0">
                  <a:pos x="19" y="28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7" y="21"/>
                </a:cxn>
                <a:cxn ang="0">
                  <a:pos x="23" y="4"/>
                </a:cxn>
                <a:cxn ang="0">
                  <a:pos x="24" y="44"/>
                </a:cxn>
                <a:cxn ang="0">
                  <a:pos x="19" y="43"/>
                </a:cxn>
                <a:cxn ang="0">
                  <a:pos x="21" y="42"/>
                </a:cxn>
                <a:cxn ang="0">
                  <a:pos x="24" y="43"/>
                </a:cxn>
                <a:cxn ang="0">
                  <a:pos x="26" y="46"/>
                </a:cxn>
                <a:cxn ang="0">
                  <a:pos x="27" y="8"/>
                </a:cxn>
                <a:cxn ang="0">
                  <a:pos x="23" y="17"/>
                </a:cxn>
                <a:cxn ang="0">
                  <a:pos x="29" y="20"/>
                </a:cxn>
                <a:cxn ang="0">
                  <a:pos x="28" y="17"/>
                </a:cxn>
                <a:cxn ang="0">
                  <a:pos x="26" y="12"/>
                </a:cxn>
                <a:cxn ang="0">
                  <a:pos x="28" y="17"/>
                </a:cxn>
                <a:cxn ang="0">
                  <a:pos x="33" y="46"/>
                </a:cxn>
                <a:cxn ang="0">
                  <a:pos x="28" y="46"/>
                </a:cxn>
                <a:cxn ang="0">
                  <a:pos x="30" y="34"/>
                </a:cxn>
                <a:cxn ang="0">
                  <a:pos x="35" y="37"/>
                </a:cxn>
                <a:cxn ang="0">
                  <a:pos x="32" y="35"/>
                </a:cxn>
                <a:cxn ang="0">
                  <a:pos x="32" y="44"/>
                </a:cxn>
                <a:cxn ang="0">
                  <a:pos x="39" y="21"/>
                </a:cxn>
                <a:cxn ang="0">
                  <a:pos x="37" y="18"/>
                </a:cxn>
                <a:cxn ang="0">
                  <a:pos x="35" y="18"/>
                </a:cxn>
                <a:cxn ang="0">
                  <a:pos x="32" y="19"/>
                </a:cxn>
                <a:cxn ang="0">
                  <a:pos x="37" y="20"/>
                </a:cxn>
                <a:cxn ang="0">
                  <a:pos x="44" y="42"/>
                </a:cxn>
                <a:cxn ang="0">
                  <a:pos x="40" y="46"/>
                </a:cxn>
                <a:cxn ang="0">
                  <a:pos x="37" y="37"/>
                </a:cxn>
                <a:cxn ang="0">
                  <a:pos x="43" y="34"/>
                </a:cxn>
                <a:cxn ang="0">
                  <a:pos x="39" y="40"/>
                </a:cxn>
                <a:cxn ang="0">
                  <a:pos x="41" y="43"/>
                </a:cxn>
                <a:cxn ang="0">
                  <a:pos x="44" y="42"/>
                </a:cxn>
                <a:cxn ang="0">
                  <a:pos x="40" y="35"/>
                </a:cxn>
                <a:cxn ang="0">
                  <a:pos x="41" y="38"/>
                </a:cxn>
              </a:cxnLst>
              <a:rect l="0" t="0" r="r" b="b"/>
              <a:pathLst>
                <a:path w="55" h="55">
                  <a:moveTo>
                    <a:pt x="55" y="45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5"/>
                  </a:lnTo>
                  <a:close/>
                  <a:moveTo>
                    <a:pt x="46" y="28"/>
                  </a:moveTo>
                  <a:cubicBezTo>
                    <a:pt x="46" y="26"/>
                    <a:pt x="44" y="24"/>
                    <a:pt x="42" y="24"/>
                  </a:cubicBezTo>
                  <a:cubicBezTo>
                    <a:pt x="37" y="24"/>
                    <a:pt x="32" y="24"/>
                    <a:pt x="27" y="24"/>
                  </a:cubicBezTo>
                  <a:cubicBezTo>
                    <a:pt x="22" y="24"/>
                    <a:pt x="17" y="24"/>
                    <a:pt x="13" y="24"/>
                  </a:cubicBezTo>
                  <a:cubicBezTo>
                    <a:pt x="10" y="24"/>
                    <a:pt x="9" y="26"/>
                    <a:pt x="8" y="28"/>
                  </a:cubicBezTo>
                  <a:cubicBezTo>
                    <a:pt x="8" y="31"/>
                    <a:pt x="8" y="34"/>
                    <a:pt x="8" y="37"/>
                  </a:cubicBezTo>
                  <a:cubicBezTo>
                    <a:pt x="8" y="40"/>
                    <a:pt x="8" y="44"/>
                    <a:pt x="8" y="47"/>
                  </a:cubicBezTo>
                  <a:cubicBezTo>
                    <a:pt x="9" y="49"/>
                    <a:pt x="10" y="50"/>
                    <a:pt x="12" y="50"/>
                  </a:cubicBezTo>
                  <a:cubicBezTo>
                    <a:pt x="17" y="51"/>
                    <a:pt x="22" y="51"/>
                    <a:pt x="27" y="51"/>
                  </a:cubicBezTo>
                  <a:cubicBezTo>
                    <a:pt x="32" y="51"/>
                    <a:pt x="37" y="51"/>
                    <a:pt x="42" y="50"/>
                  </a:cubicBezTo>
                  <a:cubicBezTo>
                    <a:pt x="44" y="50"/>
                    <a:pt x="46" y="49"/>
                    <a:pt x="46" y="47"/>
                  </a:cubicBezTo>
                  <a:cubicBezTo>
                    <a:pt x="47" y="44"/>
                    <a:pt x="47" y="40"/>
                    <a:pt x="47" y="37"/>
                  </a:cubicBezTo>
                  <a:cubicBezTo>
                    <a:pt x="47" y="34"/>
                    <a:pt x="47" y="31"/>
                    <a:pt x="46" y="28"/>
                  </a:cubicBezTo>
                  <a:close/>
                  <a:moveTo>
                    <a:pt x="19" y="31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9" y="28"/>
                    <a:pt x="19" y="28"/>
                    <a:pt x="19" y="28"/>
                  </a:cubicBezTo>
                  <a:lnTo>
                    <a:pt x="19" y="31"/>
                  </a:lnTo>
                  <a:close/>
                  <a:moveTo>
                    <a:pt x="23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5" y="7"/>
                    <a:pt x="16" y="8"/>
                  </a:cubicBezTo>
                  <a:cubicBezTo>
                    <a:pt x="16" y="11"/>
                    <a:pt x="17" y="13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14"/>
                    <a:pt x="20" y="14"/>
                    <a:pt x="20" y="14"/>
                  </a:cubicBezTo>
                  <a:lnTo>
                    <a:pt x="23" y="4"/>
                  </a:lnTo>
                  <a:close/>
                  <a:moveTo>
                    <a:pt x="26" y="46"/>
                  </a:move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5"/>
                    <a:pt x="22" y="46"/>
                    <a:pt x="21" y="46"/>
                  </a:cubicBezTo>
                  <a:cubicBezTo>
                    <a:pt x="20" y="46"/>
                    <a:pt x="20" y="46"/>
                    <a:pt x="19" y="45"/>
                  </a:cubicBezTo>
                  <a:cubicBezTo>
                    <a:pt x="19" y="45"/>
                    <a:pt x="19" y="44"/>
                    <a:pt x="19" y="4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3"/>
                    <a:pt x="21" y="43"/>
                    <a:pt x="22" y="43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4"/>
                    <a:pt x="23" y="43"/>
                    <a:pt x="24" y="4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6" y="33"/>
                    <a:pt x="26" y="33"/>
                    <a:pt x="26" y="33"/>
                  </a:cubicBezTo>
                  <a:lnTo>
                    <a:pt x="26" y="46"/>
                  </a:lnTo>
                  <a:close/>
                  <a:moveTo>
                    <a:pt x="30" y="12"/>
                  </a:moveTo>
                  <a:cubicBezTo>
                    <a:pt x="30" y="11"/>
                    <a:pt x="30" y="10"/>
                    <a:pt x="29" y="9"/>
                  </a:cubicBezTo>
                  <a:cubicBezTo>
                    <a:pt x="29" y="8"/>
                    <a:pt x="28" y="8"/>
                    <a:pt x="27" y="8"/>
                  </a:cubicBezTo>
                  <a:cubicBezTo>
                    <a:pt x="25" y="8"/>
                    <a:pt x="25" y="8"/>
                    <a:pt x="24" y="9"/>
                  </a:cubicBezTo>
                  <a:cubicBezTo>
                    <a:pt x="23" y="10"/>
                    <a:pt x="23" y="11"/>
                    <a:pt x="23" y="12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8"/>
                    <a:pt x="23" y="19"/>
                    <a:pt x="24" y="20"/>
                  </a:cubicBezTo>
                  <a:cubicBezTo>
                    <a:pt x="25" y="21"/>
                    <a:pt x="25" y="21"/>
                    <a:pt x="27" y="21"/>
                  </a:cubicBezTo>
                  <a:cubicBezTo>
                    <a:pt x="28" y="21"/>
                    <a:pt x="29" y="21"/>
                    <a:pt x="29" y="20"/>
                  </a:cubicBezTo>
                  <a:cubicBezTo>
                    <a:pt x="30" y="19"/>
                    <a:pt x="30" y="18"/>
                    <a:pt x="30" y="17"/>
                  </a:cubicBezTo>
                  <a:lnTo>
                    <a:pt x="30" y="12"/>
                  </a:lnTo>
                  <a:close/>
                  <a:moveTo>
                    <a:pt x="28" y="17"/>
                  </a:moveTo>
                  <a:cubicBezTo>
                    <a:pt x="28" y="19"/>
                    <a:pt x="27" y="19"/>
                    <a:pt x="27" y="19"/>
                  </a:cubicBezTo>
                  <a:cubicBezTo>
                    <a:pt x="26" y="19"/>
                    <a:pt x="26" y="19"/>
                    <a:pt x="26" y="17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1"/>
                    <a:pt x="26" y="10"/>
                    <a:pt x="27" y="10"/>
                  </a:cubicBezTo>
                  <a:cubicBezTo>
                    <a:pt x="27" y="10"/>
                    <a:pt x="28" y="11"/>
                    <a:pt x="28" y="12"/>
                  </a:cubicBezTo>
                  <a:lnTo>
                    <a:pt x="28" y="17"/>
                  </a:lnTo>
                  <a:close/>
                  <a:moveTo>
                    <a:pt x="35" y="42"/>
                  </a:moveTo>
                  <a:cubicBezTo>
                    <a:pt x="35" y="43"/>
                    <a:pt x="35" y="44"/>
                    <a:pt x="35" y="45"/>
                  </a:cubicBezTo>
                  <a:cubicBezTo>
                    <a:pt x="34" y="46"/>
                    <a:pt x="34" y="46"/>
                    <a:pt x="33" y="46"/>
                  </a:cubicBezTo>
                  <a:cubicBezTo>
                    <a:pt x="32" y="46"/>
                    <a:pt x="31" y="46"/>
                    <a:pt x="30" y="45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1" y="33"/>
                    <a:pt x="32" y="33"/>
                    <a:pt x="33" y="33"/>
                  </a:cubicBezTo>
                  <a:cubicBezTo>
                    <a:pt x="34" y="33"/>
                    <a:pt x="34" y="33"/>
                    <a:pt x="35" y="34"/>
                  </a:cubicBezTo>
                  <a:cubicBezTo>
                    <a:pt x="35" y="35"/>
                    <a:pt x="35" y="35"/>
                    <a:pt x="35" y="37"/>
                  </a:cubicBezTo>
                  <a:lnTo>
                    <a:pt x="35" y="42"/>
                  </a:lnTo>
                  <a:close/>
                  <a:moveTo>
                    <a:pt x="33" y="36"/>
                  </a:moveTo>
                  <a:cubicBezTo>
                    <a:pt x="33" y="35"/>
                    <a:pt x="32" y="35"/>
                    <a:pt x="32" y="35"/>
                  </a:cubicBezTo>
                  <a:cubicBezTo>
                    <a:pt x="31" y="35"/>
                    <a:pt x="31" y="35"/>
                    <a:pt x="30" y="3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4"/>
                    <a:pt x="31" y="44"/>
                    <a:pt x="32" y="44"/>
                  </a:cubicBezTo>
                  <a:cubicBezTo>
                    <a:pt x="32" y="44"/>
                    <a:pt x="33" y="43"/>
                    <a:pt x="33" y="42"/>
                  </a:cubicBezTo>
                  <a:lnTo>
                    <a:pt x="33" y="36"/>
                  </a:lnTo>
                  <a:close/>
                  <a:moveTo>
                    <a:pt x="39" y="21"/>
                  </a:moveTo>
                  <a:cubicBezTo>
                    <a:pt x="39" y="8"/>
                    <a:pt x="39" y="8"/>
                    <a:pt x="39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6" y="19"/>
                    <a:pt x="36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9"/>
                    <a:pt x="32" y="20"/>
                    <a:pt x="32" y="20"/>
                  </a:cubicBezTo>
                  <a:cubicBezTo>
                    <a:pt x="33" y="21"/>
                    <a:pt x="33" y="21"/>
                    <a:pt x="34" y="21"/>
                  </a:cubicBezTo>
                  <a:cubicBezTo>
                    <a:pt x="35" y="21"/>
                    <a:pt x="36" y="21"/>
                    <a:pt x="37" y="20"/>
                  </a:cubicBezTo>
                  <a:cubicBezTo>
                    <a:pt x="37" y="21"/>
                    <a:pt x="37" y="21"/>
                    <a:pt x="37" y="21"/>
                  </a:cubicBezTo>
                  <a:lnTo>
                    <a:pt x="39" y="21"/>
                  </a:lnTo>
                  <a:close/>
                  <a:moveTo>
                    <a:pt x="44" y="42"/>
                  </a:moveTo>
                  <a:cubicBezTo>
                    <a:pt x="44" y="42"/>
                    <a:pt x="44" y="43"/>
                    <a:pt x="44" y="43"/>
                  </a:cubicBezTo>
                  <a:cubicBezTo>
                    <a:pt x="44" y="44"/>
                    <a:pt x="44" y="44"/>
                    <a:pt x="43" y="45"/>
                  </a:cubicBezTo>
                  <a:cubicBezTo>
                    <a:pt x="43" y="46"/>
                    <a:pt x="42" y="46"/>
                    <a:pt x="40" y="46"/>
                  </a:cubicBezTo>
                  <a:cubicBezTo>
                    <a:pt x="39" y="46"/>
                    <a:pt x="38" y="46"/>
                    <a:pt x="38" y="45"/>
                  </a:cubicBezTo>
                  <a:cubicBezTo>
                    <a:pt x="37" y="44"/>
                    <a:pt x="37" y="43"/>
                    <a:pt x="37" y="42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36"/>
                    <a:pt x="37" y="35"/>
                    <a:pt x="37" y="34"/>
                  </a:cubicBezTo>
                  <a:cubicBezTo>
                    <a:pt x="38" y="33"/>
                    <a:pt x="39" y="33"/>
                    <a:pt x="40" y="33"/>
                  </a:cubicBezTo>
                  <a:cubicBezTo>
                    <a:pt x="42" y="33"/>
                    <a:pt x="42" y="33"/>
                    <a:pt x="43" y="34"/>
                  </a:cubicBezTo>
                  <a:cubicBezTo>
                    <a:pt x="44" y="35"/>
                    <a:pt x="44" y="36"/>
                    <a:pt x="44" y="37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3"/>
                    <a:pt x="40" y="44"/>
                    <a:pt x="40" y="44"/>
                  </a:cubicBezTo>
                  <a:cubicBezTo>
                    <a:pt x="41" y="44"/>
                    <a:pt x="41" y="44"/>
                    <a:pt x="41" y="43"/>
                  </a:cubicBezTo>
                  <a:cubicBezTo>
                    <a:pt x="41" y="43"/>
                    <a:pt x="41" y="42"/>
                    <a:pt x="41" y="41"/>
                  </a:cubicBezTo>
                  <a:cubicBezTo>
                    <a:pt x="44" y="41"/>
                    <a:pt x="44" y="41"/>
                    <a:pt x="44" y="41"/>
                  </a:cubicBezTo>
                  <a:lnTo>
                    <a:pt x="44" y="42"/>
                  </a:lnTo>
                  <a:close/>
                  <a:moveTo>
                    <a:pt x="41" y="38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35"/>
                    <a:pt x="41" y="35"/>
                    <a:pt x="40" y="35"/>
                  </a:cubicBezTo>
                  <a:cubicBezTo>
                    <a:pt x="40" y="35"/>
                    <a:pt x="39" y="35"/>
                    <a:pt x="39" y="37"/>
                  </a:cubicBezTo>
                  <a:cubicBezTo>
                    <a:pt x="39" y="38"/>
                    <a:pt x="39" y="38"/>
                    <a:pt x="39" y="38"/>
                  </a:cubicBezTo>
                  <a:lnTo>
                    <a:pt x="41" y="38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cxnSp>
        <p:nvCxnSpPr>
          <p:cNvPr id="67" name="Elbow Connector 66"/>
          <p:cNvCxnSpPr/>
          <p:nvPr/>
        </p:nvCxnSpPr>
        <p:spPr>
          <a:xfrm rot="10800000">
            <a:off x="3153534" y="2309881"/>
            <a:ext cx="1621668" cy="23586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0800000">
            <a:off x="2466850" y="3893017"/>
            <a:ext cx="1858263" cy="794097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>
            <a:off x="3153532" y="5476153"/>
            <a:ext cx="1621669" cy="210897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>
            <a:off x="7917339" y="2786576"/>
            <a:ext cx="1807813" cy="1107472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>
            <a:off x="7416800" y="5235662"/>
            <a:ext cx="1624264" cy="2404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Placeholder 3"/>
          <p:cNvSpPr txBox="1"/>
          <p:nvPr/>
        </p:nvSpPr>
        <p:spPr>
          <a:xfrm>
            <a:off x="4383139" y="4343394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6" name="Pie 5"/>
          <p:cNvSpPr/>
          <p:nvPr/>
        </p:nvSpPr>
        <p:spPr>
          <a:xfrm rot="3600000">
            <a:off x="3992901" y="1735027"/>
            <a:ext cx="4206200" cy="4206197"/>
          </a:xfrm>
          <a:prstGeom prst="pie">
            <a:avLst>
              <a:gd name="adj1" fmla="val 12587481"/>
              <a:gd name="adj2" fmla="val 184244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" name="Pie 4"/>
          <p:cNvSpPr/>
          <p:nvPr/>
        </p:nvSpPr>
        <p:spPr>
          <a:xfrm rot="6734800">
            <a:off x="4738121" y="2480246"/>
            <a:ext cx="2715759" cy="2715759"/>
          </a:xfrm>
          <a:prstGeom prst="pie">
            <a:avLst>
              <a:gd name="adj1" fmla="val 17021914"/>
              <a:gd name="adj2" fmla="val 169699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>
            <a:off x="4136546" y="1878670"/>
            <a:ext cx="3918909" cy="3918909"/>
          </a:xfrm>
          <a:prstGeom prst="pie">
            <a:avLst>
              <a:gd name="adj1" fmla="val 12236196"/>
              <a:gd name="adj2" fmla="val 150938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>
            <a:off x="4130264" y="1872388"/>
            <a:ext cx="3931475" cy="3931475"/>
          </a:xfrm>
          <a:prstGeom prst="pie">
            <a:avLst>
              <a:gd name="adj1" fmla="val 798411"/>
              <a:gd name="adj2" fmla="val 45796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5" name="Oval 6"/>
          <p:cNvSpPr/>
          <p:nvPr/>
        </p:nvSpPr>
        <p:spPr>
          <a:xfrm>
            <a:off x="5806892" y="3549016"/>
            <a:ext cx="578216" cy="5782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1" name="Text Placeholder 3"/>
          <p:cNvSpPr txBox="1"/>
          <p:nvPr/>
        </p:nvSpPr>
        <p:spPr>
          <a:xfrm>
            <a:off x="6300459" y="3134338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82" name="Text Placeholder 3"/>
          <p:cNvSpPr txBox="1"/>
          <p:nvPr/>
        </p:nvSpPr>
        <p:spPr>
          <a:xfrm>
            <a:off x="4984546" y="2707464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83" name="Text Placeholder 3"/>
          <p:cNvSpPr txBox="1"/>
          <p:nvPr/>
        </p:nvSpPr>
        <p:spPr>
          <a:xfrm>
            <a:off x="6648510" y="4395276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87" name="Text Placeholder 3"/>
          <p:cNvSpPr txBox="1"/>
          <p:nvPr/>
        </p:nvSpPr>
        <p:spPr>
          <a:xfrm>
            <a:off x="5183399" y="5317202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88" name="Text Placeholder 3"/>
          <p:cNvSpPr txBox="1"/>
          <p:nvPr/>
        </p:nvSpPr>
        <p:spPr>
          <a:xfrm>
            <a:off x="6583656" y="2135439"/>
            <a:ext cx="440825" cy="32823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133" dirty="0">
                <a:solidFill>
                  <a:schemeClr val="bg1"/>
                </a:solidFill>
              </a:rPr>
              <a:t>50%</a:t>
            </a:r>
          </a:p>
        </p:txBody>
      </p:sp>
      <p:cxnSp>
        <p:nvCxnSpPr>
          <p:cNvPr id="77" name="Shape 76"/>
          <p:cNvCxnSpPr/>
          <p:nvPr/>
        </p:nvCxnSpPr>
        <p:spPr>
          <a:xfrm rot="5400000" flipH="1" flipV="1">
            <a:off x="7321925" y="2404756"/>
            <a:ext cx="1811951" cy="1622197"/>
          </a:xfrm>
          <a:prstGeom prst="bentConnector2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8" grpId="0" animBg="1"/>
      <p:bldP spid="84" grpId="0"/>
      <p:bldP spid="6" grpId="0" animBg="1"/>
      <p:bldP spid="5" grpId="0" animBg="1"/>
      <p:bldP spid="4" grpId="0" animBg="1"/>
      <p:bldP spid="37" grpId="0" animBg="1"/>
      <p:bldP spid="35" grpId="0" animBg="1"/>
      <p:bldP spid="81" grpId="0"/>
      <p:bldP spid="82" grpId="0"/>
      <p:bldP spid="83" grpId="0"/>
      <p:bldP spid="87" grpId="0"/>
      <p:bldP spid="88" grpId="0"/>
    </p:bldLst>
  </p:timing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15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幼圆</vt:lpstr>
      <vt:lpstr>Century Gothic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2019-02-21T08:44:56Z</dcterms:created>
  <dcterms:modified xsi:type="dcterms:W3CDTF">2019-02-26T04:35:34Z</dcterms:modified>
</cp:coreProperties>
</file>