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3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816"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EE5C9E-991C-4EAB-B5F7-3BF528F0C0FE}" type="datetimeFigureOut">
              <a:rPr lang="zh-CN" altLang="en-US" smtClean="0"/>
              <a:pPr/>
              <a:t>2018/7/26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C5135E-89A6-48F4-BF19-2C6769CBE1AE}" type="slidenum">
              <a:rPr lang="zh-CN" altLang="en-US" smtClean="0"/>
              <a:pPr/>
              <a:t>‹#›</a:t>
            </a:fld>
            <a:endParaRPr lang="zh-CN" altLang="en-US"/>
          </a:p>
        </p:txBody>
      </p:sp>
    </p:spTree>
    <p:extLst>
      <p:ext uri="{BB962C8B-B14F-4D97-AF65-F5344CB8AC3E}">
        <p14:creationId xmlns:p14="http://schemas.microsoft.com/office/powerpoint/2010/main" val="1373665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文本框 31"/>
          <p:cNvSpPr txBox="1"/>
          <p:nvPr/>
        </p:nvSpPr>
        <p:spPr>
          <a:xfrm>
            <a:off x="4061774" y="620688"/>
            <a:ext cx="4068452" cy="523220"/>
          </a:xfrm>
          <a:prstGeom prst="rect">
            <a:avLst/>
          </a:prstGeom>
          <a:noFill/>
        </p:spPr>
        <p:txBody>
          <a:bodyPr wrap="square" rtlCol="0">
            <a:spAutoFit/>
          </a:bodyPr>
          <a:lstStyle/>
          <a:p>
            <a:r>
              <a:rPr lang="zh-CN" altLang="en-US" sz="2800" dirty="0">
                <a:solidFill>
                  <a:schemeClr val="tx1">
                    <a:lumMod val="65000"/>
                    <a:lumOff val="35000"/>
                  </a:schemeClr>
                </a:solidFill>
                <a:latin typeface="微软雅黑" panose="020B0503020204020204" pitchFamily="34" charset="-122"/>
                <a:ea typeface="微软雅黑" panose="020B0503020204020204" pitchFamily="34" charset="-122"/>
              </a:rPr>
              <a:t>「在这里</a:t>
            </a:r>
            <a:r>
              <a:rPr lang="zh-CN" altLang="en-US" sz="2800" dirty="0">
                <a:solidFill>
                  <a:srgbClr val="ED8223"/>
                </a:solidFill>
                <a:latin typeface="微软雅黑" panose="020B0503020204020204" pitchFamily="34" charset="-122"/>
                <a:ea typeface="微软雅黑" panose="020B0503020204020204" pitchFamily="34" charset="-122"/>
              </a:rPr>
              <a:t>添加主标题</a:t>
            </a:r>
            <a:r>
              <a:rPr lang="zh-CN" altLang="en-US" sz="2800" dirty="0">
                <a:solidFill>
                  <a:schemeClr val="tx1">
                    <a:lumMod val="65000"/>
                    <a:lumOff val="35000"/>
                  </a:schemeClr>
                </a:solidFill>
                <a:latin typeface="微软雅黑" panose="020B0503020204020204" pitchFamily="34" charset="-122"/>
                <a:ea typeface="微软雅黑" panose="020B0503020204020204" pitchFamily="34" charset="-122"/>
              </a:rPr>
              <a:t>」</a:t>
            </a:r>
          </a:p>
        </p:txBody>
      </p:sp>
      <p:sp>
        <p:nvSpPr>
          <p:cNvPr id="33" name="文本框 32"/>
          <p:cNvSpPr txBox="1"/>
          <p:nvPr/>
        </p:nvSpPr>
        <p:spPr>
          <a:xfrm>
            <a:off x="4367808" y="1259260"/>
            <a:ext cx="3456384" cy="276999"/>
          </a:xfrm>
          <a:prstGeom prst="rect">
            <a:avLst/>
          </a:prstGeom>
          <a:noFill/>
        </p:spPr>
        <p:txBody>
          <a:bodyPr wrap="square" rtlCol="0">
            <a:spAutoFit/>
          </a:bodyPr>
          <a:lstStyle/>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补充说明补充说明补充说明补充说明补充说明</a:t>
            </a:r>
          </a:p>
        </p:txBody>
      </p:sp>
      <p:cxnSp>
        <p:nvCxnSpPr>
          <p:cNvPr id="34" name="直接连接符 33"/>
          <p:cNvCxnSpPr/>
          <p:nvPr/>
        </p:nvCxnSpPr>
        <p:spPr>
          <a:xfrm>
            <a:off x="839416" y="1700808"/>
            <a:ext cx="10585176"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7" name="组合 36"/>
          <p:cNvGrpSpPr/>
          <p:nvPr/>
        </p:nvGrpSpPr>
        <p:grpSpPr>
          <a:xfrm>
            <a:off x="2345958" y="4016940"/>
            <a:ext cx="2028403" cy="2006707"/>
            <a:chOff x="2123381" y="4871015"/>
            <a:chExt cx="890588" cy="881062"/>
          </a:xfrm>
          <a:solidFill>
            <a:srgbClr val="ED8223"/>
          </a:solidFill>
        </p:grpSpPr>
        <p:sp>
          <p:nvSpPr>
            <p:cNvPr id="38" name="Freeform 15"/>
            <p:cNvSpPr>
              <a:spLocks noEditPoints="1"/>
            </p:cNvSpPr>
            <p:nvPr/>
          </p:nvSpPr>
          <p:spPr bwMode="auto">
            <a:xfrm>
              <a:off x="2123381" y="4871015"/>
              <a:ext cx="890588" cy="881062"/>
            </a:xfrm>
            <a:custGeom>
              <a:avLst/>
              <a:gdLst>
                <a:gd name="T0" fmla="*/ 54 w 95"/>
                <a:gd name="T1" fmla="*/ 94 h 94"/>
                <a:gd name="T2" fmla="*/ 56 w 95"/>
                <a:gd name="T3" fmla="*/ 81 h 94"/>
                <a:gd name="T4" fmla="*/ 66 w 95"/>
                <a:gd name="T5" fmla="*/ 78 h 94"/>
                <a:gd name="T6" fmla="*/ 76 w 95"/>
                <a:gd name="T7" fmla="*/ 85 h 94"/>
                <a:gd name="T8" fmla="*/ 86 w 95"/>
                <a:gd name="T9" fmla="*/ 75 h 94"/>
                <a:gd name="T10" fmla="*/ 78 w 95"/>
                <a:gd name="T11" fmla="*/ 65 h 94"/>
                <a:gd name="T12" fmla="*/ 82 w 95"/>
                <a:gd name="T13" fmla="*/ 56 h 94"/>
                <a:gd name="T14" fmla="*/ 95 w 95"/>
                <a:gd name="T15" fmla="*/ 54 h 94"/>
                <a:gd name="T16" fmla="*/ 95 w 95"/>
                <a:gd name="T17" fmla="*/ 40 h 94"/>
                <a:gd name="T18" fmla="*/ 82 w 95"/>
                <a:gd name="T19" fmla="*/ 38 h 94"/>
                <a:gd name="T20" fmla="*/ 82 w 95"/>
                <a:gd name="T21" fmla="*/ 37 h 94"/>
                <a:gd name="T22" fmla="*/ 82 w 95"/>
                <a:gd name="T23" fmla="*/ 37 h 94"/>
                <a:gd name="T24" fmla="*/ 80 w 95"/>
                <a:gd name="T25" fmla="*/ 33 h 94"/>
                <a:gd name="T26" fmla="*/ 80 w 95"/>
                <a:gd name="T27" fmla="*/ 31 h 94"/>
                <a:gd name="T28" fmla="*/ 80 w 95"/>
                <a:gd name="T29" fmla="*/ 31 h 94"/>
                <a:gd name="T30" fmla="*/ 78 w 95"/>
                <a:gd name="T31" fmla="*/ 29 h 94"/>
                <a:gd name="T32" fmla="*/ 86 w 95"/>
                <a:gd name="T33" fmla="*/ 18 h 94"/>
                <a:gd name="T34" fmla="*/ 76 w 95"/>
                <a:gd name="T35" fmla="*/ 9 h 94"/>
                <a:gd name="T36" fmla="*/ 66 w 95"/>
                <a:gd name="T37" fmla="*/ 16 h 94"/>
                <a:gd name="T38" fmla="*/ 56 w 95"/>
                <a:gd name="T39" fmla="*/ 12 h 94"/>
                <a:gd name="T40" fmla="*/ 54 w 95"/>
                <a:gd name="T41" fmla="*/ 0 h 94"/>
                <a:gd name="T42" fmla="*/ 41 w 95"/>
                <a:gd name="T43" fmla="*/ 0 h 94"/>
                <a:gd name="T44" fmla="*/ 38 w 95"/>
                <a:gd name="T45" fmla="*/ 12 h 94"/>
                <a:gd name="T46" fmla="*/ 29 w 95"/>
                <a:gd name="T47" fmla="*/ 16 h 94"/>
                <a:gd name="T48" fmla="*/ 19 w 95"/>
                <a:gd name="T49" fmla="*/ 9 h 94"/>
                <a:gd name="T50" fmla="*/ 9 w 95"/>
                <a:gd name="T51" fmla="*/ 18 h 94"/>
                <a:gd name="T52" fmla="*/ 17 w 95"/>
                <a:gd name="T53" fmla="*/ 29 h 94"/>
                <a:gd name="T54" fmla="*/ 13 w 95"/>
                <a:gd name="T55" fmla="*/ 38 h 94"/>
                <a:gd name="T56" fmla="*/ 0 w 95"/>
                <a:gd name="T57" fmla="*/ 40 h 94"/>
                <a:gd name="T58" fmla="*/ 0 w 95"/>
                <a:gd name="T59" fmla="*/ 54 h 94"/>
                <a:gd name="T60" fmla="*/ 13 w 95"/>
                <a:gd name="T61" fmla="*/ 56 h 94"/>
                <a:gd name="T62" fmla="*/ 16 w 95"/>
                <a:gd name="T63" fmla="*/ 65 h 94"/>
                <a:gd name="T64" fmla="*/ 9 w 95"/>
                <a:gd name="T65" fmla="*/ 75 h 94"/>
                <a:gd name="T66" fmla="*/ 19 w 95"/>
                <a:gd name="T67" fmla="*/ 85 h 94"/>
                <a:gd name="T68" fmla="*/ 29 w 95"/>
                <a:gd name="T69" fmla="*/ 78 h 94"/>
                <a:gd name="T70" fmla="*/ 38 w 95"/>
                <a:gd name="T71" fmla="*/ 82 h 94"/>
                <a:gd name="T72" fmla="*/ 41 w 95"/>
                <a:gd name="T73" fmla="*/ 94 h 94"/>
                <a:gd name="T74" fmla="*/ 54 w 95"/>
                <a:gd name="T75" fmla="*/ 94 h 94"/>
                <a:gd name="T76" fmla="*/ 72 w 95"/>
                <a:gd name="T77" fmla="*/ 43 h 94"/>
                <a:gd name="T78" fmla="*/ 51 w 95"/>
                <a:gd name="T79" fmla="*/ 72 h 94"/>
                <a:gd name="T80" fmla="*/ 22 w 95"/>
                <a:gd name="T81" fmla="*/ 50 h 94"/>
                <a:gd name="T82" fmla="*/ 44 w 95"/>
                <a:gd name="T83" fmla="*/ 22 h 94"/>
                <a:gd name="T84" fmla="*/ 56 w 95"/>
                <a:gd name="T85" fmla="*/ 23 h 94"/>
                <a:gd name="T86" fmla="*/ 56 w 95"/>
                <a:gd name="T87" fmla="*/ 23 h 94"/>
                <a:gd name="T88" fmla="*/ 65 w 95"/>
                <a:gd name="T89" fmla="*/ 29 h 94"/>
                <a:gd name="T90" fmla="*/ 69 w 95"/>
                <a:gd name="T91" fmla="*/ 34 h 94"/>
                <a:gd name="T92" fmla="*/ 72 w 95"/>
                <a:gd name="T93" fmla="*/ 4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5" h="94">
                  <a:moveTo>
                    <a:pt x="54" y="94"/>
                  </a:moveTo>
                  <a:cubicBezTo>
                    <a:pt x="56" y="81"/>
                    <a:pt x="56" y="81"/>
                    <a:pt x="56" y="81"/>
                  </a:cubicBezTo>
                  <a:cubicBezTo>
                    <a:pt x="66" y="78"/>
                    <a:pt x="66" y="78"/>
                    <a:pt x="66" y="78"/>
                  </a:cubicBezTo>
                  <a:cubicBezTo>
                    <a:pt x="76" y="85"/>
                    <a:pt x="76" y="85"/>
                    <a:pt x="76" y="85"/>
                  </a:cubicBezTo>
                  <a:cubicBezTo>
                    <a:pt x="86" y="75"/>
                    <a:pt x="86" y="75"/>
                    <a:pt x="86" y="75"/>
                  </a:cubicBezTo>
                  <a:cubicBezTo>
                    <a:pt x="78" y="65"/>
                    <a:pt x="78" y="65"/>
                    <a:pt x="78" y="65"/>
                  </a:cubicBezTo>
                  <a:cubicBezTo>
                    <a:pt x="82" y="56"/>
                    <a:pt x="82" y="56"/>
                    <a:pt x="82" y="56"/>
                  </a:cubicBezTo>
                  <a:cubicBezTo>
                    <a:pt x="95" y="54"/>
                    <a:pt x="95" y="54"/>
                    <a:pt x="95" y="54"/>
                  </a:cubicBezTo>
                  <a:cubicBezTo>
                    <a:pt x="95" y="40"/>
                    <a:pt x="95" y="40"/>
                    <a:pt x="95" y="40"/>
                  </a:cubicBezTo>
                  <a:cubicBezTo>
                    <a:pt x="82" y="38"/>
                    <a:pt x="82" y="38"/>
                    <a:pt x="82" y="38"/>
                  </a:cubicBezTo>
                  <a:cubicBezTo>
                    <a:pt x="82" y="37"/>
                    <a:pt x="82" y="37"/>
                    <a:pt x="82" y="37"/>
                  </a:cubicBezTo>
                  <a:cubicBezTo>
                    <a:pt x="82" y="37"/>
                    <a:pt x="82" y="37"/>
                    <a:pt x="82" y="37"/>
                  </a:cubicBezTo>
                  <a:cubicBezTo>
                    <a:pt x="80" y="33"/>
                    <a:pt x="80" y="33"/>
                    <a:pt x="80" y="33"/>
                  </a:cubicBezTo>
                  <a:cubicBezTo>
                    <a:pt x="80" y="31"/>
                    <a:pt x="80" y="31"/>
                    <a:pt x="80" y="31"/>
                  </a:cubicBezTo>
                  <a:cubicBezTo>
                    <a:pt x="80" y="31"/>
                    <a:pt x="80" y="31"/>
                    <a:pt x="80" y="31"/>
                  </a:cubicBezTo>
                  <a:cubicBezTo>
                    <a:pt x="78" y="29"/>
                    <a:pt x="78" y="29"/>
                    <a:pt x="78" y="29"/>
                  </a:cubicBezTo>
                  <a:cubicBezTo>
                    <a:pt x="86" y="18"/>
                    <a:pt x="86" y="18"/>
                    <a:pt x="86" y="18"/>
                  </a:cubicBezTo>
                  <a:cubicBezTo>
                    <a:pt x="76" y="9"/>
                    <a:pt x="76" y="9"/>
                    <a:pt x="76" y="9"/>
                  </a:cubicBezTo>
                  <a:cubicBezTo>
                    <a:pt x="66" y="16"/>
                    <a:pt x="66" y="16"/>
                    <a:pt x="66" y="16"/>
                  </a:cubicBezTo>
                  <a:cubicBezTo>
                    <a:pt x="56" y="12"/>
                    <a:pt x="56" y="12"/>
                    <a:pt x="56" y="12"/>
                  </a:cubicBezTo>
                  <a:cubicBezTo>
                    <a:pt x="54" y="0"/>
                    <a:pt x="54" y="0"/>
                    <a:pt x="54" y="0"/>
                  </a:cubicBezTo>
                  <a:cubicBezTo>
                    <a:pt x="41" y="0"/>
                    <a:pt x="41" y="0"/>
                    <a:pt x="41" y="0"/>
                  </a:cubicBezTo>
                  <a:cubicBezTo>
                    <a:pt x="38" y="12"/>
                    <a:pt x="38" y="12"/>
                    <a:pt x="38" y="12"/>
                  </a:cubicBezTo>
                  <a:cubicBezTo>
                    <a:pt x="29" y="16"/>
                    <a:pt x="29" y="16"/>
                    <a:pt x="29" y="16"/>
                  </a:cubicBezTo>
                  <a:cubicBezTo>
                    <a:pt x="19" y="9"/>
                    <a:pt x="19" y="9"/>
                    <a:pt x="19" y="9"/>
                  </a:cubicBezTo>
                  <a:cubicBezTo>
                    <a:pt x="9" y="18"/>
                    <a:pt x="9" y="18"/>
                    <a:pt x="9" y="18"/>
                  </a:cubicBezTo>
                  <a:cubicBezTo>
                    <a:pt x="17" y="29"/>
                    <a:pt x="17" y="29"/>
                    <a:pt x="17" y="29"/>
                  </a:cubicBezTo>
                  <a:cubicBezTo>
                    <a:pt x="13" y="38"/>
                    <a:pt x="13" y="38"/>
                    <a:pt x="13" y="38"/>
                  </a:cubicBezTo>
                  <a:cubicBezTo>
                    <a:pt x="0" y="40"/>
                    <a:pt x="0" y="40"/>
                    <a:pt x="0" y="40"/>
                  </a:cubicBezTo>
                  <a:cubicBezTo>
                    <a:pt x="0" y="54"/>
                    <a:pt x="0" y="54"/>
                    <a:pt x="0" y="54"/>
                  </a:cubicBezTo>
                  <a:cubicBezTo>
                    <a:pt x="13" y="56"/>
                    <a:pt x="13" y="56"/>
                    <a:pt x="13" y="56"/>
                  </a:cubicBezTo>
                  <a:cubicBezTo>
                    <a:pt x="16" y="65"/>
                    <a:pt x="16" y="65"/>
                    <a:pt x="16" y="65"/>
                  </a:cubicBezTo>
                  <a:cubicBezTo>
                    <a:pt x="9" y="75"/>
                    <a:pt x="9" y="75"/>
                    <a:pt x="9" y="75"/>
                  </a:cubicBezTo>
                  <a:cubicBezTo>
                    <a:pt x="19" y="85"/>
                    <a:pt x="19" y="85"/>
                    <a:pt x="19" y="85"/>
                  </a:cubicBezTo>
                  <a:cubicBezTo>
                    <a:pt x="29" y="78"/>
                    <a:pt x="29" y="78"/>
                    <a:pt x="29" y="78"/>
                  </a:cubicBezTo>
                  <a:cubicBezTo>
                    <a:pt x="38" y="82"/>
                    <a:pt x="38" y="82"/>
                    <a:pt x="38" y="82"/>
                  </a:cubicBezTo>
                  <a:cubicBezTo>
                    <a:pt x="41" y="94"/>
                    <a:pt x="41" y="94"/>
                    <a:pt x="41" y="94"/>
                  </a:cubicBezTo>
                  <a:cubicBezTo>
                    <a:pt x="54" y="94"/>
                    <a:pt x="54" y="94"/>
                    <a:pt x="54" y="94"/>
                  </a:cubicBezTo>
                  <a:close/>
                  <a:moveTo>
                    <a:pt x="72" y="43"/>
                  </a:moveTo>
                  <a:cubicBezTo>
                    <a:pt x="74" y="57"/>
                    <a:pt x="65" y="70"/>
                    <a:pt x="51" y="72"/>
                  </a:cubicBezTo>
                  <a:cubicBezTo>
                    <a:pt x="37" y="74"/>
                    <a:pt x="24" y="64"/>
                    <a:pt x="22" y="50"/>
                  </a:cubicBezTo>
                  <a:cubicBezTo>
                    <a:pt x="21" y="36"/>
                    <a:pt x="30" y="24"/>
                    <a:pt x="44" y="22"/>
                  </a:cubicBezTo>
                  <a:cubicBezTo>
                    <a:pt x="48" y="21"/>
                    <a:pt x="52" y="22"/>
                    <a:pt x="56" y="23"/>
                  </a:cubicBezTo>
                  <a:cubicBezTo>
                    <a:pt x="56" y="23"/>
                    <a:pt x="56" y="23"/>
                    <a:pt x="56" y="23"/>
                  </a:cubicBezTo>
                  <a:cubicBezTo>
                    <a:pt x="59" y="24"/>
                    <a:pt x="63" y="26"/>
                    <a:pt x="65" y="29"/>
                  </a:cubicBezTo>
                  <a:cubicBezTo>
                    <a:pt x="67" y="30"/>
                    <a:pt x="68" y="32"/>
                    <a:pt x="69" y="34"/>
                  </a:cubicBezTo>
                  <a:cubicBezTo>
                    <a:pt x="71" y="37"/>
                    <a:pt x="72" y="40"/>
                    <a:pt x="72" y="43"/>
                  </a:cubicBezTo>
                  <a:close/>
                </a:path>
              </a:pathLst>
            </a:custGeom>
            <a:grpFill/>
            <a:ln>
              <a:noFill/>
            </a:ln>
            <a:extLst/>
          </p:spPr>
          <p:txBody>
            <a:bodyPr/>
            <a:lstStyle/>
            <a:p>
              <a:pPr eaLnBrk="1" fontAlgn="auto" hangingPunct="1">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39" name="Freeform 16"/>
            <p:cNvSpPr>
              <a:spLocks noEditPoints="1"/>
            </p:cNvSpPr>
            <p:nvPr/>
          </p:nvSpPr>
          <p:spPr bwMode="auto">
            <a:xfrm>
              <a:off x="2423419" y="5132953"/>
              <a:ext cx="290512" cy="328613"/>
            </a:xfrm>
            <a:custGeom>
              <a:avLst/>
              <a:gdLst>
                <a:gd name="T0" fmla="*/ 15 w 31"/>
                <a:gd name="T1" fmla="*/ 0 h 35"/>
                <a:gd name="T2" fmla="*/ 24 w 31"/>
                <a:gd name="T3" fmla="*/ 8 h 35"/>
                <a:gd name="T4" fmla="*/ 15 w 31"/>
                <a:gd name="T5" fmla="*/ 17 h 35"/>
                <a:gd name="T6" fmla="*/ 7 w 31"/>
                <a:gd name="T7" fmla="*/ 8 h 35"/>
                <a:gd name="T8" fmla="*/ 15 w 31"/>
                <a:gd name="T9" fmla="*/ 0 h 35"/>
                <a:gd name="T10" fmla="*/ 6 w 31"/>
                <a:gd name="T11" fmla="*/ 19 h 35"/>
                <a:gd name="T12" fmla="*/ 10 w 31"/>
                <a:gd name="T13" fmla="*/ 19 h 35"/>
                <a:gd name="T14" fmla="*/ 14 w 31"/>
                <a:gd name="T15" fmla="*/ 24 h 35"/>
                <a:gd name="T16" fmla="*/ 17 w 31"/>
                <a:gd name="T17" fmla="*/ 24 h 35"/>
                <a:gd name="T18" fmla="*/ 21 w 31"/>
                <a:gd name="T19" fmla="*/ 19 h 35"/>
                <a:gd name="T20" fmla="*/ 24 w 31"/>
                <a:gd name="T21" fmla="*/ 19 h 35"/>
                <a:gd name="T22" fmla="*/ 31 w 31"/>
                <a:gd name="T23" fmla="*/ 25 h 35"/>
                <a:gd name="T24" fmla="*/ 31 w 31"/>
                <a:gd name="T25" fmla="*/ 35 h 35"/>
                <a:gd name="T26" fmla="*/ 0 w 31"/>
                <a:gd name="T27" fmla="*/ 35 h 35"/>
                <a:gd name="T28" fmla="*/ 0 w 31"/>
                <a:gd name="T29" fmla="*/ 25 h 35"/>
                <a:gd name="T30" fmla="*/ 6 w 31"/>
                <a:gd name="T31" fmla="*/ 1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35">
                  <a:moveTo>
                    <a:pt x="15" y="0"/>
                  </a:moveTo>
                  <a:cubicBezTo>
                    <a:pt x="20" y="0"/>
                    <a:pt x="24" y="4"/>
                    <a:pt x="24" y="8"/>
                  </a:cubicBezTo>
                  <a:cubicBezTo>
                    <a:pt x="24" y="13"/>
                    <a:pt x="20" y="17"/>
                    <a:pt x="15" y="17"/>
                  </a:cubicBezTo>
                  <a:cubicBezTo>
                    <a:pt x="11" y="17"/>
                    <a:pt x="7" y="13"/>
                    <a:pt x="7" y="8"/>
                  </a:cubicBezTo>
                  <a:cubicBezTo>
                    <a:pt x="7" y="4"/>
                    <a:pt x="11" y="0"/>
                    <a:pt x="15" y="0"/>
                  </a:cubicBezTo>
                  <a:close/>
                  <a:moveTo>
                    <a:pt x="6" y="19"/>
                  </a:moveTo>
                  <a:cubicBezTo>
                    <a:pt x="10" y="19"/>
                    <a:pt x="10" y="19"/>
                    <a:pt x="10" y="19"/>
                  </a:cubicBezTo>
                  <a:cubicBezTo>
                    <a:pt x="14" y="24"/>
                    <a:pt x="14" y="24"/>
                    <a:pt x="14" y="24"/>
                  </a:cubicBezTo>
                  <a:cubicBezTo>
                    <a:pt x="15" y="26"/>
                    <a:pt x="16" y="26"/>
                    <a:pt x="17" y="24"/>
                  </a:cubicBezTo>
                  <a:cubicBezTo>
                    <a:pt x="21" y="19"/>
                    <a:pt x="21" y="19"/>
                    <a:pt x="21" y="19"/>
                  </a:cubicBezTo>
                  <a:cubicBezTo>
                    <a:pt x="24" y="19"/>
                    <a:pt x="24" y="19"/>
                    <a:pt x="24" y="19"/>
                  </a:cubicBezTo>
                  <a:cubicBezTo>
                    <a:pt x="28" y="19"/>
                    <a:pt x="31" y="21"/>
                    <a:pt x="31" y="25"/>
                  </a:cubicBezTo>
                  <a:cubicBezTo>
                    <a:pt x="31" y="35"/>
                    <a:pt x="31" y="35"/>
                    <a:pt x="31" y="35"/>
                  </a:cubicBezTo>
                  <a:cubicBezTo>
                    <a:pt x="26" y="35"/>
                    <a:pt x="5" y="35"/>
                    <a:pt x="0" y="35"/>
                  </a:cubicBezTo>
                  <a:cubicBezTo>
                    <a:pt x="0" y="25"/>
                    <a:pt x="0" y="25"/>
                    <a:pt x="0" y="25"/>
                  </a:cubicBezTo>
                  <a:cubicBezTo>
                    <a:pt x="0" y="21"/>
                    <a:pt x="3" y="19"/>
                    <a:pt x="6" y="19"/>
                  </a:cubicBezTo>
                  <a:close/>
                </a:path>
              </a:pathLst>
            </a:custGeom>
            <a:solidFill>
              <a:srgbClr val="ED8223"/>
            </a:solidFill>
            <a:ln>
              <a:noFill/>
            </a:ln>
            <a:extLst/>
          </p:spPr>
          <p:txBody>
            <a:bodyPr/>
            <a:lstStyle/>
            <a:p>
              <a:pPr eaLnBrk="1" fontAlgn="auto" hangingPunct="1">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2014802" y="2385830"/>
            <a:ext cx="1345357" cy="1362325"/>
            <a:chOff x="2123382" y="2862828"/>
            <a:chExt cx="881063" cy="892175"/>
          </a:xfrm>
        </p:grpSpPr>
        <p:sp>
          <p:nvSpPr>
            <p:cNvPr id="50" name="Freeform 17"/>
            <p:cNvSpPr>
              <a:spLocks noEditPoints="1"/>
            </p:cNvSpPr>
            <p:nvPr/>
          </p:nvSpPr>
          <p:spPr bwMode="auto">
            <a:xfrm>
              <a:off x="2123382" y="2862828"/>
              <a:ext cx="881063" cy="892175"/>
            </a:xfrm>
            <a:custGeom>
              <a:avLst/>
              <a:gdLst>
                <a:gd name="T0" fmla="*/ 2147483646 w 94"/>
                <a:gd name="T1" fmla="*/ 2147483646 h 95"/>
                <a:gd name="T2" fmla="*/ 2147483646 w 94"/>
                <a:gd name="T3" fmla="*/ 2147483646 h 95"/>
                <a:gd name="T4" fmla="*/ 2147483646 w 94"/>
                <a:gd name="T5" fmla="*/ 2147483646 h 95"/>
                <a:gd name="T6" fmla="*/ 2147483646 w 94"/>
                <a:gd name="T7" fmla="*/ 2147483646 h 95"/>
                <a:gd name="T8" fmla="*/ 2147483646 w 94"/>
                <a:gd name="T9" fmla="*/ 2147483646 h 95"/>
                <a:gd name="T10" fmla="*/ 2147483646 w 94"/>
                <a:gd name="T11" fmla="*/ 2147483646 h 95"/>
                <a:gd name="T12" fmla="*/ 2147483646 w 94"/>
                <a:gd name="T13" fmla="*/ 2147483646 h 95"/>
                <a:gd name="T14" fmla="*/ 2147483646 w 94"/>
                <a:gd name="T15" fmla="*/ 2147483646 h 95"/>
                <a:gd name="T16" fmla="*/ 2147483646 w 94"/>
                <a:gd name="T17" fmla="*/ 2147483646 h 95"/>
                <a:gd name="T18" fmla="*/ 2147483646 w 94"/>
                <a:gd name="T19" fmla="*/ 2147483646 h 95"/>
                <a:gd name="T20" fmla="*/ 2147483646 w 94"/>
                <a:gd name="T21" fmla="*/ 2147483646 h 95"/>
                <a:gd name="T22" fmla="*/ 2147483646 w 94"/>
                <a:gd name="T23" fmla="*/ 2147483646 h 95"/>
                <a:gd name="T24" fmla="*/ 2147483646 w 94"/>
                <a:gd name="T25" fmla="*/ 2147483646 h 95"/>
                <a:gd name="T26" fmla="*/ 2147483646 w 94"/>
                <a:gd name="T27" fmla="*/ 2147483646 h 95"/>
                <a:gd name="T28" fmla="*/ 2147483646 w 94"/>
                <a:gd name="T29" fmla="*/ 2147483646 h 95"/>
                <a:gd name="T30" fmla="*/ 2147483646 w 94"/>
                <a:gd name="T31" fmla="*/ 2147483646 h 95"/>
                <a:gd name="T32" fmla="*/ 2147483646 w 94"/>
                <a:gd name="T33" fmla="*/ 1675739433 h 95"/>
                <a:gd name="T34" fmla="*/ 2147483646 w 94"/>
                <a:gd name="T35" fmla="*/ 793772793 h 95"/>
                <a:gd name="T36" fmla="*/ 2147483646 w 94"/>
                <a:gd name="T37" fmla="*/ 1411148502 h 95"/>
                <a:gd name="T38" fmla="*/ 2147483646 w 94"/>
                <a:gd name="T39" fmla="*/ 1146557571 h 95"/>
                <a:gd name="T40" fmla="*/ 2147483646 w 94"/>
                <a:gd name="T41" fmla="*/ 0 h 95"/>
                <a:gd name="T42" fmla="*/ 2147483646 w 94"/>
                <a:gd name="T43" fmla="*/ 0 h 95"/>
                <a:gd name="T44" fmla="*/ 2147483646 w 94"/>
                <a:gd name="T45" fmla="*/ 1146557571 h 95"/>
                <a:gd name="T46" fmla="*/ 2147483646 w 94"/>
                <a:gd name="T47" fmla="*/ 1411148502 h 95"/>
                <a:gd name="T48" fmla="*/ 1581358117 w 94"/>
                <a:gd name="T49" fmla="*/ 793772793 h 95"/>
                <a:gd name="T50" fmla="*/ 790679058 w 94"/>
                <a:gd name="T51" fmla="*/ 1675739433 h 95"/>
                <a:gd name="T52" fmla="*/ 1405651659 w 94"/>
                <a:gd name="T53" fmla="*/ 2147483646 h 95"/>
                <a:gd name="T54" fmla="*/ 1054238745 w 94"/>
                <a:gd name="T55" fmla="*/ 2147483646 h 95"/>
                <a:gd name="T56" fmla="*/ 0 w 94"/>
                <a:gd name="T57" fmla="*/ 2147483646 h 95"/>
                <a:gd name="T58" fmla="*/ 0 w 94"/>
                <a:gd name="T59" fmla="*/ 2147483646 h 95"/>
                <a:gd name="T60" fmla="*/ 1054238745 w 94"/>
                <a:gd name="T61" fmla="*/ 2147483646 h 95"/>
                <a:gd name="T62" fmla="*/ 1405651659 w 94"/>
                <a:gd name="T63" fmla="*/ 2147483646 h 95"/>
                <a:gd name="T64" fmla="*/ 790679058 w 94"/>
                <a:gd name="T65" fmla="*/ 2147483646 h 95"/>
                <a:gd name="T66" fmla="*/ 1581358117 w 94"/>
                <a:gd name="T67" fmla="*/ 2147483646 h 95"/>
                <a:gd name="T68" fmla="*/ 2147483646 w 94"/>
                <a:gd name="T69" fmla="*/ 2147483646 h 95"/>
                <a:gd name="T70" fmla="*/ 2147483646 w 94"/>
                <a:gd name="T71" fmla="*/ 2147483646 h 95"/>
                <a:gd name="T72" fmla="*/ 2147483646 w 94"/>
                <a:gd name="T73" fmla="*/ 2147483646 h 95"/>
                <a:gd name="T74" fmla="*/ 2147483646 w 94"/>
                <a:gd name="T75" fmla="*/ 2147483646 h 95"/>
                <a:gd name="T76" fmla="*/ 2147483646 w 94"/>
                <a:gd name="T77" fmla="*/ 2147483646 h 95"/>
                <a:gd name="T78" fmla="*/ 2147483646 w 94"/>
                <a:gd name="T79" fmla="*/ 2147483646 h 95"/>
                <a:gd name="T80" fmla="*/ 1932771032 w 94"/>
                <a:gd name="T81" fmla="*/ 2147483646 h 95"/>
                <a:gd name="T82" fmla="*/ 2147483646 w 94"/>
                <a:gd name="T83" fmla="*/ 1940330364 h 95"/>
                <a:gd name="T84" fmla="*/ 2147483646 w 94"/>
                <a:gd name="T85" fmla="*/ 2116727448 h 95"/>
                <a:gd name="T86" fmla="*/ 2147483646 w 94"/>
                <a:gd name="T87" fmla="*/ 2116727448 h 95"/>
                <a:gd name="T88" fmla="*/ 2147483646 w 94"/>
                <a:gd name="T89" fmla="*/ 2147483646 h 95"/>
                <a:gd name="T90" fmla="*/ 2147483646 w 94"/>
                <a:gd name="T91" fmla="*/ 2147483646 h 95"/>
                <a:gd name="T92" fmla="*/ 2147483646 w 94"/>
                <a:gd name="T93" fmla="*/ 2147483646 h 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94" h="95">
                  <a:moveTo>
                    <a:pt x="54" y="95"/>
                  </a:moveTo>
                  <a:cubicBezTo>
                    <a:pt x="56" y="82"/>
                    <a:pt x="56" y="82"/>
                    <a:pt x="56" y="82"/>
                  </a:cubicBezTo>
                  <a:cubicBezTo>
                    <a:pt x="65" y="78"/>
                    <a:pt x="65" y="78"/>
                    <a:pt x="65" y="78"/>
                  </a:cubicBezTo>
                  <a:cubicBezTo>
                    <a:pt x="75" y="86"/>
                    <a:pt x="75" y="86"/>
                    <a:pt x="75" y="86"/>
                  </a:cubicBezTo>
                  <a:cubicBezTo>
                    <a:pt x="85" y="76"/>
                    <a:pt x="85" y="76"/>
                    <a:pt x="85" y="76"/>
                  </a:cubicBezTo>
                  <a:cubicBezTo>
                    <a:pt x="78" y="66"/>
                    <a:pt x="78" y="66"/>
                    <a:pt x="78" y="66"/>
                  </a:cubicBezTo>
                  <a:cubicBezTo>
                    <a:pt x="82" y="56"/>
                    <a:pt x="82" y="56"/>
                    <a:pt x="82" y="56"/>
                  </a:cubicBezTo>
                  <a:cubicBezTo>
                    <a:pt x="94" y="54"/>
                    <a:pt x="94" y="54"/>
                    <a:pt x="94" y="54"/>
                  </a:cubicBezTo>
                  <a:cubicBezTo>
                    <a:pt x="94" y="41"/>
                    <a:pt x="94" y="41"/>
                    <a:pt x="94" y="41"/>
                  </a:cubicBezTo>
                  <a:cubicBezTo>
                    <a:pt x="82" y="38"/>
                    <a:pt x="82" y="38"/>
                    <a:pt x="82" y="38"/>
                  </a:cubicBezTo>
                  <a:cubicBezTo>
                    <a:pt x="81" y="37"/>
                    <a:pt x="81" y="37"/>
                    <a:pt x="81" y="37"/>
                  </a:cubicBezTo>
                  <a:cubicBezTo>
                    <a:pt x="81" y="37"/>
                    <a:pt x="81" y="37"/>
                    <a:pt x="81" y="37"/>
                  </a:cubicBezTo>
                  <a:cubicBezTo>
                    <a:pt x="80" y="34"/>
                    <a:pt x="80" y="34"/>
                    <a:pt x="80" y="34"/>
                  </a:cubicBezTo>
                  <a:cubicBezTo>
                    <a:pt x="79" y="32"/>
                    <a:pt x="79" y="32"/>
                    <a:pt x="79" y="32"/>
                  </a:cubicBezTo>
                  <a:cubicBezTo>
                    <a:pt x="79" y="32"/>
                    <a:pt x="79" y="32"/>
                    <a:pt x="79" y="32"/>
                  </a:cubicBezTo>
                  <a:cubicBezTo>
                    <a:pt x="78" y="29"/>
                    <a:pt x="78" y="29"/>
                    <a:pt x="78" y="29"/>
                  </a:cubicBezTo>
                  <a:cubicBezTo>
                    <a:pt x="85" y="19"/>
                    <a:pt x="85" y="19"/>
                    <a:pt x="85" y="19"/>
                  </a:cubicBezTo>
                  <a:cubicBezTo>
                    <a:pt x="75" y="9"/>
                    <a:pt x="75" y="9"/>
                    <a:pt x="75" y="9"/>
                  </a:cubicBezTo>
                  <a:cubicBezTo>
                    <a:pt x="65" y="16"/>
                    <a:pt x="65" y="16"/>
                    <a:pt x="65" y="16"/>
                  </a:cubicBezTo>
                  <a:cubicBezTo>
                    <a:pt x="56" y="13"/>
                    <a:pt x="56" y="13"/>
                    <a:pt x="56" y="13"/>
                  </a:cubicBezTo>
                  <a:cubicBezTo>
                    <a:pt x="54" y="0"/>
                    <a:pt x="54" y="0"/>
                    <a:pt x="54" y="0"/>
                  </a:cubicBezTo>
                  <a:cubicBezTo>
                    <a:pt x="40" y="0"/>
                    <a:pt x="40" y="0"/>
                    <a:pt x="40" y="0"/>
                  </a:cubicBezTo>
                  <a:cubicBezTo>
                    <a:pt x="38" y="13"/>
                    <a:pt x="38" y="13"/>
                    <a:pt x="38" y="13"/>
                  </a:cubicBezTo>
                  <a:cubicBezTo>
                    <a:pt x="29" y="16"/>
                    <a:pt x="29" y="16"/>
                    <a:pt x="29" y="16"/>
                  </a:cubicBezTo>
                  <a:cubicBezTo>
                    <a:pt x="18" y="9"/>
                    <a:pt x="18" y="9"/>
                    <a:pt x="18" y="9"/>
                  </a:cubicBezTo>
                  <a:cubicBezTo>
                    <a:pt x="9" y="19"/>
                    <a:pt x="9" y="19"/>
                    <a:pt x="9" y="19"/>
                  </a:cubicBezTo>
                  <a:cubicBezTo>
                    <a:pt x="16" y="29"/>
                    <a:pt x="16" y="29"/>
                    <a:pt x="16" y="29"/>
                  </a:cubicBezTo>
                  <a:cubicBezTo>
                    <a:pt x="12" y="38"/>
                    <a:pt x="12" y="38"/>
                    <a:pt x="12" y="38"/>
                  </a:cubicBezTo>
                  <a:cubicBezTo>
                    <a:pt x="0" y="41"/>
                    <a:pt x="0" y="41"/>
                    <a:pt x="0" y="41"/>
                  </a:cubicBezTo>
                  <a:cubicBezTo>
                    <a:pt x="0" y="54"/>
                    <a:pt x="0" y="54"/>
                    <a:pt x="0" y="54"/>
                  </a:cubicBezTo>
                  <a:cubicBezTo>
                    <a:pt x="12" y="56"/>
                    <a:pt x="12" y="56"/>
                    <a:pt x="12" y="56"/>
                  </a:cubicBezTo>
                  <a:cubicBezTo>
                    <a:pt x="16" y="66"/>
                    <a:pt x="16" y="66"/>
                    <a:pt x="16" y="66"/>
                  </a:cubicBezTo>
                  <a:cubicBezTo>
                    <a:pt x="9" y="76"/>
                    <a:pt x="9" y="76"/>
                    <a:pt x="9" y="76"/>
                  </a:cubicBezTo>
                  <a:cubicBezTo>
                    <a:pt x="18" y="86"/>
                    <a:pt x="18" y="86"/>
                    <a:pt x="18" y="86"/>
                  </a:cubicBezTo>
                  <a:cubicBezTo>
                    <a:pt x="29" y="78"/>
                    <a:pt x="29" y="78"/>
                    <a:pt x="29" y="78"/>
                  </a:cubicBezTo>
                  <a:cubicBezTo>
                    <a:pt x="38" y="82"/>
                    <a:pt x="38" y="82"/>
                    <a:pt x="38" y="82"/>
                  </a:cubicBezTo>
                  <a:cubicBezTo>
                    <a:pt x="40" y="95"/>
                    <a:pt x="40" y="95"/>
                    <a:pt x="40" y="95"/>
                  </a:cubicBezTo>
                  <a:cubicBezTo>
                    <a:pt x="54" y="95"/>
                    <a:pt x="54" y="95"/>
                    <a:pt x="54" y="95"/>
                  </a:cubicBezTo>
                  <a:close/>
                  <a:moveTo>
                    <a:pt x="72" y="44"/>
                  </a:moveTo>
                  <a:cubicBezTo>
                    <a:pt x="74" y="58"/>
                    <a:pt x="64" y="71"/>
                    <a:pt x="50" y="72"/>
                  </a:cubicBezTo>
                  <a:cubicBezTo>
                    <a:pt x="37" y="74"/>
                    <a:pt x="24" y="65"/>
                    <a:pt x="22" y="51"/>
                  </a:cubicBezTo>
                  <a:cubicBezTo>
                    <a:pt x="20" y="37"/>
                    <a:pt x="30" y="24"/>
                    <a:pt x="44" y="22"/>
                  </a:cubicBezTo>
                  <a:cubicBezTo>
                    <a:pt x="48" y="22"/>
                    <a:pt x="52" y="22"/>
                    <a:pt x="55" y="24"/>
                  </a:cubicBezTo>
                  <a:cubicBezTo>
                    <a:pt x="55" y="24"/>
                    <a:pt x="55" y="24"/>
                    <a:pt x="55" y="24"/>
                  </a:cubicBezTo>
                  <a:cubicBezTo>
                    <a:pt x="59" y="25"/>
                    <a:pt x="62" y="27"/>
                    <a:pt x="65" y="30"/>
                  </a:cubicBezTo>
                  <a:cubicBezTo>
                    <a:pt x="66" y="31"/>
                    <a:pt x="68" y="33"/>
                    <a:pt x="69" y="35"/>
                  </a:cubicBezTo>
                  <a:cubicBezTo>
                    <a:pt x="70" y="38"/>
                    <a:pt x="72" y="41"/>
                    <a:pt x="72" y="44"/>
                  </a:cubicBezTo>
                  <a:close/>
                </a:path>
              </a:pathLst>
            </a:custGeom>
            <a:solidFill>
              <a:srgbClr val="6161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51" name="Freeform 18"/>
            <p:cNvSpPr>
              <a:spLocks noEditPoints="1"/>
            </p:cNvSpPr>
            <p:nvPr/>
          </p:nvSpPr>
          <p:spPr bwMode="auto">
            <a:xfrm>
              <a:off x="2423420" y="3135878"/>
              <a:ext cx="280987" cy="327025"/>
            </a:xfrm>
            <a:custGeom>
              <a:avLst/>
              <a:gdLst>
                <a:gd name="T0" fmla="*/ 15 w 30"/>
                <a:gd name="T1" fmla="*/ 0 h 35"/>
                <a:gd name="T2" fmla="*/ 23 w 30"/>
                <a:gd name="T3" fmla="*/ 8 h 35"/>
                <a:gd name="T4" fmla="*/ 15 w 30"/>
                <a:gd name="T5" fmla="*/ 16 h 35"/>
                <a:gd name="T6" fmla="*/ 7 w 30"/>
                <a:gd name="T7" fmla="*/ 8 h 35"/>
                <a:gd name="T8" fmla="*/ 15 w 30"/>
                <a:gd name="T9" fmla="*/ 0 h 35"/>
                <a:gd name="T10" fmla="*/ 6 w 30"/>
                <a:gd name="T11" fmla="*/ 18 h 35"/>
                <a:gd name="T12" fmla="*/ 10 w 30"/>
                <a:gd name="T13" fmla="*/ 18 h 35"/>
                <a:gd name="T14" fmla="*/ 13 w 30"/>
                <a:gd name="T15" fmla="*/ 24 h 35"/>
                <a:gd name="T16" fmla="*/ 17 w 30"/>
                <a:gd name="T17" fmla="*/ 24 h 35"/>
                <a:gd name="T18" fmla="*/ 20 w 30"/>
                <a:gd name="T19" fmla="*/ 18 h 35"/>
                <a:gd name="T20" fmla="*/ 24 w 30"/>
                <a:gd name="T21" fmla="*/ 18 h 35"/>
                <a:gd name="T22" fmla="*/ 30 w 30"/>
                <a:gd name="T23" fmla="*/ 25 h 35"/>
                <a:gd name="T24" fmla="*/ 30 w 30"/>
                <a:gd name="T25" fmla="*/ 35 h 35"/>
                <a:gd name="T26" fmla="*/ 0 w 30"/>
                <a:gd name="T27" fmla="*/ 35 h 35"/>
                <a:gd name="T28" fmla="*/ 0 w 30"/>
                <a:gd name="T29" fmla="*/ 25 h 35"/>
                <a:gd name="T30" fmla="*/ 6 w 30"/>
                <a:gd name="T31"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35">
                  <a:moveTo>
                    <a:pt x="15" y="0"/>
                  </a:moveTo>
                  <a:cubicBezTo>
                    <a:pt x="20" y="0"/>
                    <a:pt x="23" y="3"/>
                    <a:pt x="23" y="8"/>
                  </a:cubicBezTo>
                  <a:cubicBezTo>
                    <a:pt x="23" y="13"/>
                    <a:pt x="20" y="16"/>
                    <a:pt x="15" y="16"/>
                  </a:cubicBezTo>
                  <a:cubicBezTo>
                    <a:pt x="10" y="16"/>
                    <a:pt x="7" y="13"/>
                    <a:pt x="7" y="8"/>
                  </a:cubicBezTo>
                  <a:cubicBezTo>
                    <a:pt x="7" y="3"/>
                    <a:pt x="10" y="0"/>
                    <a:pt x="15" y="0"/>
                  </a:cubicBezTo>
                  <a:close/>
                  <a:moveTo>
                    <a:pt x="6" y="18"/>
                  </a:moveTo>
                  <a:cubicBezTo>
                    <a:pt x="10" y="18"/>
                    <a:pt x="10" y="18"/>
                    <a:pt x="10" y="18"/>
                  </a:cubicBezTo>
                  <a:cubicBezTo>
                    <a:pt x="13" y="24"/>
                    <a:pt x="13" y="24"/>
                    <a:pt x="13" y="24"/>
                  </a:cubicBezTo>
                  <a:cubicBezTo>
                    <a:pt x="14" y="26"/>
                    <a:pt x="16" y="26"/>
                    <a:pt x="17" y="24"/>
                  </a:cubicBezTo>
                  <a:cubicBezTo>
                    <a:pt x="20" y="18"/>
                    <a:pt x="20" y="18"/>
                    <a:pt x="20" y="18"/>
                  </a:cubicBezTo>
                  <a:cubicBezTo>
                    <a:pt x="24" y="18"/>
                    <a:pt x="24" y="18"/>
                    <a:pt x="24" y="18"/>
                  </a:cubicBezTo>
                  <a:cubicBezTo>
                    <a:pt x="27" y="18"/>
                    <a:pt x="30" y="21"/>
                    <a:pt x="30" y="25"/>
                  </a:cubicBezTo>
                  <a:cubicBezTo>
                    <a:pt x="30" y="35"/>
                    <a:pt x="30" y="35"/>
                    <a:pt x="30" y="35"/>
                  </a:cubicBezTo>
                  <a:cubicBezTo>
                    <a:pt x="25" y="35"/>
                    <a:pt x="5" y="35"/>
                    <a:pt x="0" y="35"/>
                  </a:cubicBezTo>
                  <a:cubicBezTo>
                    <a:pt x="0" y="25"/>
                    <a:pt x="0" y="25"/>
                    <a:pt x="0" y="25"/>
                  </a:cubicBezTo>
                  <a:cubicBezTo>
                    <a:pt x="0" y="21"/>
                    <a:pt x="3" y="18"/>
                    <a:pt x="6" y="18"/>
                  </a:cubicBezTo>
                  <a:close/>
                </a:path>
              </a:pathLst>
            </a:custGeom>
            <a:solidFill>
              <a:srgbClr val="616161"/>
            </a:solidFill>
            <a:ln>
              <a:noFill/>
            </a:ln>
            <a:extLst/>
          </p:spPr>
          <p:txBody>
            <a:bodyPr/>
            <a:lstStyle/>
            <a:p>
              <a:pPr eaLnBrk="1" fontAlgn="auto" hangingPunct="1">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grpSp>
      <p:grpSp>
        <p:nvGrpSpPr>
          <p:cNvPr id="52" name="组合 51"/>
          <p:cNvGrpSpPr/>
          <p:nvPr/>
        </p:nvGrpSpPr>
        <p:grpSpPr>
          <a:xfrm>
            <a:off x="1127448" y="3462903"/>
            <a:ext cx="1452543" cy="1454119"/>
            <a:chOff x="1199456" y="3575616"/>
            <a:chExt cx="1462088" cy="1463675"/>
          </a:xfrm>
          <a:solidFill>
            <a:srgbClr val="959595"/>
          </a:solidFill>
        </p:grpSpPr>
        <p:sp>
          <p:nvSpPr>
            <p:cNvPr id="53" name="Freeform 19"/>
            <p:cNvSpPr>
              <a:spLocks noEditPoints="1"/>
            </p:cNvSpPr>
            <p:nvPr/>
          </p:nvSpPr>
          <p:spPr bwMode="auto">
            <a:xfrm>
              <a:off x="1199456" y="3575616"/>
              <a:ext cx="1462088" cy="1463675"/>
            </a:xfrm>
            <a:custGeom>
              <a:avLst/>
              <a:gdLst>
                <a:gd name="T0" fmla="*/ 2147483646 w 156"/>
                <a:gd name="T1" fmla="*/ 2147483646 h 156"/>
                <a:gd name="T2" fmla="*/ 2147483646 w 156"/>
                <a:gd name="T3" fmla="*/ 2147483646 h 156"/>
                <a:gd name="T4" fmla="*/ 2147483646 w 156"/>
                <a:gd name="T5" fmla="*/ 2147483646 h 156"/>
                <a:gd name="T6" fmla="*/ 2147483646 w 156"/>
                <a:gd name="T7" fmla="*/ 2147483646 h 156"/>
                <a:gd name="T8" fmla="*/ 2147483646 w 156"/>
                <a:gd name="T9" fmla="*/ 2147483646 h 156"/>
                <a:gd name="T10" fmla="*/ 2147483646 w 156"/>
                <a:gd name="T11" fmla="*/ 2147483646 h 156"/>
                <a:gd name="T12" fmla="*/ 2147483646 w 156"/>
                <a:gd name="T13" fmla="*/ 2147483646 h 156"/>
                <a:gd name="T14" fmla="*/ 2147483646 w 156"/>
                <a:gd name="T15" fmla="*/ 2147483646 h 156"/>
                <a:gd name="T16" fmla="*/ 2147483646 w 156"/>
                <a:gd name="T17" fmla="*/ 2147483646 h 156"/>
                <a:gd name="T18" fmla="*/ 2147483646 w 156"/>
                <a:gd name="T19" fmla="*/ 2147483646 h 156"/>
                <a:gd name="T20" fmla="*/ 2147483646 w 156"/>
                <a:gd name="T21" fmla="*/ 2147483646 h 156"/>
                <a:gd name="T22" fmla="*/ 2147483646 w 156"/>
                <a:gd name="T23" fmla="*/ 2147483646 h 156"/>
                <a:gd name="T24" fmla="*/ 2147483646 w 156"/>
                <a:gd name="T25" fmla="*/ 2147483646 h 156"/>
                <a:gd name="T26" fmla="*/ 2147483646 w 156"/>
                <a:gd name="T27" fmla="*/ 2147483646 h 156"/>
                <a:gd name="T28" fmla="*/ 2147483646 w 156"/>
                <a:gd name="T29" fmla="*/ 2147483646 h 156"/>
                <a:gd name="T30" fmla="*/ 2147483646 w 156"/>
                <a:gd name="T31" fmla="*/ 2147483646 h 156"/>
                <a:gd name="T32" fmla="*/ 2147483646 w 156"/>
                <a:gd name="T33" fmla="*/ 2147483646 h 156"/>
                <a:gd name="T34" fmla="*/ 2147483646 w 156"/>
                <a:gd name="T35" fmla="*/ 1320478796 h 156"/>
                <a:gd name="T36" fmla="*/ 2147483646 w 156"/>
                <a:gd name="T37" fmla="*/ 2147483646 h 156"/>
                <a:gd name="T38" fmla="*/ 2147483646 w 156"/>
                <a:gd name="T39" fmla="*/ 1848668438 h 156"/>
                <a:gd name="T40" fmla="*/ 2147483646 w 156"/>
                <a:gd name="T41" fmla="*/ 0 h 156"/>
                <a:gd name="T42" fmla="*/ 2147483646 w 156"/>
                <a:gd name="T43" fmla="*/ 0 h 156"/>
                <a:gd name="T44" fmla="*/ 2147483646 w 156"/>
                <a:gd name="T45" fmla="*/ 1848668438 h 156"/>
                <a:gd name="T46" fmla="*/ 2147483646 w 156"/>
                <a:gd name="T47" fmla="*/ 2147483646 h 156"/>
                <a:gd name="T48" fmla="*/ 2147483646 w 156"/>
                <a:gd name="T49" fmla="*/ 1320478796 h 156"/>
                <a:gd name="T50" fmla="*/ 1317613086 w 156"/>
                <a:gd name="T51" fmla="*/ 2147483646 h 156"/>
                <a:gd name="T52" fmla="*/ 2147483646 w 156"/>
                <a:gd name="T53" fmla="*/ 2147483646 h 156"/>
                <a:gd name="T54" fmla="*/ 1844667693 w 156"/>
                <a:gd name="T55" fmla="*/ 2147483646 h 156"/>
                <a:gd name="T56" fmla="*/ 0 w 156"/>
                <a:gd name="T57" fmla="*/ 2147483646 h 156"/>
                <a:gd name="T58" fmla="*/ 0 w 156"/>
                <a:gd name="T59" fmla="*/ 2147483646 h 156"/>
                <a:gd name="T60" fmla="*/ 1844667693 w 156"/>
                <a:gd name="T61" fmla="*/ 2147483646 h 156"/>
                <a:gd name="T62" fmla="*/ 2147483646 w 156"/>
                <a:gd name="T63" fmla="*/ 2147483646 h 156"/>
                <a:gd name="T64" fmla="*/ 1317613086 w 156"/>
                <a:gd name="T65" fmla="*/ 2147483646 h 156"/>
                <a:gd name="T66" fmla="*/ 2147483646 w 156"/>
                <a:gd name="T67" fmla="*/ 2147483646 h 156"/>
                <a:gd name="T68" fmla="*/ 2147483646 w 156"/>
                <a:gd name="T69" fmla="*/ 2147483646 h 156"/>
                <a:gd name="T70" fmla="*/ 2147483646 w 156"/>
                <a:gd name="T71" fmla="*/ 2147483646 h 156"/>
                <a:gd name="T72" fmla="*/ 2147483646 w 156"/>
                <a:gd name="T73" fmla="*/ 2147483646 h 156"/>
                <a:gd name="T74" fmla="*/ 2147483646 w 156"/>
                <a:gd name="T75" fmla="*/ 2147483646 h 156"/>
                <a:gd name="T76" fmla="*/ 2147483646 w 156"/>
                <a:gd name="T77" fmla="*/ 2147483646 h 156"/>
                <a:gd name="T78" fmla="*/ 2147483646 w 156"/>
                <a:gd name="T79" fmla="*/ 2147483646 h 156"/>
                <a:gd name="T80" fmla="*/ 2147483646 w 156"/>
                <a:gd name="T81" fmla="*/ 2147483646 h 156"/>
                <a:gd name="T82" fmla="*/ 2147483646 w 156"/>
                <a:gd name="T83" fmla="*/ 2147483646 h 156"/>
                <a:gd name="T84" fmla="*/ 2147483646 w 156"/>
                <a:gd name="T85" fmla="*/ 2147483646 h 156"/>
                <a:gd name="T86" fmla="*/ 2147483646 w 156"/>
                <a:gd name="T87" fmla="*/ 2147483646 h 156"/>
                <a:gd name="T88" fmla="*/ 2147483646 w 156"/>
                <a:gd name="T89" fmla="*/ 2147483646 h 156"/>
                <a:gd name="T90" fmla="*/ 2147483646 w 156"/>
                <a:gd name="T91" fmla="*/ 2147483646 h 156"/>
                <a:gd name="T92" fmla="*/ 2147483646 w 156"/>
                <a:gd name="T93" fmla="*/ 2147483646 h 15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56" h="156">
                  <a:moveTo>
                    <a:pt x="89" y="156"/>
                  </a:moveTo>
                  <a:cubicBezTo>
                    <a:pt x="93" y="135"/>
                    <a:pt x="93" y="135"/>
                    <a:pt x="93" y="135"/>
                  </a:cubicBezTo>
                  <a:cubicBezTo>
                    <a:pt x="108" y="129"/>
                    <a:pt x="108" y="129"/>
                    <a:pt x="108" y="129"/>
                  </a:cubicBezTo>
                  <a:cubicBezTo>
                    <a:pt x="125" y="141"/>
                    <a:pt x="125" y="141"/>
                    <a:pt x="125" y="141"/>
                  </a:cubicBezTo>
                  <a:cubicBezTo>
                    <a:pt x="141" y="125"/>
                    <a:pt x="141" y="125"/>
                    <a:pt x="141" y="125"/>
                  </a:cubicBezTo>
                  <a:cubicBezTo>
                    <a:pt x="129" y="108"/>
                    <a:pt x="129" y="108"/>
                    <a:pt x="129" y="108"/>
                  </a:cubicBezTo>
                  <a:cubicBezTo>
                    <a:pt x="135" y="93"/>
                    <a:pt x="135" y="93"/>
                    <a:pt x="135" y="93"/>
                  </a:cubicBezTo>
                  <a:cubicBezTo>
                    <a:pt x="156" y="89"/>
                    <a:pt x="156" y="89"/>
                    <a:pt x="156" y="89"/>
                  </a:cubicBezTo>
                  <a:cubicBezTo>
                    <a:pt x="156" y="67"/>
                    <a:pt x="156" y="67"/>
                    <a:pt x="156" y="67"/>
                  </a:cubicBezTo>
                  <a:cubicBezTo>
                    <a:pt x="135" y="63"/>
                    <a:pt x="135" y="63"/>
                    <a:pt x="135" y="63"/>
                  </a:cubicBezTo>
                  <a:cubicBezTo>
                    <a:pt x="135" y="62"/>
                    <a:pt x="135" y="62"/>
                    <a:pt x="135" y="62"/>
                  </a:cubicBezTo>
                  <a:cubicBezTo>
                    <a:pt x="135" y="62"/>
                    <a:pt x="135" y="62"/>
                    <a:pt x="135" y="62"/>
                  </a:cubicBezTo>
                  <a:cubicBezTo>
                    <a:pt x="132" y="56"/>
                    <a:pt x="132" y="56"/>
                    <a:pt x="132" y="56"/>
                  </a:cubicBezTo>
                  <a:cubicBezTo>
                    <a:pt x="131" y="53"/>
                    <a:pt x="131" y="53"/>
                    <a:pt x="131" y="53"/>
                  </a:cubicBezTo>
                  <a:cubicBezTo>
                    <a:pt x="131" y="53"/>
                    <a:pt x="131" y="53"/>
                    <a:pt x="131" y="53"/>
                  </a:cubicBezTo>
                  <a:cubicBezTo>
                    <a:pt x="129" y="48"/>
                    <a:pt x="129" y="48"/>
                    <a:pt x="129" y="48"/>
                  </a:cubicBezTo>
                  <a:cubicBezTo>
                    <a:pt x="141" y="31"/>
                    <a:pt x="141" y="31"/>
                    <a:pt x="141" y="31"/>
                  </a:cubicBezTo>
                  <a:cubicBezTo>
                    <a:pt x="125" y="15"/>
                    <a:pt x="125" y="15"/>
                    <a:pt x="125" y="15"/>
                  </a:cubicBezTo>
                  <a:cubicBezTo>
                    <a:pt x="108" y="27"/>
                    <a:pt x="108" y="27"/>
                    <a:pt x="108" y="27"/>
                  </a:cubicBezTo>
                  <a:cubicBezTo>
                    <a:pt x="93" y="21"/>
                    <a:pt x="93" y="21"/>
                    <a:pt x="93" y="21"/>
                  </a:cubicBezTo>
                  <a:cubicBezTo>
                    <a:pt x="89" y="0"/>
                    <a:pt x="89" y="0"/>
                    <a:pt x="89" y="0"/>
                  </a:cubicBezTo>
                  <a:cubicBezTo>
                    <a:pt x="67" y="0"/>
                    <a:pt x="67" y="0"/>
                    <a:pt x="67" y="0"/>
                  </a:cubicBezTo>
                  <a:cubicBezTo>
                    <a:pt x="63" y="21"/>
                    <a:pt x="63" y="21"/>
                    <a:pt x="63" y="21"/>
                  </a:cubicBezTo>
                  <a:cubicBezTo>
                    <a:pt x="48" y="27"/>
                    <a:pt x="48" y="27"/>
                    <a:pt x="48" y="27"/>
                  </a:cubicBezTo>
                  <a:cubicBezTo>
                    <a:pt x="31" y="15"/>
                    <a:pt x="31" y="15"/>
                    <a:pt x="31" y="15"/>
                  </a:cubicBezTo>
                  <a:cubicBezTo>
                    <a:pt x="15" y="31"/>
                    <a:pt x="15" y="31"/>
                    <a:pt x="15" y="31"/>
                  </a:cubicBezTo>
                  <a:cubicBezTo>
                    <a:pt x="27" y="48"/>
                    <a:pt x="27" y="48"/>
                    <a:pt x="27" y="48"/>
                  </a:cubicBezTo>
                  <a:cubicBezTo>
                    <a:pt x="21" y="63"/>
                    <a:pt x="21" y="63"/>
                    <a:pt x="21" y="63"/>
                  </a:cubicBezTo>
                  <a:cubicBezTo>
                    <a:pt x="0" y="67"/>
                    <a:pt x="0" y="67"/>
                    <a:pt x="0" y="67"/>
                  </a:cubicBezTo>
                  <a:cubicBezTo>
                    <a:pt x="0" y="89"/>
                    <a:pt x="0" y="89"/>
                    <a:pt x="0" y="89"/>
                  </a:cubicBezTo>
                  <a:cubicBezTo>
                    <a:pt x="21" y="93"/>
                    <a:pt x="21" y="93"/>
                    <a:pt x="21" y="93"/>
                  </a:cubicBezTo>
                  <a:cubicBezTo>
                    <a:pt x="27" y="108"/>
                    <a:pt x="27" y="108"/>
                    <a:pt x="27" y="108"/>
                  </a:cubicBezTo>
                  <a:cubicBezTo>
                    <a:pt x="15" y="125"/>
                    <a:pt x="15" y="125"/>
                    <a:pt x="15" y="125"/>
                  </a:cubicBezTo>
                  <a:cubicBezTo>
                    <a:pt x="31" y="141"/>
                    <a:pt x="31" y="141"/>
                    <a:pt x="31" y="141"/>
                  </a:cubicBezTo>
                  <a:cubicBezTo>
                    <a:pt x="48" y="129"/>
                    <a:pt x="48" y="129"/>
                    <a:pt x="48" y="129"/>
                  </a:cubicBezTo>
                  <a:cubicBezTo>
                    <a:pt x="63" y="135"/>
                    <a:pt x="63" y="135"/>
                    <a:pt x="63" y="135"/>
                  </a:cubicBezTo>
                  <a:cubicBezTo>
                    <a:pt x="67" y="156"/>
                    <a:pt x="67" y="156"/>
                    <a:pt x="67" y="156"/>
                  </a:cubicBezTo>
                  <a:cubicBezTo>
                    <a:pt x="89" y="156"/>
                    <a:pt x="89" y="156"/>
                    <a:pt x="89" y="156"/>
                  </a:cubicBezTo>
                  <a:close/>
                  <a:moveTo>
                    <a:pt x="119" y="72"/>
                  </a:moveTo>
                  <a:cubicBezTo>
                    <a:pt x="122" y="95"/>
                    <a:pt x="106" y="116"/>
                    <a:pt x="84" y="119"/>
                  </a:cubicBezTo>
                  <a:cubicBezTo>
                    <a:pt x="61" y="122"/>
                    <a:pt x="40" y="106"/>
                    <a:pt x="37" y="84"/>
                  </a:cubicBezTo>
                  <a:cubicBezTo>
                    <a:pt x="34" y="61"/>
                    <a:pt x="50" y="40"/>
                    <a:pt x="72" y="37"/>
                  </a:cubicBezTo>
                  <a:cubicBezTo>
                    <a:pt x="79" y="36"/>
                    <a:pt x="86" y="37"/>
                    <a:pt x="92" y="39"/>
                  </a:cubicBezTo>
                  <a:cubicBezTo>
                    <a:pt x="92" y="39"/>
                    <a:pt x="92" y="39"/>
                    <a:pt x="92" y="39"/>
                  </a:cubicBezTo>
                  <a:cubicBezTo>
                    <a:pt x="98" y="41"/>
                    <a:pt x="103" y="44"/>
                    <a:pt x="107" y="49"/>
                  </a:cubicBezTo>
                  <a:cubicBezTo>
                    <a:pt x="110" y="51"/>
                    <a:pt x="112" y="54"/>
                    <a:pt x="114" y="57"/>
                  </a:cubicBezTo>
                  <a:cubicBezTo>
                    <a:pt x="117" y="62"/>
                    <a:pt x="119" y="67"/>
                    <a:pt x="119"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54" name="Freeform 20"/>
            <p:cNvSpPr>
              <a:spLocks noEditPoints="1"/>
            </p:cNvSpPr>
            <p:nvPr/>
          </p:nvSpPr>
          <p:spPr bwMode="auto">
            <a:xfrm>
              <a:off x="1696344" y="4016940"/>
              <a:ext cx="468312" cy="544512"/>
            </a:xfrm>
            <a:custGeom>
              <a:avLst/>
              <a:gdLst>
                <a:gd name="T0" fmla="*/ 25 w 50"/>
                <a:gd name="T1" fmla="*/ 0 h 58"/>
                <a:gd name="T2" fmla="*/ 39 w 50"/>
                <a:gd name="T3" fmla="*/ 14 h 58"/>
                <a:gd name="T4" fmla="*/ 25 w 50"/>
                <a:gd name="T5" fmla="*/ 28 h 58"/>
                <a:gd name="T6" fmla="*/ 11 w 50"/>
                <a:gd name="T7" fmla="*/ 14 h 58"/>
                <a:gd name="T8" fmla="*/ 25 w 50"/>
                <a:gd name="T9" fmla="*/ 0 h 58"/>
                <a:gd name="T10" fmla="*/ 10 w 50"/>
                <a:gd name="T11" fmla="*/ 31 h 58"/>
                <a:gd name="T12" fmla="*/ 16 w 50"/>
                <a:gd name="T13" fmla="*/ 31 h 58"/>
                <a:gd name="T14" fmla="*/ 22 w 50"/>
                <a:gd name="T15" fmla="*/ 40 h 58"/>
                <a:gd name="T16" fmla="*/ 28 w 50"/>
                <a:gd name="T17" fmla="*/ 40 h 58"/>
                <a:gd name="T18" fmla="*/ 34 w 50"/>
                <a:gd name="T19" fmla="*/ 31 h 58"/>
                <a:gd name="T20" fmla="*/ 40 w 50"/>
                <a:gd name="T21" fmla="*/ 31 h 58"/>
                <a:gd name="T22" fmla="*/ 50 w 50"/>
                <a:gd name="T23" fmla="*/ 41 h 58"/>
                <a:gd name="T24" fmla="*/ 50 w 50"/>
                <a:gd name="T25" fmla="*/ 58 h 58"/>
                <a:gd name="T26" fmla="*/ 0 w 50"/>
                <a:gd name="T27" fmla="*/ 58 h 58"/>
                <a:gd name="T28" fmla="*/ 0 w 50"/>
                <a:gd name="T29" fmla="*/ 41 h 58"/>
                <a:gd name="T30" fmla="*/ 10 w 50"/>
                <a:gd name="T31" fmla="*/ 3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 h="58">
                  <a:moveTo>
                    <a:pt x="25" y="0"/>
                  </a:moveTo>
                  <a:cubicBezTo>
                    <a:pt x="33" y="0"/>
                    <a:pt x="39" y="6"/>
                    <a:pt x="39" y="14"/>
                  </a:cubicBezTo>
                  <a:cubicBezTo>
                    <a:pt x="39" y="21"/>
                    <a:pt x="33" y="28"/>
                    <a:pt x="25" y="28"/>
                  </a:cubicBezTo>
                  <a:cubicBezTo>
                    <a:pt x="17" y="28"/>
                    <a:pt x="11" y="21"/>
                    <a:pt x="11" y="14"/>
                  </a:cubicBezTo>
                  <a:cubicBezTo>
                    <a:pt x="11" y="6"/>
                    <a:pt x="17" y="0"/>
                    <a:pt x="25" y="0"/>
                  </a:cubicBezTo>
                  <a:close/>
                  <a:moveTo>
                    <a:pt x="10" y="31"/>
                  </a:moveTo>
                  <a:cubicBezTo>
                    <a:pt x="16" y="31"/>
                    <a:pt x="16" y="31"/>
                    <a:pt x="16" y="31"/>
                  </a:cubicBezTo>
                  <a:cubicBezTo>
                    <a:pt x="22" y="40"/>
                    <a:pt x="22" y="40"/>
                    <a:pt x="22" y="40"/>
                  </a:cubicBezTo>
                  <a:cubicBezTo>
                    <a:pt x="24" y="43"/>
                    <a:pt x="26" y="43"/>
                    <a:pt x="28" y="40"/>
                  </a:cubicBezTo>
                  <a:cubicBezTo>
                    <a:pt x="34" y="31"/>
                    <a:pt x="34" y="31"/>
                    <a:pt x="34" y="31"/>
                  </a:cubicBezTo>
                  <a:cubicBezTo>
                    <a:pt x="40" y="31"/>
                    <a:pt x="40" y="31"/>
                    <a:pt x="40" y="31"/>
                  </a:cubicBezTo>
                  <a:cubicBezTo>
                    <a:pt x="45" y="31"/>
                    <a:pt x="50" y="36"/>
                    <a:pt x="50" y="41"/>
                  </a:cubicBezTo>
                  <a:cubicBezTo>
                    <a:pt x="50" y="58"/>
                    <a:pt x="50" y="58"/>
                    <a:pt x="50" y="58"/>
                  </a:cubicBezTo>
                  <a:cubicBezTo>
                    <a:pt x="42" y="58"/>
                    <a:pt x="8" y="58"/>
                    <a:pt x="0" y="58"/>
                  </a:cubicBezTo>
                  <a:cubicBezTo>
                    <a:pt x="0" y="41"/>
                    <a:pt x="0" y="41"/>
                    <a:pt x="0" y="41"/>
                  </a:cubicBezTo>
                  <a:cubicBezTo>
                    <a:pt x="0" y="36"/>
                    <a:pt x="5" y="31"/>
                    <a:pt x="10" y="31"/>
                  </a:cubicBezTo>
                  <a:close/>
                </a:path>
              </a:pathLst>
            </a:custGeom>
            <a:solidFill>
              <a:srgbClr val="959595"/>
            </a:solidFill>
            <a:ln>
              <a:noFill/>
            </a:ln>
            <a:extLst/>
          </p:spPr>
          <p:txBody>
            <a:bodyPr/>
            <a:lstStyle/>
            <a:p>
              <a:pPr eaLnBrk="1" fontAlgn="auto" hangingPunct="1">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grpSp>
      <p:sp>
        <p:nvSpPr>
          <p:cNvPr id="55" name="弧形 54"/>
          <p:cNvSpPr/>
          <p:nvPr/>
        </p:nvSpPr>
        <p:spPr>
          <a:xfrm rot="14921604">
            <a:off x="1769894" y="2444235"/>
            <a:ext cx="1152128" cy="1152128"/>
          </a:xfrm>
          <a:prstGeom prst="arc">
            <a:avLst/>
          </a:prstGeom>
          <a:ln w="76200">
            <a:solidFill>
              <a:srgbClr val="61616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6" name="弧形 55"/>
          <p:cNvSpPr/>
          <p:nvPr/>
        </p:nvSpPr>
        <p:spPr>
          <a:xfrm rot="21172767" flipH="1">
            <a:off x="941393" y="3396212"/>
            <a:ext cx="1218849" cy="1764248"/>
          </a:xfrm>
          <a:prstGeom prst="arc">
            <a:avLst/>
          </a:prstGeom>
          <a:ln w="76200">
            <a:solidFill>
              <a:srgbClr val="95959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7" name="弧形 56"/>
          <p:cNvSpPr/>
          <p:nvPr/>
        </p:nvSpPr>
        <p:spPr>
          <a:xfrm rot="1076325">
            <a:off x="1221770" y="3624657"/>
            <a:ext cx="3360479" cy="3360479"/>
          </a:xfrm>
          <a:prstGeom prst="arc">
            <a:avLst/>
          </a:prstGeom>
          <a:ln w="76200">
            <a:solidFill>
              <a:srgbClr val="ED822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8" name="椭圆 57"/>
          <p:cNvSpPr/>
          <p:nvPr/>
        </p:nvSpPr>
        <p:spPr>
          <a:xfrm>
            <a:off x="5663952" y="2274291"/>
            <a:ext cx="650653" cy="650653"/>
          </a:xfrm>
          <a:prstGeom prst="ellipse">
            <a:avLst/>
          </a:prstGeom>
          <a:solidFill>
            <a:srgbClr val="ED82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9" name="椭圆 58"/>
          <p:cNvSpPr/>
          <p:nvPr/>
        </p:nvSpPr>
        <p:spPr>
          <a:xfrm>
            <a:off x="5672336" y="3818357"/>
            <a:ext cx="650653" cy="650653"/>
          </a:xfrm>
          <a:prstGeom prst="ellipse">
            <a:avLst/>
          </a:prstGeom>
          <a:solidFill>
            <a:srgbClr val="959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60" name="椭圆 59"/>
          <p:cNvSpPr/>
          <p:nvPr/>
        </p:nvSpPr>
        <p:spPr>
          <a:xfrm>
            <a:off x="5663951" y="5372994"/>
            <a:ext cx="650653" cy="650653"/>
          </a:xfrm>
          <a:prstGeom prst="ellipse">
            <a:avLst/>
          </a:prstGeom>
          <a:solidFill>
            <a:srgbClr val="6161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61" name="Freeform 1656"/>
          <p:cNvSpPr>
            <a:spLocks noEditPoints="1"/>
          </p:cNvSpPr>
          <p:nvPr/>
        </p:nvSpPr>
        <p:spPr bwMode="auto">
          <a:xfrm>
            <a:off x="5777502" y="2389169"/>
            <a:ext cx="423553" cy="420897"/>
          </a:xfrm>
          <a:custGeom>
            <a:avLst/>
            <a:gdLst>
              <a:gd name="T0" fmla="*/ 0 w 135"/>
              <a:gd name="T1" fmla="*/ 67 h 134"/>
              <a:gd name="T2" fmla="*/ 135 w 135"/>
              <a:gd name="T3" fmla="*/ 67 h 134"/>
              <a:gd name="T4" fmla="*/ 57 w 135"/>
              <a:gd name="T5" fmla="*/ 10 h 134"/>
              <a:gd name="T6" fmla="*/ 26 w 135"/>
              <a:gd name="T7" fmla="*/ 26 h 134"/>
              <a:gd name="T8" fmla="*/ 22 w 135"/>
              <a:gd name="T9" fmla="*/ 30 h 134"/>
              <a:gd name="T10" fmla="*/ 32 w 135"/>
              <a:gd name="T11" fmla="*/ 64 h 134"/>
              <a:gd name="T12" fmla="*/ 22 w 135"/>
              <a:gd name="T13" fmla="*/ 30 h 134"/>
              <a:gd name="T14" fmla="*/ 32 w 135"/>
              <a:gd name="T15" fmla="*/ 70 h 134"/>
              <a:gd name="T16" fmla="*/ 22 w 135"/>
              <a:gd name="T17" fmla="*/ 103 h 134"/>
              <a:gd name="T18" fmla="*/ 26 w 135"/>
              <a:gd name="T19" fmla="*/ 108 h 134"/>
              <a:gd name="T20" fmla="*/ 57 w 135"/>
              <a:gd name="T21" fmla="*/ 124 h 134"/>
              <a:gd name="T22" fmla="*/ 65 w 135"/>
              <a:gd name="T23" fmla="*/ 122 h 134"/>
              <a:gd name="T24" fmla="*/ 65 w 135"/>
              <a:gd name="T25" fmla="*/ 93 h 134"/>
              <a:gd name="T26" fmla="*/ 65 w 135"/>
              <a:gd name="T27" fmla="*/ 87 h 134"/>
              <a:gd name="T28" fmla="*/ 39 w 135"/>
              <a:gd name="T29" fmla="*/ 70 h 134"/>
              <a:gd name="T30" fmla="*/ 65 w 135"/>
              <a:gd name="T31" fmla="*/ 87 h 134"/>
              <a:gd name="T32" fmla="*/ 39 w 135"/>
              <a:gd name="T33" fmla="*/ 64 h 134"/>
              <a:gd name="T34" fmla="*/ 65 w 135"/>
              <a:gd name="T35" fmla="*/ 47 h 134"/>
              <a:gd name="T36" fmla="*/ 65 w 135"/>
              <a:gd name="T37" fmla="*/ 41 h 134"/>
              <a:gd name="T38" fmla="*/ 65 w 135"/>
              <a:gd name="T39" fmla="*/ 12 h 134"/>
              <a:gd name="T40" fmla="*/ 126 w 135"/>
              <a:gd name="T41" fmla="*/ 64 h 134"/>
              <a:gd name="T42" fmla="*/ 99 w 135"/>
              <a:gd name="T43" fmla="*/ 40 h 134"/>
              <a:gd name="T44" fmla="*/ 126 w 135"/>
              <a:gd name="T45" fmla="*/ 64 h 134"/>
              <a:gd name="T46" fmla="*/ 96 w 135"/>
              <a:gd name="T47" fmla="*/ 34 h 134"/>
              <a:gd name="T48" fmla="*/ 109 w 135"/>
              <a:gd name="T49" fmla="*/ 26 h 134"/>
              <a:gd name="T50" fmla="*/ 90 w 135"/>
              <a:gd name="T51" fmla="*/ 37 h 134"/>
              <a:gd name="T52" fmla="*/ 71 w 135"/>
              <a:gd name="T53" fmla="*/ 12 h 134"/>
              <a:gd name="T54" fmla="*/ 93 w 135"/>
              <a:gd name="T55" fmla="*/ 43 h 134"/>
              <a:gd name="T56" fmla="*/ 71 w 135"/>
              <a:gd name="T57" fmla="*/ 64 h 134"/>
              <a:gd name="T58" fmla="*/ 71 w 135"/>
              <a:gd name="T59" fmla="*/ 70 h 134"/>
              <a:gd name="T60" fmla="*/ 93 w 135"/>
              <a:gd name="T61" fmla="*/ 91 h 134"/>
              <a:gd name="T62" fmla="*/ 71 w 135"/>
              <a:gd name="T63" fmla="*/ 70 h 134"/>
              <a:gd name="T64" fmla="*/ 71 w 135"/>
              <a:gd name="T65" fmla="*/ 93 h 134"/>
              <a:gd name="T66" fmla="*/ 71 w 135"/>
              <a:gd name="T67" fmla="*/ 122 h 134"/>
              <a:gd name="T68" fmla="*/ 96 w 135"/>
              <a:gd name="T69" fmla="*/ 99 h 134"/>
              <a:gd name="T70" fmla="*/ 78 w 135"/>
              <a:gd name="T71" fmla="*/ 124 h 134"/>
              <a:gd name="T72" fmla="*/ 99 w 135"/>
              <a:gd name="T73" fmla="*/ 93 h 134"/>
              <a:gd name="T74" fmla="*/ 126 w 135"/>
              <a:gd name="T75" fmla="*/ 7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5" h="134">
                <a:moveTo>
                  <a:pt x="68" y="0"/>
                </a:moveTo>
                <a:cubicBezTo>
                  <a:pt x="31" y="0"/>
                  <a:pt x="0" y="30"/>
                  <a:pt x="0" y="67"/>
                </a:cubicBezTo>
                <a:cubicBezTo>
                  <a:pt x="0" y="104"/>
                  <a:pt x="31" y="134"/>
                  <a:pt x="68" y="134"/>
                </a:cubicBezTo>
                <a:cubicBezTo>
                  <a:pt x="105" y="134"/>
                  <a:pt x="135" y="104"/>
                  <a:pt x="135" y="67"/>
                </a:cubicBezTo>
                <a:cubicBezTo>
                  <a:pt x="135" y="30"/>
                  <a:pt x="105" y="0"/>
                  <a:pt x="68" y="0"/>
                </a:cubicBezTo>
                <a:close/>
                <a:moveTo>
                  <a:pt x="57" y="10"/>
                </a:moveTo>
                <a:cubicBezTo>
                  <a:pt x="52" y="15"/>
                  <a:pt x="44" y="23"/>
                  <a:pt x="39" y="34"/>
                </a:cubicBezTo>
                <a:cubicBezTo>
                  <a:pt x="33" y="31"/>
                  <a:pt x="29" y="28"/>
                  <a:pt x="26" y="26"/>
                </a:cubicBezTo>
                <a:cubicBezTo>
                  <a:pt x="35" y="17"/>
                  <a:pt x="46" y="12"/>
                  <a:pt x="57" y="10"/>
                </a:cubicBezTo>
                <a:close/>
                <a:moveTo>
                  <a:pt x="22" y="30"/>
                </a:moveTo>
                <a:cubicBezTo>
                  <a:pt x="25" y="33"/>
                  <a:pt x="30" y="37"/>
                  <a:pt x="37" y="40"/>
                </a:cubicBezTo>
                <a:cubicBezTo>
                  <a:pt x="34" y="48"/>
                  <a:pt x="33" y="56"/>
                  <a:pt x="32" y="64"/>
                </a:cubicBezTo>
                <a:cubicBezTo>
                  <a:pt x="31" y="64"/>
                  <a:pt x="11" y="64"/>
                  <a:pt x="10" y="64"/>
                </a:cubicBezTo>
                <a:cubicBezTo>
                  <a:pt x="10" y="52"/>
                  <a:pt x="15" y="40"/>
                  <a:pt x="22" y="30"/>
                </a:cubicBezTo>
                <a:close/>
                <a:moveTo>
                  <a:pt x="10" y="70"/>
                </a:moveTo>
                <a:cubicBezTo>
                  <a:pt x="11" y="70"/>
                  <a:pt x="31" y="70"/>
                  <a:pt x="32" y="70"/>
                </a:cubicBezTo>
                <a:cubicBezTo>
                  <a:pt x="33" y="78"/>
                  <a:pt x="34" y="86"/>
                  <a:pt x="37" y="93"/>
                </a:cubicBezTo>
                <a:cubicBezTo>
                  <a:pt x="30" y="97"/>
                  <a:pt x="25" y="101"/>
                  <a:pt x="22" y="103"/>
                </a:cubicBezTo>
                <a:cubicBezTo>
                  <a:pt x="15" y="94"/>
                  <a:pt x="10" y="82"/>
                  <a:pt x="10" y="70"/>
                </a:cubicBezTo>
                <a:close/>
                <a:moveTo>
                  <a:pt x="26" y="108"/>
                </a:moveTo>
                <a:cubicBezTo>
                  <a:pt x="29" y="106"/>
                  <a:pt x="33" y="102"/>
                  <a:pt x="39" y="99"/>
                </a:cubicBezTo>
                <a:cubicBezTo>
                  <a:pt x="44" y="111"/>
                  <a:pt x="52" y="119"/>
                  <a:pt x="57" y="124"/>
                </a:cubicBezTo>
                <a:cubicBezTo>
                  <a:pt x="46" y="122"/>
                  <a:pt x="35" y="116"/>
                  <a:pt x="26" y="108"/>
                </a:cubicBezTo>
                <a:close/>
                <a:moveTo>
                  <a:pt x="65" y="122"/>
                </a:moveTo>
                <a:cubicBezTo>
                  <a:pt x="59" y="118"/>
                  <a:pt x="51" y="109"/>
                  <a:pt x="45" y="97"/>
                </a:cubicBezTo>
                <a:cubicBezTo>
                  <a:pt x="51" y="95"/>
                  <a:pt x="58" y="93"/>
                  <a:pt x="65" y="93"/>
                </a:cubicBezTo>
                <a:cubicBezTo>
                  <a:pt x="65" y="94"/>
                  <a:pt x="65" y="119"/>
                  <a:pt x="65" y="122"/>
                </a:cubicBezTo>
                <a:close/>
                <a:moveTo>
                  <a:pt x="65" y="87"/>
                </a:moveTo>
                <a:cubicBezTo>
                  <a:pt x="57" y="87"/>
                  <a:pt x="50" y="88"/>
                  <a:pt x="43" y="91"/>
                </a:cubicBezTo>
                <a:cubicBezTo>
                  <a:pt x="40" y="84"/>
                  <a:pt x="39" y="77"/>
                  <a:pt x="39" y="70"/>
                </a:cubicBezTo>
                <a:cubicBezTo>
                  <a:pt x="40" y="70"/>
                  <a:pt x="63" y="70"/>
                  <a:pt x="65" y="70"/>
                </a:cubicBezTo>
                <a:cubicBezTo>
                  <a:pt x="65" y="71"/>
                  <a:pt x="65" y="86"/>
                  <a:pt x="65" y="87"/>
                </a:cubicBezTo>
                <a:close/>
                <a:moveTo>
                  <a:pt x="65" y="64"/>
                </a:moveTo>
                <a:cubicBezTo>
                  <a:pt x="63" y="64"/>
                  <a:pt x="40" y="64"/>
                  <a:pt x="39" y="64"/>
                </a:cubicBezTo>
                <a:cubicBezTo>
                  <a:pt x="39" y="56"/>
                  <a:pt x="40" y="49"/>
                  <a:pt x="43" y="43"/>
                </a:cubicBezTo>
                <a:cubicBezTo>
                  <a:pt x="50" y="45"/>
                  <a:pt x="57" y="47"/>
                  <a:pt x="65" y="47"/>
                </a:cubicBezTo>
                <a:cubicBezTo>
                  <a:pt x="65" y="48"/>
                  <a:pt x="65" y="62"/>
                  <a:pt x="65" y="64"/>
                </a:cubicBezTo>
                <a:close/>
                <a:moveTo>
                  <a:pt x="65" y="41"/>
                </a:moveTo>
                <a:cubicBezTo>
                  <a:pt x="58" y="40"/>
                  <a:pt x="51" y="39"/>
                  <a:pt x="45" y="37"/>
                </a:cubicBezTo>
                <a:cubicBezTo>
                  <a:pt x="51" y="24"/>
                  <a:pt x="59" y="16"/>
                  <a:pt x="65" y="12"/>
                </a:cubicBezTo>
                <a:cubicBezTo>
                  <a:pt x="65" y="14"/>
                  <a:pt x="65" y="39"/>
                  <a:pt x="65" y="41"/>
                </a:cubicBezTo>
                <a:close/>
                <a:moveTo>
                  <a:pt x="126" y="64"/>
                </a:moveTo>
                <a:cubicBezTo>
                  <a:pt x="125" y="64"/>
                  <a:pt x="104" y="64"/>
                  <a:pt x="103" y="64"/>
                </a:cubicBezTo>
                <a:cubicBezTo>
                  <a:pt x="103" y="56"/>
                  <a:pt x="101" y="48"/>
                  <a:pt x="99" y="40"/>
                </a:cubicBezTo>
                <a:cubicBezTo>
                  <a:pt x="106" y="37"/>
                  <a:pt x="111" y="33"/>
                  <a:pt x="113" y="30"/>
                </a:cubicBezTo>
                <a:cubicBezTo>
                  <a:pt x="121" y="40"/>
                  <a:pt x="125" y="52"/>
                  <a:pt x="126" y="64"/>
                </a:cubicBezTo>
                <a:close/>
                <a:moveTo>
                  <a:pt x="109" y="26"/>
                </a:moveTo>
                <a:cubicBezTo>
                  <a:pt x="107" y="28"/>
                  <a:pt x="103" y="31"/>
                  <a:pt x="96" y="34"/>
                </a:cubicBezTo>
                <a:cubicBezTo>
                  <a:pt x="91" y="23"/>
                  <a:pt x="84" y="15"/>
                  <a:pt x="78" y="10"/>
                </a:cubicBezTo>
                <a:cubicBezTo>
                  <a:pt x="90" y="12"/>
                  <a:pt x="101" y="17"/>
                  <a:pt x="109" y="26"/>
                </a:cubicBezTo>
                <a:close/>
                <a:moveTo>
                  <a:pt x="71" y="12"/>
                </a:moveTo>
                <a:cubicBezTo>
                  <a:pt x="76" y="16"/>
                  <a:pt x="85" y="24"/>
                  <a:pt x="90" y="37"/>
                </a:cubicBezTo>
                <a:cubicBezTo>
                  <a:pt x="84" y="39"/>
                  <a:pt x="78" y="40"/>
                  <a:pt x="71" y="41"/>
                </a:cubicBezTo>
                <a:cubicBezTo>
                  <a:pt x="71" y="39"/>
                  <a:pt x="71" y="14"/>
                  <a:pt x="71" y="12"/>
                </a:cubicBezTo>
                <a:close/>
                <a:moveTo>
                  <a:pt x="71" y="47"/>
                </a:moveTo>
                <a:cubicBezTo>
                  <a:pt x="79" y="47"/>
                  <a:pt x="86" y="45"/>
                  <a:pt x="93" y="43"/>
                </a:cubicBezTo>
                <a:cubicBezTo>
                  <a:pt x="95" y="49"/>
                  <a:pt x="97" y="56"/>
                  <a:pt x="97" y="64"/>
                </a:cubicBezTo>
                <a:cubicBezTo>
                  <a:pt x="95" y="64"/>
                  <a:pt x="72" y="64"/>
                  <a:pt x="71" y="64"/>
                </a:cubicBezTo>
                <a:cubicBezTo>
                  <a:pt x="71" y="62"/>
                  <a:pt x="71" y="48"/>
                  <a:pt x="71" y="47"/>
                </a:cubicBezTo>
                <a:close/>
                <a:moveTo>
                  <a:pt x="71" y="70"/>
                </a:moveTo>
                <a:cubicBezTo>
                  <a:pt x="72" y="70"/>
                  <a:pt x="95" y="70"/>
                  <a:pt x="97" y="70"/>
                </a:cubicBezTo>
                <a:cubicBezTo>
                  <a:pt x="97" y="77"/>
                  <a:pt x="95" y="84"/>
                  <a:pt x="93" y="91"/>
                </a:cubicBezTo>
                <a:cubicBezTo>
                  <a:pt x="86" y="88"/>
                  <a:pt x="79" y="87"/>
                  <a:pt x="71" y="87"/>
                </a:cubicBezTo>
                <a:cubicBezTo>
                  <a:pt x="71" y="86"/>
                  <a:pt x="71" y="71"/>
                  <a:pt x="71" y="70"/>
                </a:cubicBezTo>
                <a:close/>
                <a:moveTo>
                  <a:pt x="71" y="122"/>
                </a:moveTo>
                <a:cubicBezTo>
                  <a:pt x="71" y="119"/>
                  <a:pt x="71" y="94"/>
                  <a:pt x="71" y="93"/>
                </a:cubicBezTo>
                <a:cubicBezTo>
                  <a:pt x="78" y="93"/>
                  <a:pt x="84" y="95"/>
                  <a:pt x="90" y="97"/>
                </a:cubicBezTo>
                <a:cubicBezTo>
                  <a:pt x="85" y="109"/>
                  <a:pt x="76" y="118"/>
                  <a:pt x="71" y="122"/>
                </a:cubicBezTo>
                <a:close/>
                <a:moveTo>
                  <a:pt x="78" y="124"/>
                </a:moveTo>
                <a:cubicBezTo>
                  <a:pt x="84" y="119"/>
                  <a:pt x="91" y="111"/>
                  <a:pt x="96" y="99"/>
                </a:cubicBezTo>
                <a:cubicBezTo>
                  <a:pt x="103" y="102"/>
                  <a:pt x="107" y="106"/>
                  <a:pt x="109" y="108"/>
                </a:cubicBezTo>
                <a:cubicBezTo>
                  <a:pt x="101" y="116"/>
                  <a:pt x="90" y="122"/>
                  <a:pt x="78" y="124"/>
                </a:cubicBezTo>
                <a:close/>
                <a:moveTo>
                  <a:pt x="113" y="103"/>
                </a:moveTo>
                <a:cubicBezTo>
                  <a:pt x="111" y="101"/>
                  <a:pt x="106" y="97"/>
                  <a:pt x="99" y="93"/>
                </a:cubicBezTo>
                <a:cubicBezTo>
                  <a:pt x="101" y="86"/>
                  <a:pt x="103" y="78"/>
                  <a:pt x="103" y="70"/>
                </a:cubicBezTo>
                <a:cubicBezTo>
                  <a:pt x="104" y="70"/>
                  <a:pt x="125" y="70"/>
                  <a:pt x="126" y="70"/>
                </a:cubicBezTo>
                <a:cubicBezTo>
                  <a:pt x="125" y="82"/>
                  <a:pt x="121" y="94"/>
                  <a:pt x="113" y="103"/>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grpSp>
        <p:nvGrpSpPr>
          <p:cNvPr id="62" name="组合 61"/>
          <p:cNvGrpSpPr/>
          <p:nvPr/>
        </p:nvGrpSpPr>
        <p:grpSpPr>
          <a:xfrm>
            <a:off x="5790028" y="3936049"/>
            <a:ext cx="415269" cy="415269"/>
            <a:chOff x="11030066" y="2731563"/>
            <a:chExt cx="473075" cy="473075"/>
          </a:xfrm>
          <a:solidFill>
            <a:schemeClr val="bg1"/>
          </a:solidFill>
        </p:grpSpPr>
        <p:sp>
          <p:nvSpPr>
            <p:cNvPr id="63" name="Freeform 2083"/>
            <p:cNvSpPr>
              <a:spLocks noEditPoints="1"/>
            </p:cNvSpPr>
            <p:nvPr/>
          </p:nvSpPr>
          <p:spPr bwMode="auto">
            <a:xfrm>
              <a:off x="11030066" y="2731563"/>
              <a:ext cx="473075" cy="473075"/>
            </a:xfrm>
            <a:custGeom>
              <a:avLst/>
              <a:gdLst>
                <a:gd name="T0" fmla="*/ 63 w 126"/>
                <a:gd name="T1" fmla="*/ 0 h 126"/>
                <a:gd name="T2" fmla="*/ 0 w 126"/>
                <a:gd name="T3" fmla="*/ 63 h 126"/>
                <a:gd name="T4" fmla="*/ 63 w 126"/>
                <a:gd name="T5" fmla="*/ 126 h 126"/>
                <a:gd name="T6" fmla="*/ 126 w 126"/>
                <a:gd name="T7" fmla="*/ 63 h 126"/>
                <a:gd name="T8" fmla="*/ 63 w 126"/>
                <a:gd name="T9" fmla="*/ 0 h 126"/>
                <a:gd name="T10" fmla="*/ 63 w 126"/>
                <a:gd name="T11" fmla="*/ 118 h 126"/>
                <a:gd name="T12" fmla="*/ 9 w 126"/>
                <a:gd name="T13" fmla="*/ 63 h 126"/>
                <a:gd name="T14" fmla="*/ 63 w 126"/>
                <a:gd name="T15" fmla="*/ 9 h 126"/>
                <a:gd name="T16" fmla="*/ 118 w 126"/>
                <a:gd name="T17" fmla="*/ 63 h 126"/>
                <a:gd name="T18" fmla="*/ 63 w 126"/>
                <a:gd name="T19" fmla="*/ 118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126">
                  <a:moveTo>
                    <a:pt x="63" y="0"/>
                  </a:moveTo>
                  <a:cubicBezTo>
                    <a:pt x="29" y="0"/>
                    <a:pt x="0" y="29"/>
                    <a:pt x="0" y="63"/>
                  </a:cubicBezTo>
                  <a:cubicBezTo>
                    <a:pt x="0" y="98"/>
                    <a:pt x="29" y="126"/>
                    <a:pt x="63" y="126"/>
                  </a:cubicBezTo>
                  <a:cubicBezTo>
                    <a:pt x="98" y="126"/>
                    <a:pt x="126" y="98"/>
                    <a:pt x="126" y="63"/>
                  </a:cubicBezTo>
                  <a:cubicBezTo>
                    <a:pt x="126" y="29"/>
                    <a:pt x="98" y="0"/>
                    <a:pt x="63" y="0"/>
                  </a:cubicBezTo>
                  <a:close/>
                  <a:moveTo>
                    <a:pt x="63" y="118"/>
                  </a:moveTo>
                  <a:cubicBezTo>
                    <a:pt x="33" y="118"/>
                    <a:pt x="9" y="93"/>
                    <a:pt x="9" y="63"/>
                  </a:cubicBezTo>
                  <a:cubicBezTo>
                    <a:pt x="9" y="33"/>
                    <a:pt x="33" y="9"/>
                    <a:pt x="63" y="9"/>
                  </a:cubicBezTo>
                  <a:cubicBezTo>
                    <a:pt x="93" y="9"/>
                    <a:pt x="118" y="33"/>
                    <a:pt x="118" y="63"/>
                  </a:cubicBezTo>
                  <a:cubicBezTo>
                    <a:pt x="118" y="93"/>
                    <a:pt x="93" y="118"/>
                    <a:pt x="63" y="1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64" name="Freeform 2084"/>
            <p:cNvSpPr>
              <a:spLocks/>
            </p:cNvSpPr>
            <p:nvPr/>
          </p:nvSpPr>
          <p:spPr bwMode="auto">
            <a:xfrm>
              <a:off x="11225329" y="2795063"/>
              <a:ext cx="85725" cy="107950"/>
            </a:xfrm>
            <a:custGeom>
              <a:avLst/>
              <a:gdLst>
                <a:gd name="T0" fmla="*/ 14 w 54"/>
                <a:gd name="T1" fmla="*/ 26 h 68"/>
                <a:gd name="T2" fmla="*/ 43 w 54"/>
                <a:gd name="T3" fmla="*/ 68 h 68"/>
                <a:gd name="T4" fmla="*/ 54 w 54"/>
                <a:gd name="T5" fmla="*/ 68 h 68"/>
                <a:gd name="T6" fmla="*/ 54 w 54"/>
                <a:gd name="T7" fmla="*/ 0 h 68"/>
                <a:gd name="T8" fmla="*/ 40 w 54"/>
                <a:gd name="T9" fmla="*/ 0 h 68"/>
                <a:gd name="T10" fmla="*/ 40 w 54"/>
                <a:gd name="T11" fmla="*/ 42 h 68"/>
                <a:gd name="T12" fmla="*/ 12 w 54"/>
                <a:gd name="T13" fmla="*/ 0 h 68"/>
                <a:gd name="T14" fmla="*/ 0 w 54"/>
                <a:gd name="T15" fmla="*/ 0 h 68"/>
                <a:gd name="T16" fmla="*/ 0 w 54"/>
                <a:gd name="T17" fmla="*/ 68 h 68"/>
                <a:gd name="T18" fmla="*/ 14 w 54"/>
                <a:gd name="T19" fmla="*/ 68 h 68"/>
                <a:gd name="T20" fmla="*/ 14 w 54"/>
                <a:gd name="T21" fmla="*/ 2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68">
                  <a:moveTo>
                    <a:pt x="14" y="26"/>
                  </a:moveTo>
                  <a:lnTo>
                    <a:pt x="43" y="68"/>
                  </a:lnTo>
                  <a:lnTo>
                    <a:pt x="54" y="68"/>
                  </a:lnTo>
                  <a:lnTo>
                    <a:pt x="54" y="0"/>
                  </a:lnTo>
                  <a:lnTo>
                    <a:pt x="40" y="0"/>
                  </a:lnTo>
                  <a:lnTo>
                    <a:pt x="40" y="42"/>
                  </a:lnTo>
                  <a:lnTo>
                    <a:pt x="12" y="0"/>
                  </a:lnTo>
                  <a:lnTo>
                    <a:pt x="0" y="0"/>
                  </a:lnTo>
                  <a:lnTo>
                    <a:pt x="0" y="68"/>
                  </a:lnTo>
                  <a:lnTo>
                    <a:pt x="14" y="68"/>
                  </a:lnTo>
                  <a:lnTo>
                    <a:pt x="1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65" name="Freeform 2085"/>
            <p:cNvSpPr>
              <a:spLocks/>
            </p:cNvSpPr>
            <p:nvPr/>
          </p:nvSpPr>
          <p:spPr bwMode="auto">
            <a:xfrm>
              <a:off x="11228504" y="3031600"/>
              <a:ext cx="79375" cy="112713"/>
            </a:xfrm>
            <a:custGeom>
              <a:avLst/>
              <a:gdLst>
                <a:gd name="T0" fmla="*/ 19 w 21"/>
                <a:gd name="T1" fmla="*/ 15 h 30"/>
                <a:gd name="T2" fmla="*/ 13 w 21"/>
                <a:gd name="T3" fmla="*/ 13 h 30"/>
                <a:gd name="T4" fmla="*/ 10 w 21"/>
                <a:gd name="T5" fmla="*/ 12 h 30"/>
                <a:gd name="T6" fmla="*/ 7 w 21"/>
                <a:gd name="T7" fmla="*/ 11 h 30"/>
                <a:gd name="T8" fmla="*/ 6 w 21"/>
                <a:gd name="T9" fmla="*/ 10 h 30"/>
                <a:gd name="T10" fmla="*/ 6 w 21"/>
                <a:gd name="T11" fmla="*/ 9 h 30"/>
                <a:gd name="T12" fmla="*/ 7 w 21"/>
                <a:gd name="T13" fmla="*/ 6 h 30"/>
                <a:gd name="T14" fmla="*/ 11 w 21"/>
                <a:gd name="T15" fmla="*/ 5 h 30"/>
                <a:gd name="T16" fmla="*/ 14 w 21"/>
                <a:gd name="T17" fmla="*/ 6 h 30"/>
                <a:gd name="T18" fmla="*/ 17 w 21"/>
                <a:gd name="T19" fmla="*/ 7 h 30"/>
                <a:gd name="T20" fmla="*/ 20 w 21"/>
                <a:gd name="T21" fmla="*/ 4 h 30"/>
                <a:gd name="T22" fmla="*/ 16 w 21"/>
                <a:gd name="T23" fmla="*/ 1 h 30"/>
                <a:gd name="T24" fmla="*/ 11 w 21"/>
                <a:gd name="T25" fmla="*/ 0 h 30"/>
                <a:gd name="T26" fmla="*/ 3 w 21"/>
                <a:gd name="T27" fmla="*/ 3 h 30"/>
                <a:gd name="T28" fmla="*/ 1 w 21"/>
                <a:gd name="T29" fmla="*/ 9 h 30"/>
                <a:gd name="T30" fmla="*/ 3 w 21"/>
                <a:gd name="T31" fmla="*/ 15 h 30"/>
                <a:gd name="T32" fmla="*/ 9 w 21"/>
                <a:gd name="T33" fmla="*/ 17 h 30"/>
                <a:gd name="T34" fmla="*/ 12 w 21"/>
                <a:gd name="T35" fmla="*/ 18 h 30"/>
                <a:gd name="T36" fmla="*/ 14 w 21"/>
                <a:gd name="T37" fmla="*/ 18 h 30"/>
                <a:gd name="T38" fmla="*/ 15 w 21"/>
                <a:gd name="T39" fmla="*/ 19 h 30"/>
                <a:gd name="T40" fmla="*/ 16 w 21"/>
                <a:gd name="T41" fmla="*/ 21 h 30"/>
                <a:gd name="T42" fmla="*/ 10 w 21"/>
                <a:gd name="T43" fmla="*/ 25 h 30"/>
                <a:gd name="T44" fmla="*/ 6 w 21"/>
                <a:gd name="T45" fmla="*/ 24 h 30"/>
                <a:gd name="T46" fmla="*/ 3 w 21"/>
                <a:gd name="T47" fmla="*/ 22 h 30"/>
                <a:gd name="T48" fmla="*/ 0 w 21"/>
                <a:gd name="T49" fmla="*/ 26 h 30"/>
                <a:gd name="T50" fmla="*/ 4 w 21"/>
                <a:gd name="T51" fmla="*/ 29 h 30"/>
                <a:gd name="T52" fmla="*/ 10 w 21"/>
                <a:gd name="T53" fmla="*/ 30 h 30"/>
                <a:gd name="T54" fmla="*/ 18 w 21"/>
                <a:gd name="T55" fmla="*/ 28 h 30"/>
                <a:gd name="T56" fmla="*/ 21 w 21"/>
                <a:gd name="T57" fmla="*/ 21 h 30"/>
                <a:gd name="T58" fmla="*/ 21 w 21"/>
                <a:gd name="T59" fmla="*/ 18 h 30"/>
                <a:gd name="T60" fmla="*/ 19 w 21"/>
                <a:gd name="T61" fmla="*/ 1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 h="30">
                  <a:moveTo>
                    <a:pt x="19" y="15"/>
                  </a:moveTo>
                  <a:cubicBezTo>
                    <a:pt x="18" y="14"/>
                    <a:pt x="16" y="13"/>
                    <a:pt x="13" y="13"/>
                  </a:cubicBezTo>
                  <a:cubicBezTo>
                    <a:pt x="10" y="12"/>
                    <a:pt x="10" y="12"/>
                    <a:pt x="10" y="12"/>
                  </a:cubicBezTo>
                  <a:cubicBezTo>
                    <a:pt x="9" y="12"/>
                    <a:pt x="8" y="12"/>
                    <a:pt x="7" y="11"/>
                  </a:cubicBezTo>
                  <a:cubicBezTo>
                    <a:pt x="7" y="11"/>
                    <a:pt x="7" y="10"/>
                    <a:pt x="6" y="10"/>
                  </a:cubicBezTo>
                  <a:cubicBezTo>
                    <a:pt x="6" y="10"/>
                    <a:pt x="6" y="9"/>
                    <a:pt x="6" y="9"/>
                  </a:cubicBezTo>
                  <a:cubicBezTo>
                    <a:pt x="6" y="8"/>
                    <a:pt x="7" y="7"/>
                    <a:pt x="7" y="6"/>
                  </a:cubicBezTo>
                  <a:cubicBezTo>
                    <a:pt x="8" y="5"/>
                    <a:pt x="9" y="5"/>
                    <a:pt x="11" y="5"/>
                  </a:cubicBezTo>
                  <a:cubicBezTo>
                    <a:pt x="12" y="5"/>
                    <a:pt x="13" y="5"/>
                    <a:pt x="14" y="6"/>
                  </a:cubicBezTo>
                  <a:cubicBezTo>
                    <a:pt x="15" y="6"/>
                    <a:pt x="16" y="6"/>
                    <a:pt x="17" y="7"/>
                  </a:cubicBezTo>
                  <a:cubicBezTo>
                    <a:pt x="20" y="4"/>
                    <a:pt x="20" y="4"/>
                    <a:pt x="20" y="4"/>
                  </a:cubicBezTo>
                  <a:cubicBezTo>
                    <a:pt x="19" y="2"/>
                    <a:pt x="18" y="1"/>
                    <a:pt x="16" y="1"/>
                  </a:cubicBezTo>
                  <a:cubicBezTo>
                    <a:pt x="15" y="0"/>
                    <a:pt x="13" y="0"/>
                    <a:pt x="11" y="0"/>
                  </a:cubicBezTo>
                  <a:cubicBezTo>
                    <a:pt x="8" y="0"/>
                    <a:pt x="5" y="1"/>
                    <a:pt x="3" y="3"/>
                  </a:cubicBezTo>
                  <a:cubicBezTo>
                    <a:pt x="2" y="4"/>
                    <a:pt x="1" y="6"/>
                    <a:pt x="1" y="9"/>
                  </a:cubicBezTo>
                  <a:cubicBezTo>
                    <a:pt x="1" y="11"/>
                    <a:pt x="1" y="13"/>
                    <a:pt x="3" y="15"/>
                  </a:cubicBezTo>
                  <a:cubicBezTo>
                    <a:pt x="4" y="16"/>
                    <a:pt x="6" y="17"/>
                    <a:pt x="9" y="17"/>
                  </a:cubicBezTo>
                  <a:cubicBezTo>
                    <a:pt x="12" y="18"/>
                    <a:pt x="12" y="18"/>
                    <a:pt x="12" y="18"/>
                  </a:cubicBezTo>
                  <a:cubicBezTo>
                    <a:pt x="13" y="18"/>
                    <a:pt x="13" y="18"/>
                    <a:pt x="14" y="18"/>
                  </a:cubicBezTo>
                  <a:cubicBezTo>
                    <a:pt x="14" y="18"/>
                    <a:pt x="14" y="19"/>
                    <a:pt x="15" y="19"/>
                  </a:cubicBezTo>
                  <a:cubicBezTo>
                    <a:pt x="15" y="19"/>
                    <a:pt x="16" y="20"/>
                    <a:pt x="16" y="21"/>
                  </a:cubicBezTo>
                  <a:cubicBezTo>
                    <a:pt x="16" y="24"/>
                    <a:pt x="14" y="25"/>
                    <a:pt x="10" y="25"/>
                  </a:cubicBezTo>
                  <a:cubicBezTo>
                    <a:pt x="9" y="25"/>
                    <a:pt x="8" y="25"/>
                    <a:pt x="6" y="24"/>
                  </a:cubicBezTo>
                  <a:cubicBezTo>
                    <a:pt x="5" y="24"/>
                    <a:pt x="4" y="23"/>
                    <a:pt x="3" y="22"/>
                  </a:cubicBezTo>
                  <a:cubicBezTo>
                    <a:pt x="0" y="26"/>
                    <a:pt x="0" y="26"/>
                    <a:pt x="0" y="26"/>
                  </a:cubicBezTo>
                  <a:cubicBezTo>
                    <a:pt x="1" y="28"/>
                    <a:pt x="2" y="29"/>
                    <a:pt x="4" y="29"/>
                  </a:cubicBezTo>
                  <a:cubicBezTo>
                    <a:pt x="6" y="30"/>
                    <a:pt x="8" y="30"/>
                    <a:pt x="10" y="30"/>
                  </a:cubicBezTo>
                  <a:cubicBezTo>
                    <a:pt x="13" y="30"/>
                    <a:pt x="16" y="29"/>
                    <a:pt x="18" y="28"/>
                  </a:cubicBezTo>
                  <a:cubicBezTo>
                    <a:pt x="20" y="26"/>
                    <a:pt x="21" y="24"/>
                    <a:pt x="21" y="21"/>
                  </a:cubicBezTo>
                  <a:cubicBezTo>
                    <a:pt x="21" y="20"/>
                    <a:pt x="21" y="19"/>
                    <a:pt x="21" y="18"/>
                  </a:cubicBezTo>
                  <a:cubicBezTo>
                    <a:pt x="20" y="17"/>
                    <a:pt x="20" y="16"/>
                    <a:pt x="19"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66" name="Freeform 2086"/>
            <p:cNvSpPr>
              <a:spLocks/>
            </p:cNvSpPr>
            <p:nvPr/>
          </p:nvSpPr>
          <p:spPr bwMode="auto">
            <a:xfrm>
              <a:off x="11090391" y="2930000"/>
              <a:ext cx="357188" cy="79375"/>
            </a:xfrm>
            <a:custGeom>
              <a:avLst/>
              <a:gdLst>
                <a:gd name="T0" fmla="*/ 0 w 225"/>
                <a:gd name="T1" fmla="*/ 24 h 50"/>
                <a:gd name="T2" fmla="*/ 111 w 225"/>
                <a:gd name="T3" fmla="*/ 50 h 50"/>
                <a:gd name="T4" fmla="*/ 225 w 225"/>
                <a:gd name="T5" fmla="*/ 24 h 50"/>
                <a:gd name="T6" fmla="*/ 111 w 225"/>
                <a:gd name="T7" fmla="*/ 0 h 50"/>
                <a:gd name="T8" fmla="*/ 0 w 225"/>
                <a:gd name="T9" fmla="*/ 24 h 50"/>
              </a:gdLst>
              <a:ahLst/>
              <a:cxnLst>
                <a:cxn ang="0">
                  <a:pos x="T0" y="T1"/>
                </a:cxn>
                <a:cxn ang="0">
                  <a:pos x="T2" y="T3"/>
                </a:cxn>
                <a:cxn ang="0">
                  <a:pos x="T4" y="T5"/>
                </a:cxn>
                <a:cxn ang="0">
                  <a:pos x="T6" y="T7"/>
                </a:cxn>
                <a:cxn ang="0">
                  <a:pos x="T8" y="T9"/>
                </a:cxn>
              </a:cxnLst>
              <a:rect l="0" t="0" r="r" b="b"/>
              <a:pathLst>
                <a:path w="225" h="50">
                  <a:moveTo>
                    <a:pt x="0" y="24"/>
                  </a:moveTo>
                  <a:lnTo>
                    <a:pt x="111" y="50"/>
                  </a:lnTo>
                  <a:lnTo>
                    <a:pt x="225" y="24"/>
                  </a:lnTo>
                  <a:lnTo>
                    <a:pt x="111" y="0"/>
                  </a:lnTo>
                  <a:lnTo>
                    <a:pt x="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grpSp>
      <p:grpSp>
        <p:nvGrpSpPr>
          <p:cNvPr id="67" name="组合 66"/>
          <p:cNvGrpSpPr/>
          <p:nvPr/>
        </p:nvGrpSpPr>
        <p:grpSpPr>
          <a:xfrm>
            <a:off x="5759792" y="5479681"/>
            <a:ext cx="458971" cy="437279"/>
            <a:chOff x="4150420" y="2637483"/>
            <a:chExt cx="638175" cy="608013"/>
          </a:xfrm>
          <a:solidFill>
            <a:schemeClr val="bg1"/>
          </a:solidFill>
        </p:grpSpPr>
        <p:sp>
          <p:nvSpPr>
            <p:cNvPr id="68" name="Freeform 1726"/>
            <p:cNvSpPr>
              <a:spLocks noEditPoints="1"/>
            </p:cNvSpPr>
            <p:nvPr/>
          </p:nvSpPr>
          <p:spPr bwMode="auto">
            <a:xfrm>
              <a:off x="4150420" y="2637483"/>
              <a:ext cx="638175" cy="608013"/>
            </a:xfrm>
            <a:custGeom>
              <a:avLst/>
              <a:gdLst>
                <a:gd name="T0" fmla="*/ 53 w 170"/>
                <a:gd name="T1" fmla="*/ 9 h 162"/>
                <a:gd name="T2" fmla="*/ 17 w 170"/>
                <a:gd name="T3" fmla="*/ 108 h 162"/>
                <a:gd name="T4" fmla="*/ 116 w 170"/>
                <a:gd name="T5" fmla="*/ 144 h 162"/>
                <a:gd name="T6" fmla="*/ 152 w 170"/>
                <a:gd name="T7" fmla="*/ 45 h 162"/>
                <a:gd name="T8" fmla="*/ 110 w 170"/>
                <a:gd name="T9" fmla="*/ 7 h 162"/>
                <a:gd name="T10" fmla="*/ 53 w 170"/>
                <a:gd name="T11" fmla="*/ 9 h 162"/>
                <a:gd name="T12" fmla="*/ 108 w 170"/>
                <a:gd name="T13" fmla="*/ 14 h 162"/>
                <a:gd name="T14" fmla="*/ 146 w 170"/>
                <a:gd name="T15" fmla="*/ 48 h 162"/>
                <a:gd name="T16" fmla="*/ 113 w 170"/>
                <a:gd name="T17" fmla="*/ 138 h 162"/>
                <a:gd name="T18" fmla="*/ 24 w 170"/>
                <a:gd name="T19" fmla="*/ 105 h 162"/>
                <a:gd name="T20" fmla="*/ 56 w 170"/>
                <a:gd name="T21" fmla="*/ 16 h 162"/>
                <a:gd name="T22" fmla="*/ 108 w 170"/>
                <a:gd name="T23" fmla="*/ 1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 h="162">
                  <a:moveTo>
                    <a:pt x="53" y="9"/>
                  </a:moveTo>
                  <a:cubicBezTo>
                    <a:pt x="16" y="26"/>
                    <a:pt x="0" y="71"/>
                    <a:pt x="17" y="108"/>
                  </a:cubicBezTo>
                  <a:cubicBezTo>
                    <a:pt x="34" y="145"/>
                    <a:pt x="79" y="162"/>
                    <a:pt x="116" y="144"/>
                  </a:cubicBezTo>
                  <a:cubicBezTo>
                    <a:pt x="153" y="127"/>
                    <a:pt x="170" y="83"/>
                    <a:pt x="152" y="45"/>
                  </a:cubicBezTo>
                  <a:cubicBezTo>
                    <a:pt x="144" y="27"/>
                    <a:pt x="129" y="14"/>
                    <a:pt x="110" y="7"/>
                  </a:cubicBezTo>
                  <a:cubicBezTo>
                    <a:pt x="92" y="0"/>
                    <a:pt x="71" y="1"/>
                    <a:pt x="53" y="9"/>
                  </a:cubicBezTo>
                  <a:close/>
                  <a:moveTo>
                    <a:pt x="108" y="14"/>
                  </a:moveTo>
                  <a:cubicBezTo>
                    <a:pt x="125" y="20"/>
                    <a:pt x="138" y="32"/>
                    <a:pt x="146" y="48"/>
                  </a:cubicBezTo>
                  <a:cubicBezTo>
                    <a:pt x="161" y="82"/>
                    <a:pt x="147" y="122"/>
                    <a:pt x="113" y="138"/>
                  </a:cubicBezTo>
                  <a:cubicBezTo>
                    <a:pt x="79" y="153"/>
                    <a:pt x="39" y="139"/>
                    <a:pt x="24" y="105"/>
                  </a:cubicBezTo>
                  <a:cubicBezTo>
                    <a:pt x="8" y="71"/>
                    <a:pt x="23" y="31"/>
                    <a:pt x="56" y="16"/>
                  </a:cubicBezTo>
                  <a:cubicBezTo>
                    <a:pt x="73" y="8"/>
                    <a:pt x="91" y="7"/>
                    <a:pt x="108"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69" name="Freeform 1727"/>
            <p:cNvSpPr>
              <a:spLocks noEditPoints="1"/>
            </p:cNvSpPr>
            <p:nvPr/>
          </p:nvSpPr>
          <p:spPr bwMode="auto">
            <a:xfrm>
              <a:off x="4361558" y="2816870"/>
              <a:ext cx="214313" cy="214313"/>
            </a:xfrm>
            <a:custGeom>
              <a:avLst/>
              <a:gdLst>
                <a:gd name="T0" fmla="*/ 6 w 57"/>
                <a:gd name="T1" fmla="*/ 39 h 57"/>
                <a:gd name="T2" fmla="*/ 39 w 57"/>
                <a:gd name="T3" fmla="*/ 52 h 57"/>
                <a:gd name="T4" fmla="*/ 52 w 57"/>
                <a:gd name="T5" fmla="*/ 18 h 57"/>
                <a:gd name="T6" fmla="*/ 18 w 57"/>
                <a:gd name="T7" fmla="*/ 6 h 57"/>
                <a:gd name="T8" fmla="*/ 6 w 57"/>
                <a:gd name="T9" fmla="*/ 39 h 57"/>
                <a:gd name="T10" fmla="*/ 24 w 57"/>
                <a:gd name="T11" fmla="*/ 18 h 57"/>
                <a:gd name="T12" fmla="*/ 39 w 57"/>
                <a:gd name="T13" fmla="*/ 24 h 57"/>
                <a:gd name="T14" fmla="*/ 33 w 57"/>
                <a:gd name="T15" fmla="*/ 39 h 57"/>
                <a:gd name="T16" fmla="*/ 18 w 57"/>
                <a:gd name="T17" fmla="*/ 33 h 57"/>
                <a:gd name="T18" fmla="*/ 24 w 57"/>
                <a:gd name="T19" fmla="*/ 1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6" y="39"/>
                  </a:moveTo>
                  <a:cubicBezTo>
                    <a:pt x="12" y="52"/>
                    <a:pt x="27" y="57"/>
                    <a:pt x="39" y="52"/>
                  </a:cubicBezTo>
                  <a:cubicBezTo>
                    <a:pt x="52" y="46"/>
                    <a:pt x="57" y="31"/>
                    <a:pt x="52" y="18"/>
                  </a:cubicBezTo>
                  <a:cubicBezTo>
                    <a:pt x="46" y="6"/>
                    <a:pt x="31" y="0"/>
                    <a:pt x="18" y="6"/>
                  </a:cubicBezTo>
                  <a:cubicBezTo>
                    <a:pt x="5" y="12"/>
                    <a:pt x="0" y="27"/>
                    <a:pt x="6" y="39"/>
                  </a:cubicBezTo>
                  <a:close/>
                  <a:moveTo>
                    <a:pt x="24" y="18"/>
                  </a:moveTo>
                  <a:cubicBezTo>
                    <a:pt x="30" y="16"/>
                    <a:pt x="36" y="18"/>
                    <a:pt x="39" y="24"/>
                  </a:cubicBezTo>
                  <a:cubicBezTo>
                    <a:pt x="42" y="30"/>
                    <a:pt x="39" y="36"/>
                    <a:pt x="33" y="39"/>
                  </a:cubicBezTo>
                  <a:cubicBezTo>
                    <a:pt x="28" y="42"/>
                    <a:pt x="21" y="39"/>
                    <a:pt x="18" y="33"/>
                  </a:cubicBezTo>
                  <a:cubicBezTo>
                    <a:pt x="16" y="28"/>
                    <a:pt x="18" y="21"/>
                    <a:pt x="2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70" name="Freeform 1728"/>
            <p:cNvSpPr>
              <a:spLocks/>
            </p:cNvSpPr>
            <p:nvPr/>
          </p:nvSpPr>
          <p:spPr bwMode="auto">
            <a:xfrm>
              <a:off x="4290120" y="2723208"/>
              <a:ext cx="107950" cy="93663"/>
            </a:xfrm>
            <a:custGeom>
              <a:avLst/>
              <a:gdLst>
                <a:gd name="T0" fmla="*/ 27 w 29"/>
                <a:gd name="T1" fmla="*/ 0 h 25"/>
                <a:gd name="T2" fmla="*/ 24 w 29"/>
                <a:gd name="T3" fmla="*/ 2 h 25"/>
                <a:gd name="T4" fmla="*/ 1 w 29"/>
                <a:gd name="T5" fmla="*/ 21 h 25"/>
                <a:gd name="T6" fmla="*/ 1 w 29"/>
                <a:gd name="T7" fmla="*/ 23 h 25"/>
                <a:gd name="T8" fmla="*/ 2 w 29"/>
                <a:gd name="T9" fmla="*/ 24 h 25"/>
                <a:gd name="T10" fmla="*/ 2 w 29"/>
                <a:gd name="T11" fmla="*/ 25 h 25"/>
                <a:gd name="T12" fmla="*/ 4 w 29"/>
                <a:gd name="T13" fmla="*/ 24 h 25"/>
                <a:gd name="T14" fmla="*/ 26 w 29"/>
                <a:gd name="T15" fmla="*/ 6 h 25"/>
                <a:gd name="T16" fmla="*/ 28 w 29"/>
                <a:gd name="T17" fmla="*/ 5 h 25"/>
                <a:gd name="T18" fmla="*/ 29 w 29"/>
                <a:gd name="T19" fmla="*/ 3 h 25"/>
                <a:gd name="T20" fmla="*/ 29 w 29"/>
                <a:gd name="T21" fmla="*/ 2 h 25"/>
                <a:gd name="T22" fmla="*/ 29 w 29"/>
                <a:gd name="T23" fmla="*/ 1 h 25"/>
                <a:gd name="T24" fmla="*/ 28 w 29"/>
                <a:gd name="T25" fmla="*/ 0 h 25"/>
                <a:gd name="T26" fmla="*/ 27 w 29"/>
                <a:gd name="T2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25">
                  <a:moveTo>
                    <a:pt x="27" y="0"/>
                  </a:moveTo>
                  <a:cubicBezTo>
                    <a:pt x="27" y="0"/>
                    <a:pt x="24" y="2"/>
                    <a:pt x="24" y="2"/>
                  </a:cubicBezTo>
                  <a:cubicBezTo>
                    <a:pt x="15" y="6"/>
                    <a:pt x="7" y="13"/>
                    <a:pt x="1" y="21"/>
                  </a:cubicBezTo>
                  <a:cubicBezTo>
                    <a:pt x="0" y="22"/>
                    <a:pt x="0" y="22"/>
                    <a:pt x="1" y="23"/>
                  </a:cubicBezTo>
                  <a:cubicBezTo>
                    <a:pt x="1" y="23"/>
                    <a:pt x="1" y="24"/>
                    <a:pt x="2" y="24"/>
                  </a:cubicBezTo>
                  <a:cubicBezTo>
                    <a:pt x="2" y="25"/>
                    <a:pt x="2" y="25"/>
                    <a:pt x="2" y="25"/>
                  </a:cubicBezTo>
                  <a:cubicBezTo>
                    <a:pt x="3" y="25"/>
                    <a:pt x="4" y="25"/>
                    <a:pt x="4" y="24"/>
                  </a:cubicBezTo>
                  <a:cubicBezTo>
                    <a:pt x="10" y="16"/>
                    <a:pt x="17" y="10"/>
                    <a:pt x="26" y="6"/>
                  </a:cubicBezTo>
                  <a:cubicBezTo>
                    <a:pt x="26" y="6"/>
                    <a:pt x="28" y="5"/>
                    <a:pt x="28" y="5"/>
                  </a:cubicBezTo>
                  <a:cubicBezTo>
                    <a:pt x="29" y="5"/>
                    <a:pt x="29" y="4"/>
                    <a:pt x="29" y="3"/>
                  </a:cubicBezTo>
                  <a:cubicBezTo>
                    <a:pt x="29" y="3"/>
                    <a:pt x="29" y="3"/>
                    <a:pt x="29" y="2"/>
                  </a:cubicBezTo>
                  <a:cubicBezTo>
                    <a:pt x="29" y="1"/>
                    <a:pt x="29" y="1"/>
                    <a:pt x="29" y="1"/>
                  </a:cubicBezTo>
                  <a:cubicBezTo>
                    <a:pt x="29" y="1"/>
                    <a:pt x="28" y="1"/>
                    <a:pt x="28" y="0"/>
                  </a:cubicBezTo>
                  <a:cubicBezTo>
                    <a:pt x="27" y="0"/>
                    <a:pt x="27" y="0"/>
                    <a:pt x="2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71" name="Freeform 1729"/>
            <p:cNvSpPr>
              <a:spLocks/>
            </p:cNvSpPr>
            <p:nvPr/>
          </p:nvSpPr>
          <p:spPr bwMode="auto">
            <a:xfrm>
              <a:off x="4537770" y="3031183"/>
              <a:ext cx="107950" cy="93663"/>
            </a:xfrm>
            <a:custGeom>
              <a:avLst/>
              <a:gdLst>
                <a:gd name="T0" fmla="*/ 25 w 29"/>
                <a:gd name="T1" fmla="*/ 1 h 25"/>
                <a:gd name="T2" fmla="*/ 4 w 29"/>
                <a:gd name="T3" fmla="*/ 20 h 25"/>
                <a:gd name="T4" fmla="*/ 1 w 29"/>
                <a:gd name="T5" fmla="*/ 21 h 25"/>
                <a:gd name="T6" fmla="*/ 0 w 29"/>
                <a:gd name="T7" fmla="*/ 22 h 25"/>
                <a:gd name="T8" fmla="*/ 0 w 29"/>
                <a:gd name="T9" fmla="*/ 23 h 25"/>
                <a:gd name="T10" fmla="*/ 1 w 29"/>
                <a:gd name="T11" fmla="*/ 24 h 25"/>
                <a:gd name="T12" fmla="*/ 2 w 29"/>
                <a:gd name="T13" fmla="*/ 25 h 25"/>
                <a:gd name="T14" fmla="*/ 3 w 29"/>
                <a:gd name="T15" fmla="*/ 25 h 25"/>
                <a:gd name="T16" fmla="*/ 6 w 29"/>
                <a:gd name="T17" fmla="*/ 24 h 25"/>
                <a:gd name="T18" fmla="*/ 29 w 29"/>
                <a:gd name="T19" fmla="*/ 4 h 25"/>
                <a:gd name="T20" fmla="*/ 29 w 29"/>
                <a:gd name="T21" fmla="*/ 3 h 25"/>
                <a:gd name="T22" fmla="*/ 28 w 29"/>
                <a:gd name="T23" fmla="*/ 1 h 25"/>
                <a:gd name="T24" fmla="*/ 27 w 29"/>
                <a:gd name="T25" fmla="*/ 1 h 25"/>
                <a:gd name="T26" fmla="*/ 25 w 29"/>
                <a:gd name="T27"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25">
                  <a:moveTo>
                    <a:pt x="25" y="1"/>
                  </a:moveTo>
                  <a:cubicBezTo>
                    <a:pt x="19" y="9"/>
                    <a:pt x="12" y="16"/>
                    <a:pt x="4" y="20"/>
                  </a:cubicBezTo>
                  <a:cubicBezTo>
                    <a:pt x="4" y="20"/>
                    <a:pt x="1" y="21"/>
                    <a:pt x="1" y="21"/>
                  </a:cubicBezTo>
                  <a:cubicBezTo>
                    <a:pt x="1" y="21"/>
                    <a:pt x="0" y="22"/>
                    <a:pt x="0" y="22"/>
                  </a:cubicBezTo>
                  <a:cubicBezTo>
                    <a:pt x="0" y="23"/>
                    <a:pt x="0" y="23"/>
                    <a:pt x="0" y="23"/>
                  </a:cubicBezTo>
                  <a:cubicBezTo>
                    <a:pt x="1" y="24"/>
                    <a:pt x="1" y="24"/>
                    <a:pt x="1" y="24"/>
                  </a:cubicBezTo>
                  <a:cubicBezTo>
                    <a:pt x="1" y="24"/>
                    <a:pt x="1" y="25"/>
                    <a:pt x="2" y="25"/>
                  </a:cubicBezTo>
                  <a:cubicBezTo>
                    <a:pt x="2" y="25"/>
                    <a:pt x="2" y="25"/>
                    <a:pt x="3" y="25"/>
                  </a:cubicBezTo>
                  <a:cubicBezTo>
                    <a:pt x="6" y="24"/>
                    <a:pt x="6" y="24"/>
                    <a:pt x="6" y="24"/>
                  </a:cubicBezTo>
                  <a:cubicBezTo>
                    <a:pt x="15" y="20"/>
                    <a:pt x="23" y="13"/>
                    <a:pt x="29" y="4"/>
                  </a:cubicBezTo>
                  <a:cubicBezTo>
                    <a:pt x="29" y="4"/>
                    <a:pt x="29" y="3"/>
                    <a:pt x="29" y="3"/>
                  </a:cubicBezTo>
                  <a:cubicBezTo>
                    <a:pt x="29" y="2"/>
                    <a:pt x="28" y="2"/>
                    <a:pt x="28" y="1"/>
                  </a:cubicBezTo>
                  <a:cubicBezTo>
                    <a:pt x="27" y="1"/>
                    <a:pt x="27" y="1"/>
                    <a:pt x="27" y="1"/>
                  </a:cubicBezTo>
                  <a:cubicBezTo>
                    <a:pt x="27" y="0"/>
                    <a:pt x="25" y="1"/>
                    <a:pt x="2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72" name="Freeform 1730"/>
            <p:cNvSpPr>
              <a:spLocks/>
            </p:cNvSpPr>
            <p:nvPr/>
          </p:nvSpPr>
          <p:spPr bwMode="auto">
            <a:xfrm>
              <a:off x="4526658" y="3016895"/>
              <a:ext cx="90488" cy="74613"/>
            </a:xfrm>
            <a:custGeom>
              <a:avLst/>
              <a:gdLst>
                <a:gd name="T0" fmla="*/ 20 w 24"/>
                <a:gd name="T1" fmla="*/ 0 h 20"/>
                <a:gd name="T2" fmla="*/ 3 w 24"/>
                <a:gd name="T3" fmla="*/ 15 h 20"/>
                <a:gd name="T4" fmla="*/ 4 w 24"/>
                <a:gd name="T5" fmla="*/ 15 h 20"/>
                <a:gd name="T6" fmla="*/ 1 w 24"/>
                <a:gd name="T7" fmla="*/ 16 h 20"/>
                <a:gd name="T8" fmla="*/ 0 w 24"/>
                <a:gd name="T9" fmla="*/ 17 h 20"/>
                <a:gd name="T10" fmla="*/ 0 w 24"/>
                <a:gd name="T11" fmla="*/ 18 h 20"/>
                <a:gd name="T12" fmla="*/ 0 w 24"/>
                <a:gd name="T13" fmla="*/ 19 h 20"/>
                <a:gd name="T14" fmla="*/ 1 w 24"/>
                <a:gd name="T15" fmla="*/ 20 h 20"/>
                <a:gd name="T16" fmla="*/ 3 w 24"/>
                <a:gd name="T17" fmla="*/ 20 h 20"/>
                <a:gd name="T18" fmla="*/ 5 w 24"/>
                <a:gd name="T19" fmla="*/ 19 h 20"/>
                <a:gd name="T20" fmla="*/ 24 w 24"/>
                <a:gd name="T21" fmla="*/ 3 h 20"/>
                <a:gd name="T22" fmla="*/ 24 w 24"/>
                <a:gd name="T23" fmla="*/ 2 h 20"/>
                <a:gd name="T24" fmla="*/ 24 w 24"/>
                <a:gd name="T25" fmla="*/ 1 h 20"/>
                <a:gd name="T26" fmla="*/ 23 w 24"/>
                <a:gd name="T27" fmla="*/ 0 h 20"/>
                <a:gd name="T28" fmla="*/ 20 w 24"/>
                <a:gd name="T29"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20">
                  <a:moveTo>
                    <a:pt x="20" y="0"/>
                  </a:moveTo>
                  <a:cubicBezTo>
                    <a:pt x="16" y="7"/>
                    <a:pt x="10" y="12"/>
                    <a:pt x="3" y="15"/>
                  </a:cubicBezTo>
                  <a:cubicBezTo>
                    <a:pt x="3" y="15"/>
                    <a:pt x="4" y="15"/>
                    <a:pt x="4" y="15"/>
                  </a:cubicBezTo>
                  <a:cubicBezTo>
                    <a:pt x="1" y="16"/>
                    <a:pt x="1" y="16"/>
                    <a:pt x="1" y="16"/>
                  </a:cubicBezTo>
                  <a:cubicBezTo>
                    <a:pt x="1" y="16"/>
                    <a:pt x="0" y="16"/>
                    <a:pt x="0" y="17"/>
                  </a:cubicBezTo>
                  <a:cubicBezTo>
                    <a:pt x="0" y="17"/>
                    <a:pt x="0" y="18"/>
                    <a:pt x="0" y="18"/>
                  </a:cubicBezTo>
                  <a:cubicBezTo>
                    <a:pt x="0" y="19"/>
                    <a:pt x="0" y="19"/>
                    <a:pt x="0" y="19"/>
                  </a:cubicBezTo>
                  <a:cubicBezTo>
                    <a:pt x="1" y="20"/>
                    <a:pt x="1" y="20"/>
                    <a:pt x="1" y="20"/>
                  </a:cubicBezTo>
                  <a:cubicBezTo>
                    <a:pt x="2" y="20"/>
                    <a:pt x="2" y="20"/>
                    <a:pt x="3" y="20"/>
                  </a:cubicBezTo>
                  <a:cubicBezTo>
                    <a:pt x="5" y="19"/>
                    <a:pt x="5" y="19"/>
                    <a:pt x="5" y="19"/>
                  </a:cubicBezTo>
                  <a:cubicBezTo>
                    <a:pt x="12" y="16"/>
                    <a:pt x="19" y="10"/>
                    <a:pt x="24" y="3"/>
                  </a:cubicBezTo>
                  <a:cubicBezTo>
                    <a:pt x="24" y="3"/>
                    <a:pt x="24" y="2"/>
                    <a:pt x="24" y="2"/>
                  </a:cubicBezTo>
                  <a:cubicBezTo>
                    <a:pt x="24" y="1"/>
                    <a:pt x="24" y="1"/>
                    <a:pt x="24" y="1"/>
                  </a:cubicBezTo>
                  <a:cubicBezTo>
                    <a:pt x="23" y="0"/>
                    <a:pt x="23" y="0"/>
                    <a:pt x="23" y="0"/>
                  </a:cubicBezTo>
                  <a:cubicBezTo>
                    <a:pt x="22" y="0"/>
                    <a:pt x="2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73" name="Freeform 1731"/>
            <p:cNvSpPr>
              <a:spLocks/>
            </p:cNvSpPr>
            <p:nvPr/>
          </p:nvSpPr>
          <p:spPr bwMode="auto">
            <a:xfrm>
              <a:off x="4320283" y="2756545"/>
              <a:ext cx="90488" cy="79375"/>
            </a:xfrm>
            <a:custGeom>
              <a:avLst/>
              <a:gdLst>
                <a:gd name="T0" fmla="*/ 22 w 24"/>
                <a:gd name="T1" fmla="*/ 0 h 21"/>
                <a:gd name="T2" fmla="*/ 20 w 24"/>
                <a:gd name="T3" fmla="*/ 1 h 21"/>
                <a:gd name="T4" fmla="*/ 19 w 24"/>
                <a:gd name="T5" fmla="*/ 1 h 21"/>
                <a:gd name="T6" fmla="*/ 19 w 24"/>
                <a:gd name="T7" fmla="*/ 1 h 21"/>
                <a:gd name="T8" fmla="*/ 0 w 24"/>
                <a:gd name="T9" fmla="*/ 17 h 21"/>
                <a:gd name="T10" fmla="*/ 0 w 24"/>
                <a:gd name="T11" fmla="*/ 19 h 21"/>
                <a:gd name="T12" fmla="*/ 1 w 24"/>
                <a:gd name="T13" fmla="*/ 20 h 21"/>
                <a:gd name="T14" fmla="*/ 2 w 24"/>
                <a:gd name="T15" fmla="*/ 20 h 21"/>
                <a:gd name="T16" fmla="*/ 4 w 24"/>
                <a:gd name="T17" fmla="*/ 20 h 21"/>
                <a:gd name="T18" fmla="*/ 21 w 24"/>
                <a:gd name="T19" fmla="*/ 5 h 21"/>
                <a:gd name="T20" fmla="*/ 23 w 24"/>
                <a:gd name="T21" fmla="*/ 5 h 21"/>
                <a:gd name="T22" fmla="*/ 24 w 24"/>
                <a:gd name="T23" fmla="*/ 3 h 21"/>
                <a:gd name="T24" fmla="*/ 24 w 24"/>
                <a:gd name="T25" fmla="*/ 2 h 21"/>
                <a:gd name="T26" fmla="*/ 24 w 24"/>
                <a:gd name="T27" fmla="*/ 1 h 21"/>
                <a:gd name="T28" fmla="*/ 23 w 24"/>
                <a:gd name="T29" fmla="*/ 0 h 21"/>
                <a:gd name="T30" fmla="*/ 22 w 24"/>
                <a:gd name="T31"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21">
                  <a:moveTo>
                    <a:pt x="22" y="0"/>
                  </a:moveTo>
                  <a:cubicBezTo>
                    <a:pt x="20" y="1"/>
                    <a:pt x="20" y="1"/>
                    <a:pt x="20" y="1"/>
                  </a:cubicBezTo>
                  <a:cubicBezTo>
                    <a:pt x="19" y="1"/>
                    <a:pt x="19" y="1"/>
                    <a:pt x="19" y="1"/>
                  </a:cubicBezTo>
                  <a:cubicBezTo>
                    <a:pt x="19" y="1"/>
                    <a:pt x="19" y="1"/>
                    <a:pt x="19" y="1"/>
                  </a:cubicBezTo>
                  <a:cubicBezTo>
                    <a:pt x="12" y="5"/>
                    <a:pt x="5" y="10"/>
                    <a:pt x="0" y="17"/>
                  </a:cubicBezTo>
                  <a:cubicBezTo>
                    <a:pt x="0" y="18"/>
                    <a:pt x="0" y="18"/>
                    <a:pt x="0" y="19"/>
                  </a:cubicBezTo>
                  <a:cubicBezTo>
                    <a:pt x="0" y="19"/>
                    <a:pt x="1" y="20"/>
                    <a:pt x="1" y="20"/>
                  </a:cubicBezTo>
                  <a:cubicBezTo>
                    <a:pt x="2" y="20"/>
                    <a:pt x="2" y="20"/>
                    <a:pt x="2" y="20"/>
                  </a:cubicBezTo>
                  <a:cubicBezTo>
                    <a:pt x="2" y="21"/>
                    <a:pt x="4" y="21"/>
                    <a:pt x="4" y="20"/>
                  </a:cubicBezTo>
                  <a:cubicBezTo>
                    <a:pt x="9" y="14"/>
                    <a:pt x="15" y="8"/>
                    <a:pt x="21" y="5"/>
                  </a:cubicBezTo>
                  <a:cubicBezTo>
                    <a:pt x="21" y="5"/>
                    <a:pt x="23" y="5"/>
                    <a:pt x="23" y="5"/>
                  </a:cubicBezTo>
                  <a:cubicBezTo>
                    <a:pt x="24" y="4"/>
                    <a:pt x="24" y="3"/>
                    <a:pt x="24" y="3"/>
                  </a:cubicBezTo>
                  <a:cubicBezTo>
                    <a:pt x="24" y="2"/>
                    <a:pt x="24" y="2"/>
                    <a:pt x="24" y="2"/>
                  </a:cubicBezTo>
                  <a:cubicBezTo>
                    <a:pt x="24" y="1"/>
                    <a:pt x="24" y="1"/>
                    <a:pt x="24" y="1"/>
                  </a:cubicBezTo>
                  <a:cubicBezTo>
                    <a:pt x="24" y="1"/>
                    <a:pt x="23" y="0"/>
                    <a:pt x="23" y="0"/>
                  </a:cubicBezTo>
                  <a:cubicBezTo>
                    <a:pt x="23" y="0"/>
                    <a:pt x="22" y="0"/>
                    <a:pt x="2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74" name="Freeform 1732"/>
            <p:cNvSpPr>
              <a:spLocks/>
            </p:cNvSpPr>
            <p:nvPr/>
          </p:nvSpPr>
          <p:spPr bwMode="auto">
            <a:xfrm>
              <a:off x="4515545" y="2997845"/>
              <a:ext cx="74613" cy="63500"/>
            </a:xfrm>
            <a:custGeom>
              <a:avLst/>
              <a:gdLst>
                <a:gd name="T0" fmla="*/ 15 w 20"/>
                <a:gd name="T1" fmla="*/ 0 h 17"/>
                <a:gd name="T2" fmla="*/ 2 w 20"/>
                <a:gd name="T3" fmla="*/ 12 h 17"/>
                <a:gd name="T4" fmla="*/ 1 w 20"/>
                <a:gd name="T5" fmla="*/ 12 h 17"/>
                <a:gd name="T6" fmla="*/ 0 w 20"/>
                <a:gd name="T7" fmla="*/ 14 h 17"/>
                <a:gd name="T8" fmla="*/ 0 w 20"/>
                <a:gd name="T9" fmla="*/ 15 h 17"/>
                <a:gd name="T10" fmla="*/ 1 w 20"/>
                <a:gd name="T11" fmla="*/ 16 h 17"/>
                <a:gd name="T12" fmla="*/ 3 w 20"/>
                <a:gd name="T13" fmla="*/ 17 h 17"/>
                <a:gd name="T14" fmla="*/ 4 w 20"/>
                <a:gd name="T15" fmla="*/ 16 h 17"/>
                <a:gd name="T16" fmla="*/ 19 w 20"/>
                <a:gd name="T17" fmla="*/ 3 h 17"/>
                <a:gd name="T18" fmla="*/ 19 w 20"/>
                <a:gd name="T19" fmla="*/ 2 h 17"/>
                <a:gd name="T20" fmla="*/ 19 w 20"/>
                <a:gd name="T21" fmla="*/ 1 h 17"/>
                <a:gd name="T22" fmla="*/ 18 w 20"/>
                <a:gd name="T23" fmla="*/ 0 h 17"/>
                <a:gd name="T24" fmla="*/ 15 w 20"/>
                <a:gd name="T25"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17">
                  <a:moveTo>
                    <a:pt x="15" y="0"/>
                  </a:moveTo>
                  <a:cubicBezTo>
                    <a:pt x="12" y="5"/>
                    <a:pt x="7" y="9"/>
                    <a:pt x="2" y="12"/>
                  </a:cubicBezTo>
                  <a:cubicBezTo>
                    <a:pt x="1" y="12"/>
                    <a:pt x="1" y="12"/>
                    <a:pt x="1" y="12"/>
                  </a:cubicBezTo>
                  <a:cubicBezTo>
                    <a:pt x="0" y="13"/>
                    <a:pt x="0" y="13"/>
                    <a:pt x="0" y="14"/>
                  </a:cubicBezTo>
                  <a:cubicBezTo>
                    <a:pt x="0" y="15"/>
                    <a:pt x="0" y="15"/>
                    <a:pt x="0" y="15"/>
                  </a:cubicBezTo>
                  <a:cubicBezTo>
                    <a:pt x="0" y="16"/>
                    <a:pt x="1" y="16"/>
                    <a:pt x="1" y="16"/>
                  </a:cubicBezTo>
                  <a:cubicBezTo>
                    <a:pt x="2" y="17"/>
                    <a:pt x="2" y="17"/>
                    <a:pt x="3" y="17"/>
                  </a:cubicBezTo>
                  <a:cubicBezTo>
                    <a:pt x="4" y="16"/>
                    <a:pt x="4" y="16"/>
                    <a:pt x="4" y="16"/>
                  </a:cubicBezTo>
                  <a:cubicBezTo>
                    <a:pt x="10" y="13"/>
                    <a:pt x="15" y="9"/>
                    <a:pt x="19" y="3"/>
                  </a:cubicBezTo>
                  <a:cubicBezTo>
                    <a:pt x="19" y="3"/>
                    <a:pt x="20" y="2"/>
                    <a:pt x="19" y="2"/>
                  </a:cubicBezTo>
                  <a:cubicBezTo>
                    <a:pt x="19" y="1"/>
                    <a:pt x="19" y="1"/>
                    <a:pt x="19" y="1"/>
                  </a:cubicBezTo>
                  <a:cubicBezTo>
                    <a:pt x="18" y="0"/>
                    <a:pt x="18" y="0"/>
                    <a:pt x="18" y="0"/>
                  </a:cubicBezTo>
                  <a:cubicBezTo>
                    <a:pt x="17" y="0"/>
                    <a:pt x="16" y="0"/>
                    <a:pt x="1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sp>
          <p:nvSpPr>
            <p:cNvPr id="75" name="Freeform 1733"/>
            <p:cNvSpPr>
              <a:spLocks/>
            </p:cNvSpPr>
            <p:nvPr/>
          </p:nvSpPr>
          <p:spPr bwMode="auto">
            <a:xfrm>
              <a:off x="4350445" y="2791470"/>
              <a:ext cx="71438" cy="63500"/>
            </a:xfrm>
            <a:custGeom>
              <a:avLst/>
              <a:gdLst>
                <a:gd name="T0" fmla="*/ 17 w 19"/>
                <a:gd name="T1" fmla="*/ 0 h 17"/>
                <a:gd name="T2" fmla="*/ 15 w 19"/>
                <a:gd name="T3" fmla="*/ 1 h 17"/>
                <a:gd name="T4" fmla="*/ 0 w 19"/>
                <a:gd name="T5" fmla="*/ 13 h 17"/>
                <a:gd name="T6" fmla="*/ 0 w 19"/>
                <a:gd name="T7" fmla="*/ 15 h 17"/>
                <a:gd name="T8" fmla="*/ 1 w 19"/>
                <a:gd name="T9" fmla="*/ 16 h 17"/>
                <a:gd name="T10" fmla="*/ 2 w 19"/>
                <a:gd name="T11" fmla="*/ 16 h 17"/>
                <a:gd name="T12" fmla="*/ 4 w 19"/>
                <a:gd name="T13" fmla="*/ 16 h 17"/>
                <a:gd name="T14" fmla="*/ 17 w 19"/>
                <a:gd name="T15" fmla="*/ 5 h 17"/>
                <a:gd name="T16" fmla="*/ 19 w 19"/>
                <a:gd name="T17" fmla="*/ 4 h 17"/>
                <a:gd name="T18" fmla="*/ 19 w 19"/>
                <a:gd name="T19" fmla="*/ 2 h 17"/>
                <a:gd name="T20" fmla="*/ 19 w 19"/>
                <a:gd name="T21" fmla="*/ 2 h 17"/>
                <a:gd name="T22" fmla="*/ 19 w 19"/>
                <a:gd name="T23" fmla="*/ 1 h 17"/>
                <a:gd name="T24" fmla="*/ 18 w 19"/>
                <a:gd name="T25" fmla="*/ 0 h 17"/>
                <a:gd name="T26" fmla="*/ 17 w 19"/>
                <a:gd name="T2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17">
                  <a:moveTo>
                    <a:pt x="17" y="0"/>
                  </a:moveTo>
                  <a:cubicBezTo>
                    <a:pt x="17" y="0"/>
                    <a:pt x="15" y="0"/>
                    <a:pt x="15" y="1"/>
                  </a:cubicBezTo>
                  <a:cubicBezTo>
                    <a:pt x="10" y="3"/>
                    <a:pt x="4" y="8"/>
                    <a:pt x="0" y="13"/>
                  </a:cubicBezTo>
                  <a:cubicBezTo>
                    <a:pt x="0" y="14"/>
                    <a:pt x="0" y="14"/>
                    <a:pt x="0" y="15"/>
                  </a:cubicBezTo>
                  <a:cubicBezTo>
                    <a:pt x="0" y="15"/>
                    <a:pt x="0" y="16"/>
                    <a:pt x="1" y="16"/>
                  </a:cubicBezTo>
                  <a:cubicBezTo>
                    <a:pt x="2" y="16"/>
                    <a:pt x="2" y="16"/>
                    <a:pt x="2" y="16"/>
                  </a:cubicBezTo>
                  <a:cubicBezTo>
                    <a:pt x="2" y="17"/>
                    <a:pt x="4" y="17"/>
                    <a:pt x="4" y="16"/>
                  </a:cubicBezTo>
                  <a:cubicBezTo>
                    <a:pt x="8" y="11"/>
                    <a:pt x="12" y="7"/>
                    <a:pt x="17" y="5"/>
                  </a:cubicBezTo>
                  <a:cubicBezTo>
                    <a:pt x="17" y="5"/>
                    <a:pt x="19" y="4"/>
                    <a:pt x="19" y="4"/>
                  </a:cubicBezTo>
                  <a:cubicBezTo>
                    <a:pt x="19" y="4"/>
                    <a:pt x="19" y="3"/>
                    <a:pt x="19" y="2"/>
                  </a:cubicBezTo>
                  <a:cubicBezTo>
                    <a:pt x="19" y="2"/>
                    <a:pt x="19" y="2"/>
                    <a:pt x="19" y="2"/>
                  </a:cubicBezTo>
                  <a:cubicBezTo>
                    <a:pt x="19" y="1"/>
                    <a:pt x="19" y="1"/>
                    <a:pt x="19" y="1"/>
                  </a:cubicBezTo>
                  <a:cubicBezTo>
                    <a:pt x="19" y="0"/>
                    <a:pt x="19" y="0"/>
                    <a:pt x="18" y="0"/>
                  </a:cubicBezTo>
                  <a:cubicBezTo>
                    <a:pt x="18" y="0"/>
                    <a:pt x="17" y="0"/>
                    <a:pt x="1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anose="020B0503020204020204" pitchFamily="34" charset="-122"/>
                <a:ea typeface="微软雅黑" panose="020B0503020204020204" pitchFamily="34" charset="-122"/>
              </a:endParaRPr>
            </a:p>
          </p:txBody>
        </p:sp>
      </p:grpSp>
      <p:cxnSp>
        <p:nvCxnSpPr>
          <p:cNvPr id="76" name="直接连接符 75"/>
          <p:cNvCxnSpPr/>
          <p:nvPr/>
        </p:nvCxnSpPr>
        <p:spPr>
          <a:xfrm>
            <a:off x="5672336" y="3327472"/>
            <a:ext cx="5752256" cy="0"/>
          </a:xfrm>
          <a:prstGeom prst="line">
            <a:avLst/>
          </a:prstGeom>
          <a:ln>
            <a:solidFill>
              <a:srgbClr val="959595"/>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5663951" y="5013176"/>
            <a:ext cx="5752256" cy="0"/>
          </a:xfrm>
          <a:prstGeom prst="line">
            <a:avLst/>
          </a:prstGeom>
          <a:ln>
            <a:solidFill>
              <a:srgbClr val="959595"/>
            </a:solidFill>
          </a:ln>
        </p:spPr>
        <p:style>
          <a:lnRef idx="1">
            <a:schemeClr val="accent1"/>
          </a:lnRef>
          <a:fillRef idx="0">
            <a:schemeClr val="accent1"/>
          </a:fillRef>
          <a:effectRef idx="0">
            <a:schemeClr val="accent1"/>
          </a:effectRef>
          <a:fontRef idx="minor">
            <a:schemeClr val="tx1"/>
          </a:fontRef>
        </p:style>
      </p:cxnSp>
      <p:sp>
        <p:nvSpPr>
          <p:cNvPr id="78" name="文本框 77"/>
          <p:cNvSpPr txBox="1"/>
          <p:nvPr/>
        </p:nvSpPr>
        <p:spPr>
          <a:xfrm>
            <a:off x="6537811" y="2497759"/>
            <a:ext cx="3974766" cy="461665"/>
          </a:xfrm>
          <a:prstGeom prst="rect">
            <a:avLst/>
          </a:prstGeom>
          <a:noFill/>
        </p:spPr>
        <p:txBody>
          <a:bodyPr wrap="square" rtlCol="0">
            <a:spAutoFit/>
          </a:bodyPr>
          <a:lstStyle/>
          <a:p>
            <a:r>
              <a:rPr lang="zh-CN" altLang="en-US" sz="1200" dirty="0">
                <a:solidFill>
                  <a:schemeClr val="bg1">
                    <a:lumMod val="65000"/>
                  </a:schemeClr>
                </a:solidFill>
                <a:latin typeface="微软雅黑" panose="020B0503020204020204" pitchFamily="34" charset="-122"/>
                <a:ea typeface="微软雅黑" panose="020B0503020204020204" pitchFamily="34" charset="-122"/>
              </a:rPr>
              <a:t>补充详细内容补充详细内容补充详细内容补充详细内容补充详细内容补充详细内容补充详细内容</a:t>
            </a:r>
          </a:p>
        </p:txBody>
      </p:sp>
      <p:sp>
        <p:nvSpPr>
          <p:cNvPr id="79" name="文本框 78"/>
          <p:cNvSpPr txBox="1"/>
          <p:nvPr/>
        </p:nvSpPr>
        <p:spPr>
          <a:xfrm>
            <a:off x="6559130" y="2231941"/>
            <a:ext cx="1571096" cy="307777"/>
          </a:xfrm>
          <a:prstGeom prst="rect">
            <a:avLst/>
          </a:prstGeom>
          <a:noFill/>
        </p:spPr>
        <p:txBody>
          <a:bodyPr wrap="square" rtlCol="0">
            <a:spAutoFit/>
          </a:bodyPr>
          <a:lstStyle/>
          <a:p>
            <a:r>
              <a:rPr lang="zh-CN" altLang="en-US" sz="1400" dirty="0">
                <a:solidFill>
                  <a:srgbClr val="616161"/>
                </a:solidFill>
                <a:latin typeface="微软雅黑" panose="020B0503020204020204" pitchFamily="34" charset="-122"/>
                <a:ea typeface="微软雅黑" panose="020B0503020204020204" pitchFamily="34" charset="-122"/>
              </a:rPr>
              <a:t>在这里添加标题</a:t>
            </a:r>
          </a:p>
        </p:txBody>
      </p:sp>
      <p:sp>
        <p:nvSpPr>
          <p:cNvPr id="80" name="文本框 79"/>
          <p:cNvSpPr txBox="1"/>
          <p:nvPr/>
        </p:nvSpPr>
        <p:spPr>
          <a:xfrm>
            <a:off x="6556782" y="4103719"/>
            <a:ext cx="3974766" cy="461665"/>
          </a:xfrm>
          <a:prstGeom prst="rect">
            <a:avLst/>
          </a:prstGeom>
          <a:noFill/>
        </p:spPr>
        <p:txBody>
          <a:bodyPr wrap="square" rtlCol="0">
            <a:spAutoFit/>
          </a:bodyPr>
          <a:lstStyle/>
          <a:p>
            <a:r>
              <a:rPr lang="zh-CN" altLang="en-US" sz="1200" dirty="0">
                <a:solidFill>
                  <a:schemeClr val="bg1">
                    <a:lumMod val="65000"/>
                  </a:schemeClr>
                </a:solidFill>
                <a:latin typeface="微软雅黑" panose="020B0503020204020204" pitchFamily="34" charset="-122"/>
                <a:ea typeface="微软雅黑" panose="020B0503020204020204" pitchFamily="34" charset="-122"/>
              </a:rPr>
              <a:t>补充详细内容补充详细内容补充详细内容补充详细内容补充详细内容补充详细内容补充详细内容</a:t>
            </a:r>
          </a:p>
        </p:txBody>
      </p:sp>
      <p:sp>
        <p:nvSpPr>
          <p:cNvPr id="81" name="文本框 80"/>
          <p:cNvSpPr txBox="1"/>
          <p:nvPr/>
        </p:nvSpPr>
        <p:spPr>
          <a:xfrm>
            <a:off x="6578101" y="3837901"/>
            <a:ext cx="1571096" cy="307777"/>
          </a:xfrm>
          <a:prstGeom prst="rect">
            <a:avLst/>
          </a:prstGeom>
          <a:noFill/>
        </p:spPr>
        <p:txBody>
          <a:bodyPr wrap="square" rtlCol="0">
            <a:spAutoFit/>
          </a:bodyPr>
          <a:lstStyle/>
          <a:p>
            <a:r>
              <a:rPr lang="zh-CN" altLang="en-US" sz="1400" dirty="0">
                <a:solidFill>
                  <a:srgbClr val="616161"/>
                </a:solidFill>
                <a:latin typeface="微软雅黑" panose="020B0503020204020204" pitchFamily="34" charset="-122"/>
                <a:ea typeface="微软雅黑" panose="020B0503020204020204" pitchFamily="34" charset="-122"/>
              </a:rPr>
              <a:t>在这里添加标题</a:t>
            </a:r>
          </a:p>
        </p:txBody>
      </p:sp>
      <p:sp>
        <p:nvSpPr>
          <p:cNvPr id="101" name="文本框 100"/>
          <p:cNvSpPr txBox="1"/>
          <p:nvPr/>
        </p:nvSpPr>
        <p:spPr>
          <a:xfrm>
            <a:off x="6556782" y="5696892"/>
            <a:ext cx="3974766" cy="461665"/>
          </a:xfrm>
          <a:prstGeom prst="rect">
            <a:avLst/>
          </a:prstGeom>
          <a:noFill/>
        </p:spPr>
        <p:txBody>
          <a:bodyPr wrap="square" rtlCol="0">
            <a:spAutoFit/>
          </a:bodyPr>
          <a:lstStyle/>
          <a:p>
            <a:r>
              <a:rPr lang="zh-CN" altLang="en-US" sz="1200" dirty="0">
                <a:solidFill>
                  <a:schemeClr val="bg1">
                    <a:lumMod val="65000"/>
                  </a:schemeClr>
                </a:solidFill>
                <a:latin typeface="微软雅黑" panose="020B0503020204020204" pitchFamily="34" charset="-122"/>
                <a:ea typeface="微软雅黑" panose="020B0503020204020204" pitchFamily="34" charset="-122"/>
              </a:rPr>
              <a:t>补充详细内容补充详细内容补充详细内容补充详细内容补充详细内容补充详细内容补充详细内容</a:t>
            </a:r>
          </a:p>
        </p:txBody>
      </p:sp>
      <p:sp>
        <p:nvSpPr>
          <p:cNvPr id="102" name="文本框 101"/>
          <p:cNvSpPr txBox="1"/>
          <p:nvPr/>
        </p:nvSpPr>
        <p:spPr>
          <a:xfrm>
            <a:off x="6578101" y="5431074"/>
            <a:ext cx="1571096" cy="307777"/>
          </a:xfrm>
          <a:prstGeom prst="rect">
            <a:avLst/>
          </a:prstGeom>
          <a:noFill/>
        </p:spPr>
        <p:txBody>
          <a:bodyPr wrap="square" rtlCol="0">
            <a:spAutoFit/>
          </a:bodyPr>
          <a:lstStyle/>
          <a:p>
            <a:r>
              <a:rPr lang="zh-CN" altLang="en-US" sz="1400" dirty="0">
                <a:solidFill>
                  <a:srgbClr val="616161"/>
                </a:solidFill>
                <a:latin typeface="微软雅黑" panose="020B0503020204020204" pitchFamily="34" charset="-122"/>
                <a:ea typeface="微软雅黑" panose="020B0503020204020204" pitchFamily="34" charset="-122"/>
              </a:rPr>
              <a:t>在这里添加标题</a:t>
            </a:r>
          </a:p>
        </p:txBody>
      </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128b6cd57854bb5c4f0e9966f05999bc77797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92</Words>
  <Application>Microsoft Office PowerPoint</Application>
  <PresentationFormat>宽屏</PresentationFormat>
  <Paragraphs>8</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21</cp:revision>
  <dcterms:created xsi:type="dcterms:W3CDTF">2015-07-15T07:19:39Z</dcterms:created>
  <dcterms:modified xsi:type="dcterms:W3CDTF">2018-07-26T02:29:34Z</dcterms:modified>
</cp:coreProperties>
</file>