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  <p:sldMasterId id="2147483677" r:id="rId3"/>
    <p:sldMasterId id="2147483674" r:id="rId4"/>
  </p:sldMasterIdLst>
  <p:sldIdLst>
    <p:sldId id="268" r:id="rId5"/>
    <p:sldId id="273" r:id="rId6"/>
    <p:sldId id="27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20"/>
  </p:normalViewPr>
  <p:slideViewPr>
    <p:cSldViewPr snapToGrid="0">
      <p:cViewPr varScale="1">
        <p:scale>
          <a:sx n="51" d="100"/>
          <a:sy n="51" d="100"/>
        </p:scale>
        <p:origin x="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024747" y="263383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矩形 4"/>
          <p:cNvSpPr/>
          <p:nvPr userDrawn="1"/>
        </p:nvSpPr>
        <p:spPr>
          <a:xfrm>
            <a:off x="0" y="209550"/>
            <a:ext cx="438150" cy="6372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489378" y="209550"/>
            <a:ext cx="275787" cy="637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22834" y="209550"/>
            <a:ext cx="144244" cy="6372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024747" y="263383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矩形 4"/>
          <p:cNvSpPr/>
          <p:nvPr userDrawn="1"/>
        </p:nvSpPr>
        <p:spPr>
          <a:xfrm>
            <a:off x="0" y="209550"/>
            <a:ext cx="438150" cy="6372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489378" y="209550"/>
            <a:ext cx="275787" cy="637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22834" y="209550"/>
            <a:ext cx="144244" cy="6372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8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6629399"/>
            <a:ext cx="12192000" cy="2673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024747" y="263383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矩形 4"/>
          <p:cNvSpPr/>
          <p:nvPr userDrawn="1"/>
        </p:nvSpPr>
        <p:spPr>
          <a:xfrm>
            <a:off x="0" y="209550"/>
            <a:ext cx="438150" cy="6372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489378" y="209550"/>
            <a:ext cx="275787" cy="6372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22834" y="209550"/>
            <a:ext cx="144244" cy="6372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12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7979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26" y="2788086"/>
            <a:ext cx="3177903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041" y="4007796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391982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858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20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94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56" name="燕尾形 55"/>
          <p:cNvSpPr/>
          <p:nvPr/>
        </p:nvSpPr>
        <p:spPr>
          <a:xfrm>
            <a:off x="8662777" y="3174751"/>
            <a:ext cx="990178" cy="990178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57" name="直接连接符 6"/>
          <p:cNvCxnSpPr/>
          <p:nvPr/>
        </p:nvCxnSpPr>
        <p:spPr>
          <a:xfrm flipH="1">
            <a:off x="2027682" y="3669841"/>
            <a:ext cx="7004098" cy="0"/>
          </a:xfrm>
          <a:prstGeom prst="line">
            <a:avLst/>
          </a:prstGeom>
          <a:ln w="34925">
            <a:headEnd type="oval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椭圆 57"/>
          <p:cNvSpPr/>
          <p:nvPr/>
        </p:nvSpPr>
        <p:spPr>
          <a:xfrm>
            <a:off x="7638353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9" name="直接连接符 9"/>
          <p:cNvCxnSpPr>
            <a:stCxn id="62" idx="0"/>
          </p:cNvCxnSpPr>
          <p:nvPr/>
        </p:nvCxnSpPr>
        <p:spPr>
          <a:xfrm flipV="1">
            <a:off x="7743229" y="1930421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等腰三角形 10"/>
          <p:cNvSpPr/>
          <p:nvPr/>
        </p:nvSpPr>
        <p:spPr>
          <a:xfrm>
            <a:off x="7482882" y="1930421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框 60"/>
          <p:cNvSpPr txBox="1"/>
          <p:nvPr/>
        </p:nvSpPr>
        <p:spPr>
          <a:xfrm>
            <a:off x="5586164" y="1763877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62" name="等腰三角形 12"/>
          <p:cNvSpPr/>
          <p:nvPr/>
        </p:nvSpPr>
        <p:spPr>
          <a:xfrm>
            <a:off x="7477155" y="240047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文本框 62"/>
          <p:cNvSpPr txBox="1"/>
          <p:nvPr/>
        </p:nvSpPr>
        <p:spPr>
          <a:xfrm>
            <a:off x="5580437" y="223392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64" name="等腰三角形 14"/>
          <p:cNvSpPr/>
          <p:nvPr/>
        </p:nvSpPr>
        <p:spPr>
          <a:xfrm>
            <a:off x="7482881" y="2847008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文本框 64"/>
          <p:cNvSpPr txBox="1"/>
          <p:nvPr/>
        </p:nvSpPr>
        <p:spPr>
          <a:xfrm>
            <a:off x="5586163" y="2680464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66" name="椭圆 65"/>
          <p:cNvSpPr/>
          <p:nvPr/>
        </p:nvSpPr>
        <p:spPr>
          <a:xfrm>
            <a:off x="6223715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7" name="直接连接符 17"/>
          <p:cNvCxnSpPr/>
          <p:nvPr/>
        </p:nvCxnSpPr>
        <p:spPr>
          <a:xfrm flipV="1">
            <a:off x="6334425" y="3774717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等腰三角形 18"/>
          <p:cNvSpPr/>
          <p:nvPr/>
        </p:nvSpPr>
        <p:spPr>
          <a:xfrm>
            <a:off x="6060672" y="4282923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文本框 68"/>
          <p:cNvSpPr txBox="1"/>
          <p:nvPr/>
        </p:nvSpPr>
        <p:spPr>
          <a:xfrm>
            <a:off x="4163954" y="4116379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0" name="等腰三角形 20"/>
          <p:cNvSpPr/>
          <p:nvPr/>
        </p:nvSpPr>
        <p:spPr>
          <a:xfrm>
            <a:off x="6054946" y="4752972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文本框 70"/>
          <p:cNvSpPr txBox="1"/>
          <p:nvPr/>
        </p:nvSpPr>
        <p:spPr>
          <a:xfrm>
            <a:off x="4158227" y="4586428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2" name="等腰三角形 22"/>
          <p:cNvSpPr/>
          <p:nvPr/>
        </p:nvSpPr>
        <p:spPr>
          <a:xfrm>
            <a:off x="6060672" y="519951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文本框 72"/>
          <p:cNvSpPr txBox="1"/>
          <p:nvPr/>
        </p:nvSpPr>
        <p:spPr>
          <a:xfrm>
            <a:off x="4163953" y="503296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4" name="椭圆 73"/>
          <p:cNvSpPr/>
          <p:nvPr/>
        </p:nvSpPr>
        <p:spPr>
          <a:xfrm>
            <a:off x="4791453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5" name="直接连接符 25"/>
          <p:cNvCxnSpPr/>
          <p:nvPr/>
        </p:nvCxnSpPr>
        <p:spPr>
          <a:xfrm flipV="1">
            <a:off x="4858065" y="1930421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等腰三角形 26"/>
          <p:cNvSpPr/>
          <p:nvPr/>
        </p:nvSpPr>
        <p:spPr>
          <a:xfrm>
            <a:off x="4597718" y="1930421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文本框 76"/>
          <p:cNvSpPr txBox="1"/>
          <p:nvPr/>
        </p:nvSpPr>
        <p:spPr>
          <a:xfrm>
            <a:off x="2701000" y="1763877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8" name="等腰三角形 28"/>
          <p:cNvSpPr/>
          <p:nvPr/>
        </p:nvSpPr>
        <p:spPr>
          <a:xfrm>
            <a:off x="4591992" y="240047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文本框 78"/>
          <p:cNvSpPr txBox="1"/>
          <p:nvPr/>
        </p:nvSpPr>
        <p:spPr>
          <a:xfrm>
            <a:off x="2695273" y="223392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0" name="等腰三角形 30"/>
          <p:cNvSpPr/>
          <p:nvPr/>
        </p:nvSpPr>
        <p:spPr>
          <a:xfrm>
            <a:off x="4597717" y="2847008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700999" y="2680464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2" name="椭圆 81"/>
          <p:cNvSpPr/>
          <p:nvPr/>
        </p:nvSpPr>
        <p:spPr>
          <a:xfrm>
            <a:off x="3387540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3" name="直接连接符 33"/>
          <p:cNvCxnSpPr/>
          <p:nvPr/>
        </p:nvCxnSpPr>
        <p:spPr>
          <a:xfrm flipV="1">
            <a:off x="3498250" y="3774717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等腰三角形 34"/>
          <p:cNvSpPr/>
          <p:nvPr/>
        </p:nvSpPr>
        <p:spPr>
          <a:xfrm>
            <a:off x="3224497" y="4282923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文本框 84"/>
          <p:cNvSpPr txBox="1"/>
          <p:nvPr/>
        </p:nvSpPr>
        <p:spPr>
          <a:xfrm>
            <a:off x="1327779" y="4116379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6" name="等腰三角形 36"/>
          <p:cNvSpPr/>
          <p:nvPr/>
        </p:nvSpPr>
        <p:spPr>
          <a:xfrm>
            <a:off x="3218770" y="4752972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文本框 86"/>
          <p:cNvSpPr txBox="1"/>
          <p:nvPr/>
        </p:nvSpPr>
        <p:spPr>
          <a:xfrm>
            <a:off x="1322052" y="4586428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8" name="等腰三角形 38"/>
          <p:cNvSpPr/>
          <p:nvPr/>
        </p:nvSpPr>
        <p:spPr>
          <a:xfrm>
            <a:off x="3224496" y="519951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文本框 88"/>
          <p:cNvSpPr txBox="1"/>
          <p:nvPr/>
        </p:nvSpPr>
        <p:spPr>
          <a:xfrm>
            <a:off x="1327778" y="503296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9710889" y="350329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grpSp>
        <p:nvGrpSpPr>
          <p:cNvPr id="91" name="组合 88"/>
          <p:cNvGrpSpPr/>
          <p:nvPr/>
        </p:nvGrpSpPr>
        <p:grpSpPr>
          <a:xfrm rot="20806723">
            <a:off x="1621152" y="3448042"/>
            <a:ext cx="479836" cy="465671"/>
            <a:chOff x="841006" y="3250301"/>
            <a:chExt cx="532049" cy="516342"/>
          </a:xfrm>
        </p:grpSpPr>
        <p:sp>
          <p:nvSpPr>
            <p:cNvPr id="92" name="等腰三角形 86"/>
            <p:cNvSpPr/>
            <p:nvPr/>
          </p:nvSpPr>
          <p:spPr>
            <a:xfrm rot="18835401">
              <a:off x="974240" y="3159726"/>
              <a:ext cx="308240" cy="48939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等腰三角形 87"/>
            <p:cNvSpPr/>
            <p:nvPr/>
          </p:nvSpPr>
          <p:spPr>
            <a:xfrm rot="15137465">
              <a:off x="931581" y="3367828"/>
              <a:ext cx="308240" cy="48939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832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56" name="燕尾形 55"/>
          <p:cNvSpPr/>
          <p:nvPr/>
        </p:nvSpPr>
        <p:spPr>
          <a:xfrm>
            <a:off x="8662777" y="3174751"/>
            <a:ext cx="990178" cy="990178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57" name="直接连接符 6"/>
          <p:cNvCxnSpPr/>
          <p:nvPr/>
        </p:nvCxnSpPr>
        <p:spPr>
          <a:xfrm flipH="1">
            <a:off x="2027682" y="3669841"/>
            <a:ext cx="7004098" cy="0"/>
          </a:xfrm>
          <a:prstGeom prst="line">
            <a:avLst/>
          </a:prstGeom>
          <a:ln w="34925">
            <a:headEnd type="oval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椭圆 57"/>
          <p:cNvSpPr/>
          <p:nvPr/>
        </p:nvSpPr>
        <p:spPr>
          <a:xfrm>
            <a:off x="7638353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9" name="直接连接符 9"/>
          <p:cNvCxnSpPr>
            <a:stCxn id="62" idx="0"/>
          </p:cNvCxnSpPr>
          <p:nvPr/>
        </p:nvCxnSpPr>
        <p:spPr>
          <a:xfrm flipV="1">
            <a:off x="7743229" y="1930421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等腰三角形 10"/>
          <p:cNvSpPr/>
          <p:nvPr/>
        </p:nvSpPr>
        <p:spPr>
          <a:xfrm>
            <a:off x="7482882" y="1930421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框 60"/>
          <p:cNvSpPr txBox="1"/>
          <p:nvPr/>
        </p:nvSpPr>
        <p:spPr>
          <a:xfrm>
            <a:off x="5586164" y="1763877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62" name="等腰三角形 12"/>
          <p:cNvSpPr/>
          <p:nvPr/>
        </p:nvSpPr>
        <p:spPr>
          <a:xfrm>
            <a:off x="7477155" y="240047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文本框 62"/>
          <p:cNvSpPr txBox="1"/>
          <p:nvPr/>
        </p:nvSpPr>
        <p:spPr>
          <a:xfrm>
            <a:off x="5580437" y="223392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64" name="等腰三角形 14"/>
          <p:cNvSpPr/>
          <p:nvPr/>
        </p:nvSpPr>
        <p:spPr>
          <a:xfrm>
            <a:off x="7482881" y="2847008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文本框 64"/>
          <p:cNvSpPr txBox="1"/>
          <p:nvPr/>
        </p:nvSpPr>
        <p:spPr>
          <a:xfrm>
            <a:off x="5586163" y="2680464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66" name="椭圆 65"/>
          <p:cNvSpPr/>
          <p:nvPr/>
        </p:nvSpPr>
        <p:spPr>
          <a:xfrm>
            <a:off x="6223715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7" name="直接连接符 17"/>
          <p:cNvCxnSpPr/>
          <p:nvPr/>
        </p:nvCxnSpPr>
        <p:spPr>
          <a:xfrm flipV="1">
            <a:off x="6334425" y="3774717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等腰三角形 18"/>
          <p:cNvSpPr/>
          <p:nvPr/>
        </p:nvSpPr>
        <p:spPr>
          <a:xfrm>
            <a:off x="6060672" y="4282923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文本框 68"/>
          <p:cNvSpPr txBox="1"/>
          <p:nvPr/>
        </p:nvSpPr>
        <p:spPr>
          <a:xfrm>
            <a:off x="4163954" y="4116379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0" name="等腰三角形 20"/>
          <p:cNvSpPr/>
          <p:nvPr/>
        </p:nvSpPr>
        <p:spPr>
          <a:xfrm>
            <a:off x="6054946" y="4752972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文本框 70"/>
          <p:cNvSpPr txBox="1"/>
          <p:nvPr/>
        </p:nvSpPr>
        <p:spPr>
          <a:xfrm>
            <a:off x="4158227" y="4586428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2" name="等腰三角形 22"/>
          <p:cNvSpPr/>
          <p:nvPr/>
        </p:nvSpPr>
        <p:spPr>
          <a:xfrm>
            <a:off x="6060672" y="519951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文本框 72"/>
          <p:cNvSpPr txBox="1"/>
          <p:nvPr/>
        </p:nvSpPr>
        <p:spPr>
          <a:xfrm>
            <a:off x="4163953" y="503296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4" name="椭圆 73"/>
          <p:cNvSpPr/>
          <p:nvPr/>
        </p:nvSpPr>
        <p:spPr>
          <a:xfrm>
            <a:off x="4791453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5" name="直接连接符 25"/>
          <p:cNvCxnSpPr/>
          <p:nvPr/>
        </p:nvCxnSpPr>
        <p:spPr>
          <a:xfrm flipV="1">
            <a:off x="4858065" y="1930421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等腰三角形 26"/>
          <p:cNvSpPr/>
          <p:nvPr/>
        </p:nvSpPr>
        <p:spPr>
          <a:xfrm>
            <a:off x="4597718" y="1930421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文本框 76"/>
          <p:cNvSpPr txBox="1"/>
          <p:nvPr/>
        </p:nvSpPr>
        <p:spPr>
          <a:xfrm>
            <a:off x="2701000" y="1763877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8" name="等腰三角形 28"/>
          <p:cNvSpPr/>
          <p:nvPr/>
        </p:nvSpPr>
        <p:spPr>
          <a:xfrm>
            <a:off x="4591992" y="240047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文本框 78"/>
          <p:cNvSpPr txBox="1"/>
          <p:nvPr/>
        </p:nvSpPr>
        <p:spPr>
          <a:xfrm>
            <a:off x="2695273" y="223392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0" name="等腰三角形 30"/>
          <p:cNvSpPr/>
          <p:nvPr/>
        </p:nvSpPr>
        <p:spPr>
          <a:xfrm>
            <a:off x="4597717" y="2847008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700999" y="2680464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2" name="椭圆 81"/>
          <p:cNvSpPr/>
          <p:nvPr/>
        </p:nvSpPr>
        <p:spPr>
          <a:xfrm>
            <a:off x="3387540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3" name="直接连接符 33"/>
          <p:cNvCxnSpPr/>
          <p:nvPr/>
        </p:nvCxnSpPr>
        <p:spPr>
          <a:xfrm flipV="1">
            <a:off x="3498250" y="3774717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等腰三角形 34"/>
          <p:cNvSpPr/>
          <p:nvPr/>
        </p:nvSpPr>
        <p:spPr>
          <a:xfrm>
            <a:off x="3224497" y="4282923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文本框 84"/>
          <p:cNvSpPr txBox="1"/>
          <p:nvPr/>
        </p:nvSpPr>
        <p:spPr>
          <a:xfrm>
            <a:off x="1327779" y="4116379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6" name="等腰三角形 36"/>
          <p:cNvSpPr/>
          <p:nvPr/>
        </p:nvSpPr>
        <p:spPr>
          <a:xfrm>
            <a:off x="3218770" y="4752972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文本框 86"/>
          <p:cNvSpPr txBox="1"/>
          <p:nvPr/>
        </p:nvSpPr>
        <p:spPr>
          <a:xfrm>
            <a:off x="1322052" y="4586428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8" name="等腰三角形 38"/>
          <p:cNvSpPr/>
          <p:nvPr/>
        </p:nvSpPr>
        <p:spPr>
          <a:xfrm>
            <a:off x="3224496" y="519951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文本框 88"/>
          <p:cNvSpPr txBox="1"/>
          <p:nvPr/>
        </p:nvSpPr>
        <p:spPr>
          <a:xfrm>
            <a:off x="1327778" y="503296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9710889" y="350329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grpSp>
        <p:nvGrpSpPr>
          <p:cNvPr id="91" name="组合 88"/>
          <p:cNvGrpSpPr/>
          <p:nvPr/>
        </p:nvGrpSpPr>
        <p:grpSpPr>
          <a:xfrm rot="20806723">
            <a:off x="1621152" y="3448042"/>
            <a:ext cx="479836" cy="465671"/>
            <a:chOff x="841006" y="3250301"/>
            <a:chExt cx="532049" cy="516342"/>
          </a:xfrm>
        </p:grpSpPr>
        <p:sp>
          <p:nvSpPr>
            <p:cNvPr id="92" name="等腰三角形 86"/>
            <p:cNvSpPr/>
            <p:nvPr/>
          </p:nvSpPr>
          <p:spPr>
            <a:xfrm rot="18835401">
              <a:off x="974240" y="3159726"/>
              <a:ext cx="308240" cy="48939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等腰三角形 87"/>
            <p:cNvSpPr/>
            <p:nvPr/>
          </p:nvSpPr>
          <p:spPr>
            <a:xfrm rot="15137465">
              <a:off x="931581" y="3367828"/>
              <a:ext cx="308240" cy="48939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170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56" name="燕尾形 55"/>
          <p:cNvSpPr/>
          <p:nvPr/>
        </p:nvSpPr>
        <p:spPr>
          <a:xfrm>
            <a:off x="8662777" y="3174751"/>
            <a:ext cx="990178" cy="990178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57" name="直接连接符 6"/>
          <p:cNvCxnSpPr/>
          <p:nvPr/>
        </p:nvCxnSpPr>
        <p:spPr>
          <a:xfrm flipH="1">
            <a:off x="2027682" y="3669841"/>
            <a:ext cx="7004098" cy="0"/>
          </a:xfrm>
          <a:prstGeom prst="line">
            <a:avLst/>
          </a:prstGeom>
          <a:ln w="34925">
            <a:headEnd type="oval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椭圆 57"/>
          <p:cNvSpPr/>
          <p:nvPr/>
        </p:nvSpPr>
        <p:spPr>
          <a:xfrm>
            <a:off x="7638353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9" name="直接连接符 9"/>
          <p:cNvCxnSpPr>
            <a:stCxn id="62" idx="0"/>
          </p:cNvCxnSpPr>
          <p:nvPr/>
        </p:nvCxnSpPr>
        <p:spPr>
          <a:xfrm flipV="1">
            <a:off x="7743229" y="1930421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等腰三角形 10"/>
          <p:cNvSpPr/>
          <p:nvPr/>
        </p:nvSpPr>
        <p:spPr>
          <a:xfrm>
            <a:off x="7482882" y="1930421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框 60"/>
          <p:cNvSpPr txBox="1"/>
          <p:nvPr/>
        </p:nvSpPr>
        <p:spPr>
          <a:xfrm>
            <a:off x="5586164" y="1763877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62" name="等腰三角形 12"/>
          <p:cNvSpPr/>
          <p:nvPr/>
        </p:nvSpPr>
        <p:spPr>
          <a:xfrm>
            <a:off x="7477155" y="240047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文本框 62"/>
          <p:cNvSpPr txBox="1"/>
          <p:nvPr/>
        </p:nvSpPr>
        <p:spPr>
          <a:xfrm>
            <a:off x="5580437" y="223392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64" name="等腰三角形 14"/>
          <p:cNvSpPr/>
          <p:nvPr/>
        </p:nvSpPr>
        <p:spPr>
          <a:xfrm>
            <a:off x="7482881" y="2847008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文本框 64"/>
          <p:cNvSpPr txBox="1"/>
          <p:nvPr/>
        </p:nvSpPr>
        <p:spPr>
          <a:xfrm>
            <a:off x="5586163" y="2680464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66" name="椭圆 65"/>
          <p:cNvSpPr/>
          <p:nvPr/>
        </p:nvSpPr>
        <p:spPr>
          <a:xfrm>
            <a:off x="6223715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7" name="直接连接符 17"/>
          <p:cNvCxnSpPr/>
          <p:nvPr/>
        </p:nvCxnSpPr>
        <p:spPr>
          <a:xfrm flipV="1">
            <a:off x="6334425" y="3774717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等腰三角形 18"/>
          <p:cNvSpPr/>
          <p:nvPr/>
        </p:nvSpPr>
        <p:spPr>
          <a:xfrm>
            <a:off x="6060672" y="4282923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文本框 68"/>
          <p:cNvSpPr txBox="1"/>
          <p:nvPr/>
        </p:nvSpPr>
        <p:spPr>
          <a:xfrm>
            <a:off x="4163954" y="4116379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0" name="等腰三角形 20"/>
          <p:cNvSpPr/>
          <p:nvPr/>
        </p:nvSpPr>
        <p:spPr>
          <a:xfrm>
            <a:off x="6054946" y="4752972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文本框 70"/>
          <p:cNvSpPr txBox="1"/>
          <p:nvPr/>
        </p:nvSpPr>
        <p:spPr>
          <a:xfrm>
            <a:off x="4158227" y="4586428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2" name="等腰三角形 22"/>
          <p:cNvSpPr/>
          <p:nvPr/>
        </p:nvSpPr>
        <p:spPr>
          <a:xfrm>
            <a:off x="6060672" y="519951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文本框 72"/>
          <p:cNvSpPr txBox="1"/>
          <p:nvPr/>
        </p:nvSpPr>
        <p:spPr>
          <a:xfrm>
            <a:off x="4163953" y="503296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4" name="椭圆 73"/>
          <p:cNvSpPr/>
          <p:nvPr/>
        </p:nvSpPr>
        <p:spPr>
          <a:xfrm>
            <a:off x="4791453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5" name="直接连接符 25"/>
          <p:cNvCxnSpPr/>
          <p:nvPr/>
        </p:nvCxnSpPr>
        <p:spPr>
          <a:xfrm flipV="1">
            <a:off x="4858065" y="1930421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等腰三角形 26"/>
          <p:cNvSpPr/>
          <p:nvPr/>
        </p:nvSpPr>
        <p:spPr>
          <a:xfrm>
            <a:off x="4597718" y="1930421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文本框 76"/>
          <p:cNvSpPr txBox="1"/>
          <p:nvPr/>
        </p:nvSpPr>
        <p:spPr>
          <a:xfrm>
            <a:off x="2701000" y="1763877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78" name="等腰三角形 28"/>
          <p:cNvSpPr/>
          <p:nvPr/>
        </p:nvSpPr>
        <p:spPr>
          <a:xfrm>
            <a:off x="4591992" y="240047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文本框 78"/>
          <p:cNvSpPr txBox="1"/>
          <p:nvPr/>
        </p:nvSpPr>
        <p:spPr>
          <a:xfrm>
            <a:off x="2695273" y="223392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0" name="等腰三角形 30"/>
          <p:cNvSpPr/>
          <p:nvPr/>
        </p:nvSpPr>
        <p:spPr>
          <a:xfrm>
            <a:off x="4597717" y="2847008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2700999" y="2680464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2" name="椭圆 81"/>
          <p:cNvSpPr/>
          <p:nvPr/>
        </p:nvSpPr>
        <p:spPr>
          <a:xfrm>
            <a:off x="3387540" y="3564965"/>
            <a:ext cx="209752" cy="2097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3" name="直接连接符 33"/>
          <p:cNvCxnSpPr/>
          <p:nvPr/>
        </p:nvCxnSpPr>
        <p:spPr>
          <a:xfrm flipV="1">
            <a:off x="3498250" y="3774717"/>
            <a:ext cx="0" cy="163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等腰三角形 34"/>
          <p:cNvSpPr/>
          <p:nvPr/>
        </p:nvSpPr>
        <p:spPr>
          <a:xfrm>
            <a:off x="3224497" y="4282923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文本框 84"/>
          <p:cNvSpPr txBox="1"/>
          <p:nvPr/>
        </p:nvSpPr>
        <p:spPr>
          <a:xfrm>
            <a:off x="1327779" y="4116379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6" name="等腰三角形 36"/>
          <p:cNvSpPr/>
          <p:nvPr/>
        </p:nvSpPr>
        <p:spPr>
          <a:xfrm>
            <a:off x="3218770" y="4752972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文本框 86"/>
          <p:cNvSpPr txBox="1"/>
          <p:nvPr/>
        </p:nvSpPr>
        <p:spPr>
          <a:xfrm>
            <a:off x="1322052" y="4586428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88" name="等腰三角形 38"/>
          <p:cNvSpPr/>
          <p:nvPr/>
        </p:nvSpPr>
        <p:spPr>
          <a:xfrm>
            <a:off x="3224496" y="5199510"/>
            <a:ext cx="225985" cy="194815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文本框 88"/>
          <p:cNvSpPr txBox="1"/>
          <p:nvPr/>
        </p:nvSpPr>
        <p:spPr>
          <a:xfrm>
            <a:off x="1327778" y="503296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9710889" y="3503296"/>
            <a:ext cx="2157065" cy="37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grpSp>
        <p:nvGrpSpPr>
          <p:cNvPr id="91" name="组合 88"/>
          <p:cNvGrpSpPr/>
          <p:nvPr/>
        </p:nvGrpSpPr>
        <p:grpSpPr>
          <a:xfrm rot="20806723">
            <a:off x="1621152" y="3448042"/>
            <a:ext cx="479836" cy="465671"/>
            <a:chOff x="841006" y="3250301"/>
            <a:chExt cx="532049" cy="516342"/>
          </a:xfrm>
        </p:grpSpPr>
        <p:sp>
          <p:nvSpPr>
            <p:cNvPr id="92" name="等腰三角形 86"/>
            <p:cNvSpPr/>
            <p:nvPr/>
          </p:nvSpPr>
          <p:spPr>
            <a:xfrm rot="18835401">
              <a:off x="974240" y="3159726"/>
              <a:ext cx="308240" cy="48939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等腰三角形 87"/>
            <p:cNvSpPr/>
            <p:nvPr/>
          </p:nvSpPr>
          <p:spPr>
            <a:xfrm rot="15137465">
              <a:off x="931581" y="3367828"/>
              <a:ext cx="308240" cy="48939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486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238AC2"/>
      </a:accent1>
      <a:accent2>
        <a:srgbClr val="55677E"/>
      </a:accent2>
      <a:accent3>
        <a:srgbClr val="48D7C4"/>
      </a:accent3>
      <a:accent4>
        <a:srgbClr val="F6AA3E"/>
      </a:accent4>
      <a:accent5>
        <a:srgbClr val="A3D562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主题">
  <a:themeElements>
    <a:clrScheme name="红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主题">
  <a:themeElements>
    <a:clrScheme name="自定义 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238AC2"/>
      </a:accent1>
      <a:accent2>
        <a:srgbClr val="55677E"/>
      </a:accent2>
      <a:accent3>
        <a:srgbClr val="48D7C4"/>
      </a:accent3>
      <a:accent4>
        <a:srgbClr val="F6AA3E"/>
      </a:accent4>
      <a:accent5>
        <a:srgbClr val="A3D562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168</Words>
  <Application>Microsoft Office PowerPoint</Application>
  <PresentationFormat>宽屏</PresentationFormat>
  <Paragraphs>42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Microsoft YaHei</vt:lpstr>
      <vt:lpstr>Microsoft YaHei</vt:lpstr>
      <vt:lpstr>Arial</vt:lpstr>
      <vt:lpstr>Calibri</vt:lpstr>
      <vt:lpstr>Century Gothic</vt:lpstr>
      <vt:lpstr>Segoe UI Light</vt:lpstr>
      <vt:lpstr>1_Office 主题</vt:lpstr>
      <vt:lpstr>4_Office 主题</vt:lpstr>
      <vt:lpstr>3_Office 主题</vt:lpstr>
      <vt:lpstr>2_Office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41</cp:revision>
  <dcterms:created xsi:type="dcterms:W3CDTF">2015-07-29T10:05:36Z</dcterms:created>
  <dcterms:modified xsi:type="dcterms:W3CDTF">2018-09-10T10:10:18Z</dcterms:modified>
</cp:coreProperties>
</file>