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0" d="100"/>
          <a:sy n="50" d="100"/>
        </p:scale>
        <p:origin x="7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43E272E-91CA-48B1-8E2E-289C6E7CA1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A6EDCEB7-41B1-49E7-9A2F-2C509449C9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05C45EA-896D-4B23-A832-1A0745E7D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9444B-4414-457F-9F9E-FF80006B3CE3}" type="datetimeFigureOut">
              <a:rPr lang="zh-CN" altLang="en-US" smtClean="0"/>
              <a:t>2018/9/10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A641497-EB1B-497E-A182-38EB04EA3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1CA6001-7A0F-46E1-BAD2-26B49DDEA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D1191-A6BF-4DC0-AE78-CFA5401B3E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82698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88B5E80-7D1D-485B-874E-3176A2C44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046BC50-F4F3-45CE-AF2D-A96E0C3CE2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4CF1C22-C129-4543-8F30-6E3EF03E4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9444B-4414-457F-9F9E-FF80006B3CE3}" type="datetimeFigureOut">
              <a:rPr lang="zh-CN" altLang="en-US" smtClean="0"/>
              <a:t>2018/9/10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2C6F1D1-29A3-43BB-AF20-64C32273C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C69BD29-4F45-419F-B2D8-95A0BA14B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D1191-A6BF-4DC0-AE78-CFA5401B3E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0252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307FAED7-A536-4D1F-9C23-0B641F27CE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6665ACC5-06E9-45C7-9D4C-E00A346C7B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C2D244A-C803-4F6D-84BF-9F8AB3AC7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9444B-4414-457F-9F9E-FF80006B3CE3}" type="datetimeFigureOut">
              <a:rPr lang="zh-CN" altLang="en-US" smtClean="0"/>
              <a:t>2018/9/10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A9C2BC7-43E5-44BA-91BB-1CC694D0C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1774B35-8B2C-4848-92EF-FA8D94EE9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D1191-A6BF-4DC0-AE78-CFA5401B3E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6493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6807632-7CED-441B-9BAA-58E29C715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704DF86-D5FB-4D19-BEE7-AF50C30626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82999F3-D07F-409E-8126-2E7DA2AD1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9444B-4414-457F-9F9E-FF80006B3CE3}" type="datetimeFigureOut">
              <a:rPr lang="zh-CN" altLang="en-US" smtClean="0"/>
              <a:t>2018/9/10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431F39B-EE8F-4CAB-8FFE-7A8FCE14F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1302337-8A81-4438-9DB0-108D3941E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D1191-A6BF-4DC0-AE78-CFA5401B3E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7074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07EAAB7-FCBF-4DD1-B931-B9190F55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D9D9C39-F78F-44FB-B78A-D8FEB8C49A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01DB9CB-EFA6-4A03-A538-3FDDE0AD2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9444B-4414-457F-9F9E-FF80006B3CE3}" type="datetimeFigureOut">
              <a:rPr lang="zh-CN" altLang="en-US" smtClean="0"/>
              <a:t>2018/9/10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4E2A9F4-8FC6-4D20-AAE8-AD415CD87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0956640-EF31-41B0-8E36-80CABE634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D1191-A6BF-4DC0-AE78-CFA5401B3E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224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EF70457-459D-403A-A4E8-D7CBAB605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5BE0BDD-F369-41EF-9CAE-9BACA2AE74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0E01517-9966-472A-AF0B-EA8D3485C9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268FA99-070D-42E2-B87D-7AFA1F4B6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9444B-4414-457F-9F9E-FF80006B3CE3}" type="datetimeFigureOut">
              <a:rPr lang="zh-CN" altLang="en-US" smtClean="0"/>
              <a:t>2018/9/10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E74C0EC-7491-4957-8F5F-C953E7CD6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D050683-18E0-48AC-9763-99EB251FE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D1191-A6BF-4DC0-AE78-CFA5401B3E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18161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CA7BE94-4C14-4B70-8873-1FD323036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18A16D8-EE05-4291-A613-217CB42D2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F0B28D1-962A-4A99-821C-9A4775A719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4E0A0E42-B91A-4673-B84F-32790E9BD9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6AAE23C2-8162-432D-8C10-8FCD7A947E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46644AE3-2962-416B-9E63-A386E6F76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9444B-4414-457F-9F9E-FF80006B3CE3}" type="datetimeFigureOut">
              <a:rPr lang="zh-CN" altLang="en-US" smtClean="0"/>
              <a:t>2018/9/10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7747A66A-A1A3-41C2-B029-F3757609B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724315DC-F1EA-4177-94A1-53330030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D1191-A6BF-4DC0-AE78-CFA5401B3E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2826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1AE6D00-5C49-44E5-9F11-A615415E5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366D48B1-BAE2-4370-800F-56FF974FE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9444B-4414-457F-9F9E-FF80006B3CE3}" type="datetimeFigureOut">
              <a:rPr lang="zh-CN" altLang="en-US" smtClean="0"/>
              <a:t>2018/9/10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5D09DF95-BA3B-4BCE-8D3C-461B06AB2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2A17858F-4253-466B-9422-DF153D6CB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D1191-A6BF-4DC0-AE78-CFA5401B3E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2407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DA3FC2ED-90F1-45A3-8AFB-83DAA5F04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9444B-4414-457F-9F9E-FF80006B3CE3}" type="datetimeFigureOut">
              <a:rPr lang="zh-CN" altLang="en-US" smtClean="0"/>
              <a:t>2018/9/10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6988E5C3-BAFC-4494-A282-690B15111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F84F0BC-CEE7-4796-B89F-BC1CEB992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D1191-A6BF-4DC0-AE78-CFA5401B3E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3979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471E29B-E8C2-4BC7-AFD1-E0C636ACB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EEB94B9-F22E-4175-8F2D-98DF269C44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5D4BC2B-8BCD-43A1-BF1D-35B8B0ED9C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061619D-5DEA-40F8-8238-3400A620A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9444B-4414-457F-9F9E-FF80006B3CE3}" type="datetimeFigureOut">
              <a:rPr lang="zh-CN" altLang="en-US" smtClean="0"/>
              <a:t>2018/9/10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5083632-C98D-4CAA-A485-D9216FD88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B53CBE4-B33F-46A3-9689-17118AF81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D1191-A6BF-4DC0-AE78-CFA5401B3E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95509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AC3D255-BBB4-4D3D-9CA2-6D29DE030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C5819F05-4AD6-4F3B-B636-38B1D88A55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62C2F96-672C-4512-A40B-011AA476D6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391FFEB-8E52-4ACF-BE01-2CF5E1796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9444B-4414-457F-9F9E-FF80006B3CE3}" type="datetimeFigureOut">
              <a:rPr lang="zh-CN" altLang="en-US" smtClean="0"/>
              <a:t>2018/9/10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E0431CF-6430-4CCC-9247-EFD2846E6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928F36F-1304-4139-B186-129B1693F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D1191-A6BF-4DC0-AE78-CFA5401B3E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3274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BBD7BEA1-CA01-4A99-8591-C73562AC0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0994AD3-7505-400F-A80D-BF0C0B79E3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9D617AA-136F-4E78-A932-335F5525DA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9444B-4414-457F-9F9E-FF80006B3CE3}" type="datetimeFigureOut">
              <a:rPr lang="zh-CN" altLang="en-US" smtClean="0"/>
              <a:t>2018/9/10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8BAADC5-8348-4593-B890-FF09A85622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079F28D-4B0F-4265-A372-248A5F22BB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D1191-A6BF-4DC0-AE78-CFA5401B3E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0444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Fishbone Diagram</a:t>
            </a:r>
            <a:endParaRPr lang="en-US" dirty="0"/>
          </a:p>
        </p:txBody>
      </p:sp>
      <p:grpSp>
        <p:nvGrpSpPr>
          <p:cNvPr id="91" name="Group 90"/>
          <p:cNvGrpSpPr/>
          <p:nvPr/>
        </p:nvGrpSpPr>
        <p:grpSpPr>
          <a:xfrm>
            <a:off x="2254981" y="1735540"/>
            <a:ext cx="7785223" cy="4111384"/>
            <a:chOff x="730980" y="1735540"/>
            <a:chExt cx="7785223" cy="4111384"/>
          </a:xfrm>
        </p:grpSpPr>
        <p:cxnSp>
          <p:nvCxnSpPr>
            <p:cNvPr id="28" name="Straight Connector 27"/>
            <p:cNvCxnSpPr>
              <a:stCxn id="20" idx="2"/>
            </p:cNvCxnSpPr>
            <p:nvPr/>
          </p:nvCxnSpPr>
          <p:spPr>
            <a:xfrm>
              <a:off x="5531580" y="2365609"/>
              <a:ext cx="762000" cy="1540150"/>
            </a:xfrm>
            <a:prstGeom prst="line">
              <a:avLst/>
            </a:prstGeom>
            <a:ln w="76200" cap="rnd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19" idx="2"/>
            </p:cNvCxnSpPr>
            <p:nvPr/>
          </p:nvCxnSpPr>
          <p:spPr>
            <a:xfrm>
              <a:off x="3778980" y="1735540"/>
              <a:ext cx="1143000" cy="2103120"/>
            </a:xfrm>
            <a:prstGeom prst="line">
              <a:avLst/>
            </a:prstGeom>
            <a:ln w="76200" cap="rnd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18" idx="2"/>
            </p:cNvCxnSpPr>
            <p:nvPr/>
          </p:nvCxnSpPr>
          <p:spPr>
            <a:xfrm>
              <a:off x="2331180" y="2376984"/>
              <a:ext cx="1143000" cy="1528775"/>
            </a:xfrm>
            <a:prstGeom prst="line">
              <a:avLst/>
            </a:prstGeom>
            <a:ln w="76200" cap="rnd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stCxn id="45" idx="0"/>
            </p:cNvCxnSpPr>
            <p:nvPr/>
          </p:nvCxnSpPr>
          <p:spPr>
            <a:xfrm flipV="1">
              <a:off x="5531580" y="3905759"/>
              <a:ext cx="609600" cy="1535826"/>
            </a:xfrm>
            <a:prstGeom prst="line">
              <a:avLst/>
            </a:prstGeom>
            <a:ln w="76200" cap="rnd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stCxn id="44" idx="0"/>
            </p:cNvCxnSpPr>
            <p:nvPr/>
          </p:nvCxnSpPr>
          <p:spPr>
            <a:xfrm flipV="1">
              <a:off x="3861435" y="3838660"/>
              <a:ext cx="1060545" cy="2008264"/>
            </a:xfrm>
            <a:prstGeom prst="line">
              <a:avLst/>
            </a:prstGeom>
            <a:ln w="76200" cap="rnd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>
              <a:stCxn id="43" idx="0"/>
            </p:cNvCxnSpPr>
            <p:nvPr/>
          </p:nvCxnSpPr>
          <p:spPr>
            <a:xfrm flipV="1">
              <a:off x="2178780" y="3905759"/>
              <a:ext cx="1213562" cy="1612482"/>
            </a:xfrm>
            <a:prstGeom prst="line">
              <a:avLst/>
            </a:prstGeom>
            <a:ln w="76200" cap="rnd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730980" y="2259654"/>
              <a:ext cx="7785223" cy="2960610"/>
            </a:xfrm>
            <a:custGeom>
              <a:avLst/>
              <a:gdLst>
                <a:gd name="connsiteX0" fmla="*/ 6458167 w 7785223"/>
                <a:gd name="connsiteY0" fmla="*/ 833882 h 2960610"/>
                <a:gd name="connsiteX1" fmla="*/ 6206458 w 7785223"/>
                <a:gd name="connsiteY1" fmla="*/ 1085591 h 2960610"/>
                <a:gd name="connsiteX2" fmla="*/ 6458167 w 7785223"/>
                <a:gd name="connsiteY2" fmla="*/ 1337300 h 2960610"/>
                <a:gd name="connsiteX3" fmla="*/ 6709876 w 7785223"/>
                <a:gd name="connsiteY3" fmla="*/ 1085591 h 2960610"/>
                <a:gd name="connsiteX4" fmla="*/ 6458167 w 7785223"/>
                <a:gd name="connsiteY4" fmla="*/ 833882 h 2960610"/>
                <a:gd name="connsiteX5" fmla="*/ 124054 w 7785223"/>
                <a:gd name="connsiteY5" fmla="*/ 0 h 2960610"/>
                <a:gd name="connsiteX6" fmla="*/ 881802 w 7785223"/>
                <a:gd name="connsiteY6" fmla="*/ 766777 h 2960610"/>
                <a:gd name="connsiteX7" fmla="*/ 1232618 w 7785223"/>
                <a:gd name="connsiteY7" fmla="*/ 1485722 h 2960610"/>
                <a:gd name="connsiteX8" fmla="*/ 2569785 w 7785223"/>
                <a:gd name="connsiteY8" fmla="*/ 1533897 h 2960610"/>
                <a:gd name="connsiteX9" fmla="*/ 5704061 w 7785223"/>
                <a:gd name="connsiteY9" fmla="*/ 1488530 h 2960610"/>
                <a:gd name="connsiteX10" fmla="*/ 6184373 w 7785223"/>
                <a:gd name="connsiteY10" fmla="*/ 217410 h 2960610"/>
                <a:gd name="connsiteX11" fmla="*/ 7585117 w 7785223"/>
                <a:gd name="connsiteY11" fmla="*/ 1247424 h 2960610"/>
                <a:gd name="connsiteX12" fmla="*/ 7785223 w 7785223"/>
                <a:gd name="connsiteY12" fmla="*/ 1625797 h 2960610"/>
                <a:gd name="connsiteX13" fmla="*/ 7506128 w 7785223"/>
                <a:gd name="connsiteY13" fmla="*/ 2067231 h 2960610"/>
                <a:gd name="connsiteX14" fmla="*/ 7074320 w 7785223"/>
                <a:gd name="connsiteY14" fmla="*/ 2519175 h 2960610"/>
                <a:gd name="connsiteX15" fmla="*/ 6737299 w 7785223"/>
                <a:gd name="connsiteY15" fmla="*/ 2324735 h 2960610"/>
                <a:gd name="connsiteX16" fmla="*/ 6911075 w 7785223"/>
                <a:gd name="connsiteY16" fmla="*/ 2629534 h 2960610"/>
                <a:gd name="connsiteX17" fmla="*/ 6173841 w 7785223"/>
                <a:gd name="connsiteY17" fmla="*/ 2960610 h 2960610"/>
                <a:gd name="connsiteX18" fmla="*/ 5697534 w 7785223"/>
                <a:gd name="connsiteY18" fmla="*/ 1718745 h 2960610"/>
                <a:gd name="connsiteX19" fmla="*/ 4260900 w 7785223"/>
                <a:gd name="connsiteY19" fmla="*/ 1707212 h 2960610"/>
                <a:gd name="connsiteX20" fmla="*/ 1262370 w 7785223"/>
                <a:gd name="connsiteY20" fmla="*/ 1801983 h 2960610"/>
                <a:gd name="connsiteX21" fmla="*/ 907344 w 7785223"/>
                <a:gd name="connsiteY21" fmla="*/ 2381268 h 2960610"/>
                <a:gd name="connsiteX22" fmla="*/ 192166 w 7785223"/>
                <a:gd name="connsiteY22" fmla="*/ 2960610 h 2960610"/>
                <a:gd name="connsiteX23" fmla="*/ 149596 w 7785223"/>
                <a:gd name="connsiteY23" fmla="*/ 2142715 h 2960610"/>
                <a:gd name="connsiteX24" fmla="*/ 515699 w 7785223"/>
                <a:gd name="connsiteY24" fmla="*/ 1640050 h 2960610"/>
                <a:gd name="connsiteX25" fmla="*/ 4858 w 7785223"/>
                <a:gd name="connsiteY25" fmla="*/ 958471 h 2960610"/>
                <a:gd name="connsiteX26" fmla="*/ 124054 w 7785223"/>
                <a:gd name="connsiteY26" fmla="*/ 0 h 2960610"/>
                <a:gd name="connsiteX0" fmla="*/ 6458167 w 7785223"/>
                <a:gd name="connsiteY0" fmla="*/ 833882 h 2960610"/>
                <a:gd name="connsiteX1" fmla="*/ 6206458 w 7785223"/>
                <a:gd name="connsiteY1" fmla="*/ 1085591 h 2960610"/>
                <a:gd name="connsiteX2" fmla="*/ 6458167 w 7785223"/>
                <a:gd name="connsiteY2" fmla="*/ 1337300 h 2960610"/>
                <a:gd name="connsiteX3" fmla="*/ 6709876 w 7785223"/>
                <a:gd name="connsiteY3" fmla="*/ 1085591 h 2960610"/>
                <a:gd name="connsiteX4" fmla="*/ 6458167 w 7785223"/>
                <a:gd name="connsiteY4" fmla="*/ 833882 h 2960610"/>
                <a:gd name="connsiteX5" fmla="*/ 124054 w 7785223"/>
                <a:gd name="connsiteY5" fmla="*/ 0 h 2960610"/>
                <a:gd name="connsiteX6" fmla="*/ 881802 w 7785223"/>
                <a:gd name="connsiteY6" fmla="*/ 766777 h 2960610"/>
                <a:gd name="connsiteX7" fmla="*/ 1232618 w 7785223"/>
                <a:gd name="connsiteY7" fmla="*/ 1485722 h 2960610"/>
                <a:gd name="connsiteX8" fmla="*/ 2569785 w 7785223"/>
                <a:gd name="connsiteY8" fmla="*/ 1533897 h 2960610"/>
                <a:gd name="connsiteX9" fmla="*/ 5704061 w 7785223"/>
                <a:gd name="connsiteY9" fmla="*/ 1488530 h 2960610"/>
                <a:gd name="connsiteX10" fmla="*/ 6184373 w 7785223"/>
                <a:gd name="connsiteY10" fmla="*/ 217410 h 2960610"/>
                <a:gd name="connsiteX11" fmla="*/ 7585117 w 7785223"/>
                <a:gd name="connsiteY11" fmla="*/ 1247424 h 2960610"/>
                <a:gd name="connsiteX12" fmla="*/ 7785223 w 7785223"/>
                <a:gd name="connsiteY12" fmla="*/ 1625797 h 2960610"/>
                <a:gd name="connsiteX13" fmla="*/ 7506128 w 7785223"/>
                <a:gd name="connsiteY13" fmla="*/ 2067231 h 2960610"/>
                <a:gd name="connsiteX14" fmla="*/ 7074320 w 7785223"/>
                <a:gd name="connsiteY14" fmla="*/ 2519175 h 2960610"/>
                <a:gd name="connsiteX15" fmla="*/ 6737299 w 7785223"/>
                <a:gd name="connsiteY15" fmla="*/ 2324735 h 2960610"/>
                <a:gd name="connsiteX16" fmla="*/ 6911075 w 7785223"/>
                <a:gd name="connsiteY16" fmla="*/ 2629534 h 2960610"/>
                <a:gd name="connsiteX17" fmla="*/ 6173841 w 7785223"/>
                <a:gd name="connsiteY17" fmla="*/ 2960610 h 2960610"/>
                <a:gd name="connsiteX18" fmla="*/ 5697534 w 7785223"/>
                <a:gd name="connsiteY18" fmla="*/ 1718745 h 2960610"/>
                <a:gd name="connsiteX19" fmla="*/ 4260900 w 7785223"/>
                <a:gd name="connsiteY19" fmla="*/ 1707212 h 2960610"/>
                <a:gd name="connsiteX20" fmla="*/ 1262370 w 7785223"/>
                <a:gd name="connsiteY20" fmla="*/ 1801983 h 2960610"/>
                <a:gd name="connsiteX21" fmla="*/ 907344 w 7785223"/>
                <a:gd name="connsiteY21" fmla="*/ 2381268 h 2960610"/>
                <a:gd name="connsiteX22" fmla="*/ 192166 w 7785223"/>
                <a:gd name="connsiteY22" fmla="*/ 2960610 h 2960610"/>
                <a:gd name="connsiteX23" fmla="*/ 149596 w 7785223"/>
                <a:gd name="connsiteY23" fmla="*/ 2142715 h 2960610"/>
                <a:gd name="connsiteX24" fmla="*/ 515699 w 7785223"/>
                <a:gd name="connsiteY24" fmla="*/ 1640050 h 2960610"/>
                <a:gd name="connsiteX25" fmla="*/ 4858 w 7785223"/>
                <a:gd name="connsiteY25" fmla="*/ 958471 h 2960610"/>
                <a:gd name="connsiteX26" fmla="*/ 124054 w 7785223"/>
                <a:gd name="connsiteY26" fmla="*/ 0 h 2960610"/>
                <a:gd name="connsiteX0" fmla="*/ 6458167 w 7785223"/>
                <a:gd name="connsiteY0" fmla="*/ 833882 h 2960610"/>
                <a:gd name="connsiteX1" fmla="*/ 6206458 w 7785223"/>
                <a:gd name="connsiteY1" fmla="*/ 1085591 h 2960610"/>
                <a:gd name="connsiteX2" fmla="*/ 6458167 w 7785223"/>
                <a:gd name="connsiteY2" fmla="*/ 1337300 h 2960610"/>
                <a:gd name="connsiteX3" fmla="*/ 6709876 w 7785223"/>
                <a:gd name="connsiteY3" fmla="*/ 1085591 h 2960610"/>
                <a:gd name="connsiteX4" fmla="*/ 6458167 w 7785223"/>
                <a:gd name="connsiteY4" fmla="*/ 833882 h 2960610"/>
                <a:gd name="connsiteX5" fmla="*/ 124054 w 7785223"/>
                <a:gd name="connsiteY5" fmla="*/ 0 h 2960610"/>
                <a:gd name="connsiteX6" fmla="*/ 881802 w 7785223"/>
                <a:gd name="connsiteY6" fmla="*/ 766777 h 2960610"/>
                <a:gd name="connsiteX7" fmla="*/ 1232618 w 7785223"/>
                <a:gd name="connsiteY7" fmla="*/ 1485722 h 2960610"/>
                <a:gd name="connsiteX8" fmla="*/ 2569785 w 7785223"/>
                <a:gd name="connsiteY8" fmla="*/ 1533897 h 2960610"/>
                <a:gd name="connsiteX9" fmla="*/ 5704061 w 7785223"/>
                <a:gd name="connsiteY9" fmla="*/ 1488530 h 2960610"/>
                <a:gd name="connsiteX10" fmla="*/ 6184373 w 7785223"/>
                <a:gd name="connsiteY10" fmla="*/ 217410 h 2960610"/>
                <a:gd name="connsiteX11" fmla="*/ 7585117 w 7785223"/>
                <a:gd name="connsiteY11" fmla="*/ 1247424 h 2960610"/>
                <a:gd name="connsiteX12" fmla="*/ 7785223 w 7785223"/>
                <a:gd name="connsiteY12" fmla="*/ 1625797 h 2960610"/>
                <a:gd name="connsiteX13" fmla="*/ 7506128 w 7785223"/>
                <a:gd name="connsiteY13" fmla="*/ 2067231 h 2960610"/>
                <a:gd name="connsiteX14" fmla="*/ 7074320 w 7785223"/>
                <a:gd name="connsiteY14" fmla="*/ 2519175 h 2960610"/>
                <a:gd name="connsiteX15" fmla="*/ 6737299 w 7785223"/>
                <a:gd name="connsiteY15" fmla="*/ 2324735 h 2960610"/>
                <a:gd name="connsiteX16" fmla="*/ 6911075 w 7785223"/>
                <a:gd name="connsiteY16" fmla="*/ 2629534 h 2960610"/>
                <a:gd name="connsiteX17" fmla="*/ 6173841 w 7785223"/>
                <a:gd name="connsiteY17" fmla="*/ 2960610 h 2960610"/>
                <a:gd name="connsiteX18" fmla="*/ 5697534 w 7785223"/>
                <a:gd name="connsiteY18" fmla="*/ 1718745 h 2960610"/>
                <a:gd name="connsiteX19" fmla="*/ 4260900 w 7785223"/>
                <a:gd name="connsiteY19" fmla="*/ 1707212 h 2960610"/>
                <a:gd name="connsiteX20" fmla="*/ 1262370 w 7785223"/>
                <a:gd name="connsiteY20" fmla="*/ 1766472 h 2960610"/>
                <a:gd name="connsiteX21" fmla="*/ 907344 w 7785223"/>
                <a:gd name="connsiteY21" fmla="*/ 2381268 h 2960610"/>
                <a:gd name="connsiteX22" fmla="*/ 192166 w 7785223"/>
                <a:gd name="connsiteY22" fmla="*/ 2960610 h 2960610"/>
                <a:gd name="connsiteX23" fmla="*/ 149596 w 7785223"/>
                <a:gd name="connsiteY23" fmla="*/ 2142715 h 2960610"/>
                <a:gd name="connsiteX24" fmla="*/ 515699 w 7785223"/>
                <a:gd name="connsiteY24" fmla="*/ 1640050 h 2960610"/>
                <a:gd name="connsiteX25" fmla="*/ 4858 w 7785223"/>
                <a:gd name="connsiteY25" fmla="*/ 958471 h 2960610"/>
                <a:gd name="connsiteX26" fmla="*/ 124054 w 7785223"/>
                <a:gd name="connsiteY26" fmla="*/ 0 h 2960610"/>
                <a:gd name="connsiteX0" fmla="*/ 6458167 w 7785223"/>
                <a:gd name="connsiteY0" fmla="*/ 833882 h 2960610"/>
                <a:gd name="connsiteX1" fmla="*/ 6206458 w 7785223"/>
                <a:gd name="connsiteY1" fmla="*/ 1085591 h 2960610"/>
                <a:gd name="connsiteX2" fmla="*/ 6458167 w 7785223"/>
                <a:gd name="connsiteY2" fmla="*/ 1337300 h 2960610"/>
                <a:gd name="connsiteX3" fmla="*/ 6709876 w 7785223"/>
                <a:gd name="connsiteY3" fmla="*/ 1085591 h 2960610"/>
                <a:gd name="connsiteX4" fmla="*/ 6458167 w 7785223"/>
                <a:gd name="connsiteY4" fmla="*/ 833882 h 2960610"/>
                <a:gd name="connsiteX5" fmla="*/ 124054 w 7785223"/>
                <a:gd name="connsiteY5" fmla="*/ 0 h 2960610"/>
                <a:gd name="connsiteX6" fmla="*/ 881802 w 7785223"/>
                <a:gd name="connsiteY6" fmla="*/ 766777 h 2960610"/>
                <a:gd name="connsiteX7" fmla="*/ 1232618 w 7785223"/>
                <a:gd name="connsiteY7" fmla="*/ 1485722 h 2960610"/>
                <a:gd name="connsiteX8" fmla="*/ 2569785 w 7785223"/>
                <a:gd name="connsiteY8" fmla="*/ 1533897 h 2960610"/>
                <a:gd name="connsiteX9" fmla="*/ 5704061 w 7785223"/>
                <a:gd name="connsiteY9" fmla="*/ 1488530 h 2960610"/>
                <a:gd name="connsiteX10" fmla="*/ 6184373 w 7785223"/>
                <a:gd name="connsiteY10" fmla="*/ 217410 h 2960610"/>
                <a:gd name="connsiteX11" fmla="*/ 7585117 w 7785223"/>
                <a:gd name="connsiteY11" fmla="*/ 1247424 h 2960610"/>
                <a:gd name="connsiteX12" fmla="*/ 7785223 w 7785223"/>
                <a:gd name="connsiteY12" fmla="*/ 1625797 h 2960610"/>
                <a:gd name="connsiteX13" fmla="*/ 7506128 w 7785223"/>
                <a:gd name="connsiteY13" fmla="*/ 2067231 h 2960610"/>
                <a:gd name="connsiteX14" fmla="*/ 7074320 w 7785223"/>
                <a:gd name="connsiteY14" fmla="*/ 2519175 h 2960610"/>
                <a:gd name="connsiteX15" fmla="*/ 6737299 w 7785223"/>
                <a:gd name="connsiteY15" fmla="*/ 2324735 h 2960610"/>
                <a:gd name="connsiteX16" fmla="*/ 6911075 w 7785223"/>
                <a:gd name="connsiteY16" fmla="*/ 2629534 h 2960610"/>
                <a:gd name="connsiteX17" fmla="*/ 6173841 w 7785223"/>
                <a:gd name="connsiteY17" fmla="*/ 2960610 h 2960610"/>
                <a:gd name="connsiteX18" fmla="*/ 5697534 w 7785223"/>
                <a:gd name="connsiteY18" fmla="*/ 1718745 h 2960610"/>
                <a:gd name="connsiteX19" fmla="*/ 4260900 w 7785223"/>
                <a:gd name="connsiteY19" fmla="*/ 1707212 h 2960610"/>
                <a:gd name="connsiteX20" fmla="*/ 1262370 w 7785223"/>
                <a:gd name="connsiteY20" fmla="*/ 1766472 h 2960610"/>
                <a:gd name="connsiteX21" fmla="*/ 907344 w 7785223"/>
                <a:gd name="connsiteY21" fmla="*/ 2381268 h 2960610"/>
                <a:gd name="connsiteX22" fmla="*/ 192166 w 7785223"/>
                <a:gd name="connsiteY22" fmla="*/ 2960610 h 2960610"/>
                <a:gd name="connsiteX23" fmla="*/ 149596 w 7785223"/>
                <a:gd name="connsiteY23" fmla="*/ 2142715 h 2960610"/>
                <a:gd name="connsiteX24" fmla="*/ 515699 w 7785223"/>
                <a:gd name="connsiteY24" fmla="*/ 1640050 h 2960610"/>
                <a:gd name="connsiteX25" fmla="*/ 4858 w 7785223"/>
                <a:gd name="connsiteY25" fmla="*/ 958471 h 2960610"/>
                <a:gd name="connsiteX26" fmla="*/ 124054 w 7785223"/>
                <a:gd name="connsiteY26" fmla="*/ 0 h 2960610"/>
                <a:gd name="connsiteX0" fmla="*/ 6458167 w 7785223"/>
                <a:gd name="connsiteY0" fmla="*/ 833882 h 2960610"/>
                <a:gd name="connsiteX1" fmla="*/ 6206458 w 7785223"/>
                <a:gd name="connsiteY1" fmla="*/ 1085591 h 2960610"/>
                <a:gd name="connsiteX2" fmla="*/ 6458167 w 7785223"/>
                <a:gd name="connsiteY2" fmla="*/ 1337300 h 2960610"/>
                <a:gd name="connsiteX3" fmla="*/ 6709876 w 7785223"/>
                <a:gd name="connsiteY3" fmla="*/ 1085591 h 2960610"/>
                <a:gd name="connsiteX4" fmla="*/ 6458167 w 7785223"/>
                <a:gd name="connsiteY4" fmla="*/ 833882 h 2960610"/>
                <a:gd name="connsiteX5" fmla="*/ 124054 w 7785223"/>
                <a:gd name="connsiteY5" fmla="*/ 0 h 2960610"/>
                <a:gd name="connsiteX6" fmla="*/ 881802 w 7785223"/>
                <a:gd name="connsiteY6" fmla="*/ 766777 h 2960610"/>
                <a:gd name="connsiteX7" fmla="*/ 1232618 w 7785223"/>
                <a:gd name="connsiteY7" fmla="*/ 1485722 h 2960610"/>
                <a:gd name="connsiteX8" fmla="*/ 2569785 w 7785223"/>
                <a:gd name="connsiteY8" fmla="*/ 1533897 h 2960610"/>
                <a:gd name="connsiteX9" fmla="*/ 5704061 w 7785223"/>
                <a:gd name="connsiteY9" fmla="*/ 1488530 h 2960610"/>
                <a:gd name="connsiteX10" fmla="*/ 6184373 w 7785223"/>
                <a:gd name="connsiteY10" fmla="*/ 217410 h 2960610"/>
                <a:gd name="connsiteX11" fmla="*/ 7585117 w 7785223"/>
                <a:gd name="connsiteY11" fmla="*/ 1247424 h 2960610"/>
                <a:gd name="connsiteX12" fmla="*/ 7785223 w 7785223"/>
                <a:gd name="connsiteY12" fmla="*/ 1625797 h 2960610"/>
                <a:gd name="connsiteX13" fmla="*/ 7506128 w 7785223"/>
                <a:gd name="connsiteY13" fmla="*/ 2067231 h 2960610"/>
                <a:gd name="connsiteX14" fmla="*/ 7074320 w 7785223"/>
                <a:gd name="connsiteY14" fmla="*/ 2519175 h 2960610"/>
                <a:gd name="connsiteX15" fmla="*/ 6737299 w 7785223"/>
                <a:gd name="connsiteY15" fmla="*/ 2324735 h 2960610"/>
                <a:gd name="connsiteX16" fmla="*/ 6911075 w 7785223"/>
                <a:gd name="connsiteY16" fmla="*/ 2629534 h 2960610"/>
                <a:gd name="connsiteX17" fmla="*/ 6173841 w 7785223"/>
                <a:gd name="connsiteY17" fmla="*/ 2960610 h 2960610"/>
                <a:gd name="connsiteX18" fmla="*/ 5697534 w 7785223"/>
                <a:gd name="connsiteY18" fmla="*/ 1718745 h 2960610"/>
                <a:gd name="connsiteX19" fmla="*/ 4260900 w 7785223"/>
                <a:gd name="connsiteY19" fmla="*/ 1707212 h 2960610"/>
                <a:gd name="connsiteX20" fmla="*/ 1262370 w 7785223"/>
                <a:gd name="connsiteY20" fmla="*/ 1766472 h 2960610"/>
                <a:gd name="connsiteX21" fmla="*/ 907344 w 7785223"/>
                <a:gd name="connsiteY21" fmla="*/ 2381268 h 2960610"/>
                <a:gd name="connsiteX22" fmla="*/ 192166 w 7785223"/>
                <a:gd name="connsiteY22" fmla="*/ 2960610 h 2960610"/>
                <a:gd name="connsiteX23" fmla="*/ 149596 w 7785223"/>
                <a:gd name="connsiteY23" fmla="*/ 2142715 h 2960610"/>
                <a:gd name="connsiteX24" fmla="*/ 515699 w 7785223"/>
                <a:gd name="connsiteY24" fmla="*/ 1640050 h 2960610"/>
                <a:gd name="connsiteX25" fmla="*/ 4858 w 7785223"/>
                <a:gd name="connsiteY25" fmla="*/ 958471 h 2960610"/>
                <a:gd name="connsiteX26" fmla="*/ 124054 w 7785223"/>
                <a:gd name="connsiteY26" fmla="*/ 0 h 2960610"/>
                <a:gd name="connsiteX0" fmla="*/ 6458167 w 7785223"/>
                <a:gd name="connsiteY0" fmla="*/ 833882 h 2960610"/>
                <a:gd name="connsiteX1" fmla="*/ 6206458 w 7785223"/>
                <a:gd name="connsiteY1" fmla="*/ 1085591 h 2960610"/>
                <a:gd name="connsiteX2" fmla="*/ 6458167 w 7785223"/>
                <a:gd name="connsiteY2" fmla="*/ 1337300 h 2960610"/>
                <a:gd name="connsiteX3" fmla="*/ 6709876 w 7785223"/>
                <a:gd name="connsiteY3" fmla="*/ 1085591 h 2960610"/>
                <a:gd name="connsiteX4" fmla="*/ 6458167 w 7785223"/>
                <a:gd name="connsiteY4" fmla="*/ 833882 h 2960610"/>
                <a:gd name="connsiteX5" fmla="*/ 124054 w 7785223"/>
                <a:gd name="connsiteY5" fmla="*/ 0 h 2960610"/>
                <a:gd name="connsiteX6" fmla="*/ 881802 w 7785223"/>
                <a:gd name="connsiteY6" fmla="*/ 766777 h 2960610"/>
                <a:gd name="connsiteX7" fmla="*/ 1232618 w 7785223"/>
                <a:gd name="connsiteY7" fmla="*/ 1485722 h 2960610"/>
                <a:gd name="connsiteX8" fmla="*/ 2569785 w 7785223"/>
                <a:gd name="connsiteY8" fmla="*/ 1533897 h 2960610"/>
                <a:gd name="connsiteX9" fmla="*/ 5663118 w 7785223"/>
                <a:gd name="connsiteY9" fmla="*/ 1447586 h 2960610"/>
                <a:gd name="connsiteX10" fmla="*/ 6184373 w 7785223"/>
                <a:gd name="connsiteY10" fmla="*/ 217410 h 2960610"/>
                <a:gd name="connsiteX11" fmla="*/ 7585117 w 7785223"/>
                <a:gd name="connsiteY11" fmla="*/ 1247424 h 2960610"/>
                <a:gd name="connsiteX12" fmla="*/ 7785223 w 7785223"/>
                <a:gd name="connsiteY12" fmla="*/ 1625797 h 2960610"/>
                <a:gd name="connsiteX13" fmla="*/ 7506128 w 7785223"/>
                <a:gd name="connsiteY13" fmla="*/ 2067231 h 2960610"/>
                <a:gd name="connsiteX14" fmla="*/ 7074320 w 7785223"/>
                <a:gd name="connsiteY14" fmla="*/ 2519175 h 2960610"/>
                <a:gd name="connsiteX15" fmla="*/ 6737299 w 7785223"/>
                <a:gd name="connsiteY15" fmla="*/ 2324735 h 2960610"/>
                <a:gd name="connsiteX16" fmla="*/ 6911075 w 7785223"/>
                <a:gd name="connsiteY16" fmla="*/ 2629534 h 2960610"/>
                <a:gd name="connsiteX17" fmla="*/ 6173841 w 7785223"/>
                <a:gd name="connsiteY17" fmla="*/ 2960610 h 2960610"/>
                <a:gd name="connsiteX18" fmla="*/ 5697534 w 7785223"/>
                <a:gd name="connsiteY18" fmla="*/ 1718745 h 2960610"/>
                <a:gd name="connsiteX19" fmla="*/ 4260900 w 7785223"/>
                <a:gd name="connsiteY19" fmla="*/ 1707212 h 2960610"/>
                <a:gd name="connsiteX20" fmla="*/ 1262370 w 7785223"/>
                <a:gd name="connsiteY20" fmla="*/ 1766472 h 2960610"/>
                <a:gd name="connsiteX21" fmla="*/ 907344 w 7785223"/>
                <a:gd name="connsiteY21" fmla="*/ 2381268 h 2960610"/>
                <a:gd name="connsiteX22" fmla="*/ 192166 w 7785223"/>
                <a:gd name="connsiteY22" fmla="*/ 2960610 h 2960610"/>
                <a:gd name="connsiteX23" fmla="*/ 149596 w 7785223"/>
                <a:gd name="connsiteY23" fmla="*/ 2142715 h 2960610"/>
                <a:gd name="connsiteX24" fmla="*/ 515699 w 7785223"/>
                <a:gd name="connsiteY24" fmla="*/ 1640050 h 2960610"/>
                <a:gd name="connsiteX25" fmla="*/ 4858 w 7785223"/>
                <a:gd name="connsiteY25" fmla="*/ 958471 h 2960610"/>
                <a:gd name="connsiteX26" fmla="*/ 124054 w 7785223"/>
                <a:gd name="connsiteY26" fmla="*/ 0 h 2960610"/>
                <a:gd name="connsiteX0" fmla="*/ 6458167 w 7785223"/>
                <a:gd name="connsiteY0" fmla="*/ 833882 h 2960610"/>
                <a:gd name="connsiteX1" fmla="*/ 6206458 w 7785223"/>
                <a:gd name="connsiteY1" fmla="*/ 1085591 h 2960610"/>
                <a:gd name="connsiteX2" fmla="*/ 6458167 w 7785223"/>
                <a:gd name="connsiteY2" fmla="*/ 1337300 h 2960610"/>
                <a:gd name="connsiteX3" fmla="*/ 6709876 w 7785223"/>
                <a:gd name="connsiteY3" fmla="*/ 1085591 h 2960610"/>
                <a:gd name="connsiteX4" fmla="*/ 6458167 w 7785223"/>
                <a:gd name="connsiteY4" fmla="*/ 833882 h 2960610"/>
                <a:gd name="connsiteX5" fmla="*/ 124054 w 7785223"/>
                <a:gd name="connsiteY5" fmla="*/ 0 h 2960610"/>
                <a:gd name="connsiteX6" fmla="*/ 881802 w 7785223"/>
                <a:gd name="connsiteY6" fmla="*/ 766777 h 2960610"/>
                <a:gd name="connsiteX7" fmla="*/ 1232618 w 7785223"/>
                <a:gd name="connsiteY7" fmla="*/ 1485722 h 2960610"/>
                <a:gd name="connsiteX8" fmla="*/ 2569785 w 7785223"/>
                <a:gd name="connsiteY8" fmla="*/ 1533897 h 2960610"/>
                <a:gd name="connsiteX9" fmla="*/ 5663118 w 7785223"/>
                <a:gd name="connsiteY9" fmla="*/ 1447586 h 2960610"/>
                <a:gd name="connsiteX10" fmla="*/ 6184373 w 7785223"/>
                <a:gd name="connsiteY10" fmla="*/ 217410 h 2960610"/>
                <a:gd name="connsiteX11" fmla="*/ 7585117 w 7785223"/>
                <a:gd name="connsiteY11" fmla="*/ 1247424 h 2960610"/>
                <a:gd name="connsiteX12" fmla="*/ 7785223 w 7785223"/>
                <a:gd name="connsiteY12" fmla="*/ 1625797 h 2960610"/>
                <a:gd name="connsiteX13" fmla="*/ 7506128 w 7785223"/>
                <a:gd name="connsiteY13" fmla="*/ 2067231 h 2960610"/>
                <a:gd name="connsiteX14" fmla="*/ 7074320 w 7785223"/>
                <a:gd name="connsiteY14" fmla="*/ 2519175 h 2960610"/>
                <a:gd name="connsiteX15" fmla="*/ 6737299 w 7785223"/>
                <a:gd name="connsiteY15" fmla="*/ 2324735 h 2960610"/>
                <a:gd name="connsiteX16" fmla="*/ 6911075 w 7785223"/>
                <a:gd name="connsiteY16" fmla="*/ 2629534 h 2960610"/>
                <a:gd name="connsiteX17" fmla="*/ 6173841 w 7785223"/>
                <a:gd name="connsiteY17" fmla="*/ 2960610 h 2960610"/>
                <a:gd name="connsiteX18" fmla="*/ 5697534 w 7785223"/>
                <a:gd name="connsiteY18" fmla="*/ 1718745 h 2960610"/>
                <a:gd name="connsiteX19" fmla="*/ 4260900 w 7785223"/>
                <a:gd name="connsiteY19" fmla="*/ 1707212 h 2960610"/>
                <a:gd name="connsiteX20" fmla="*/ 1262370 w 7785223"/>
                <a:gd name="connsiteY20" fmla="*/ 1766472 h 2960610"/>
                <a:gd name="connsiteX21" fmla="*/ 907344 w 7785223"/>
                <a:gd name="connsiteY21" fmla="*/ 2381268 h 2960610"/>
                <a:gd name="connsiteX22" fmla="*/ 192166 w 7785223"/>
                <a:gd name="connsiteY22" fmla="*/ 2960610 h 2960610"/>
                <a:gd name="connsiteX23" fmla="*/ 149596 w 7785223"/>
                <a:gd name="connsiteY23" fmla="*/ 2142715 h 2960610"/>
                <a:gd name="connsiteX24" fmla="*/ 515699 w 7785223"/>
                <a:gd name="connsiteY24" fmla="*/ 1640050 h 2960610"/>
                <a:gd name="connsiteX25" fmla="*/ 4858 w 7785223"/>
                <a:gd name="connsiteY25" fmla="*/ 958471 h 2960610"/>
                <a:gd name="connsiteX26" fmla="*/ 124054 w 7785223"/>
                <a:gd name="connsiteY26" fmla="*/ 0 h 2960610"/>
                <a:gd name="connsiteX0" fmla="*/ 6458167 w 7785223"/>
                <a:gd name="connsiteY0" fmla="*/ 833882 h 2960610"/>
                <a:gd name="connsiteX1" fmla="*/ 6206458 w 7785223"/>
                <a:gd name="connsiteY1" fmla="*/ 1085591 h 2960610"/>
                <a:gd name="connsiteX2" fmla="*/ 6458167 w 7785223"/>
                <a:gd name="connsiteY2" fmla="*/ 1337300 h 2960610"/>
                <a:gd name="connsiteX3" fmla="*/ 6709876 w 7785223"/>
                <a:gd name="connsiteY3" fmla="*/ 1085591 h 2960610"/>
                <a:gd name="connsiteX4" fmla="*/ 6458167 w 7785223"/>
                <a:gd name="connsiteY4" fmla="*/ 833882 h 2960610"/>
                <a:gd name="connsiteX5" fmla="*/ 124054 w 7785223"/>
                <a:gd name="connsiteY5" fmla="*/ 0 h 2960610"/>
                <a:gd name="connsiteX6" fmla="*/ 881802 w 7785223"/>
                <a:gd name="connsiteY6" fmla="*/ 766777 h 2960610"/>
                <a:gd name="connsiteX7" fmla="*/ 1232618 w 7785223"/>
                <a:gd name="connsiteY7" fmla="*/ 1485722 h 2960610"/>
                <a:gd name="connsiteX8" fmla="*/ 2569785 w 7785223"/>
                <a:gd name="connsiteY8" fmla="*/ 1533897 h 2960610"/>
                <a:gd name="connsiteX9" fmla="*/ 5663118 w 7785223"/>
                <a:gd name="connsiteY9" fmla="*/ 1447586 h 2960610"/>
                <a:gd name="connsiteX10" fmla="*/ 6184373 w 7785223"/>
                <a:gd name="connsiteY10" fmla="*/ 217410 h 2960610"/>
                <a:gd name="connsiteX11" fmla="*/ 7585117 w 7785223"/>
                <a:gd name="connsiteY11" fmla="*/ 1247424 h 2960610"/>
                <a:gd name="connsiteX12" fmla="*/ 7785223 w 7785223"/>
                <a:gd name="connsiteY12" fmla="*/ 1625797 h 2960610"/>
                <a:gd name="connsiteX13" fmla="*/ 7506128 w 7785223"/>
                <a:gd name="connsiteY13" fmla="*/ 2067231 h 2960610"/>
                <a:gd name="connsiteX14" fmla="*/ 7074320 w 7785223"/>
                <a:gd name="connsiteY14" fmla="*/ 2519175 h 2960610"/>
                <a:gd name="connsiteX15" fmla="*/ 6737299 w 7785223"/>
                <a:gd name="connsiteY15" fmla="*/ 2324735 h 2960610"/>
                <a:gd name="connsiteX16" fmla="*/ 6911075 w 7785223"/>
                <a:gd name="connsiteY16" fmla="*/ 2629534 h 2960610"/>
                <a:gd name="connsiteX17" fmla="*/ 6173841 w 7785223"/>
                <a:gd name="connsiteY17" fmla="*/ 2960610 h 2960610"/>
                <a:gd name="connsiteX18" fmla="*/ 5697534 w 7785223"/>
                <a:gd name="connsiteY18" fmla="*/ 1718745 h 2960610"/>
                <a:gd name="connsiteX19" fmla="*/ 4260900 w 7785223"/>
                <a:gd name="connsiteY19" fmla="*/ 1707212 h 2960610"/>
                <a:gd name="connsiteX20" fmla="*/ 1262370 w 7785223"/>
                <a:gd name="connsiteY20" fmla="*/ 1766472 h 2960610"/>
                <a:gd name="connsiteX21" fmla="*/ 907344 w 7785223"/>
                <a:gd name="connsiteY21" fmla="*/ 2381268 h 2960610"/>
                <a:gd name="connsiteX22" fmla="*/ 192166 w 7785223"/>
                <a:gd name="connsiteY22" fmla="*/ 2960610 h 2960610"/>
                <a:gd name="connsiteX23" fmla="*/ 149596 w 7785223"/>
                <a:gd name="connsiteY23" fmla="*/ 2142715 h 2960610"/>
                <a:gd name="connsiteX24" fmla="*/ 515699 w 7785223"/>
                <a:gd name="connsiteY24" fmla="*/ 1640050 h 2960610"/>
                <a:gd name="connsiteX25" fmla="*/ 4858 w 7785223"/>
                <a:gd name="connsiteY25" fmla="*/ 958471 h 2960610"/>
                <a:gd name="connsiteX26" fmla="*/ 124054 w 7785223"/>
                <a:gd name="connsiteY26" fmla="*/ 0 h 2960610"/>
                <a:gd name="connsiteX0" fmla="*/ 6458167 w 7785223"/>
                <a:gd name="connsiteY0" fmla="*/ 833882 h 2960610"/>
                <a:gd name="connsiteX1" fmla="*/ 6206458 w 7785223"/>
                <a:gd name="connsiteY1" fmla="*/ 1085591 h 2960610"/>
                <a:gd name="connsiteX2" fmla="*/ 6458167 w 7785223"/>
                <a:gd name="connsiteY2" fmla="*/ 1337300 h 2960610"/>
                <a:gd name="connsiteX3" fmla="*/ 6709876 w 7785223"/>
                <a:gd name="connsiteY3" fmla="*/ 1085591 h 2960610"/>
                <a:gd name="connsiteX4" fmla="*/ 6458167 w 7785223"/>
                <a:gd name="connsiteY4" fmla="*/ 833882 h 2960610"/>
                <a:gd name="connsiteX5" fmla="*/ 124054 w 7785223"/>
                <a:gd name="connsiteY5" fmla="*/ 0 h 2960610"/>
                <a:gd name="connsiteX6" fmla="*/ 881802 w 7785223"/>
                <a:gd name="connsiteY6" fmla="*/ 766777 h 2960610"/>
                <a:gd name="connsiteX7" fmla="*/ 1232618 w 7785223"/>
                <a:gd name="connsiteY7" fmla="*/ 1485722 h 2960610"/>
                <a:gd name="connsiteX8" fmla="*/ 2569785 w 7785223"/>
                <a:gd name="connsiteY8" fmla="*/ 1533897 h 2960610"/>
                <a:gd name="connsiteX9" fmla="*/ 5663118 w 7785223"/>
                <a:gd name="connsiteY9" fmla="*/ 1447586 h 2960610"/>
                <a:gd name="connsiteX10" fmla="*/ 6184373 w 7785223"/>
                <a:gd name="connsiteY10" fmla="*/ 217410 h 2960610"/>
                <a:gd name="connsiteX11" fmla="*/ 7585117 w 7785223"/>
                <a:gd name="connsiteY11" fmla="*/ 1247424 h 2960610"/>
                <a:gd name="connsiteX12" fmla="*/ 7785223 w 7785223"/>
                <a:gd name="connsiteY12" fmla="*/ 1625797 h 2960610"/>
                <a:gd name="connsiteX13" fmla="*/ 7506128 w 7785223"/>
                <a:gd name="connsiteY13" fmla="*/ 2067231 h 2960610"/>
                <a:gd name="connsiteX14" fmla="*/ 7074320 w 7785223"/>
                <a:gd name="connsiteY14" fmla="*/ 2519175 h 2960610"/>
                <a:gd name="connsiteX15" fmla="*/ 6737299 w 7785223"/>
                <a:gd name="connsiteY15" fmla="*/ 2324735 h 2960610"/>
                <a:gd name="connsiteX16" fmla="*/ 6911075 w 7785223"/>
                <a:gd name="connsiteY16" fmla="*/ 2629534 h 2960610"/>
                <a:gd name="connsiteX17" fmla="*/ 6173841 w 7785223"/>
                <a:gd name="connsiteY17" fmla="*/ 2960610 h 2960610"/>
                <a:gd name="connsiteX18" fmla="*/ 5697534 w 7785223"/>
                <a:gd name="connsiteY18" fmla="*/ 1718745 h 2960610"/>
                <a:gd name="connsiteX19" fmla="*/ 4260900 w 7785223"/>
                <a:gd name="connsiteY19" fmla="*/ 1707212 h 2960610"/>
                <a:gd name="connsiteX20" fmla="*/ 1262370 w 7785223"/>
                <a:gd name="connsiteY20" fmla="*/ 1766472 h 2960610"/>
                <a:gd name="connsiteX21" fmla="*/ 907344 w 7785223"/>
                <a:gd name="connsiteY21" fmla="*/ 2381268 h 2960610"/>
                <a:gd name="connsiteX22" fmla="*/ 192166 w 7785223"/>
                <a:gd name="connsiteY22" fmla="*/ 2960610 h 2960610"/>
                <a:gd name="connsiteX23" fmla="*/ 149596 w 7785223"/>
                <a:gd name="connsiteY23" fmla="*/ 2142715 h 2960610"/>
                <a:gd name="connsiteX24" fmla="*/ 515699 w 7785223"/>
                <a:gd name="connsiteY24" fmla="*/ 1640050 h 2960610"/>
                <a:gd name="connsiteX25" fmla="*/ 4858 w 7785223"/>
                <a:gd name="connsiteY25" fmla="*/ 958471 h 2960610"/>
                <a:gd name="connsiteX26" fmla="*/ 124054 w 7785223"/>
                <a:gd name="connsiteY26" fmla="*/ 0 h 2960610"/>
                <a:gd name="connsiteX0" fmla="*/ 6458167 w 7785223"/>
                <a:gd name="connsiteY0" fmla="*/ 833882 h 2960610"/>
                <a:gd name="connsiteX1" fmla="*/ 6206458 w 7785223"/>
                <a:gd name="connsiteY1" fmla="*/ 1085591 h 2960610"/>
                <a:gd name="connsiteX2" fmla="*/ 6458167 w 7785223"/>
                <a:gd name="connsiteY2" fmla="*/ 1337300 h 2960610"/>
                <a:gd name="connsiteX3" fmla="*/ 6709876 w 7785223"/>
                <a:gd name="connsiteY3" fmla="*/ 1085591 h 2960610"/>
                <a:gd name="connsiteX4" fmla="*/ 6458167 w 7785223"/>
                <a:gd name="connsiteY4" fmla="*/ 833882 h 2960610"/>
                <a:gd name="connsiteX5" fmla="*/ 124054 w 7785223"/>
                <a:gd name="connsiteY5" fmla="*/ 0 h 2960610"/>
                <a:gd name="connsiteX6" fmla="*/ 881802 w 7785223"/>
                <a:gd name="connsiteY6" fmla="*/ 766777 h 2960610"/>
                <a:gd name="connsiteX7" fmla="*/ 1232618 w 7785223"/>
                <a:gd name="connsiteY7" fmla="*/ 1485722 h 2960610"/>
                <a:gd name="connsiteX8" fmla="*/ 2569785 w 7785223"/>
                <a:gd name="connsiteY8" fmla="*/ 1533897 h 2960610"/>
                <a:gd name="connsiteX9" fmla="*/ 5663118 w 7785223"/>
                <a:gd name="connsiteY9" fmla="*/ 1447586 h 2960610"/>
                <a:gd name="connsiteX10" fmla="*/ 6184373 w 7785223"/>
                <a:gd name="connsiteY10" fmla="*/ 217410 h 2960610"/>
                <a:gd name="connsiteX11" fmla="*/ 7585117 w 7785223"/>
                <a:gd name="connsiteY11" fmla="*/ 1247424 h 2960610"/>
                <a:gd name="connsiteX12" fmla="*/ 7785223 w 7785223"/>
                <a:gd name="connsiteY12" fmla="*/ 1625797 h 2960610"/>
                <a:gd name="connsiteX13" fmla="*/ 7506128 w 7785223"/>
                <a:gd name="connsiteY13" fmla="*/ 2067231 h 2960610"/>
                <a:gd name="connsiteX14" fmla="*/ 7074320 w 7785223"/>
                <a:gd name="connsiteY14" fmla="*/ 2519175 h 2960610"/>
                <a:gd name="connsiteX15" fmla="*/ 6737299 w 7785223"/>
                <a:gd name="connsiteY15" fmla="*/ 2324735 h 2960610"/>
                <a:gd name="connsiteX16" fmla="*/ 6911075 w 7785223"/>
                <a:gd name="connsiteY16" fmla="*/ 2629534 h 2960610"/>
                <a:gd name="connsiteX17" fmla="*/ 6173841 w 7785223"/>
                <a:gd name="connsiteY17" fmla="*/ 2960610 h 2960610"/>
                <a:gd name="connsiteX18" fmla="*/ 5683886 w 7785223"/>
                <a:gd name="connsiteY18" fmla="*/ 1786984 h 2960610"/>
                <a:gd name="connsiteX19" fmla="*/ 4260900 w 7785223"/>
                <a:gd name="connsiteY19" fmla="*/ 1707212 h 2960610"/>
                <a:gd name="connsiteX20" fmla="*/ 1262370 w 7785223"/>
                <a:gd name="connsiteY20" fmla="*/ 1766472 h 2960610"/>
                <a:gd name="connsiteX21" fmla="*/ 907344 w 7785223"/>
                <a:gd name="connsiteY21" fmla="*/ 2381268 h 2960610"/>
                <a:gd name="connsiteX22" fmla="*/ 192166 w 7785223"/>
                <a:gd name="connsiteY22" fmla="*/ 2960610 h 2960610"/>
                <a:gd name="connsiteX23" fmla="*/ 149596 w 7785223"/>
                <a:gd name="connsiteY23" fmla="*/ 2142715 h 2960610"/>
                <a:gd name="connsiteX24" fmla="*/ 515699 w 7785223"/>
                <a:gd name="connsiteY24" fmla="*/ 1640050 h 2960610"/>
                <a:gd name="connsiteX25" fmla="*/ 4858 w 7785223"/>
                <a:gd name="connsiteY25" fmla="*/ 958471 h 2960610"/>
                <a:gd name="connsiteX26" fmla="*/ 124054 w 7785223"/>
                <a:gd name="connsiteY26" fmla="*/ 0 h 2960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7785223" h="2960610">
                  <a:moveTo>
                    <a:pt x="6458167" y="833882"/>
                  </a:moveTo>
                  <a:cubicBezTo>
                    <a:pt x="6319152" y="833882"/>
                    <a:pt x="6206458" y="946576"/>
                    <a:pt x="6206458" y="1085591"/>
                  </a:cubicBezTo>
                  <a:cubicBezTo>
                    <a:pt x="6206458" y="1224606"/>
                    <a:pt x="6319152" y="1337300"/>
                    <a:pt x="6458167" y="1337300"/>
                  </a:cubicBezTo>
                  <a:cubicBezTo>
                    <a:pt x="6597182" y="1337300"/>
                    <a:pt x="6709876" y="1224606"/>
                    <a:pt x="6709876" y="1085591"/>
                  </a:cubicBezTo>
                  <a:cubicBezTo>
                    <a:pt x="6709876" y="946576"/>
                    <a:pt x="6597182" y="833882"/>
                    <a:pt x="6458167" y="833882"/>
                  </a:cubicBezTo>
                  <a:close/>
                  <a:moveTo>
                    <a:pt x="124054" y="0"/>
                  </a:moveTo>
                  <a:cubicBezTo>
                    <a:pt x="124054" y="0"/>
                    <a:pt x="694494" y="17040"/>
                    <a:pt x="881802" y="766777"/>
                  </a:cubicBezTo>
                  <a:cubicBezTo>
                    <a:pt x="975349" y="1143344"/>
                    <a:pt x="1108255" y="1399114"/>
                    <a:pt x="1232618" y="1485722"/>
                  </a:cubicBezTo>
                  <a:cubicBezTo>
                    <a:pt x="1356981" y="1572330"/>
                    <a:pt x="1831368" y="1540253"/>
                    <a:pt x="2569785" y="1533897"/>
                  </a:cubicBezTo>
                  <a:cubicBezTo>
                    <a:pt x="3308202" y="1527541"/>
                    <a:pt x="4961056" y="1460173"/>
                    <a:pt x="5663118" y="1447586"/>
                  </a:cubicBezTo>
                  <a:cubicBezTo>
                    <a:pt x="5764083" y="633577"/>
                    <a:pt x="6000518" y="305361"/>
                    <a:pt x="6184373" y="217410"/>
                  </a:cubicBezTo>
                  <a:cubicBezTo>
                    <a:pt x="6504706" y="184050"/>
                    <a:pt x="7316553" y="874307"/>
                    <a:pt x="7585117" y="1247424"/>
                  </a:cubicBezTo>
                  <a:cubicBezTo>
                    <a:pt x="7737800" y="1452337"/>
                    <a:pt x="7785205" y="1625731"/>
                    <a:pt x="7785223" y="1625797"/>
                  </a:cubicBezTo>
                  <a:cubicBezTo>
                    <a:pt x="7785158" y="1625937"/>
                    <a:pt x="7690374" y="1830829"/>
                    <a:pt x="7506128" y="2067231"/>
                  </a:cubicBezTo>
                  <a:cubicBezTo>
                    <a:pt x="7395543" y="2209120"/>
                    <a:pt x="7263894" y="2377287"/>
                    <a:pt x="7074320" y="2519175"/>
                  </a:cubicBezTo>
                  <a:cubicBezTo>
                    <a:pt x="6895320" y="2340543"/>
                    <a:pt x="6737376" y="2324743"/>
                    <a:pt x="6737299" y="2324735"/>
                  </a:cubicBezTo>
                  <a:cubicBezTo>
                    <a:pt x="6737317" y="2324764"/>
                    <a:pt x="6868950" y="2545458"/>
                    <a:pt x="6911075" y="2629534"/>
                  </a:cubicBezTo>
                  <a:cubicBezTo>
                    <a:pt x="6705703" y="2760914"/>
                    <a:pt x="6463469" y="2876528"/>
                    <a:pt x="6173841" y="2960610"/>
                  </a:cubicBezTo>
                  <a:cubicBezTo>
                    <a:pt x="6173686" y="2960472"/>
                    <a:pt x="5712200" y="2625849"/>
                    <a:pt x="5683886" y="1786984"/>
                  </a:cubicBezTo>
                  <a:cubicBezTo>
                    <a:pt x="5351100" y="1778601"/>
                    <a:pt x="4997819" y="1710631"/>
                    <a:pt x="4260900" y="1707212"/>
                  </a:cubicBezTo>
                  <a:cubicBezTo>
                    <a:pt x="3523981" y="1703793"/>
                    <a:pt x="1406504" y="1698533"/>
                    <a:pt x="1262370" y="1766472"/>
                  </a:cubicBezTo>
                  <a:cubicBezTo>
                    <a:pt x="1118236" y="1834411"/>
                    <a:pt x="1130100" y="2066835"/>
                    <a:pt x="907344" y="2381268"/>
                  </a:cubicBezTo>
                  <a:cubicBezTo>
                    <a:pt x="684588" y="2695701"/>
                    <a:pt x="192167" y="2960610"/>
                    <a:pt x="192166" y="2960610"/>
                  </a:cubicBezTo>
                  <a:cubicBezTo>
                    <a:pt x="243251" y="2474985"/>
                    <a:pt x="136825" y="2313110"/>
                    <a:pt x="149596" y="2142715"/>
                  </a:cubicBezTo>
                  <a:cubicBezTo>
                    <a:pt x="175137" y="1836023"/>
                    <a:pt x="515658" y="1640074"/>
                    <a:pt x="515699" y="1640050"/>
                  </a:cubicBezTo>
                  <a:cubicBezTo>
                    <a:pt x="515699" y="1640050"/>
                    <a:pt x="68713" y="1431317"/>
                    <a:pt x="4858" y="958471"/>
                  </a:cubicBezTo>
                  <a:cubicBezTo>
                    <a:pt x="-41969" y="604902"/>
                    <a:pt x="268793" y="481366"/>
                    <a:pt x="124054" y="0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rgbClr val="0888C0"/>
                </a:gs>
                <a:gs pos="0">
                  <a:srgbClr val="17385F"/>
                </a:gs>
              </a:gsLst>
              <a:lin ang="16200000" scaled="1"/>
              <a:tileRect/>
            </a:gradFill>
            <a:ln w="10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4410286" y="2501889"/>
            <a:ext cx="1121294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Another Sample Text</a:t>
            </a:r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5520680" y="3007981"/>
            <a:ext cx="481749" cy="24265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6010486" y="2501889"/>
            <a:ext cx="1121294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Another Sample Text</a:t>
            </a:r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7055580" y="2994332"/>
            <a:ext cx="381000" cy="39713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3093180" y="2501889"/>
            <a:ext cx="909185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Another Sample Text</a:t>
            </a:r>
          </a:p>
        </p:txBody>
      </p:sp>
      <p:cxnSp>
        <p:nvCxnSpPr>
          <p:cNvPr id="67" name="Straight Arrow Connector 66"/>
          <p:cNvCxnSpPr/>
          <p:nvPr/>
        </p:nvCxnSpPr>
        <p:spPr>
          <a:xfrm>
            <a:off x="4002366" y="3072612"/>
            <a:ext cx="481749" cy="24265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4399385" y="4673672"/>
            <a:ext cx="1121294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Another Sample Text</a:t>
            </a:r>
          </a:p>
        </p:txBody>
      </p:sp>
      <p:cxnSp>
        <p:nvCxnSpPr>
          <p:cNvPr id="72" name="Straight Arrow Connector 71"/>
          <p:cNvCxnSpPr/>
          <p:nvPr/>
        </p:nvCxnSpPr>
        <p:spPr>
          <a:xfrm flipV="1">
            <a:off x="5466088" y="4403926"/>
            <a:ext cx="544398" cy="37155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5955895" y="4529254"/>
            <a:ext cx="1121294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Another Sample Text</a:t>
            </a:r>
          </a:p>
        </p:txBody>
      </p:sp>
      <p:cxnSp>
        <p:nvCxnSpPr>
          <p:cNvPr id="74" name="Straight Arrow Connector 73"/>
          <p:cNvCxnSpPr/>
          <p:nvPr/>
        </p:nvCxnSpPr>
        <p:spPr>
          <a:xfrm flipV="1">
            <a:off x="7000989" y="4403926"/>
            <a:ext cx="381000" cy="2484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3213165" y="4283033"/>
            <a:ext cx="909185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Another Sample Text</a:t>
            </a:r>
          </a:p>
        </p:txBody>
      </p:sp>
      <p:cxnSp>
        <p:nvCxnSpPr>
          <p:cNvPr id="76" name="Straight Arrow Connector 75"/>
          <p:cNvCxnSpPr/>
          <p:nvPr/>
        </p:nvCxnSpPr>
        <p:spPr>
          <a:xfrm flipV="1">
            <a:off x="4071506" y="4283034"/>
            <a:ext cx="481749" cy="12089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8902890" y="1401171"/>
            <a:ext cx="11555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Sample Text</a:t>
            </a:r>
          </a:p>
        </p:txBody>
      </p:sp>
      <p:cxnSp>
        <p:nvCxnSpPr>
          <p:cNvPr id="86" name="Straight Arrow Connector 85"/>
          <p:cNvCxnSpPr>
            <a:stCxn id="84" idx="2"/>
          </p:cNvCxnSpPr>
          <p:nvPr/>
        </p:nvCxnSpPr>
        <p:spPr>
          <a:xfrm flipH="1">
            <a:off x="9300381" y="2232167"/>
            <a:ext cx="180264" cy="639054"/>
          </a:xfrm>
          <a:prstGeom prst="straightConnector1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3245580" y="1708244"/>
            <a:ext cx="1219200" cy="668740"/>
          </a:xfrm>
          <a:prstGeom prst="roundRect">
            <a:avLst>
              <a:gd name="adj" fmla="val 4267"/>
            </a:avLst>
          </a:prstGeom>
          <a:gradFill>
            <a:gsLst>
              <a:gs pos="63000">
                <a:srgbClr val="BC2922"/>
              </a:gs>
              <a:gs pos="0">
                <a:srgbClr val="950F05"/>
              </a:gs>
              <a:gs pos="100000">
                <a:srgbClr val="F62222"/>
              </a:gs>
            </a:gsLst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Sample</a:t>
            </a:r>
          </a:p>
          <a:p>
            <a:pPr algn="ctr"/>
            <a:r>
              <a:rPr lang="en-US" b="1" dirty="0"/>
              <a:t>Text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4693380" y="1066800"/>
            <a:ext cx="1219200" cy="668740"/>
          </a:xfrm>
          <a:prstGeom prst="roundRect">
            <a:avLst>
              <a:gd name="adj" fmla="val 4267"/>
            </a:avLst>
          </a:prstGeom>
          <a:gradFill>
            <a:gsLst>
              <a:gs pos="63000">
                <a:srgbClr val="BC2922"/>
              </a:gs>
              <a:gs pos="0">
                <a:srgbClr val="950F05"/>
              </a:gs>
              <a:gs pos="100000">
                <a:srgbClr val="F62222"/>
              </a:gs>
            </a:gsLst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Sample</a:t>
            </a:r>
          </a:p>
          <a:p>
            <a:pPr algn="ctr"/>
            <a:r>
              <a:rPr lang="en-US" b="1" dirty="0"/>
              <a:t>Text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6445980" y="1696869"/>
            <a:ext cx="1219200" cy="668740"/>
          </a:xfrm>
          <a:prstGeom prst="roundRect">
            <a:avLst>
              <a:gd name="adj" fmla="val 4267"/>
            </a:avLst>
          </a:prstGeom>
          <a:gradFill>
            <a:gsLst>
              <a:gs pos="63000">
                <a:srgbClr val="BC2922"/>
              </a:gs>
              <a:gs pos="0">
                <a:srgbClr val="950F05"/>
              </a:gs>
              <a:gs pos="100000">
                <a:srgbClr val="F62222"/>
              </a:gs>
            </a:gsLst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Sample</a:t>
            </a:r>
          </a:p>
          <a:p>
            <a:pPr algn="ctr"/>
            <a:r>
              <a:rPr lang="en-US" b="1" dirty="0"/>
              <a:t>Text</a:t>
            </a:r>
          </a:p>
        </p:txBody>
      </p:sp>
      <p:sp>
        <p:nvSpPr>
          <p:cNvPr id="43" name="Rounded Rectangle 42"/>
          <p:cNvSpPr/>
          <p:nvPr/>
        </p:nvSpPr>
        <p:spPr>
          <a:xfrm>
            <a:off x="3093180" y="5518241"/>
            <a:ext cx="1219200" cy="668740"/>
          </a:xfrm>
          <a:prstGeom prst="roundRect">
            <a:avLst>
              <a:gd name="adj" fmla="val 4267"/>
            </a:avLst>
          </a:prstGeom>
          <a:gradFill>
            <a:gsLst>
              <a:gs pos="63000">
                <a:srgbClr val="BC2922"/>
              </a:gs>
              <a:gs pos="0">
                <a:srgbClr val="950F05"/>
              </a:gs>
              <a:gs pos="100000">
                <a:srgbClr val="F62222"/>
              </a:gs>
            </a:gsLst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Sample</a:t>
            </a:r>
          </a:p>
          <a:p>
            <a:pPr algn="ctr"/>
            <a:r>
              <a:rPr lang="en-US" b="1" dirty="0"/>
              <a:t>Text</a:t>
            </a:r>
          </a:p>
        </p:txBody>
      </p:sp>
      <p:sp>
        <p:nvSpPr>
          <p:cNvPr id="44" name="Rounded Rectangle 43"/>
          <p:cNvSpPr/>
          <p:nvPr/>
        </p:nvSpPr>
        <p:spPr>
          <a:xfrm>
            <a:off x="4775835" y="5846924"/>
            <a:ext cx="1219200" cy="668740"/>
          </a:xfrm>
          <a:prstGeom prst="roundRect">
            <a:avLst>
              <a:gd name="adj" fmla="val 4267"/>
            </a:avLst>
          </a:prstGeom>
          <a:gradFill>
            <a:gsLst>
              <a:gs pos="63000">
                <a:srgbClr val="BC2922"/>
              </a:gs>
              <a:gs pos="0">
                <a:srgbClr val="950F05"/>
              </a:gs>
              <a:gs pos="100000">
                <a:srgbClr val="F62222"/>
              </a:gs>
            </a:gsLst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Sample</a:t>
            </a:r>
          </a:p>
          <a:p>
            <a:pPr algn="ctr"/>
            <a:r>
              <a:rPr lang="en-US" b="1" dirty="0"/>
              <a:t>Text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6445980" y="5441585"/>
            <a:ext cx="1219200" cy="668740"/>
          </a:xfrm>
          <a:prstGeom prst="roundRect">
            <a:avLst>
              <a:gd name="adj" fmla="val 4267"/>
            </a:avLst>
          </a:prstGeom>
          <a:gradFill>
            <a:gsLst>
              <a:gs pos="63000">
                <a:srgbClr val="BC2922"/>
              </a:gs>
              <a:gs pos="0">
                <a:srgbClr val="950F05"/>
              </a:gs>
              <a:gs pos="100000">
                <a:srgbClr val="F62222"/>
              </a:gs>
            </a:gsLst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Sample</a:t>
            </a:r>
          </a:p>
          <a:p>
            <a:pPr algn="ctr"/>
            <a:r>
              <a:rPr lang="en-US" b="1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24513713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</Words>
  <Application>Microsoft Office PowerPoint</Application>
  <PresentationFormat>宽屏</PresentationFormat>
  <Paragraphs>20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等线</vt:lpstr>
      <vt:lpstr>等线 Light</vt:lpstr>
      <vt:lpstr>Arial</vt:lpstr>
      <vt:lpstr>Office 主题​​</vt:lpstr>
      <vt:lpstr>Fishbone Diagram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Fishbone Diagram</dc:title>
  <dc:creator>Mloong</dc:creator>
  <cp:lastModifiedBy>Mloong</cp:lastModifiedBy>
  <cp:revision>1</cp:revision>
  <dcterms:created xsi:type="dcterms:W3CDTF">2018-08-30T10:28:54Z</dcterms:created>
  <dcterms:modified xsi:type="dcterms:W3CDTF">2018-09-10T10:09:29Z</dcterms:modified>
</cp:coreProperties>
</file>