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28882F-66B0-4224-8AC7-56E147E9C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462C5A-C98C-4C35-86CE-27A4370E7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5B570E-E2EC-415B-A604-590DBCA1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3F40F3-83FF-4381-AC2B-AA42DF62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6E127D-CCD4-4A1A-9C3E-B3C1F521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58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13D58E-F3EE-401E-B9C1-CFAD98D4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0C9560-5FEC-4478-A401-B98BBF25C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CB143E-D133-4A3E-9C3B-D1906820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F54417-E028-4BFE-8402-086AA7E7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39107E-08DA-428D-8EAE-D2D1EB36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35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FC018E-8C54-4B4F-B669-36BFD814B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62165CA-20C2-4008-BAC4-A942B48EC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17D1D2-842F-4E3B-BF96-D72430DB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E47154-771D-4646-B686-78B49693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322EE-EFD5-4F7A-A23D-D1F895A2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27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729BE-FA4D-4B8D-AEC4-F6FE5218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15BF4F-CE9F-4E9B-9A28-13904339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063150-C8BA-456D-B144-466139CA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EF15CC-C58A-4D30-A159-21CA573A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16CFE2-95B3-464E-BFCF-CD4BEAC2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9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7F092D-0DC2-4048-BE6E-D418FBFC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656491-9F66-4394-AF70-E3F7A714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4AF71-1C68-4E65-84B7-86AA2BC3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9B9912-3F23-490D-8B28-41D1CF40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E245C1-A97D-4519-A8D6-BED4EF03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2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0776DB-F0F1-45C6-8526-0A03860B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3FA1E3-FA88-4CB5-8043-3F4467BCA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B726D1-30C1-4708-A802-6EDF70C8A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6EE5FE-FC04-463B-860F-570D8876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B76E9E-BEEA-496B-B663-02BA71CD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7A2701-236F-4085-B2B6-2B2E562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06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3ED8A-EE1A-47FA-AD4B-EFB3D6F4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310674-D28F-4224-9FB9-7D7D798FA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A306C8-D711-4400-A898-27D761807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AB84895-B6D5-4EC3-8BC2-6BD017114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186361A-E8BB-46B6-94C3-42EF23523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57172BA-EC8D-48C2-8036-FABBA6D9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E225E22-D716-4734-B899-B7310E36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2D2EE4D-87A2-426F-89DB-88D3AFAF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00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6B5421-D4FD-4A03-832A-35F0C11D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3205093-7D93-43FF-8360-2A9F1B6E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B06948C-36BF-4FB8-AF03-EC655063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D718E9-F9F8-47F0-B42F-9878ABF2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95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973B98-6B4D-46B7-A62E-4516281C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DA49B9-C4E4-453B-8B68-3574647FC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7C63438-E266-4967-94A9-B3C62C74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53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ED8FE-A5A6-4B19-8286-AFB74D95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B46BB7-1511-41EB-A907-9102EEF41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66B142-97AE-475D-9049-8D593B611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4148D3-7078-4940-B4CF-BB284442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7B3887-76B3-4DC3-9A7D-08CDDF9A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95236C-39F8-47AC-81AB-70329855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46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49F7E-DB15-4482-B2A4-C94DDC979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83ADC4-D681-4417-B6E0-96330F251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F4A3D02-5E57-4A03-845A-5E7EA9666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B08371-3DFC-4390-AC86-E9130469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EF93D4-835B-456B-AA46-688AC0FF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EEE775-FB61-4D16-94E1-8F90F581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26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AB8DAE2-BF7E-47A1-A7B2-870642CC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266597-18B0-4A01-8F1E-DF5E5475B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5D95D4-94C6-4BB3-9DBD-09A608A07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F52C6-3102-48C7-A9ED-685D9640223E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FF0A67-9EBA-4506-B30C-6201D7F79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4DFBF-ED1B-4040-B9E9-618D07B53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8439-AA7A-45FC-A660-8FE8AB1C42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52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and Effect Diagram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057400" y="3375124"/>
            <a:ext cx="7162800" cy="609600"/>
          </a:xfrm>
          <a:prstGeom prst="rightArrow">
            <a:avLst>
              <a:gd name="adj1" fmla="val 50000"/>
              <a:gd name="adj2" fmla="val 6567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7924800" y="1379560"/>
            <a:ext cx="762000" cy="21031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315200" y="76996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224749" y="3124200"/>
            <a:ext cx="1219200" cy="1089124"/>
          </a:xfrm>
          <a:prstGeom prst="roundRect">
            <a:avLst>
              <a:gd name="adj" fmla="val 14830"/>
            </a:avLst>
          </a:prstGeom>
          <a:gradFill flip="none" rotWithShape="1">
            <a:gsLst>
              <a:gs pos="0">
                <a:srgbClr val="0888C0"/>
              </a:gs>
              <a:gs pos="100000">
                <a:srgbClr val="3DBCF5"/>
              </a:gs>
            </a:gsLst>
            <a:lin ang="16200000" scaled="1"/>
            <a:tileRect/>
          </a:gradFill>
          <a:ln w="1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Sample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Text</a:t>
            </a:r>
          </a:p>
        </p:txBody>
      </p:sp>
      <p:cxnSp>
        <p:nvCxnSpPr>
          <p:cNvPr id="20" name="Straight Arrow Connector 19"/>
          <p:cNvCxnSpPr>
            <a:stCxn id="21" idx="2"/>
          </p:cNvCxnSpPr>
          <p:nvPr/>
        </p:nvCxnSpPr>
        <p:spPr>
          <a:xfrm>
            <a:off x="5676900" y="1379560"/>
            <a:ext cx="762000" cy="21031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067300" y="76996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cxnSp>
        <p:nvCxnSpPr>
          <p:cNvPr id="23" name="Straight Arrow Connector 22"/>
          <p:cNvCxnSpPr>
            <a:stCxn id="24" idx="2"/>
          </p:cNvCxnSpPr>
          <p:nvPr/>
        </p:nvCxnSpPr>
        <p:spPr>
          <a:xfrm>
            <a:off x="3429000" y="1379560"/>
            <a:ext cx="762000" cy="21031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819400" y="76996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cxnSp>
        <p:nvCxnSpPr>
          <p:cNvPr id="39" name="Straight Arrow Connector 38"/>
          <p:cNvCxnSpPr>
            <a:stCxn id="40" idx="0"/>
          </p:cNvCxnSpPr>
          <p:nvPr/>
        </p:nvCxnSpPr>
        <p:spPr>
          <a:xfrm flipV="1">
            <a:off x="3429000" y="3889188"/>
            <a:ext cx="762000" cy="213061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819400" y="601980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cxnSp>
        <p:nvCxnSpPr>
          <p:cNvPr id="41" name="Straight Arrow Connector 40"/>
          <p:cNvCxnSpPr>
            <a:stCxn id="42" idx="0"/>
          </p:cNvCxnSpPr>
          <p:nvPr/>
        </p:nvCxnSpPr>
        <p:spPr>
          <a:xfrm flipV="1">
            <a:off x="5638800" y="3889188"/>
            <a:ext cx="762000" cy="213061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029200" y="601980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cxnSp>
        <p:nvCxnSpPr>
          <p:cNvPr id="43" name="Straight Arrow Connector 42"/>
          <p:cNvCxnSpPr>
            <a:stCxn id="44" idx="0"/>
          </p:cNvCxnSpPr>
          <p:nvPr/>
        </p:nvCxnSpPr>
        <p:spPr>
          <a:xfrm flipV="1">
            <a:off x="7924800" y="3889188"/>
            <a:ext cx="762000" cy="213061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315200" y="6019800"/>
            <a:ext cx="1219200" cy="60960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Sample</a:t>
            </a:r>
          </a:p>
          <a:p>
            <a:pPr algn="ctr"/>
            <a:r>
              <a:rPr lang="en-US" sz="1600" dirty="0"/>
              <a:t>Text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048000" y="1676400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49104" y="1391480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895600" y="2980804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52600" y="2819400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66" name="Straight Arrow Connector 65"/>
          <p:cNvCxnSpPr>
            <a:stCxn id="69" idx="2"/>
          </p:cNvCxnSpPr>
          <p:nvPr/>
        </p:nvCxnSpPr>
        <p:spPr>
          <a:xfrm>
            <a:off x="2901628" y="2549099"/>
            <a:ext cx="470222" cy="420554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74256" y="2025879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2906751" y="4733404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763751" y="4572000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83" name="Straight Arrow Connector 82"/>
          <p:cNvCxnSpPr>
            <a:stCxn id="84" idx="2"/>
          </p:cNvCxnSpPr>
          <p:nvPr/>
        </p:nvCxnSpPr>
        <p:spPr>
          <a:xfrm>
            <a:off x="2912779" y="4301699"/>
            <a:ext cx="470222" cy="420554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385407" y="3778479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4762500" y="1685404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619500" y="1524000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88" name="Straight Arrow Connector 87"/>
          <p:cNvCxnSpPr>
            <a:stCxn id="89" idx="0"/>
          </p:cNvCxnSpPr>
          <p:nvPr/>
        </p:nvCxnSpPr>
        <p:spPr>
          <a:xfrm flipV="1">
            <a:off x="5023172" y="1720562"/>
            <a:ext cx="234628" cy="302341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495800" y="2022902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7064599" y="5662663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921599" y="5501259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305739" y="5261874"/>
            <a:ext cx="235111" cy="38963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708690" y="4885876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742296" y="2950432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343400" y="2665512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021551" y="1620355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878551" y="1458951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flipV="1">
            <a:off x="7315200" y="1620357"/>
            <a:ext cx="247650" cy="361815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32549" y="1873479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7343543" y="2521672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200543" y="2360268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7637192" y="2521674"/>
            <a:ext cx="247650" cy="361815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054541" y="2774796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3200400" y="5341467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801504" y="5056547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5292158" y="4229821"/>
            <a:ext cx="9525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149158" y="4068417"/>
            <a:ext cx="1295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5585807" y="4229823"/>
            <a:ext cx="247650" cy="361815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953000" y="4460643"/>
            <a:ext cx="10547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480372" y="5095220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081476" y="4810300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5292158" y="5634497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893262" y="5349577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8107586" y="4161923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708690" y="3877003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7885120" y="4698069"/>
            <a:ext cx="457200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486224" y="4413149"/>
            <a:ext cx="1447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Sample text here</a:t>
            </a:r>
          </a:p>
        </p:txBody>
      </p:sp>
    </p:spTree>
    <p:extLst>
      <p:ext uri="{BB962C8B-B14F-4D97-AF65-F5344CB8AC3E}">
        <p14:creationId xmlns:p14="http://schemas.microsoft.com/office/powerpoint/2010/main" val="165724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宽屏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Cause and Effect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 Diagram</dc:title>
  <dc:creator>Mloong</dc:creator>
  <cp:lastModifiedBy>Mloong</cp:lastModifiedBy>
  <cp:revision>1</cp:revision>
  <dcterms:created xsi:type="dcterms:W3CDTF">2018-08-30T10:30:46Z</dcterms:created>
  <dcterms:modified xsi:type="dcterms:W3CDTF">2018-09-10T10:10:44Z</dcterms:modified>
</cp:coreProperties>
</file>