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2" r:id="rId5"/>
    <p:sldMasterId id="2147493464" r:id="rId6"/>
  </p:sldMasterIdLst>
  <p:sldIdLst>
    <p:sldId id="258" r:id="rId7"/>
    <p:sldId id="269" r:id="rId8"/>
    <p:sldId id="270" r:id="rId9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3A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20"/>
  </p:normalViewPr>
  <p:slideViewPr>
    <p:cSldViewPr snapToGrid="0" snapToObjects="1">
      <p:cViewPr varScale="1">
        <p:scale>
          <a:sx n="50" d="100"/>
          <a:sy n="50" d="100"/>
        </p:scale>
        <p:origin x="42" y="90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35165"/>
            <a:ext cx="541022" cy="5879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9" name="矩形 8"/>
          <p:cNvSpPr/>
          <p:nvPr userDrawn="1"/>
        </p:nvSpPr>
        <p:spPr>
          <a:xfrm>
            <a:off x="4375226" y="235165"/>
            <a:ext cx="7818361" cy="5879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0" name="矩形 9"/>
          <p:cNvSpPr/>
          <p:nvPr userDrawn="1"/>
        </p:nvSpPr>
        <p:spPr>
          <a:xfrm>
            <a:off x="10788448" y="6270088"/>
            <a:ext cx="855297" cy="5879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753632" y="234952"/>
            <a:ext cx="3386366" cy="58843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200" b="1"/>
            </a:lvl1pPr>
          </a:lstStyle>
          <a:p>
            <a:pPr lvl="0"/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3" name="文本占位符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788447" y="6270089"/>
            <a:ext cx="855297" cy="58843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35165"/>
            <a:ext cx="541022" cy="5879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9" name="矩形 8"/>
          <p:cNvSpPr/>
          <p:nvPr userDrawn="1"/>
        </p:nvSpPr>
        <p:spPr>
          <a:xfrm>
            <a:off x="4375226" y="235165"/>
            <a:ext cx="7818361" cy="5879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0" name="矩形 9"/>
          <p:cNvSpPr/>
          <p:nvPr userDrawn="1"/>
        </p:nvSpPr>
        <p:spPr>
          <a:xfrm>
            <a:off x="10788448" y="6270088"/>
            <a:ext cx="855297" cy="5879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753632" y="234952"/>
            <a:ext cx="3386366" cy="58843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200" b="1"/>
            </a:lvl1pPr>
          </a:lstStyle>
          <a:p>
            <a:pPr lvl="0"/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3" name="文本占位符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788447" y="6270089"/>
            <a:ext cx="855297" cy="58843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516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35165"/>
            <a:ext cx="541022" cy="5879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9" name="矩形 8"/>
          <p:cNvSpPr/>
          <p:nvPr userDrawn="1"/>
        </p:nvSpPr>
        <p:spPr>
          <a:xfrm>
            <a:off x="4375226" y="235165"/>
            <a:ext cx="7818361" cy="5879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0" name="矩形 9"/>
          <p:cNvSpPr/>
          <p:nvPr userDrawn="1"/>
        </p:nvSpPr>
        <p:spPr>
          <a:xfrm>
            <a:off x="10788448" y="6270088"/>
            <a:ext cx="855297" cy="5879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753632" y="234952"/>
            <a:ext cx="3386366" cy="58843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200" b="1"/>
            </a:lvl1pPr>
          </a:lstStyle>
          <a:p>
            <a:pPr lvl="0"/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3" name="文本占位符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788447" y="6270089"/>
            <a:ext cx="855297" cy="58843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250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60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3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32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5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YOUR TITLE HERE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cxnSp>
        <p:nvCxnSpPr>
          <p:cNvPr id="107" name="直线连接符 106"/>
          <p:cNvCxnSpPr/>
          <p:nvPr/>
        </p:nvCxnSpPr>
        <p:spPr>
          <a:xfrm flipH="1">
            <a:off x="7988275" y="3988215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组 67"/>
          <p:cNvGrpSpPr/>
          <p:nvPr/>
        </p:nvGrpSpPr>
        <p:grpSpPr>
          <a:xfrm>
            <a:off x="7294749" y="4218819"/>
            <a:ext cx="1401450" cy="276999"/>
            <a:chOff x="7294749" y="4218819"/>
            <a:chExt cx="1401450" cy="276999"/>
          </a:xfrm>
        </p:grpSpPr>
        <p:sp>
          <p:nvSpPr>
            <p:cNvPr id="108" name="矩形 107"/>
            <p:cNvSpPr/>
            <p:nvPr/>
          </p:nvSpPr>
          <p:spPr>
            <a:xfrm>
              <a:off x="7294749" y="421881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09" name="椭圆 108"/>
            <p:cNvSpPr/>
            <p:nvPr/>
          </p:nvSpPr>
          <p:spPr>
            <a:xfrm flipV="1">
              <a:off x="8572402" y="4300550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77" name="组 76"/>
          <p:cNvGrpSpPr/>
          <p:nvPr/>
        </p:nvGrpSpPr>
        <p:grpSpPr>
          <a:xfrm>
            <a:off x="7081645" y="4549177"/>
            <a:ext cx="1401450" cy="276999"/>
            <a:chOff x="7081645" y="4549177"/>
            <a:chExt cx="1401450" cy="276999"/>
          </a:xfrm>
        </p:grpSpPr>
        <p:sp>
          <p:nvSpPr>
            <p:cNvPr id="110" name="矩形 109"/>
            <p:cNvSpPr/>
            <p:nvPr/>
          </p:nvSpPr>
          <p:spPr>
            <a:xfrm>
              <a:off x="7081645" y="4549177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11" name="椭圆 110"/>
            <p:cNvSpPr/>
            <p:nvPr/>
          </p:nvSpPr>
          <p:spPr>
            <a:xfrm flipV="1">
              <a:off x="8359298" y="4630907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79" name="组 78"/>
          <p:cNvGrpSpPr/>
          <p:nvPr/>
        </p:nvGrpSpPr>
        <p:grpSpPr>
          <a:xfrm>
            <a:off x="6868540" y="4879533"/>
            <a:ext cx="1401450" cy="276999"/>
            <a:chOff x="6868540" y="4879533"/>
            <a:chExt cx="1401450" cy="276999"/>
          </a:xfrm>
        </p:grpSpPr>
        <p:sp>
          <p:nvSpPr>
            <p:cNvPr id="112" name="矩形 111"/>
            <p:cNvSpPr/>
            <p:nvPr/>
          </p:nvSpPr>
          <p:spPr>
            <a:xfrm>
              <a:off x="6868540" y="48795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13" name="椭圆 112"/>
            <p:cNvSpPr/>
            <p:nvPr/>
          </p:nvSpPr>
          <p:spPr>
            <a:xfrm flipV="1">
              <a:off x="8146193" y="4961263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80" name="组 79"/>
          <p:cNvGrpSpPr/>
          <p:nvPr/>
        </p:nvGrpSpPr>
        <p:grpSpPr>
          <a:xfrm>
            <a:off x="6655435" y="5209889"/>
            <a:ext cx="1401450" cy="276999"/>
            <a:chOff x="6655435" y="5209889"/>
            <a:chExt cx="1401450" cy="276999"/>
          </a:xfrm>
        </p:grpSpPr>
        <p:sp>
          <p:nvSpPr>
            <p:cNvPr id="114" name="矩形 113"/>
            <p:cNvSpPr/>
            <p:nvPr/>
          </p:nvSpPr>
          <p:spPr>
            <a:xfrm>
              <a:off x="6655435" y="520988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15" name="椭圆 114"/>
            <p:cNvSpPr/>
            <p:nvPr/>
          </p:nvSpPr>
          <p:spPr>
            <a:xfrm flipV="1">
              <a:off x="7933088" y="5291619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116" name="直线连接符 115"/>
          <p:cNvCxnSpPr/>
          <p:nvPr/>
        </p:nvCxnSpPr>
        <p:spPr>
          <a:xfrm flipH="1">
            <a:off x="2903183" y="3988215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" name="组 48"/>
          <p:cNvGrpSpPr/>
          <p:nvPr/>
        </p:nvGrpSpPr>
        <p:grpSpPr>
          <a:xfrm>
            <a:off x="2209657" y="4218819"/>
            <a:ext cx="1401450" cy="276999"/>
            <a:chOff x="2209657" y="4218819"/>
            <a:chExt cx="1401450" cy="276999"/>
          </a:xfrm>
        </p:grpSpPr>
        <p:sp>
          <p:nvSpPr>
            <p:cNvPr id="117" name="矩形 116"/>
            <p:cNvSpPr/>
            <p:nvPr/>
          </p:nvSpPr>
          <p:spPr>
            <a:xfrm>
              <a:off x="2209657" y="421881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18" name="椭圆 117"/>
            <p:cNvSpPr/>
            <p:nvPr/>
          </p:nvSpPr>
          <p:spPr>
            <a:xfrm flipV="1">
              <a:off x="3487310" y="4300550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52" name="组 51"/>
          <p:cNvGrpSpPr/>
          <p:nvPr/>
        </p:nvGrpSpPr>
        <p:grpSpPr>
          <a:xfrm>
            <a:off x="1996553" y="4549177"/>
            <a:ext cx="1401450" cy="276999"/>
            <a:chOff x="1996553" y="4549177"/>
            <a:chExt cx="1401450" cy="276999"/>
          </a:xfrm>
        </p:grpSpPr>
        <p:sp>
          <p:nvSpPr>
            <p:cNvPr id="119" name="矩形 118"/>
            <p:cNvSpPr/>
            <p:nvPr/>
          </p:nvSpPr>
          <p:spPr>
            <a:xfrm>
              <a:off x="1996553" y="4549177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20" name="椭圆 119"/>
            <p:cNvSpPr/>
            <p:nvPr/>
          </p:nvSpPr>
          <p:spPr>
            <a:xfrm flipV="1">
              <a:off x="3274206" y="4630907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55" name="组 54"/>
          <p:cNvGrpSpPr/>
          <p:nvPr/>
        </p:nvGrpSpPr>
        <p:grpSpPr>
          <a:xfrm>
            <a:off x="1783448" y="4879533"/>
            <a:ext cx="1401450" cy="276999"/>
            <a:chOff x="1783448" y="4879533"/>
            <a:chExt cx="1401450" cy="276999"/>
          </a:xfrm>
        </p:grpSpPr>
        <p:sp>
          <p:nvSpPr>
            <p:cNvPr id="121" name="矩形 120"/>
            <p:cNvSpPr/>
            <p:nvPr/>
          </p:nvSpPr>
          <p:spPr>
            <a:xfrm>
              <a:off x="1783448" y="48795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22" name="椭圆 121"/>
            <p:cNvSpPr/>
            <p:nvPr/>
          </p:nvSpPr>
          <p:spPr>
            <a:xfrm flipV="1">
              <a:off x="3061101" y="4961263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58" name="组 57"/>
          <p:cNvGrpSpPr/>
          <p:nvPr/>
        </p:nvGrpSpPr>
        <p:grpSpPr>
          <a:xfrm>
            <a:off x="1570343" y="5209889"/>
            <a:ext cx="1401450" cy="276999"/>
            <a:chOff x="1570343" y="5209889"/>
            <a:chExt cx="1401450" cy="276999"/>
          </a:xfrm>
        </p:grpSpPr>
        <p:sp>
          <p:nvSpPr>
            <p:cNvPr id="123" name="矩形 122"/>
            <p:cNvSpPr/>
            <p:nvPr/>
          </p:nvSpPr>
          <p:spPr>
            <a:xfrm>
              <a:off x="1570343" y="520988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24" name="椭圆 123"/>
            <p:cNvSpPr/>
            <p:nvPr/>
          </p:nvSpPr>
          <p:spPr>
            <a:xfrm flipV="1">
              <a:off x="2847996" y="5291619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125" name="直线连接符 124"/>
          <p:cNvCxnSpPr/>
          <p:nvPr/>
        </p:nvCxnSpPr>
        <p:spPr>
          <a:xfrm flipH="1">
            <a:off x="4598213" y="3988215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组 58"/>
          <p:cNvGrpSpPr/>
          <p:nvPr/>
        </p:nvGrpSpPr>
        <p:grpSpPr>
          <a:xfrm>
            <a:off x="3904688" y="4218819"/>
            <a:ext cx="1401450" cy="276999"/>
            <a:chOff x="3904688" y="4218819"/>
            <a:chExt cx="1401450" cy="276999"/>
          </a:xfrm>
        </p:grpSpPr>
        <p:sp>
          <p:nvSpPr>
            <p:cNvPr id="126" name="矩形 125"/>
            <p:cNvSpPr/>
            <p:nvPr/>
          </p:nvSpPr>
          <p:spPr>
            <a:xfrm>
              <a:off x="3904688" y="421881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27" name="椭圆 126"/>
            <p:cNvSpPr/>
            <p:nvPr/>
          </p:nvSpPr>
          <p:spPr>
            <a:xfrm flipV="1">
              <a:off x="5182341" y="4300550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0" name="组 59"/>
          <p:cNvGrpSpPr/>
          <p:nvPr/>
        </p:nvGrpSpPr>
        <p:grpSpPr>
          <a:xfrm>
            <a:off x="3691584" y="4549177"/>
            <a:ext cx="1401450" cy="276999"/>
            <a:chOff x="3691584" y="4549177"/>
            <a:chExt cx="1401450" cy="276999"/>
          </a:xfrm>
        </p:grpSpPr>
        <p:sp>
          <p:nvSpPr>
            <p:cNvPr id="128" name="矩形 127"/>
            <p:cNvSpPr/>
            <p:nvPr/>
          </p:nvSpPr>
          <p:spPr>
            <a:xfrm>
              <a:off x="3691584" y="4549177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29" name="椭圆 128"/>
            <p:cNvSpPr/>
            <p:nvPr/>
          </p:nvSpPr>
          <p:spPr>
            <a:xfrm flipV="1">
              <a:off x="4969237" y="4630907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1" name="组 60"/>
          <p:cNvGrpSpPr/>
          <p:nvPr/>
        </p:nvGrpSpPr>
        <p:grpSpPr>
          <a:xfrm>
            <a:off x="3478479" y="4879533"/>
            <a:ext cx="1401450" cy="276999"/>
            <a:chOff x="3478479" y="4879533"/>
            <a:chExt cx="1401450" cy="276999"/>
          </a:xfrm>
        </p:grpSpPr>
        <p:sp>
          <p:nvSpPr>
            <p:cNvPr id="130" name="矩形 129"/>
            <p:cNvSpPr/>
            <p:nvPr/>
          </p:nvSpPr>
          <p:spPr>
            <a:xfrm>
              <a:off x="3478479" y="48795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31" name="椭圆 130"/>
            <p:cNvSpPr/>
            <p:nvPr/>
          </p:nvSpPr>
          <p:spPr>
            <a:xfrm flipV="1">
              <a:off x="4756132" y="4961263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2" name="组 61"/>
          <p:cNvGrpSpPr/>
          <p:nvPr/>
        </p:nvGrpSpPr>
        <p:grpSpPr>
          <a:xfrm>
            <a:off x="3265373" y="5209889"/>
            <a:ext cx="1401450" cy="276999"/>
            <a:chOff x="3265373" y="5209889"/>
            <a:chExt cx="1401450" cy="276999"/>
          </a:xfrm>
        </p:grpSpPr>
        <p:sp>
          <p:nvSpPr>
            <p:cNvPr id="132" name="矩形 131"/>
            <p:cNvSpPr/>
            <p:nvPr/>
          </p:nvSpPr>
          <p:spPr>
            <a:xfrm>
              <a:off x="3265373" y="520988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33" name="椭圆 132"/>
            <p:cNvSpPr/>
            <p:nvPr/>
          </p:nvSpPr>
          <p:spPr>
            <a:xfrm flipV="1">
              <a:off x="4543026" y="5291619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134" name="直线连接符 133"/>
          <p:cNvCxnSpPr/>
          <p:nvPr/>
        </p:nvCxnSpPr>
        <p:spPr>
          <a:xfrm flipH="1">
            <a:off x="6293244" y="3988215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组 62"/>
          <p:cNvGrpSpPr/>
          <p:nvPr/>
        </p:nvGrpSpPr>
        <p:grpSpPr>
          <a:xfrm>
            <a:off x="5599719" y="4218819"/>
            <a:ext cx="1401450" cy="276999"/>
            <a:chOff x="5599719" y="4218819"/>
            <a:chExt cx="1401450" cy="276999"/>
          </a:xfrm>
        </p:grpSpPr>
        <p:sp>
          <p:nvSpPr>
            <p:cNvPr id="135" name="矩形 134"/>
            <p:cNvSpPr/>
            <p:nvPr/>
          </p:nvSpPr>
          <p:spPr>
            <a:xfrm>
              <a:off x="5599719" y="421881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36" name="椭圆 135"/>
            <p:cNvSpPr/>
            <p:nvPr/>
          </p:nvSpPr>
          <p:spPr>
            <a:xfrm flipV="1">
              <a:off x="6877372" y="4300550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5" name="组 64"/>
          <p:cNvGrpSpPr/>
          <p:nvPr/>
        </p:nvGrpSpPr>
        <p:grpSpPr>
          <a:xfrm>
            <a:off x="5386615" y="4549177"/>
            <a:ext cx="1401450" cy="276999"/>
            <a:chOff x="5386615" y="4549177"/>
            <a:chExt cx="1401450" cy="276999"/>
          </a:xfrm>
        </p:grpSpPr>
        <p:sp>
          <p:nvSpPr>
            <p:cNvPr id="137" name="矩形 136"/>
            <p:cNvSpPr/>
            <p:nvPr/>
          </p:nvSpPr>
          <p:spPr>
            <a:xfrm>
              <a:off x="5386615" y="4549177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38" name="椭圆 137"/>
            <p:cNvSpPr/>
            <p:nvPr/>
          </p:nvSpPr>
          <p:spPr>
            <a:xfrm flipV="1">
              <a:off x="6664268" y="4630907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6" name="组 65"/>
          <p:cNvGrpSpPr/>
          <p:nvPr/>
        </p:nvGrpSpPr>
        <p:grpSpPr>
          <a:xfrm>
            <a:off x="5173509" y="4879533"/>
            <a:ext cx="1401450" cy="276999"/>
            <a:chOff x="5173509" y="4879533"/>
            <a:chExt cx="1401450" cy="276999"/>
          </a:xfrm>
        </p:grpSpPr>
        <p:sp>
          <p:nvSpPr>
            <p:cNvPr id="139" name="矩形 138"/>
            <p:cNvSpPr/>
            <p:nvPr/>
          </p:nvSpPr>
          <p:spPr>
            <a:xfrm>
              <a:off x="5173509" y="48795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40" name="椭圆 139"/>
            <p:cNvSpPr/>
            <p:nvPr/>
          </p:nvSpPr>
          <p:spPr>
            <a:xfrm flipV="1">
              <a:off x="6451162" y="4961263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7" name="组 66"/>
          <p:cNvGrpSpPr/>
          <p:nvPr/>
        </p:nvGrpSpPr>
        <p:grpSpPr>
          <a:xfrm>
            <a:off x="4960404" y="5209889"/>
            <a:ext cx="1401450" cy="276999"/>
            <a:chOff x="4960404" y="5209889"/>
            <a:chExt cx="1401450" cy="276999"/>
          </a:xfrm>
        </p:grpSpPr>
        <p:sp>
          <p:nvSpPr>
            <p:cNvPr id="141" name="矩形 140"/>
            <p:cNvSpPr/>
            <p:nvPr/>
          </p:nvSpPr>
          <p:spPr>
            <a:xfrm>
              <a:off x="4960404" y="520988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42" name="椭圆 141"/>
            <p:cNvSpPr/>
            <p:nvPr/>
          </p:nvSpPr>
          <p:spPr>
            <a:xfrm flipV="1">
              <a:off x="6238057" y="5291619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92" name="直线连接符 91"/>
          <p:cNvCxnSpPr/>
          <p:nvPr/>
        </p:nvCxnSpPr>
        <p:spPr>
          <a:xfrm flipH="1" flipV="1">
            <a:off x="7988275" y="1879830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组 47"/>
          <p:cNvGrpSpPr/>
          <p:nvPr/>
        </p:nvGrpSpPr>
        <p:grpSpPr>
          <a:xfrm>
            <a:off x="7294749" y="2701955"/>
            <a:ext cx="1401450" cy="276999"/>
            <a:chOff x="7294749" y="2701955"/>
            <a:chExt cx="1401450" cy="276999"/>
          </a:xfrm>
        </p:grpSpPr>
        <p:sp>
          <p:nvSpPr>
            <p:cNvPr id="103" name="矩形 102"/>
            <p:cNvSpPr/>
            <p:nvPr/>
          </p:nvSpPr>
          <p:spPr>
            <a:xfrm>
              <a:off x="7294749" y="270195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8572402" y="2783686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46" name="组 45"/>
          <p:cNvGrpSpPr/>
          <p:nvPr/>
        </p:nvGrpSpPr>
        <p:grpSpPr>
          <a:xfrm>
            <a:off x="7081645" y="2371598"/>
            <a:ext cx="1401450" cy="276999"/>
            <a:chOff x="7081645" y="2371598"/>
            <a:chExt cx="1401450" cy="276999"/>
          </a:xfrm>
        </p:grpSpPr>
        <p:sp>
          <p:nvSpPr>
            <p:cNvPr id="101" name="矩形 100"/>
            <p:cNvSpPr/>
            <p:nvPr/>
          </p:nvSpPr>
          <p:spPr>
            <a:xfrm>
              <a:off x="7081645" y="2371598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8359298" y="2453328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6868540" y="2041242"/>
            <a:ext cx="1401450" cy="276999"/>
            <a:chOff x="6868540" y="2041242"/>
            <a:chExt cx="1401450" cy="276999"/>
          </a:xfrm>
        </p:grpSpPr>
        <p:sp>
          <p:nvSpPr>
            <p:cNvPr id="99" name="矩形 98"/>
            <p:cNvSpPr/>
            <p:nvPr/>
          </p:nvSpPr>
          <p:spPr>
            <a:xfrm>
              <a:off x="6868540" y="204124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00" name="椭圆 99"/>
            <p:cNvSpPr/>
            <p:nvPr/>
          </p:nvSpPr>
          <p:spPr>
            <a:xfrm>
              <a:off x="8146193" y="2122972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43" name="组 42"/>
          <p:cNvGrpSpPr/>
          <p:nvPr/>
        </p:nvGrpSpPr>
        <p:grpSpPr>
          <a:xfrm>
            <a:off x="6655435" y="1710886"/>
            <a:ext cx="1401450" cy="276999"/>
            <a:chOff x="6655435" y="1710886"/>
            <a:chExt cx="1401450" cy="276999"/>
          </a:xfrm>
        </p:grpSpPr>
        <p:sp>
          <p:nvSpPr>
            <p:cNvPr id="97" name="矩形 96"/>
            <p:cNvSpPr/>
            <p:nvPr/>
          </p:nvSpPr>
          <p:spPr>
            <a:xfrm>
              <a:off x="6655435" y="1710886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98" name="椭圆 97"/>
            <p:cNvSpPr/>
            <p:nvPr/>
          </p:nvSpPr>
          <p:spPr>
            <a:xfrm>
              <a:off x="7933088" y="1792616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41" name="直线连接符 40"/>
          <p:cNvCxnSpPr>
            <a:stCxn id="10" idx="0"/>
          </p:cNvCxnSpPr>
          <p:nvPr/>
        </p:nvCxnSpPr>
        <p:spPr>
          <a:xfrm flipH="1" flipV="1">
            <a:off x="2914323" y="1879830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组 15"/>
          <p:cNvGrpSpPr/>
          <p:nvPr/>
        </p:nvGrpSpPr>
        <p:grpSpPr>
          <a:xfrm>
            <a:off x="2209657" y="2701955"/>
            <a:ext cx="1401450" cy="276999"/>
            <a:chOff x="2209657" y="2701955"/>
            <a:chExt cx="1401450" cy="276999"/>
          </a:xfrm>
        </p:grpSpPr>
        <p:sp>
          <p:nvSpPr>
            <p:cNvPr id="45" name="矩形 44"/>
            <p:cNvSpPr/>
            <p:nvPr/>
          </p:nvSpPr>
          <p:spPr>
            <a:xfrm>
              <a:off x="2209657" y="270195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47" name="椭圆 46"/>
            <p:cNvSpPr/>
            <p:nvPr/>
          </p:nvSpPr>
          <p:spPr>
            <a:xfrm>
              <a:off x="3487310" y="2783686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9" name="组 8"/>
          <p:cNvGrpSpPr/>
          <p:nvPr/>
        </p:nvGrpSpPr>
        <p:grpSpPr>
          <a:xfrm>
            <a:off x="1996553" y="2371598"/>
            <a:ext cx="1401450" cy="276999"/>
            <a:chOff x="1996553" y="2371598"/>
            <a:chExt cx="1401450" cy="276999"/>
          </a:xfrm>
        </p:grpSpPr>
        <p:sp>
          <p:nvSpPr>
            <p:cNvPr id="50" name="矩形 49"/>
            <p:cNvSpPr/>
            <p:nvPr/>
          </p:nvSpPr>
          <p:spPr>
            <a:xfrm>
              <a:off x="1996553" y="2371598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51" name="椭圆 50"/>
            <p:cNvSpPr/>
            <p:nvPr/>
          </p:nvSpPr>
          <p:spPr>
            <a:xfrm>
              <a:off x="3274206" y="2453328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5" name="组 4"/>
          <p:cNvGrpSpPr/>
          <p:nvPr/>
        </p:nvGrpSpPr>
        <p:grpSpPr>
          <a:xfrm>
            <a:off x="1783448" y="2041242"/>
            <a:ext cx="1401450" cy="276999"/>
            <a:chOff x="1783448" y="2041242"/>
            <a:chExt cx="1401450" cy="276999"/>
          </a:xfrm>
        </p:grpSpPr>
        <p:sp>
          <p:nvSpPr>
            <p:cNvPr id="53" name="矩形 52"/>
            <p:cNvSpPr/>
            <p:nvPr/>
          </p:nvSpPr>
          <p:spPr>
            <a:xfrm>
              <a:off x="1783448" y="204124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54" name="椭圆 53"/>
            <p:cNvSpPr/>
            <p:nvPr/>
          </p:nvSpPr>
          <p:spPr>
            <a:xfrm>
              <a:off x="3061101" y="2122972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4" name="组 3"/>
          <p:cNvGrpSpPr/>
          <p:nvPr/>
        </p:nvGrpSpPr>
        <p:grpSpPr>
          <a:xfrm>
            <a:off x="1570343" y="1710886"/>
            <a:ext cx="1401450" cy="276999"/>
            <a:chOff x="1570343" y="1710886"/>
            <a:chExt cx="1401450" cy="276999"/>
          </a:xfrm>
        </p:grpSpPr>
        <p:sp>
          <p:nvSpPr>
            <p:cNvPr id="56" name="矩形 55"/>
            <p:cNvSpPr/>
            <p:nvPr/>
          </p:nvSpPr>
          <p:spPr>
            <a:xfrm>
              <a:off x="1570343" y="1710886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57" name="椭圆 56"/>
            <p:cNvSpPr/>
            <p:nvPr/>
          </p:nvSpPr>
          <p:spPr>
            <a:xfrm>
              <a:off x="2847996" y="1792616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64" name="直线连接符 63"/>
          <p:cNvCxnSpPr/>
          <p:nvPr/>
        </p:nvCxnSpPr>
        <p:spPr>
          <a:xfrm flipH="1" flipV="1">
            <a:off x="4598213" y="1879830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组 36"/>
          <p:cNvGrpSpPr/>
          <p:nvPr/>
        </p:nvGrpSpPr>
        <p:grpSpPr>
          <a:xfrm>
            <a:off x="3904688" y="2701955"/>
            <a:ext cx="1401450" cy="276999"/>
            <a:chOff x="3904688" y="2701955"/>
            <a:chExt cx="1401450" cy="276999"/>
          </a:xfrm>
        </p:grpSpPr>
        <p:sp>
          <p:nvSpPr>
            <p:cNvPr id="75" name="矩形 74"/>
            <p:cNvSpPr/>
            <p:nvPr/>
          </p:nvSpPr>
          <p:spPr>
            <a:xfrm>
              <a:off x="3904688" y="270195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76" name="椭圆 75"/>
            <p:cNvSpPr/>
            <p:nvPr/>
          </p:nvSpPr>
          <p:spPr>
            <a:xfrm>
              <a:off x="5182341" y="2783686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3691584" y="2371598"/>
            <a:ext cx="1401450" cy="276999"/>
            <a:chOff x="3691584" y="2371598"/>
            <a:chExt cx="1401450" cy="276999"/>
          </a:xfrm>
        </p:grpSpPr>
        <p:sp>
          <p:nvSpPr>
            <p:cNvPr id="73" name="矩形 72"/>
            <p:cNvSpPr/>
            <p:nvPr/>
          </p:nvSpPr>
          <p:spPr>
            <a:xfrm>
              <a:off x="3691584" y="2371598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74" name="椭圆 73"/>
            <p:cNvSpPr/>
            <p:nvPr/>
          </p:nvSpPr>
          <p:spPr>
            <a:xfrm>
              <a:off x="4969237" y="2453328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35" name="组 34"/>
          <p:cNvGrpSpPr/>
          <p:nvPr/>
        </p:nvGrpSpPr>
        <p:grpSpPr>
          <a:xfrm>
            <a:off x="3478479" y="2041242"/>
            <a:ext cx="1401450" cy="276999"/>
            <a:chOff x="3478479" y="2041242"/>
            <a:chExt cx="1401450" cy="276999"/>
          </a:xfrm>
        </p:grpSpPr>
        <p:sp>
          <p:nvSpPr>
            <p:cNvPr id="71" name="矩形 70"/>
            <p:cNvSpPr/>
            <p:nvPr/>
          </p:nvSpPr>
          <p:spPr>
            <a:xfrm>
              <a:off x="3478479" y="204124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72" name="椭圆 71"/>
            <p:cNvSpPr/>
            <p:nvPr/>
          </p:nvSpPr>
          <p:spPr>
            <a:xfrm>
              <a:off x="4756132" y="2122972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3265373" y="1710886"/>
            <a:ext cx="1401450" cy="276999"/>
            <a:chOff x="3265373" y="1710886"/>
            <a:chExt cx="1401450" cy="276999"/>
          </a:xfrm>
        </p:grpSpPr>
        <p:sp>
          <p:nvSpPr>
            <p:cNvPr id="69" name="矩形 68"/>
            <p:cNvSpPr/>
            <p:nvPr/>
          </p:nvSpPr>
          <p:spPr>
            <a:xfrm>
              <a:off x="3265373" y="1710886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70" name="椭圆 69"/>
            <p:cNvSpPr/>
            <p:nvPr/>
          </p:nvSpPr>
          <p:spPr>
            <a:xfrm>
              <a:off x="4543026" y="1792616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78" name="直线连接符 77"/>
          <p:cNvCxnSpPr/>
          <p:nvPr/>
        </p:nvCxnSpPr>
        <p:spPr>
          <a:xfrm flipH="1" flipV="1">
            <a:off x="6293244" y="1879830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2" name="组 41"/>
          <p:cNvGrpSpPr/>
          <p:nvPr/>
        </p:nvGrpSpPr>
        <p:grpSpPr>
          <a:xfrm>
            <a:off x="5599719" y="2701955"/>
            <a:ext cx="1401450" cy="276999"/>
            <a:chOff x="5599719" y="2701955"/>
            <a:chExt cx="1401450" cy="276999"/>
          </a:xfrm>
        </p:grpSpPr>
        <p:sp>
          <p:nvSpPr>
            <p:cNvPr id="89" name="矩形 88"/>
            <p:cNvSpPr/>
            <p:nvPr/>
          </p:nvSpPr>
          <p:spPr>
            <a:xfrm>
              <a:off x="5599719" y="270195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90" name="椭圆 89"/>
            <p:cNvSpPr/>
            <p:nvPr/>
          </p:nvSpPr>
          <p:spPr>
            <a:xfrm>
              <a:off x="6877372" y="2783686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40" name="组 39"/>
          <p:cNvGrpSpPr/>
          <p:nvPr/>
        </p:nvGrpSpPr>
        <p:grpSpPr>
          <a:xfrm>
            <a:off x="5386615" y="2371598"/>
            <a:ext cx="1401450" cy="276999"/>
            <a:chOff x="5386615" y="2371598"/>
            <a:chExt cx="1401450" cy="276999"/>
          </a:xfrm>
        </p:grpSpPr>
        <p:sp>
          <p:nvSpPr>
            <p:cNvPr id="87" name="矩形 86"/>
            <p:cNvSpPr/>
            <p:nvPr/>
          </p:nvSpPr>
          <p:spPr>
            <a:xfrm>
              <a:off x="5386615" y="2371598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88" name="椭圆 87"/>
            <p:cNvSpPr/>
            <p:nvPr/>
          </p:nvSpPr>
          <p:spPr>
            <a:xfrm>
              <a:off x="6664268" y="2453328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5173509" y="2041242"/>
            <a:ext cx="1401450" cy="276999"/>
            <a:chOff x="5173509" y="2041242"/>
            <a:chExt cx="1401450" cy="276999"/>
          </a:xfrm>
        </p:grpSpPr>
        <p:sp>
          <p:nvSpPr>
            <p:cNvPr id="85" name="矩形 84"/>
            <p:cNvSpPr/>
            <p:nvPr/>
          </p:nvSpPr>
          <p:spPr>
            <a:xfrm>
              <a:off x="5173509" y="204124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86" name="椭圆 85"/>
            <p:cNvSpPr/>
            <p:nvPr/>
          </p:nvSpPr>
          <p:spPr>
            <a:xfrm>
              <a:off x="6451162" y="2122972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4960404" y="1710886"/>
            <a:ext cx="1401450" cy="276999"/>
            <a:chOff x="4960404" y="1710886"/>
            <a:chExt cx="1401450" cy="276999"/>
          </a:xfrm>
        </p:grpSpPr>
        <p:sp>
          <p:nvSpPr>
            <p:cNvPr id="83" name="矩形 82"/>
            <p:cNvSpPr/>
            <p:nvPr/>
          </p:nvSpPr>
          <p:spPr>
            <a:xfrm>
              <a:off x="4960404" y="1710886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84" name="椭圆 83"/>
            <p:cNvSpPr/>
            <p:nvPr/>
          </p:nvSpPr>
          <p:spPr>
            <a:xfrm>
              <a:off x="6238057" y="1792616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sp>
        <p:nvSpPr>
          <p:cNvPr id="6" name="矩形 5"/>
          <p:cNvSpPr/>
          <p:nvPr/>
        </p:nvSpPr>
        <p:spPr>
          <a:xfrm>
            <a:off x="2605959" y="3525279"/>
            <a:ext cx="7832044" cy="1410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7" name="等腰三角形 6"/>
          <p:cNvSpPr/>
          <p:nvPr/>
        </p:nvSpPr>
        <p:spPr>
          <a:xfrm rot="5400000">
            <a:off x="9479575" y="3196050"/>
            <a:ext cx="1916852" cy="79956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8" name="等腰三角形 7"/>
          <p:cNvSpPr/>
          <p:nvPr/>
        </p:nvSpPr>
        <p:spPr>
          <a:xfrm rot="5400000">
            <a:off x="1974282" y="3196049"/>
            <a:ext cx="1058237" cy="79956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0" name="椭圆 9"/>
          <p:cNvSpPr/>
          <p:nvPr/>
        </p:nvSpPr>
        <p:spPr>
          <a:xfrm>
            <a:off x="3447074" y="3219817"/>
            <a:ext cx="752016" cy="752016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4" name="Freeform 217"/>
          <p:cNvSpPr>
            <a:spLocks noEditPoints="1"/>
          </p:cNvSpPr>
          <p:nvPr/>
        </p:nvSpPr>
        <p:spPr bwMode="auto">
          <a:xfrm>
            <a:off x="3650802" y="3459674"/>
            <a:ext cx="366859" cy="266805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1200"/>
          </a:p>
        </p:txBody>
      </p:sp>
      <p:sp>
        <p:nvSpPr>
          <p:cNvPr id="12" name="椭圆 11"/>
          <p:cNvSpPr/>
          <p:nvPr/>
        </p:nvSpPr>
        <p:spPr>
          <a:xfrm>
            <a:off x="6837685" y="3219817"/>
            <a:ext cx="752016" cy="752016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5" name="Freeform 119"/>
          <p:cNvSpPr>
            <a:spLocks noEditPoints="1"/>
          </p:cNvSpPr>
          <p:nvPr/>
        </p:nvSpPr>
        <p:spPr bwMode="auto">
          <a:xfrm>
            <a:off x="7031259" y="3415396"/>
            <a:ext cx="360640" cy="360640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1200"/>
          </a:p>
        </p:txBody>
      </p:sp>
      <p:sp>
        <p:nvSpPr>
          <p:cNvPr id="11" name="椭圆 10"/>
          <p:cNvSpPr/>
          <p:nvPr/>
        </p:nvSpPr>
        <p:spPr>
          <a:xfrm>
            <a:off x="5142379" y="3219817"/>
            <a:ext cx="752016" cy="752016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grpSp>
        <p:nvGrpSpPr>
          <p:cNvPr id="144" name="组 143"/>
          <p:cNvGrpSpPr/>
          <p:nvPr/>
        </p:nvGrpSpPr>
        <p:grpSpPr>
          <a:xfrm>
            <a:off x="5314636" y="3304732"/>
            <a:ext cx="429589" cy="514851"/>
            <a:chOff x="3985381" y="2478549"/>
            <a:chExt cx="322192" cy="386138"/>
          </a:xfrm>
        </p:grpSpPr>
        <p:sp>
          <p:nvSpPr>
            <p:cNvPr id="17" name="Freeform 47"/>
            <p:cNvSpPr>
              <a:spLocks/>
            </p:cNvSpPr>
            <p:nvPr/>
          </p:nvSpPr>
          <p:spPr bwMode="auto">
            <a:xfrm>
              <a:off x="4102206" y="2809349"/>
              <a:ext cx="91001" cy="19676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4102206" y="2845011"/>
              <a:ext cx="91001" cy="19676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19" name="Freeform 49"/>
            <p:cNvSpPr>
              <a:spLocks noEditPoints="1"/>
            </p:cNvSpPr>
            <p:nvPr/>
          </p:nvSpPr>
          <p:spPr bwMode="auto">
            <a:xfrm>
              <a:off x="4054246" y="2568320"/>
              <a:ext cx="184461" cy="225042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0" name="Rectangle 50"/>
            <p:cNvSpPr>
              <a:spLocks noChangeArrowheads="1"/>
            </p:cNvSpPr>
            <p:nvPr/>
          </p:nvSpPr>
          <p:spPr bwMode="auto">
            <a:xfrm>
              <a:off x="4102206" y="2749092"/>
              <a:ext cx="91001" cy="4427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1" name="Rectangle 51"/>
            <p:cNvSpPr>
              <a:spLocks noChangeArrowheads="1"/>
            </p:cNvSpPr>
            <p:nvPr/>
          </p:nvSpPr>
          <p:spPr bwMode="auto">
            <a:xfrm>
              <a:off x="4102206" y="2809349"/>
              <a:ext cx="91001" cy="1967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2" name="Freeform 52"/>
            <p:cNvSpPr>
              <a:spLocks/>
            </p:cNvSpPr>
            <p:nvPr/>
          </p:nvSpPr>
          <p:spPr bwMode="auto">
            <a:xfrm>
              <a:off x="4136639" y="2478549"/>
              <a:ext cx="20906" cy="7009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3" name="Freeform 53"/>
            <p:cNvSpPr>
              <a:spLocks/>
            </p:cNvSpPr>
            <p:nvPr/>
          </p:nvSpPr>
          <p:spPr bwMode="auto">
            <a:xfrm>
              <a:off x="4048098" y="2498225"/>
              <a:ext cx="50419" cy="68865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4" name="Freeform 54"/>
            <p:cNvSpPr>
              <a:spLocks/>
            </p:cNvSpPr>
            <p:nvPr/>
          </p:nvSpPr>
          <p:spPr bwMode="auto">
            <a:xfrm>
              <a:off x="3985381" y="2560942"/>
              <a:ext cx="70095" cy="5041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5" name="Freeform 55"/>
            <p:cNvSpPr>
              <a:spLocks/>
            </p:cNvSpPr>
            <p:nvPr/>
          </p:nvSpPr>
          <p:spPr bwMode="auto">
            <a:xfrm>
              <a:off x="4238708" y="2560942"/>
              <a:ext cx="68865" cy="50419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6" name="Freeform 56"/>
            <p:cNvSpPr>
              <a:spLocks/>
            </p:cNvSpPr>
            <p:nvPr/>
          </p:nvSpPr>
          <p:spPr bwMode="auto">
            <a:xfrm>
              <a:off x="4194437" y="2498225"/>
              <a:ext cx="50419" cy="68865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</p:grpSp>
      <p:sp>
        <p:nvSpPr>
          <p:cNvPr id="13" name="椭圆 12"/>
          <p:cNvSpPr/>
          <p:nvPr/>
        </p:nvSpPr>
        <p:spPr>
          <a:xfrm>
            <a:off x="8532989" y="3219817"/>
            <a:ext cx="752016" cy="752016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145" name="组 144"/>
          <p:cNvGrpSpPr/>
          <p:nvPr/>
        </p:nvGrpSpPr>
        <p:grpSpPr>
          <a:xfrm>
            <a:off x="8691882" y="3470056"/>
            <a:ext cx="429907" cy="252693"/>
            <a:chOff x="6518316" y="2602542"/>
            <a:chExt cx="322430" cy="189520"/>
          </a:xfrm>
        </p:grpSpPr>
        <p:sp>
          <p:nvSpPr>
            <p:cNvPr id="28" name="Freeform 230"/>
            <p:cNvSpPr>
              <a:spLocks noEditPoints="1"/>
            </p:cNvSpPr>
            <p:nvPr/>
          </p:nvSpPr>
          <p:spPr bwMode="auto">
            <a:xfrm>
              <a:off x="6592155" y="2602542"/>
              <a:ext cx="174752" cy="18952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29" name="Freeform 231"/>
            <p:cNvSpPr>
              <a:spLocks/>
            </p:cNvSpPr>
            <p:nvPr/>
          </p:nvSpPr>
          <p:spPr bwMode="auto">
            <a:xfrm>
              <a:off x="6737371" y="2602542"/>
              <a:ext cx="73839" cy="72608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30" name="Freeform 232"/>
            <p:cNvSpPr>
              <a:spLocks/>
            </p:cNvSpPr>
            <p:nvPr/>
          </p:nvSpPr>
          <p:spPr bwMode="auto">
            <a:xfrm>
              <a:off x="6733680" y="2704686"/>
              <a:ext cx="107066" cy="60302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31" name="Freeform 233"/>
            <p:cNvSpPr>
              <a:spLocks/>
            </p:cNvSpPr>
            <p:nvPr/>
          </p:nvSpPr>
          <p:spPr bwMode="auto">
            <a:xfrm>
              <a:off x="6737371" y="2602542"/>
              <a:ext cx="73839" cy="72608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32" name="Freeform 234"/>
            <p:cNvSpPr>
              <a:spLocks/>
            </p:cNvSpPr>
            <p:nvPr/>
          </p:nvSpPr>
          <p:spPr bwMode="auto">
            <a:xfrm>
              <a:off x="6733680" y="2704686"/>
              <a:ext cx="107066" cy="60302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33" name="Freeform 235"/>
            <p:cNvSpPr>
              <a:spLocks/>
            </p:cNvSpPr>
            <p:nvPr/>
          </p:nvSpPr>
          <p:spPr bwMode="auto">
            <a:xfrm>
              <a:off x="6547852" y="2602542"/>
              <a:ext cx="72608" cy="72608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34" name="Freeform 236"/>
            <p:cNvSpPr>
              <a:spLocks/>
            </p:cNvSpPr>
            <p:nvPr/>
          </p:nvSpPr>
          <p:spPr bwMode="auto">
            <a:xfrm>
              <a:off x="6518316" y="2704686"/>
              <a:ext cx="107066" cy="60302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pic>
        <p:nvPicPr>
          <p:cNvPr id="105" name="图片 10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62" y="6198792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97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YOUR TITLE HERE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cxnSp>
        <p:nvCxnSpPr>
          <p:cNvPr id="107" name="直线连接符 106"/>
          <p:cNvCxnSpPr/>
          <p:nvPr/>
        </p:nvCxnSpPr>
        <p:spPr>
          <a:xfrm flipH="1">
            <a:off x="7988275" y="3988215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组 67"/>
          <p:cNvGrpSpPr/>
          <p:nvPr/>
        </p:nvGrpSpPr>
        <p:grpSpPr>
          <a:xfrm>
            <a:off x="7294749" y="4218819"/>
            <a:ext cx="1401450" cy="276999"/>
            <a:chOff x="7294749" y="4218819"/>
            <a:chExt cx="1401450" cy="276999"/>
          </a:xfrm>
        </p:grpSpPr>
        <p:sp>
          <p:nvSpPr>
            <p:cNvPr id="108" name="矩形 107"/>
            <p:cNvSpPr/>
            <p:nvPr/>
          </p:nvSpPr>
          <p:spPr>
            <a:xfrm>
              <a:off x="7294749" y="421881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09" name="椭圆 108"/>
            <p:cNvSpPr/>
            <p:nvPr/>
          </p:nvSpPr>
          <p:spPr>
            <a:xfrm flipV="1">
              <a:off x="8572402" y="4300550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77" name="组 76"/>
          <p:cNvGrpSpPr/>
          <p:nvPr/>
        </p:nvGrpSpPr>
        <p:grpSpPr>
          <a:xfrm>
            <a:off x="7081645" y="4549177"/>
            <a:ext cx="1401450" cy="276999"/>
            <a:chOff x="7081645" y="4549177"/>
            <a:chExt cx="1401450" cy="276999"/>
          </a:xfrm>
        </p:grpSpPr>
        <p:sp>
          <p:nvSpPr>
            <p:cNvPr id="110" name="矩形 109"/>
            <p:cNvSpPr/>
            <p:nvPr/>
          </p:nvSpPr>
          <p:spPr>
            <a:xfrm>
              <a:off x="7081645" y="4549177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11" name="椭圆 110"/>
            <p:cNvSpPr/>
            <p:nvPr/>
          </p:nvSpPr>
          <p:spPr>
            <a:xfrm flipV="1">
              <a:off x="8359298" y="4630907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79" name="组 78"/>
          <p:cNvGrpSpPr/>
          <p:nvPr/>
        </p:nvGrpSpPr>
        <p:grpSpPr>
          <a:xfrm>
            <a:off x="6868540" y="4879533"/>
            <a:ext cx="1401450" cy="276999"/>
            <a:chOff x="6868540" y="4879533"/>
            <a:chExt cx="1401450" cy="276999"/>
          </a:xfrm>
        </p:grpSpPr>
        <p:sp>
          <p:nvSpPr>
            <p:cNvPr id="112" name="矩形 111"/>
            <p:cNvSpPr/>
            <p:nvPr/>
          </p:nvSpPr>
          <p:spPr>
            <a:xfrm>
              <a:off x="6868540" y="48795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13" name="椭圆 112"/>
            <p:cNvSpPr/>
            <p:nvPr/>
          </p:nvSpPr>
          <p:spPr>
            <a:xfrm flipV="1">
              <a:off x="8146193" y="4961263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80" name="组 79"/>
          <p:cNvGrpSpPr/>
          <p:nvPr/>
        </p:nvGrpSpPr>
        <p:grpSpPr>
          <a:xfrm>
            <a:off x="6655435" y="5209889"/>
            <a:ext cx="1401450" cy="276999"/>
            <a:chOff x="6655435" y="5209889"/>
            <a:chExt cx="1401450" cy="276999"/>
          </a:xfrm>
        </p:grpSpPr>
        <p:sp>
          <p:nvSpPr>
            <p:cNvPr id="114" name="矩形 113"/>
            <p:cNvSpPr/>
            <p:nvPr/>
          </p:nvSpPr>
          <p:spPr>
            <a:xfrm>
              <a:off x="6655435" y="520988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15" name="椭圆 114"/>
            <p:cNvSpPr/>
            <p:nvPr/>
          </p:nvSpPr>
          <p:spPr>
            <a:xfrm flipV="1">
              <a:off x="7933088" y="5291619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116" name="直线连接符 115"/>
          <p:cNvCxnSpPr/>
          <p:nvPr/>
        </p:nvCxnSpPr>
        <p:spPr>
          <a:xfrm flipH="1">
            <a:off x="2903183" y="3988215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" name="组 48"/>
          <p:cNvGrpSpPr/>
          <p:nvPr/>
        </p:nvGrpSpPr>
        <p:grpSpPr>
          <a:xfrm>
            <a:off x="2209657" y="4218819"/>
            <a:ext cx="1401450" cy="276999"/>
            <a:chOff x="2209657" y="4218819"/>
            <a:chExt cx="1401450" cy="276999"/>
          </a:xfrm>
        </p:grpSpPr>
        <p:sp>
          <p:nvSpPr>
            <p:cNvPr id="117" name="矩形 116"/>
            <p:cNvSpPr/>
            <p:nvPr/>
          </p:nvSpPr>
          <p:spPr>
            <a:xfrm>
              <a:off x="2209657" y="421881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18" name="椭圆 117"/>
            <p:cNvSpPr/>
            <p:nvPr/>
          </p:nvSpPr>
          <p:spPr>
            <a:xfrm flipV="1">
              <a:off x="3487310" y="4300550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52" name="组 51"/>
          <p:cNvGrpSpPr/>
          <p:nvPr/>
        </p:nvGrpSpPr>
        <p:grpSpPr>
          <a:xfrm>
            <a:off x="1996553" y="4549177"/>
            <a:ext cx="1401450" cy="276999"/>
            <a:chOff x="1996553" y="4549177"/>
            <a:chExt cx="1401450" cy="276999"/>
          </a:xfrm>
        </p:grpSpPr>
        <p:sp>
          <p:nvSpPr>
            <p:cNvPr id="119" name="矩形 118"/>
            <p:cNvSpPr/>
            <p:nvPr/>
          </p:nvSpPr>
          <p:spPr>
            <a:xfrm>
              <a:off x="1996553" y="4549177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20" name="椭圆 119"/>
            <p:cNvSpPr/>
            <p:nvPr/>
          </p:nvSpPr>
          <p:spPr>
            <a:xfrm flipV="1">
              <a:off x="3274206" y="4630907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55" name="组 54"/>
          <p:cNvGrpSpPr/>
          <p:nvPr/>
        </p:nvGrpSpPr>
        <p:grpSpPr>
          <a:xfrm>
            <a:off x="1783448" y="4879533"/>
            <a:ext cx="1401450" cy="276999"/>
            <a:chOff x="1783448" y="4879533"/>
            <a:chExt cx="1401450" cy="276999"/>
          </a:xfrm>
        </p:grpSpPr>
        <p:sp>
          <p:nvSpPr>
            <p:cNvPr id="121" name="矩形 120"/>
            <p:cNvSpPr/>
            <p:nvPr/>
          </p:nvSpPr>
          <p:spPr>
            <a:xfrm>
              <a:off x="1783448" y="48795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22" name="椭圆 121"/>
            <p:cNvSpPr/>
            <p:nvPr/>
          </p:nvSpPr>
          <p:spPr>
            <a:xfrm flipV="1">
              <a:off x="3061101" y="4961263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58" name="组 57"/>
          <p:cNvGrpSpPr/>
          <p:nvPr/>
        </p:nvGrpSpPr>
        <p:grpSpPr>
          <a:xfrm>
            <a:off x="1570343" y="5209889"/>
            <a:ext cx="1401450" cy="276999"/>
            <a:chOff x="1570343" y="5209889"/>
            <a:chExt cx="1401450" cy="276999"/>
          </a:xfrm>
        </p:grpSpPr>
        <p:sp>
          <p:nvSpPr>
            <p:cNvPr id="123" name="矩形 122"/>
            <p:cNvSpPr/>
            <p:nvPr/>
          </p:nvSpPr>
          <p:spPr>
            <a:xfrm>
              <a:off x="1570343" y="520988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24" name="椭圆 123"/>
            <p:cNvSpPr/>
            <p:nvPr/>
          </p:nvSpPr>
          <p:spPr>
            <a:xfrm flipV="1">
              <a:off x="2847996" y="5291619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125" name="直线连接符 124"/>
          <p:cNvCxnSpPr/>
          <p:nvPr/>
        </p:nvCxnSpPr>
        <p:spPr>
          <a:xfrm flipH="1">
            <a:off x="4598213" y="3988215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组 58"/>
          <p:cNvGrpSpPr/>
          <p:nvPr/>
        </p:nvGrpSpPr>
        <p:grpSpPr>
          <a:xfrm>
            <a:off x="3904688" y="4218819"/>
            <a:ext cx="1401450" cy="276999"/>
            <a:chOff x="3904688" y="4218819"/>
            <a:chExt cx="1401450" cy="276999"/>
          </a:xfrm>
        </p:grpSpPr>
        <p:sp>
          <p:nvSpPr>
            <p:cNvPr id="126" name="矩形 125"/>
            <p:cNvSpPr/>
            <p:nvPr/>
          </p:nvSpPr>
          <p:spPr>
            <a:xfrm>
              <a:off x="3904688" y="421881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27" name="椭圆 126"/>
            <p:cNvSpPr/>
            <p:nvPr/>
          </p:nvSpPr>
          <p:spPr>
            <a:xfrm flipV="1">
              <a:off x="5182341" y="4300550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0" name="组 59"/>
          <p:cNvGrpSpPr/>
          <p:nvPr/>
        </p:nvGrpSpPr>
        <p:grpSpPr>
          <a:xfrm>
            <a:off x="3691584" y="4549177"/>
            <a:ext cx="1401450" cy="276999"/>
            <a:chOff x="3691584" y="4549177"/>
            <a:chExt cx="1401450" cy="276999"/>
          </a:xfrm>
        </p:grpSpPr>
        <p:sp>
          <p:nvSpPr>
            <p:cNvPr id="128" name="矩形 127"/>
            <p:cNvSpPr/>
            <p:nvPr/>
          </p:nvSpPr>
          <p:spPr>
            <a:xfrm>
              <a:off x="3691584" y="4549177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29" name="椭圆 128"/>
            <p:cNvSpPr/>
            <p:nvPr/>
          </p:nvSpPr>
          <p:spPr>
            <a:xfrm flipV="1">
              <a:off x="4969237" y="4630907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1" name="组 60"/>
          <p:cNvGrpSpPr/>
          <p:nvPr/>
        </p:nvGrpSpPr>
        <p:grpSpPr>
          <a:xfrm>
            <a:off x="3478479" y="4879533"/>
            <a:ext cx="1401450" cy="276999"/>
            <a:chOff x="3478479" y="4879533"/>
            <a:chExt cx="1401450" cy="276999"/>
          </a:xfrm>
        </p:grpSpPr>
        <p:sp>
          <p:nvSpPr>
            <p:cNvPr id="130" name="矩形 129"/>
            <p:cNvSpPr/>
            <p:nvPr/>
          </p:nvSpPr>
          <p:spPr>
            <a:xfrm>
              <a:off x="3478479" y="48795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31" name="椭圆 130"/>
            <p:cNvSpPr/>
            <p:nvPr/>
          </p:nvSpPr>
          <p:spPr>
            <a:xfrm flipV="1">
              <a:off x="4756132" y="4961263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2" name="组 61"/>
          <p:cNvGrpSpPr/>
          <p:nvPr/>
        </p:nvGrpSpPr>
        <p:grpSpPr>
          <a:xfrm>
            <a:off x="3265373" y="5209889"/>
            <a:ext cx="1401450" cy="276999"/>
            <a:chOff x="3265373" y="5209889"/>
            <a:chExt cx="1401450" cy="276999"/>
          </a:xfrm>
        </p:grpSpPr>
        <p:sp>
          <p:nvSpPr>
            <p:cNvPr id="132" name="矩形 131"/>
            <p:cNvSpPr/>
            <p:nvPr/>
          </p:nvSpPr>
          <p:spPr>
            <a:xfrm>
              <a:off x="3265373" y="520988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33" name="椭圆 132"/>
            <p:cNvSpPr/>
            <p:nvPr/>
          </p:nvSpPr>
          <p:spPr>
            <a:xfrm flipV="1">
              <a:off x="4543026" y="5291619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134" name="直线连接符 133"/>
          <p:cNvCxnSpPr/>
          <p:nvPr/>
        </p:nvCxnSpPr>
        <p:spPr>
          <a:xfrm flipH="1">
            <a:off x="6293244" y="3988215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组 62"/>
          <p:cNvGrpSpPr/>
          <p:nvPr/>
        </p:nvGrpSpPr>
        <p:grpSpPr>
          <a:xfrm>
            <a:off x="5599719" y="4218819"/>
            <a:ext cx="1401450" cy="276999"/>
            <a:chOff x="5599719" y="4218819"/>
            <a:chExt cx="1401450" cy="276999"/>
          </a:xfrm>
        </p:grpSpPr>
        <p:sp>
          <p:nvSpPr>
            <p:cNvPr id="135" name="矩形 134"/>
            <p:cNvSpPr/>
            <p:nvPr/>
          </p:nvSpPr>
          <p:spPr>
            <a:xfrm>
              <a:off x="5599719" y="421881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36" name="椭圆 135"/>
            <p:cNvSpPr/>
            <p:nvPr/>
          </p:nvSpPr>
          <p:spPr>
            <a:xfrm flipV="1">
              <a:off x="6877372" y="4300550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5" name="组 64"/>
          <p:cNvGrpSpPr/>
          <p:nvPr/>
        </p:nvGrpSpPr>
        <p:grpSpPr>
          <a:xfrm>
            <a:off x="5386615" y="4549177"/>
            <a:ext cx="1401450" cy="276999"/>
            <a:chOff x="5386615" y="4549177"/>
            <a:chExt cx="1401450" cy="276999"/>
          </a:xfrm>
        </p:grpSpPr>
        <p:sp>
          <p:nvSpPr>
            <p:cNvPr id="137" name="矩形 136"/>
            <p:cNvSpPr/>
            <p:nvPr/>
          </p:nvSpPr>
          <p:spPr>
            <a:xfrm>
              <a:off x="5386615" y="4549177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38" name="椭圆 137"/>
            <p:cNvSpPr/>
            <p:nvPr/>
          </p:nvSpPr>
          <p:spPr>
            <a:xfrm flipV="1">
              <a:off x="6664268" y="4630907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6" name="组 65"/>
          <p:cNvGrpSpPr/>
          <p:nvPr/>
        </p:nvGrpSpPr>
        <p:grpSpPr>
          <a:xfrm>
            <a:off x="5173509" y="4879533"/>
            <a:ext cx="1401450" cy="276999"/>
            <a:chOff x="5173509" y="4879533"/>
            <a:chExt cx="1401450" cy="276999"/>
          </a:xfrm>
        </p:grpSpPr>
        <p:sp>
          <p:nvSpPr>
            <p:cNvPr id="139" name="矩形 138"/>
            <p:cNvSpPr/>
            <p:nvPr/>
          </p:nvSpPr>
          <p:spPr>
            <a:xfrm>
              <a:off x="5173509" y="48795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40" name="椭圆 139"/>
            <p:cNvSpPr/>
            <p:nvPr/>
          </p:nvSpPr>
          <p:spPr>
            <a:xfrm flipV="1">
              <a:off x="6451162" y="4961263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7" name="组 66"/>
          <p:cNvGrpSpPr/>
          <p:nvPr/>
        </p:nvGrpSpPr>
        <p:grpSpPr>
          <a:xfrm>
            <a:off x="4960404" y="5209889"/>
            <a:ext cx="1401450" cy="276999"/>
            <a:chOff x="4960404" y="5209889"/>
            <a:chExt cx="1401450" cy="276999"/>
          </a:xfrm>
        </p:grpSpPr>
        <p:sp>
          <p:nvSpPr>
            <p:cNvPr id="141" name="矩形 140"/>
            <p:cNvSpPr/>
            <p:nvPr/>
          </p:nvSpPr>
          <p:spPr>
            <a:xfrm>
              <a:off x="4960404" y="520988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42" name="椭圆 141"/>
            <p:cNvSpPr/>
            <p:nvPr/>
          </p:nvSpPr>
          <p:spPr>
            <a:xfrm flipV="1">
              <a:off x="6238057" y="5291619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92" name="直线连接符 91"/>
          <p:cNvCxnSpPr/>
          <p:nvPr/>
        </p:nvCxnSpPr>
        <p:spPr>
          <a:xfrm flipH="1" flipV="1">
            <a:off x="7988275" y="1879830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组 47"/>
          <p:cNvGrpSpPr/>
          <p:nvPr/>
        </p:nvGrpSpPr>
        <p:grpSpPr>
          <a:xfrm>
            <a:off x="7294749" y="2701955"/>
            <a:ext cx="1401450" cy="276999"/>
            <a:chOff x="7294749" y="2701955"/>
            <a:chExt cx="1401450" cy="276999"/>
          </a:xfrm>
        </p:grpSpPr>
        <p:sp>
          <p:nvSpPr>
            <p:cNvPr id="103" name="矩形 102"/>
            <p:cNvSpPr/>
            <p:nvPr/>
          </p:nvSpPr>
          <p:spPr>
            <a:xfrm>
              <a:off x="7294749" y="270195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8572402" y="2783686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46" name="组 45"/>
          <p:cNvGrpSpPr/>
          <p:nvPr/>
        </p:nvGrpSpPr>
        <p:grpSpPr>
          <a:xfrm>
            <a:off x="7081645" y="2371598"/>
            <a:ext cx="1401450" cy="276999"/>
            <a:chOff x="7081645" y="2371598"/>
            <a:chExt cx="1401450" cy="276999"/>
          </a:xfrm>
        </p:grpSpPr>
        <p:sp>
          <p:nvSpPr>
            <p:cNvPr id="101" name="矩形 100"/>
            <p:cNvSpPr/>
            <p:nvPr/>
          </p:nvSpPr>
          <p:spPr>
            <a:xfrm>
              <a:off x="7081645" y="2371598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8359298" y="2453328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6868540" y="2041242"/>
            <a:ext cx="1401450" cy="276999"/>
            <a:chOff x="6868540" y="2041242"/>
            <a:chExt cx="1401450" cy="276999"/>
          </a:xfrm>
        </p:grpSpPr>
        <p:sp>
          <p:nvSpPr>
            <p:cNvPr id="99" name="矩形 98"/>
            <p:cNvSpPr/>
            <p:nvPr/>
          </p:nvSpPr>
          <p:spPr>
            <a:xfrm>
              <a:off x="6868540" y="204124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00" name="椭圆 99"/>
            <p:cNvSpPr/>
            <p:nvPr/>
          </p:nvSpPr>
          <p:spPr>
            <a:xfrm>
              <a:off x="8146193" y="2122972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43" name="组 42"/>
          <p:cNvGrpSpPr/>
          <p:nvPr/>
        </p:nvGrpSpPr>
        <p:grpSpPr>
          <a:xfrm>
            <a:off x="6655435" y="1710886"/>
            <a:ext cx="1401450" cy="276999"/>
            <a:chOff x="6655435" y="1710886"/>
            <a:chExt cx="1401450" cy="276999"/>
          </a:xfrm>
        </p:grpSpPr>
        <p:sp>
          <p:nvSpPr>
            <p:cNvPr id="97" name="矩形 96"/>
            <p:cNvSpPr/>
            <p:nvPr/>
          </p:nvSpPr>
          <p:spPr>
            <a:xfrm>
              <a:off x="6655435" y="1710886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98" name="椭圆 97"/>
            <p:cNvSpPr/>
            <p:nvPr/>
          </p:nvSpPr>
          <p:spPr>
            <a:xfrm>
              <a:off x="7933088" y="1792616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41" name="直线连接符 40"/>
          <p:cNvCxnSpPr>
            <a:stCxn id="10" idx="0"/>
          </p:cNvCxnSpPr>
          <p:nvPr/>
        </p:nvCxnSpPr>
        <p:spPr>
          <a:xfrm flipH="1" flipV="1">
            <a:off x="2914323" y="1879830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组 15"/>
          <p:cNvGrpSpPr/>
          <p:nvPr/>
        </p:nvGrpSpPr>
        <p:grpSpPr>
          <a:xfrm>
            <a:off x="2209657" y="2701955"/>
            <a:ext cx="1401450" cy="276999"/>
            <a:chOff x="2209657" y="2701955"/>
            <a:chExt cx="1401450" cy="276999"/>
          </a:xfrm>
        </p:grpSpPr>
        <p:sp>
          <p:nvSpPr>
            <p:cNvPr id="45" name="矩形 44"/>
            <p:cNvSpPr/>
            <p:nvPr/>
          </p:nvSpPr>
          <p:spPr>
            <a:xfrm>
              <a:off x="2209657" y="270195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47" name="椭圆 46"/>
            <p:cNvSpPr/>
            <p:nvPr/>
          </p:nvSpPr>
          <p:spPr>
            <a:xfrm>
              <a:off x="3487310" y="2783686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9" name="组 8"/>
          <p:cNvGrpSpPr/>
          <p:nvPr/>
        </p:nvGrpSpPr>
        <p:grpSpPr>
          <a:xfrm>
            <a:off x="1996553" y="2371598"/>
            <a:ext cx="1401450" cy="276999"/>
            <a:chOff x="1996553" y="2371598"/>
            <a:chExt cx="1401450" cy="276999"/>
          </a:xfrm>
        </p:grpSpPr>
        <p:sp>
          <p:nvSpPr>
            <p:cNvPr id="50" name="矩形 49"/>
            <p:cNvSpPr/>
            <p:nvPr/>
          </p:nvSpPr>
          <p:spPr>
            <a:xfrm>
              <a:off x="1996553" y="2371598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51" name="椭圆 50"/>
            <p:cNvSpPr/>
            <p:nvPr/>
          </p:nvSpPr>
          <p:spPr>
            <a:xfrm>
              <a:off x="3274206" y="2453328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5" name="组 4"/>
          <p:cNvGrpSpPr/>
          <p:nvPr/>
        </p:nvGrpSpPr>
        <p:grpSpPr>
          <a:xfrm>
            <a:off x="1783448" y="2041242"/>
            <a:ext cx="1401450" cy="276999"/>
            <a:chOff x="1783448" y="2041242"/>
            <a:chExt cx="1401450" cy="276999"/>
          </a:xfrm>
        </p:grpSpPr>
        <p:sp>
          <p:nvSpPr>
            <p:cNvPr id="53" name="矩形 52"/>
            <p:cNvSpPr/>
            <p:nvPr/>
          </p:nvSpPr>
          <p:spPr>
            <a:xfrm>
              <a:off x="1783448" y="204124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54" name="椭圆 53"/>
            <p:cNvSpPr/>
            <p:nvPr/>
          </p:nvSpPr>
          <p:spPr>
            <a:xfrm>
              <a:off x="3061101" y="2122972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4" name="组 3"/>
          <p:cNvGrpSpPr/>
          <p:nvPr/>
        </p:nvGrpSpPr>
        <p:grpSpPr>
          <a:xfrm>
            <a:off x="1570343" y="1710886"/>
            <a:ext cx="1401450" cy="276999"/>
            <a:chOff x="1570343" y="1710886"/>
            <a:chExt cx="1401450" cy="276999"/>
          </a:xfrm>
        </p:grpSpPr>
        <p:sp>
          <p:nvSpPr>
            <p:cNvPr id="56" name="矩形 55"/>
            <p:cNvSpPr/>
            <p:nvPr/>
          </p:nvSpPr>
          <p:spPr>
            <a:xfrm>
              <a:off x="1570343" y="1710886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57" name="椭圆 56"/>
            <p:cNvSpPr/>
            <p:nvPr/>
          </p:nvSpPr>
          <p:spPr>
            <a:xfrm>
              <a:off x="2847996" y="1792616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64" name="直线连接符 63"/>
          <p:cNvCxnSpPr/>
          <p:nvPr/>
        </p:nvCxnSpPr>
        <p:spPr>
          <a:xfrm flipH="1" flipV="1">
            <a:off x="4598213" y="1879830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组 36"/>
          <p:cNvGrpSpPr/>
          <p:nvPr/>
        </p:nvGrpSpPr>
        <p:grpSpPr>
          <a:xfrm>
            <a:off x="3904688" y="2701955"/>
            <a:ext cx="1401450" cy="276999"/>
            <a:chOff x="3904688" y="2701955"/>
            <a:chExt cx="1401450" cy="276999"/>
          </a:xfrm>
        </p:grpSpPr>
        <p:sp>
          <p:nvSpPr>
            <p:cNvPr id="75" name="矩形 74"/>
            <p:cNvSpPr/>
            <p:nvPr/>
          </p:nvSpPr>
          <p:spPr>
            <a:xfrm>
              <a:off x="3904688" y="270195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76" name="椭圆 75"/>
            <p:cNvSpPr/>
            <p:nvPr/>
          </p:nvSpPr>
          <p:spPr>
            <a:xfrm>
              <a:off x="5182341" y="2783686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3691584" y="2371598"/>
            <a:ext cx="1401450" cy="276999"/>
            <a:chOff x="3691584" y="2371598"/>
            <a:chExt cx="1401450" cy="276999"/>
          </a:xfrm>
        </p:grpSpPr>
        <p:sp>
          <p:nvSpPr>
            <p:cNvPr id="73" name="矩形 72"/>
            <p:cNvSpPr/>
            <p:nvPr/>
          </p:nvSpPr>
          <p:spPr>
            <a:xfrm>
              <a:off x="3691584" y="2371598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74" name="椭圆 73"/>
            <p:cNvSpPr/>
            <p:nvPr/>
          </p:nvSpPr>
          <p:spPr>
            <a:xfrm>
              <a:off x="4969237" y="2453328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35" name="组 34"/>
          <p:cNvGrpSpPr/>
          <p:nvPr/>
        </p:nvGrpSpPr>
        <p:grpSpPr>
          <a:xfrm>
            <a:off x="3478479" y="2041242"/>
            <a:ext cx="1401450" cy="276999"/>
            <a:chOff x="3478479" y="2041242"/>
            <a:chExt cx="1401450" cy="276999"/>
          </a:xfrm>
        </p:grpSpPr>
        <p:sp>
          <p:nvSpPr>
            <p:cNvPr id="71" name="矩形 70"/>
            <p:cNvSpPr/>
            <p:nvPr/>
          </p:nvSpPr>
          <p:spPr>
            <a:xfrm>
              <a:off x="3478479" y="204124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72" name="椭圆 71"/>
            <p:cNvSpPr/>
            <p:nvPr/>
          </p:nvSpPr>
          <p:spPr>
            <a:xfrm>
              <a:off x="4756132" y="2122972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3265373" y="1710886"/>
            <a:ext cx="1401450" cy="276999"/>
            <a:chOff x="3265373" y="1710886"/>
            <a:chExt cx="1401450" cy="276999"/>
          </a:xfrm>
        </p:grpSpPr>
        <p:sp>
          <p:nvSpPr>
            <p:cNvPr id="69" name="矩形 68"/>
            <p:cNvSpPr/>
            <p:nvPr/>
          </p:nvSpPr>
          <p:spPr>
            <a:xfrm>
              <a:off x="3265373" y="1710886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70" name="椭圆 69"/>
            <p:cNvSpPr/>
            <p:nvPr/>
          </p:nvSpPr>
          <p:spPr>
            <a:xfrm>
              <a:off x="4543026" y="1792616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78" name="直线连接符 77"/>
          <p:cNvCxnSpPr/>
          <p:nvPr/>
        </p:nvCxnSpPr>
        <p:spPr>
          <a:xfrm flipH="1" flipV="1">
            <a:off x="6293244" y="1879830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2" name="组 41"/>
          <p:cNvGrpSpPr/>
          <p:nvPr/>
        </p:nvGrpSpPr>
        <p:grpSpPr>
          <a:xfrm>
            <a:off x="5599719" y="2701955"/>
            <a:ext cx="1401450" cy="276999"/>
            <a:chOff x="5599719" y="2701955"/>
            <a:chExt cx="1401450" cy="276999"/>
          </a:xfrm>
        </p:grpSpPr>
        <p:sp>
          <p:nvSpPr>
            <p:cNvPr id="89" name="矩形 88"/>
            <p:cNvSpPr/>
            <p:nvPr/>
          </p:nvSpPr>
          <p:spPr>
            <a:xfrm>
              <a:off x="5599719" y="270195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90" name="椭圆 89"/>
            <p:cNvSpPr/>
            <p:nvPr/>
          </p:nvSpPr>
          <p:spPr>
            <a:xfrm>
              <a:off x="6877372" y="2783686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40" name="组 39"/>
          <p:cNvGrpSpPr/>
          <p:nvPr/>
        </p:nvGrpSpPr>
        <p:grpSpPr>
          <a:xfrm>
            <a:off x="5386615" y="2371598"/>
            <a:ext cx="1401450" cy="276999"/>
            <a:chOff x="5386615" y="2371598"/>
            <a:chExt cx="1401450" cy="276999"/>
          </a:xfrm>
        </p:grpSpPr>
        <p:sp>
          <p:nvSpPr>
            <p:cNvPr id="87" name="矩形 86"/>
            <p:cNvSpPr/>
            <p:nvPr/>
          </p:nvSpPr>
          <p:spPr>
            <a:xfrm>
              <a:off x="5386615" y="2371598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88" name="椭圆 87"/>
            <p:cNvSpPr/>
            <p:nvPr/>
          </p:nvSpPr>
          <p:spPr>
            <a:xfrm>
              <a:off x="6664268" y="2453328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5173509" y="2041242"/>
            <a:ext cx="1401450" cy="276999"/>
            <a:chOff x="5173509" y="2041242"/>
            <a:chExt cx="1401450" cy="276999"/>
          </a:xfrm>
        </p:grpSpPr>
        <p:sp>
          <p:nvSpPr>
            <p:cNvPr id="85" name="矩形 84"/>
            <p:cNvSpPr/>
            <p:nvPr/>
          </p:nvSpPr>
          <p:spPr>
            <a:xfrm>
              <a:off x="5173509" y="204124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86" name="椭圆 85"/>
            <p:cNvSpPr/>
            <p:nvPr/>
          </p:nvSpPr>
          <p:spPr>
            <a:xfrm>
              <a:off x="6451162" y="2122972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4960404" y="1710886"/>
            <a:ext cx="1401450" cy="276999"/>
            <a:chOff x="4960404" y="1710886"/>
            <a:chExt cx="1401450" cy="276999"/>
          </a:xfrm>
        </p:grpSpPr>
        <p:sp>
          <p:nvSpPr>
            <p:cNvPr id="83" name="矩形 82"/>
            <p:cNvSpPr/>
            <p:nvPr/>
          </p:nvSpPr>
          <p:spPr>
            <a:xfrm>
              <a:off x="4960404" y="1710886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84" name="椭圆 83"/>
            <p:cNvSpPr/>
            <p:nvPr/>
          </p:nvSpPr>
          <p:spPr>
            <a:xfrm>
              <a:off x="6238057" y="1792616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sp>
        <p:nvSpPr>
          <p:cNvPr id="6" name="矩形 5"/>
          <p:cNvSpPr/>
          <p:nvPr/>
        </p:nvSpPr>
        <p:spPr>
          <a:xfrm>
            <a:off x="2605959" y="3525279"/>
            <a:ext cx="7832044" cy="1410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7" name="等腰三角形 6"/>
          <p:cNvSpPr/>
          <p:nvPr/>
        </p:nvSpPr>
        <p:spPr>
          <a:xfrm rot="5400000">
            <a:off x="9479575" y="3196050"/>
            <a:ext cx="1916852" cy="79956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8" name="等腰三角形 7"/>
          <p:cNvSpPr/>
          <p:nvPr/>
        </p:nvSpPr>
        <p:spPr>
          <a:xfrm rot="5400000">
            <a:off x="1974282" y="3196049"/>
            <a:ext cx="1058237" cy="79956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0" name="椭圆 9"/>
          <p:cNvSpPr/>
          <p:nvPr/>
        </p:nvSpPr>
        <p:spPr>
          <a:xfrm>
            <a:off x="3447074" y="3219817"/>
            <a:ext cx="752016" cy="752016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4" name="Freeform 217"/>
          <p:cNvSpPr>
            <a:spLocks noEditPoints="1"/>
          </p:cNvSpPr>
          <p:nvPr/>
        </p:nvSpPr>
        <p:spPr bwMode="auto">
          <a:xfrm>
            <a:off x="3650802" y="3459674"/>
            <a:ext cx="366859" cy="266805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1200"/>
          </a:p>
        </p:txBody>
      </p:sp>
      <p:sp>
        <p:nvSpPr>
          <p:cNvPr id="12" name="椭圆 11"/>
          <p:cNvSpPr/>
          <p:nvPr/>
        </p:nvSpPr>
        <p:spPr>
          <a:xfrm>
            <a:off x="6837685" y="3219817"/>
            <a:ext cx="752016" cy="752016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5" name="Freeform 119"/>
          <p:cNvSpPr>
            <a:spLocks noEditPoints="1"/>
          </p:cNvSpPr>
          <p:nvPr/>
        </p:nvSpPr>
        <p:spPr bwMode="auto">
          <a:xfrm>
            <a:off x="7031259" y="3415396"/>
            <a:ext cx="360640" cy="360640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1200"/>
          </a:p>
        </p:txBody>
      </p:sp>
      <p:sp>
        <p:nvSpPr>
          <p:cNvPr id="11" name="椭圆 10"/>
          <p:cNvSpPr/>
          <p:nvPr/>
        </p:nvSpPr>
        <p:spPr>
          <a:xfrm>
            <a:off x="5142379" y="3219817"/>
            <a:ext cx="752016" cy="752016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grpSp>
        <p:nvGrpSpPr>
          <p:cNvPr id="144" name="组 143"/>
          <p:cNvGrpSpPr/>
          <p:nvPr/>
        </p:nvGrpSpPr>
        <p:grpSpPr>
          <a:xfrm>
            <a:off x="5314636" y="3304732"/>
            <a:ext cx="429589" cy="514851"/>
            <a:chOff x="3985381" y="2478549"/>
            <a:chExt cx="322192" cy="386138"/>
          </a:xfrm>
        </p:grpSpPr>
        <p:sp>
          <p:nvSpPr>
            <p:cNvPr id="17" name="Freeform 47"/>
            <p:cNvSpPr>
              <a:spLocks/>
            </p:cNvSpPr>
            <p:nvPr/>
          </p:nvSpPr>
          <p:spPr bwMode="auto">
            <a:xfrm>
              <a:off x="4102206" y="2809349"/>
              <a:ext cx="91001" cy="19676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4102206" y="2845011"/>
              <a:ext cx="91001" cy="19676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19" name="Freeform 49"/>
            <p:cNvSpPr>
              <a:spLocks noEditPoints="1"/>
            </p:cNvSpPr>
            <p:nvPr/>
          </p:nvSpPr>
          <p:spPr bwMode="auto">
            <a:xfrm>
              <a:off x="4054246" y="2568320"/>
              <a:ext cx="184461" cy="225042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0" name="Rectangle 50"/>
            <p:cNvSpPr>
              <a:spLocks noChangeArrowheads="1"/>
            </p:cNvSpPr>
            <p:nvPr/>
          </p:nvSpPr>
          <p:spPr bwMode="auto">
            <a:xfrm>
              <a:off x="4102206" y="2749092"/>
              <a:ext cx="91001" cy="4427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1" name="Rectangle 51"/>
            <p:cNvSpPr>
              <a:spLocks noChangeArrowheads="1"/>
            </p:cNvSpPr>
            <p:nvPr/>
          </p:nvSpPr>
          <p:spPr bwMode="auto">
            <a:xfrm>
              <a:off x="4102206" y="2809349"/>
              <a:ext cx="91001" cy="1967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2" name="Freeform 52"/>
            <p:cNvSpPr>
              <a:spLocks/>
            </p:cNvSpPr>
            <p:nvPr/>
          </p:nvSpPr>
          <p:spPr bwMode="auto">
            <a:xfrm>
              <a:off x="4136639" y="2478549"/>
              <a:ext cx="20906" cy="7009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3" name="Freeform 53"/>
            <p:cNvSpPr>
              <a:spLocks/>
            </p:cNvSpPr>
            <p:nvPr/>
          </p:nvSpPr>
          <p:spPr bwMode="auto">
            <a:xfrm>
              <a:off x="4048098" y="2498225"/>
              <a:ext cx="50419" cy="68865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4" name="Freeform 54"/>
            <p:cNvSpPr>
              <a:spLocks/>
            </p:cNvSpPr>
            <p:nvPr/>
          </p:nvSpPr>
          <p:spPr bwMode="auto">
            <a:xfrm>
              <a:off x="3985381" y="2560942"/>
              <a:ext cx="70095" cy="5041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5" name="Freeform 55"/>
            <p:cNvSpPr>
              <a:spLocks/>
            </p:cNvSpPr>
            <p:nvPr/>
          </p:nvSpPr>
          <p:spPr bwMode="auto">
            <a:xfrm>
              <a:off x="4238708" y="2560942"/>
              <a:ext cx="68865" cy="50419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6" name="Freeform 56"/>
            <p:cNvSpPr>
              <a:spLocks/>
            </p:cNvSpPr>
            <p:nvPr/>
          </p:nvSpPr>
          <p:spPr bwMode="auto">
            <a:xfrm>
              <a:off x="4194437" y="2498225"/>
              <a:ext cx="50419" cy="68865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</p:grpSp>
      <p:sp>
        <p:nvSpPr>
          <p:cNvPr id="13" name="椭圆 12"/>
          <p:cNvSpPr/>
          <p:nvPr/>
        </p:nvSpPr>
        <p:spPr>
          <a:xfrm>
            <a:off x="8532989" y="3219817"/>
            <a:ext cx="752016" cy="752016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145" name="组 144"/>
          <p:cNvGrpSpPr/>
          <p:nvPr/>
        </p:nvGrpSpPr>
        <p:grpSpPr>
          <a:xfrm>
            <a:off x="8691882" y="3470056"/>
            <a:ext cx="429907" cy="252693"/>
            <a:chOff x="6518316" y="2602542"/>
            <a:chExt cx="322430" cy="189520"/>
          </a:xfrm>
        </p:grpSpPr>
        <p:sp>
          <p:nvSpPr>
            <p:cNvPr id="28" name="Freeform 230"/>
            <p:cNvSpPr>
              <a:spLocks noEditPoints="1"/>
            </p:cNvSpPr>
            <p:nvPr/>
          </p:nvSpPr>
          <p:spPr bwMode="auto">
            <a:xfrm>
              <a:off x="6592155" y="2602542"/>
              <a:ext cx="174752" cy="18952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29" name="Freeform 231"/>
            <p:cNvSpPr>
              <a:spLocks/>
            </p:cNvSpPr>
            <p:nvPr/>
          </p:nvSpPr>
          <p:spPr bwMode="auto">
            <a:xfrm>
              <a:off x="6737371" y="2602542"/>
              <a:ext cx="73839" cy="72608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30" name="Freeform 232"/>
            <p:cNvSpPr>
              <a:spLocks/>
            </p:cNvSpPr>
            <p:nvPr/>
          </p:nvSpPr>
          <p:spPr bwMode="auto">
            <a:xfrm>
              <a:off x="6733680" y="2704686"/>
              <a:ext cx="107066" cy="60302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31" name="Freeform 233"/>
            <p:cNvSpPr>
              <a:spLocks/>
            </p:cNvSpPr>
            <p:nvPr/>
          </p:nvSpPr>
          <p:spPr bwMode="auto">
            <a:xfrm>
              <a:off x="6737371" y="2602542"/>
              <a:ext cx="73839" cy="72608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32" name="Freeform 234"/>
            <p:cNvSpPr>
              <a:spLocks/>
            </p:cNvSpPr>
            <p:nvPr/>
          </p:nvSpPr>
          <p:spPr bwMode="auto">
            <a:xfrm>
              <a:off x="6733680" y="2704686"/>
              <a:ext cx="107066" cy="60302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33" name="Freeform 235"/>
            <p:cNvSpPr>
              <a:spLocks/>
            </p:cNvSpPr>
            <p:nvPr/>
          </p:nvSpPr>
          <p:spPr bwMode="auto">
            <a:xfrm>
              <a:off x="6547852" y="2602542"/>
              <a:ext cx="72608" cy="72608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34" name="Freeform 236"/>
            <p:cNvSpPr>
              <a:spLocks/>
            </p:cNvSpPr>
            <p:nvPr/>
          </p:nvSpPr>
          <p:spPr bwMode="auto">
            <a:xfrm>
              <a:off x="6518316" y="2704686"/>
              <a:ext cx="107066" cy="60302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pic>
        <p:nvPicPr>
          <p:cNvPr id="105" name="图片 10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62" y="6198792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96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YOUR TITLE HERE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cxnSp>
        <p:nvCxnSpPr>
          <p:cNvPr id="107" name="直线连接符 106"/>
          <p:cNvCxnSpPr/>
          <p:nvPr/>
        </p:nvCxnSpPr>
        <p:spPr>
          <a:xfrm flipH="1">
            <a:off x="7988275" y="3988215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组 67"/>
          <p:cNvGrpSpPr/>
          <p:nvPr/>
        </p:nvGrpSpPr>
        <p:grpSpPr>
          <a:xfrm>
            <a:off x="7294749" y="4218819"/>
            <a:ext cx="1401450" cy="276999"/>
            <a:chOff x="7294749" y="4218819"/>
            <a:chExt cx="1401450" cy="276999"/>
          </a:xfrm>
        </p:grpSpPr>
        <p:sp>
          <p:nvSpPr>
            <p:cNvPr id="108" name="矩形 107"/>
            <p:cNvSpPr/>
            <p:nvPr/>
          </p:nvSpPr>
          <p:spPr>
            <a:xfrm>
              <a:off x="7294749" y="421881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09" name="椭圆 108"/>
            <p:cNvSpPr/>
            <p:nvPr/>
          </p:nvSpPr>
          <p:spPr>
            <a:xfrm flipV="1">
              <a:off x="8572402" y="4300550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77" name="组 76"/>
          <p:cNvGrpSpPr/>
          <p:nvPr/>
        </p:nvGrpSpPr>
        <p:grpSpPr>
          <a:xfrm>
            <a:off x="7081645" y="4549177"/>
            <a:ext cx="1401450" cy="276999"/>
            <a:chOff x="7081645" y="4549177"/>
            <a:chExt cx="1401450" cy="276999"/>
          </a:xfrm>
        </p:grpSpPr>
        <p:sp>
          <p:nvSpPr>
            <p:cNvPr id="110" name="矩形 109"/>
            <p:cNvSpPr/>
            <p:nvPr/>
          </p:nvSpPr>
          <p:spPr>
            <a:xfrm>
              <a:off x="7081645" y="4549177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11" name="椭圆 110"/>
            <p:cNvSpPr/>
            <p:nvPr/>
          </p:nvSpPr>
          <p:spPr>
            <a:xfrm flipV="1">
              <a:off x="8359298" y="4630907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79" name="组 78"/>
          <p:cNvGrpSpPr/>
          <p:nvPr/>
        </p:nvGrpSpPr>
        <p:grpSpPr>
          <a:xfrm>
            <a:off x="6868540" y="4879533"/>
            <a:ext cx="1401450" cy="276999"/>
            <a:chOff x="6868540" y="4879533"/>
            <a:chExt cx="1401450" cy="276999"/>
          </a:xfrm>
        </p:grpSpPr>
        <p:sp>
          <p:nvSpPr>
            <p:cNvPr id="112" name="矩形 111"/>
            <p:cNvSpPr/>
            <p:nvPr/>
          </p:nvSpPr>
          <p:spPr>
            <a:xfrm>
              <a:off x="6868540" y="48795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13" name="椭圆 112"/>
            <p:cNvSpPr/>
            <p:nvPr/>
          </p:nvSpPr>
          <p:spPr>
            <a:xfrm flipV="1">
              <a:off x="8146193" y="4961263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80" name="组 79"/>
          <p:cNvGrpSpPr/>
          <p:nvPr/>
        </p:nvGrpSpPr>
        <p:grpSpPr>
          <a:xfrm>
            <a:off x="6655435" y="5209889"/>
            <a:ext cx="1401450" cy="276999"/>
            <a:chOff x="6655435" y="5209889"/>
            <a:chExt cx="1401450" cy="276999"/>
          </a:xfrm>
        </p:grpSpPr>
        <p:sp>
          <p:nvSpPr>
            <p:cNvPr id="114" name="矩形 113"/>
            <p:cNvSpPr/>
            <p:nvPr/>
          </p:nvSpPr>
          <p:spPr>
            <a:xfrm>
              <a:off x="6655435" y="520988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15" name="椭圆 114"/>
            <p:cNvSpPr/>
            <p:nvPr/>
          </p:nvSpPr>
          <p:spPr>
            <a:xfrm flipV="1">
              <a:off x="7933088" y="5291619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116" name="直线连接符 115"/>
          <p:cNvCxnSpPr/>
          <p:nvPr/>
        </p:nvCxnSpPr>
        <p:spPr>
          <a:xfrm flipH="1">
            <a:off x="2903183" y="3988215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" name="组 48"/>
          <p:cNvGrpSpPr/>
          <p:nvPr/>
        </p:nvGrpSpPr>
        <p:grpSpPr>
          <a:xfrm>
            <a:off x="2209657" y="4218819"/>
            <a:ext cx="1401450" cy="276999"/>
            <a:chOff x="2209657" y="4218819"/>
            <a:chExt cx="1401450" cy="276999"/>
          </a:xfrm>
        </p:grpSpPr>
        <p:sp>
          <p:nvSpPr>
            <p:cNvPr id="117" name="矩形 116"/>
            <p:cNvSpPr/>
            <p:nvPr/>
          </p:nvSpPr>
          <p:spPr>
            <a:xfrm>
              <a:off x="2209657" y="421881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18" name="椭圆 117"/>
            <p:cNvSpPr/>
            <p:nvPr/>
          </p:nvSpPr>
          <p:spPr>
            <a:xfrm flipV="1">
              <a:off x="3487310" y="4300550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52" name="组 51"/>
          <p:cNvGrpSpPr/>
          <p:nvPr/>
        </p:nvGrpSpPr>
        <p:grpSpPr>
          <a:xfrm>
            <a:off x="1996553" y="4549177"/>
            <a:ext cx="1401450" cy="276999"/>
            <a:chOff x="1996553" y="4549177"/>
            <a:chExt cx="1401450" cy="276999"/>
          </a:xfrm>
        </p:grpSpPr>
        <p:sp>
          <p:nvSpPr>
            <p:cNvPr id="119" name="矩形 118"/>
            <p:cNvSpPr/>
            <p:nvPr/>
          </p:nvSpPr>
          <p:spPr>
            <a:xfrm>
              <a:off x="1996553" y="4549177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20" name="椭圆 119"/>
            <p:cNvSpPr/>
            <p:nvPr/>
          </p:nvSpPr>
          <p:spPr>
            <a:xfrm flipV="1">
              <a:off x="3274206" y="4630907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55" name="组 54"/>
          <p:cNvGrpSpPr/>
          <p:nvPr/>
        </p:nvGrpSpPr>
        <p:grpSpPr>
          <a:xfrm>
            <a:off x="1783448" y="4879533"/>
            <a:ext cx="1401450" cy="276999"/>
            <a:chOff x="1783448" y="4879533"/>
            <a:chExt cx="1401450" cy="276999"/>
          </a:xfrm>
        </p:grpSpPr>
        <p:sp>
          <p:nvSpPr>
            <p:cNvPr id="121" name="矩形 120"/>
            <p:cNvSpPr/>
            <p:nvPr/>
          </p:nvSpPr>
          <p:spPr>
            <a:xfrm>
              <a:off x="1783448" y="48795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22" name="椭圆 121"/>
            <p:cNvSpPr/>
            <p:nvPr/>
          </p:nvSpPr>
          <p:spPr>
            <a:xfrm flipV="1">
              <a:off x="3061101" y="4961263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58" name="组 57"/>
          <p:cNvGrpSpPr/>
          <p:nvPr/>
        </p:nvGrpSpPr>
        <p:grpSpPr>
          <a:xfrm>
            <a:off x="1570343" y="5209889"/>
            <a:ext cx="1401450" cy="276999"/>
            <a:chOff x="1570343" y="5209889"/>
            <a:chExt cx="1401450" cy="276999"/>
          </a:xfrm>
        </p:grpSpPr>
        <p:sp>
          <p:nvSpPr>
            <p:cNvPr id="123" name="矩形 122"/>
            <p:cNvSpPr/>
            <p:nvPr/>
          </p:nvSpPr>
          <p:spPr>
            <a:xfrm>
              <a:off x="1570343" y="520988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24" name="椭圆 123"/>
            <p:cNvSpPr/>
            <p:nvPr/>
          </p:nvSpPr>
          <p:spPr>
            <a:xfrm flipV="1">
              <a:off x="2847996" y="5291619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125" name="直线连接符 124"/>
          <p:cNvCxnSpPr/>
          <p:nvPr/>
        </p:nvCxnSpPr>
        <p:spPr>
          <a:xfrm flipH="1">
            <a:off x="4598213" y="3988215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组 58"/>
          <p:cNvGrpSpPr/>
          <p:nvPr/>
        </p:nvGrpSpPr>
        <p:grpSpPr>
          <a:xfrm>
            <a:off x="3904688" y="4218819"/>
            <a:ext cx="1401450" cy="276999"/>
            <a:chOff x="3904688" y="4218819"/>
            <a:chExt cx="1401450" cy="276999"/>
          </a:xfrm>
        </p:grpSpPr>
        <p:sp>
          <p:nvSpPr>
            <p:cNvPr id="126" name="矩形 125"/>
            <p:cNvSpPr/>
            <p:nvPr/>
          </p:nvSpPr>
          <p:spPr>
            <a:xfrm>
              <a:off x="3904688" y="421881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27" name="椭圆 126"/>
            <p:cNvSpPr/>
            <p:nvPr/>
          </p:nvSpPr>
          <p:spPr>
            <a:xfrm flipV="1">
              <a:off x="5182341" y="4300550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0" name="组 59"/>
          <p:cNvGrpSpPr/>
          <p:nvPr/>
        </p:nvGrpSpPr>
        <p:grpSpPr>
          <a:xfrm>
            <a:off x="3691584" y="4549177"/>
            <a:ext cx="1401450" cy="276999"/>
            <a:chOff x="3691584" y="4549177"/>
            <a:chExt cx="1401450" cy="276999"/>
          </a:xfrm>
        </p:grpSpPr>
        <p:sp>
          <p:nvSpPr>
            <p:cNvPr id="128" name="矩形 127"/>
            <p:cNvSpPr/>
            <p:nvPr/>
          </p:nvSpPr>
          <p:spPr>
            <a:xfrm>
              <a:off x="3691584" y="4549177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29" name="椭圆 128"/>
            <p:cNvSpPr/>
            <p:nvPr/>
          </p:nvSpPr>
          <p:spPr>
            <a:xfrm flipV="1">
              <a:off x="4969237" y="4630907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1" name="组 60"/>
          <p:cNvGrpSpPr/>
          <p:nvPr/>
        </p:nvGrpSpPr>
        <p:grpSpPr>
          <a:xfrm>
            <a:off x="3478479" y="4879533"/>
            <a:ext cx="1401450" cy="276999"/>
            <a:chOff x="3478479" y="4879533"/>
            <a:chExt cx="1401450" cy="276999"/>
          </a:xfrm>
        </p:grpSpPr>
        <p:sp>
          <p:nvSpPr>
            <p:cNvPr id="130" name="矩形 129"/>
            <p:cNvSpPr/>
            <p:nvPr/>
          </p:nvSpPr>
          <p:spPr>
            <a:xfrm>
              <a:off x="3478479" y="48795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31" name="椭圆 130"/>
            <p:cNvSpPr/>
            <p:nvPr/>
          </p:nvSpPr>
          <p:spPr>
            <a:xfrm flipV="1">
              <a:off x="4756132" y="4961263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2" name="组 61"/>
          <p:cNvGrpSpPr/>
          <p:nvPr/>
        </p:nvGrpSpPr>
        <p:grpSpPr>
          <a:xfrm>
            <a:off x="3265373" y="5209889"/>
            <a:ext cx="1401450" cy="276999"/>
            <a:chOff x="3265373" y="5209889"/>
            <a:chExt cx="1401450" cy="276999"/>
          </a:xfrm>
        </p:grpSpPr>
        <p:sp>
          <p:nvSpPr>
            <p:cNvPr id="132" name="矩形 131"/>
            <p:cNvSpPr/>
            <p:nvPr/>
          </p:nvSpPr>
          <p:spPr>
            <a:xfrm>
              <a:off x="3265373" y="520988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33" name="椭圆 132"/>
            <p:cNvSpPr/>
            <p:nvPr/>
          </p:nvSpPr>
          <p:spPr>
            <a:xfrm flipV="1">
              <a:off x="4543026" y="5291619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134" name="直线连接符 133"/>
          <p:cNvCxnSpPr/>
          <p:nvPr/>
        </p:nvCxnSpPr>
        <p:spPr>
          <a:xfrm flipH="1">
            <a:off x="6293244" y="3988215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组 62"/>
          <p:cNvGrpSpPr/>
          <p:nvPr/>
        </p:nvGrpSpPr>
        <p:grpSpPr>
          <a:xfrm>
            <a:off x="5599719" y="4218819"/>
            <a:ext cx="1401450" cy="276999"/>
            <a:chOff x="5599719" y="4218819"/>
            <a:chExt cx="1401450" cy="276999"/>
          </a:xfrm>
        </p:grpSpPr>
        <p:sp>
          <p:nvSpPr>
            <p:cNvPr id="135" name="矩形 134"/>
            <p:cNvSpPr/>
            <p:nvPr/>
          </p:nvSpPr>
          <p:spPr>
            <a:xfrm>
              <a:off x="5599719" y="421881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36" name="椭圆 135"/>
            <p:cNvSpPr/>
            <p:nvPr/>
          </p:nvSpPr>
          <p:spPr>
            <a:xfrm flipV="1">
              <a:off x="6877372" y="4300550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5" name="组 64"/>
          <p:cNvGrpSpPr/>
          <p:nvPr/>
        </p:nvGrpSpPr>
        <p:grpSpPr>
          <a:xfrm>
            <a:off x="5386615" y="4549177"/>
            <a:ext cx="1401450" cy="276999"/>
            <a:chOff x="5386615" y="4549177"/>
            <a:chExt cx="1401450" cy="276999"/>
          </a:xfrm>
        </p:grpSpPr>
        <p:sp>
          <p:nvSpPr>
            <p:cNvPr id="137" name="矩形 136"/>
            <p:cNvSpPr/>
            <p:nvPr/>
          </p:nvSpPr>
          <p:spPr>
            <a:xfrm>
              <a:off x="5386615" y="4549177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38" name="椭圆 137"/>
            <p:cNvSpPr/>
            <p:nvPr/>
          </p:nvSpPr>
          <p:spPr>
            <a:xfrm flipV="1">
              <a:off x="6664268" y="4630907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6" name="组 65"/>
          <p:cNvGrpSpPr/>
          <p:nvPr/>
        </p:nvGrpSpPr>
        <p:grpSpPr>
          <a:xfrm>
            <a:off x="5173509" y="4879533"/>
            <a:ext cx="1401450" cy="276999"/>
            <a:chOff x="5173509" y="4879533"/>
            <a:chExt cx="1401450" cy="276999"/>
          </a:xfrm>
        </p:grpSpPr>
        <p:sp>
          <p:nvSpPr>
            <p:cNvPr id="139" name="矩形 138"/>
            <p:cNvSpPr/>
            <p:nvPr/>
          </p:nvSpPr>
          <p:spPr>
            <a:xfrm>
              <a:off x="5173509" y="48795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40" name="椭圆 139"/>
            <p:cNvSpPr/>
            <p:nvPr/>
          </p:nvSpPr>
          <p:spPr>
            <a:xfrm flipV="1">
              <a:off x="6451162" y="4961263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67" name="组 66"/>
          <p:cNvGrpSpPr/>
          <p:nvPr/>
        </p:nvGrpSpPr>
        <p:grpSpPr>
          <a:xfrm>
            <a:off x="4960404" y="5209889"/>
            <a:ext cx="1401450" cy="276999"/>
            <a:chOff x="4960404" y="5209889"/>
            <a:chExt cx="1401450" cy="276999"/>
          </a:xfrm>
        </p:grpSpPr>
        <p:sp>
          <p:nvSpPr>
            <p:cNvPr id="141" name="矩形 140"/>
            <p:cNvSpPr/>
            <p:nvPr/>
          </p:nvSpPr>
          <p:spPr>
            <a:xfrm>
              <a:off x="4960404" y="520988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42" name="椭圆 141"/>
            <p:cNvSpPr/>
            <p:nvPr/>
          </p:nvSpPr>
          <p:spPr>
            <a:xfrm flipV="1">
              <a:off x="6238057" y="5291619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92" name="直线连接符 91"/>
          <p:cNvCxnSpPr/>
          <p:nvPr/>
        </p:nvCxnSpPr>
        <p:spPr>
          <a:xfrm flipH="1" flipV="1">
            <a:off x="7988275" y="1879830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组 47"/>
          <p:cNvGrpSpPr/>
          <p:nvPr/>
        </p:nvGrpSpPr>
        <p:grpSpPr>
          <a:xfrm>
            <a:off x="7294749" y="2701955"/>
            <a:ext cx="1401450" cy="276999"/>
            <a:chOff x="7294749" y="2701955"/>
            <a:chExt cx="1401450" cy="276999"/>
          </a:xfrm>
        </p:grpSpPr>
        <p:sp>
          <p:nvSpPr>
            <p:cNvPr id="103" name="矩形 102"/>
            <p:cNvSpPr/>
            <p:nvPr/>
          </p:nvSpPr>
          <p:spPr>
            <a:xfrm>
              <a:off x="7294749" y="270195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8572402" y="2783686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46" name="组 45"/>
          <p:cNvGrpSpPr/>
          <p:nvPr/>
        </p:nvGrpSpPr>
        <p:grpSpPr>
          <a:xfrm>
            <a:off x="7081645" y="2371598"/>
            <a:ext cx="1401450" cy="276999"/>
            <a:chOff x="7081645" y="2371598"/>
            <a:chExt cx="1401450" cy="276999"/>
          </a:xfrm>
        </p:grpSpPr>
        <p:sp>
          <p:nvSpPr>
            <p:cNvPr id="101" name="矩形 100"/>
            <p:cNvSpPr/>
            <p:nvPr/>
          </p:nvSpPr>
          <p:spPr>
            <a:xfrm>
              <a:off x="7081645" y="2371598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8359298" y="2453328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6868540" y="2041242"/>
            <a:ext cx="1401450" cy="276999"/>
            <a:chOff x="6868540" y="2041242"/>
            <a:chExt cx="1401450" cy="276999"/>
          </a:xfrm>
        </p:grpSpPr>
        <p:sp>
          <p:nvSpPr>
            <p:cNvPr id="99" name="矩形 98"/>
            <p:cNvSpPr/>
            <p:nvPr/>
          </p:nvSpPr>
          <p:spPr>
            <a:xfrm>
              <a:off x="6868540" y="204124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00" name="椭圆 99"/>
            <p:cNvSpPr/>
            <p:nvPr/>
          </p:nvSpPr>
          <p:spPr>
            <a:xfrm>
              <a:off x="8146193" y="2122972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43" name="组 42"/>
          <p:cNvGrpSpPr/>
          <p:nvPr/>
        </p:nvGrpSpPr>
        <p:grpSpPr>
          <a:xfrm>
            <a:off x="6655435" y="1710886"/>
            <a:ext cx="1401450" cy="276999"/>
            <a:chOff x="6655435" y="1710886"/>
            <a:chExt cx="1401450" cy="276999"/>
          </a:xfrm>
        </p:grpSpPr>
        <p:sp>
          <p:nvSpPr>
            <p:cNvPr id="97" name="矩形 96"/>
            <p:cNvSpPr/>
            <p:nvPr/>
          </p:nvSpPr>
          <p:spPr>
            <a:xfrm>
              <a:off x="6655435" y="1710886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98" name="椭圆 97"/>
            <p:cNvSpPr/>
            <p:nvPr/>
          </p:nvSpPr>
          <p:spPr>
            <a:xfrm>
              <a:off x="7933088" y="1792616"/>
              <a:ext cx="123797" cy="123797"/>
            </a:xfrm>
            <a:prstGeom prst="ellipse">
              <a:avLst/>
            </a:prstGeom>
            <a:solidFill>
              <a:schemeClr val="accent6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41" name="直线连接符 40"/>
          <p:cNvCxnSpPr>
            <a:stCxn id="10" idx="0"/>
          </p:cNvCxnSpPr>
          <p:nvPr/>
        </p:nvCxnSpPr>
        <p:spPr>
          <a:xfrm flipH="1" flipV="1">
            <a:off x="2914323" y="1879830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组 15"/>
          <p:cNvGrpSpPr/>
          <p:nvPr/>
        </p:nvGrpSpPr>
        <p:grpSpPr>
          <a:xfrm>
            <a:off x="2209657" y="2701955"/>
            <a:ext cx="1401450" cy="276999"/>
            <a:chOff x="2209657" y="2701955"/>
            <a:chExt cx="1401450" cy="276999"/>
          </a:xfrm>
        </p:grpSpPr>
        <p:sp>
          <p:nvSpPr>
            <p:cNvPr id="45" name="矩形 44"/>
            <p:cNvSpPr/>
            <p:nvPr/>
          </p:nvSpPr>
          <p:spPr>
            <a:xfrm>
              <a:off x="2209657" y="270195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47" name="椭圆 46"/>
            <p:cNvSpPr/>
            <p:nvPr/>
          </p:nvSpPr>
          <p:spPr>
            <a:xfrm>
              <a:off x="3487310" y="2783686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9" name="组 8"/>
          <p:cNvGrpSpPr/>
          <p:nvPr/>
        </p:nvGrpSpPr>
        <p:grpSpPr>
          <a:xfrm>
            <a:off x="1996553" y="2371598"/>
            <a:ext cx="1401450" cy="276999"/>
            <a:chOff x="1996553" y="2371598"/>
            <a:chExt cx="1401450" cy="276999"/>
          </a:xfrm>
        </p:grpSpPr>
        <p:sp>
          <p:nvSpPr>
            <p:cNvPr id="50" name="矩形 49"/>
            <p:cNvSpPr/>
            <p:nvPr/>
          </p:nvSpPr>
          <p:spPr>
            <a:xfrm>
              <a:off x="1996553" y="2371598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51" name="椭圆 50"/>
            <p:cNvSpPr/>
            <p:nvPr/>
          </p:nvSpPr>
          <p:spPr>
            <a:xfrm>
              <a:off x="3274206" y="2453328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5" name="组 4"/>
          <p:cNvGrpSpPr/>
          <p:nvPr/>
        </p:nvGrpSpPr>
        <p:grpSpPr>
          <a:xfrm>
            <a:off x="1783448" y="2041242"/>
            <a:ext cx="1401450" cy="276999"/>
            <a:chOff x="1783448" y="2041242"/>
            <a:chExt cx="1401450" cy="276999"/>
          </a:xfrm>
        </p:grpSpPr>
        <p:sp>
          <p:nvSpPr>
            <p:cNvPr id="53" name="矩形 52"/>
            <p:cNvSpPr/>
            <p:nvPr/>
          </p:nvSpPr>
          <p:spPr>
            <a:xfrm>
              <a:off x="1783448" y="204124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54" name="椭圆 53"/>
            <p:cNvSpPr/>
            <p:nvPr/>
          </p:nvSpPr>
          <p:spPr>
            <a:xfrm>
              <a:off x="3061101" y="2122972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4" name="组 3"/>
          <p:cNvGrpSpPr/>
          <p:nvPr/>
        </p:nvGrpSpPr>
        <p:grpSpPr>
          <a:xfrm>
            <a:off x="1570343" y="1710886"/>
            <a:ext cx="1401450" cy="276999"/>
            <a:chOff x="1570343" y="1710886"/>
            <a:chExt cx="1401450" cy="276999"/>
          </a:xfrm>
        </p:grpSpPr>
        <p:sp>
          <p:nvSpPr>
            <p:cNvPr id="56" name="矩形 55"/>
            <p:cNvSpPr/>
            <p:nvPr/>
          </p:nvSpPr>
          <p:spPr>
            <a:xfrm>
              <a:off x="1570343" y="1710886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57" name="椭圆 56"/>
            <p:cNvSpPr/>
            <p:nvPr/>
          </p:nvSpPr>
          <p:spPr>
            <a:xfrm>
              <a:off x="2847996" y="1792616"/>
              <a:ext cx="123797" cy="123797"/>
            </a:xfrm>
            <a:prstGeom prst="ellipse">
              <a:avLst/>
            </a:prstGeom>
            <a:solidFill>
              <a:schemeClr val="accent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64" name="直线连接符 63"/>
          <p:cNvCxnSpPr/>
          <p:nvPr/>
        </p:nvCxnSpPr>
        <p:spPr>
          <a:xfrm flipH="1" flipV="1">
            <a:off x="4598213" y="1879830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组 36"/>
          <p:cNvGrpSpPr/>
          <p:nvPr/>
        </p:nvGrpSpPr>
        <p:grpSpPr>
          <a:xfrm>
            <a:off x="3904688" y="2701955"/>
            <a:ext cx="1401450" cy="276999"/>
            <a:chOff x="3904688" y="2701955"/>
            <a:chExt cx="1401450" cy="276999"/>
          </a:xfrm>
        </p:grpSpPr>
        <p:sp>
          <p:nvSpPr>
            <p:cNvPr id="75" name="矩形 74"/>
            <p:cNvSpPr/>
            <p:nvPr/>
          </p:nvSpPr>
          <p:spPr>
            <a:xfrm>
              <a:off x="3904688" y="270195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76" name="椭圆 75"/>
            <p:cNvSpPr/>
            <p:nvPr/>
          </p:nvSpPr>
          <p:spPr>
            <a:xfrm>
              <a:off x="5182341" y="2783686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3691584" y="2371598"/>
            <a:ext cx="1401450" cy="276999"/>
            <a:chOff x="3691584" y="2371598"/>
            <a:chExt cx="1401450" cy="276999"/>
          </a:xfrm>
        </p:grpSpPr>
        <p:sp>
          <p:nvSpPr>
            <p:cNvPr id="73" name="矩形 72"/>
            <p:cNvSpPr/>
            <p:nvPr/>
          </p:nvSpPr>
          <p:spPr>
            <a:xfrm>
              <a:off x="3691584" y="2371598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74" name="椭圆 73"/>
            <p:cNvSpPr/>
            <p:nvPr/>
          </p:nvSpPr>
          <p:spPr>
            <a:xfrm>
              <a:off x="4969237" y="2453328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35" name="组 34"/>
          <p:cNvGrpSpPr/>
          <p:nvPr/>
        </p:nvGrpSpPr>
        <p:grpSpPr>
          <a:xfrm>
            <a:off x="3478479" y="2041242"/>
            <a:ext cx="1401450" cy="276999"/>
            <a:chOff x="3478479" y="2041242"/>
            <a:chExt cx="1401450" cy="276999"/>
          </a:xfrm>
        </p:grpSpPr>
        <p:sp>
          <p:nvSpPr>
            <p:cNvPr id="71" name="矩形 70"/>
            <p:cNvSpPr/>
            <p:nvPr/>
          </p:nvSpPr>
          <p:spPr>
            <a:xfrm>
              <a:off x="3478479" y="204124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72" name="椭圆 71"/>
            <p:cNvSpPr/>
            <p:nvPr/>
          </p:nvSpPr>
          <p:spPr>
            <a:xfrm>
              <a:off x="4756132" y="2122972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3265373" y="1710886"/>
            <a:ext cx="1401450" cy="276999"/>
            <a:chOff x="3265373" y="1710886"/>
            <a:chExt cx="1401450" cy="276999"/>
          </a:xfrm>
        </p:grpSpPr>
        <p:sp>
          <p:nvSpPr>
            <p:cNvPr id="69" name="矩形 68"/>
            <p:cNvSpPr/>
            <p:nvPr/>
          </p:nvSpPr>
          <p:spPr>
            <a:xfrm>
              <a:off x="3265373" y="1710886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70" name="椭圆 69"/>
            <p:cNvSpPr/>
            <p:nvPr/>
          </p:nvSpPr>
          <p:spPr>
            <a:xfrm>
              <a:off x="4543026" y="1792616"/>
              <a:ext cx="123797" cy="123797"/>
            </a:xfrm>
            <a:prstGeom prst="ellipse">
              <a:avLst/>
            </a:prstGeom>
            <a:solidFill>
              <a:schemeClr val="accent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cxnSp>
        <p:nvCxnSpPr>
          <p:cNvPr id="78" name="直线连接符 77"/>
          <p:cNvCxnSpPr/>
          <p:nvPr/>
        </p:nvCxnSpPr>
        <p:spPr>
          <a:xfrm flipH="1" flipV="1">
            <a:off x="6293244" y="1879830"/>
            <a:ext cx="919900" cy="133998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2" name="组 41"/>
          <p:cNvGrpSpPr/>
          <p:nvPr/>
        </p:nvGrpSpPr>
        <p:grpSpPr>
          <a:xfrm>
            <a:off x="5599719" y="2701955"/>
            <a:ext cx="1401450" cy="276999"/>
            <a:chOff x="5599719" y="2701955"/>
            <a:chExt cx="1401450" cy="276999"/>
          </a:xfrm>
        </p:grpSpPr>
        <p:sp>
          <p:nvSpPr>
            <p:cNvPr id="89" name="矩形 88"/>
            <p:cNvSpPr/>
            <p:nvPr/>
          </p:nvSpPr>
          <p:spPr>
            <a:xfrm>
              <a:off x="5599719" y="270195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90" name="椭圆 89"/>
            <p:cNvSpPr/>
            <p:nvPr/>
          </p:nvSpPr>
          <p:spPr>
            <a:xfrm>
              <a:off x="6877372" y="2783686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40" name="组 39"/>
          <p:cNvGrpSpPr/>
          <p:nvPr/>
        </p:nvGrpSpPr>
        <p:grpSpPr>
          <a:xfrm>
            <a:off x="5386615" y="2371598"/>
            <a:ext cx="1401450" cy="276999"/>
            <a:chOff x="5386615" y="2371598"/>
            <a:chExt cx="1401450" cy="276999"/>
          </a:xfrm>
        </p:grpSpPr>
        <p:sp>
          <p:nvSpPr>
            <p:cNvPr id="87" name="矩形 86"/>
            <p:cNvSpPr/>
            <p:nvPr/>
          </p:nvSpPr>
          <p:spPr>
            <a:xfrm>
              <a:off x="5386615" y="2371598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88" name="椭圆 87"/>
            <p:cNvSpPr/>
            <p:nvPr/>
          </p:nvSpPr>
          <p:spPr>
            <a:xfrm>
              <a:off x="6664268" y="2453328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5173509" y="2041242"/>
            <a:ext cx="1401450" cy="276999"/>
            <a:chOff x="5173509" y="2041242"/>
            <a:chExt cx="1401450" cy="276999"/>
          </a:xfrm>
        </p:grpSpPr>
        <p:sp>
          <p:nvSpPr>
            <p:cNvPr id="85" name="矩形 84"/>
            <p:cNvSpPr/>
            <p:nvPr/>
          </p:nvSpPr>
          <p:spPr>
            <a:xfrm>
              <a:off x="5173509" y="204124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86" name="椭圆 85"/>
            <p:cNvSpPr/>
            <p:nvPr/>
          </p:nvSpPr>
          <p:spPr>
            <a:xfrm>
              <a:off x="6451162" y="2122972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4960404" y="1710886"/>
            <a:ext cx="1401450" cy="276999"/>
            <a:chOff x="4960404" y="1710886"/>
            <a:chExt cx="1401450" cy="276999"/>
          </a:xfrm>
        </p:grpSpPr>
        <p:sp>
          <p:nvSpPr>
            <p:cNvPr id="83" name="矩形 82"/>
            <p:cNvSpPr/>
            <p:nvPr/>
          </p:nvSpPr>
          <p:spPr>
            <a:xfrm>
              <a:off x="4960404" y="1710886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84" name="椭圆 83"/>
            <p:cNvSpPr/>
            <p:nvPr/>
          </p:nvSpPr>
          <p:spPr>
            <a:xfrm>
              <a:off x="6238057" y="1792616"/>
              <a:ext cx="123797" cy="123797"/>
            </a:xfrm>
            <a:prstGeom prst="ellipse">
              <a:avLst/>
            </a:prstGeom>
            <a:solidFill>
              <a:schemeClr val="accent3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/>
            </a:p>
          </p:txBody>
        </p:sp>
      </p:grpSp>
      <p:sp>
        <p:nvSpPr>
          <p:cNvPr id="6" name="矩形 5"/>
          <p:cNvSpPr/>
          <p:nvPr/>
        </p:nvSpPr>
        <p:spPr>
          <a:xfrm>
            <a:off x="2605959" y="3525279"/>
            <a:ext cx="7832044" cy="1410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7" name="等腰三角形 6"/>
          <p:cNvSpPr/>
          <p:nvPr/>
        </p:nvSpPr>
        <p:spPr>
          <a:xfrm rot="5400000">
            <a:off x="9479575" y="3196050"/>
            <a:ext cx="1916852" cy="79956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8" name="等腰三角形 7"/>
          <p:cNvSpPr/>
          <p:nvPr/>
        </p:nvSpPr>
        <p:spPr>
          <a:xfrm rot="5400000">
            <a:off x="1974282" y="3196049"/>
            <a:ext cx="1058237" cy="79956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0" name="椭圆 9"/>
          <p:cNvSpPr/>
          <p:nvPr/>
        </p:nvSpPr>
        <p:spPr>
          <a:xfrm>
            <a:off x="3447074" y="3219817"/>
            <a:ext cx="752016" cy="752016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4" name="Freeform 217"/>
          <p:cNvSpPr>
            <a:spLocks noEditPoints="1"/>
          </p:cNvSpPr>
          <p:nvPr/>
        </p:nvSpPr>
        <p:spPr bwMode="auto">
          <a:xfrm>
            <a:off x="3650802" y="3459674"/>
            <a:ext cx="366859" cy="266805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76" y="176"/>
              </a:cxn>
              <a:cxn ang="0">
                <a:pos x="352" y="32"/>
              </a:cxn>
              <a:cxn ang="0">
                <a:pos x="352" y="0"/>
              </a:cxn>
              <a:cxn ang="0">
                <a:pos x="0" y="0"/>
              </a:cxn>
              <a:cxn ang="0">
                <a:pos x="0" y="32"/>
              </a:cxn>
              <a:cxn ang="0">
                <a:pos x="0" y="228"/>
              </a:cxn>
              <a:cxn ang="0">
                <a:pos x="86" y="132"/>
              </a:cxn>
              <a:cxn ang="0">
                <a:pos x="0" y="54"/>
              </a:cxn>
              <a:cxn ang="0">
                <a:pos x="0" y="228"/>
              </a:cxn>
              <a:cxn ang="0">
                <a:pos x="352" y="230"/>
              </a:cxn>
              <a:cxn ang="0">
                <a:pos x="262" y="132"/>
              </a:cxn>
              <a:cxn ang="0">
                <a:pos x="352" y="56"/>
              </a:cxn>
              <a:cxn ang="0">
                <a:pos x="352" y="230"/>
              </a:cxn>
              <a:cxn ang="0">
                <a:pos x="176" y="204"/>
              </a:cxn>
              <a:cxn ang="0">
                <a:pos x="104" y="144"/>
              </a:cxn>
              <a:cxn ang="0">
                <a:pos x="0" y="256"/>
              </a:cxn>
              <a:cxn ang="0">
                <a:pos x="352" y="256"/>
              </a:cxn>
              <a:cxn ang="0">
                <a:pos x="248" y="144"/>
              </a:cxn>
              <a:cxn ang="0">
                <a:pos x="176" y="204"/>
              </a:cxn>
            </a:cxnLst>
            <a:rect l="0" t="0" r="r" b="b"/>
            <a:pathLst>
              <a:path w="352" h="256">
                <a:moveTo>
                  <a:pt x="0" y="32"/>
                </a:moveTo>
                <a:lnTo>
                  <a:pt x="176" y="176"/>
                </a:lnTo>
                <a:lnTo>
                  <a:pt x="352" y="32"/>
                </a:lnTo>
                <a:lnTo>
                  <a:pt x="352" y="0"/>
                </a:lnTo>
                <a:lnTo>
                  <a:pt x="0" y="0"/>
                </a:lnTo>
                <a:lnTo>
                  <a:pt x="0" y="32"/>
                </a:lnTo>
                <a:close/>
                <a:moveTo>
                  <a:pt x="0" y="228"/>
                </a:moveTo>
                <a:lnTo>
                  <a:pt x="86" y="132"/>
                </a:lnTo>
                <a:lnTo>
                  <a:pt x="0" y="54"/>
                </a:lnTo>
                <a:lnTo>
                  <a:pt x="0" y="228"/>
                </a:lnTo>
                <a:close/>
                <a:moveTo>
                  <a:pt x="352" y="230"/>
                </a:moveTo>
                <a:lnTo>
                  <a:pt x="262" y="132"/>
                </a:lnTo>
                <a:lnTo>
                  <a:pt x="352" y="56"/>
                </a:lnTo>
                <a:lnTo>
                  <a:pt x="352" y="230"/>
                </a:lnTo>
                <a:close/>
                <a:moveTo>
                  <a:pt x="176" y="204"/>
                </a:moveTo>
                <a:lnTo>
                  <a:pt x="104" y="144"/>
                </a:lnTo>
                <a:lnTo>
                  <a:pt x="0" y="256"/>
                </a:lnTo>
                <a:lnTo>
                  <a:pt x="352" y="256"/>
                </a:lnTo>
                <a:lnTo>
                  <a:pt x="248" y="144"/>
                </a:lnTo>
                <a:lnTo>
                  <a:pt x="176" y="20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1200"/>
          </a:p>
        </p:txBody>
      </p:sp>
      <p:sp>
        <p:nvSpPr>
          <p:cNvPr id="12" name="椭圆 11"/>
          <p:cNvSpPr/>
          <p:nvPr/>
        </p:nvSpPr>
        <p:spPr>
          <a:xfrm>
            <a:off x="6837685" y="3219817"/>
            <a:ext cx="752016" cy="752016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5" name="Freeform 119"/>
          <p:cNvSpPr>
            <a:spLocks noEditPoints="1"/>
          </p:cNvSpPr>
          <p:nvPr/>
        </p:nvSpPr>
        <p:spPr bwMode="auto">
          <a:xfrm>
            <a:off x="7031259" y="3415396"/>
            <a:ext cx="360640" cy="360640"/>
          </a:xfrm>
          <a:custGeom>
            <a:avLst/>
            <a:gdLst/>
            <a:ahLst/>
            <a:cxnLst>
              <a:cxn ang="0">
                <a:pos x="182" y="12"/>
              </a:cxn>
              <a:cxn ang="0">
                <a:pos x="76" y="76"/>
              </a:cxn>
              <a:cxn ang="0">
                <a:pos x="10" y="182"/>
              </a:cxn>
              <a:cxn ang="0">
                <a:pos x="0" y="286"/>
              </a:cxn>
              <a:cxn ang="0">
                <a:pos x="44" y="406"/>
              </a:cxn>
              <a:cxn ang="0">
                <a:pos x="136" y="488"/>
              </a:cxn>
              <a:cxn ang="0">
                <a:pos x="260" y="520"/>
              </a:cxn>
              <a:cxn ang="0">
                <a:pos x="360" y="500"/>
              </a:cxn>
              <a:cxn ang="0">
                <a:pos x="460" y="426"/>
              </a:cxn>
              <a:cxn ang="0">
                <a:pos x="514" y="312"/>
              </a:cxn>
              <a:cxn ang="0">
                <a:pos x="514" y="208"/>
              </a:cxn>
              <a:cxn ang="0">
                <a:pos x="460" y="94"/>
              </a:cxn>
              <a:cxn ang="0">
                <a:pos x="360" y="20"/>
              </a:cxn>
              <a:cxn ang="0">
                <a:pos x="260" y="0"/>
              </a:cxn>
              <a:cxn ang="0">
                <a:pos x="172" y="88"/>
              </a:cxn>
              <a:cxn ang="0">
                <a:pos x="118" y="96"/>
              </a:cxn>
              <a:cxn ang="0">
                <a:pos x="194" y="54"/>
              </a:cxn>
              <a:cxn ang="0">
                <a:pos x="148" y="140"/>
              </a:cxn>
              <a:cxn ang="0">
                <a:pos x="42" y="252"/>
              </a:cxn>
              <a:cxn ang="0">
                <a:pos x="58" y="180"/>
              </a:cxn>
              <a:cxn ang="0">
                <a:pos x="100" y="114"/>
              </a:cxn>
              <a:cxn ang="0">
                <a:pos x="132" y="336"/>
              </a:cxn>
              <a:cxn ang="0">
                <a:pos x="100" y="410"/>
              </a:cxn>
              <a:cxn ang="0">
                <a:pos x="58" y="350"/>
              </a:cxn>
              <a:cxn ang="0">
                <a:pos x="42" y="276"/>
              </a:cxn>
              <a:cxn ang="0">
                <a:pos x="156" y="406"/>
              </a:cxn>
              <a:cxn ang="0">
                <a:pos x="192" y="466"/>
              </a:cxn>
              <a:cxn ang="0">
                <a:pos x="118" y="426"/>
              </a:cxn>
              <a:cxn ang="0">
                <a:pos x="220" y="460"/>
              </a:cxn>
              <a:cxn ang="0">
                <a:pos x="210" y="392"/>
              </a:cxn>
              <a:cxn ang="0">
                <a:pos x="248" y="364"/>
              </a:cxn>
              <a:cxn ang="0">
                <a:pos x="162" y="356"/>
              </a:cxn>
              <a:cxn ang="0">
                <a:pos x="248" y="364"/>
              </a:cxn>
              <a:cxn ang="0">
                <a:pos x="156" y="196"/>
              </a:cxn>
              <a:cxn ang="0">
                <a:pos x="208" y="154"/>
              </a:cxn>
              <a:cxn ang="0">
                <a:pos x="212" y="130"/>
              </a:cxn>
              <a:cxn ang="0">
                <a:pos x="206" y="80"/>
              </a:cxn>
              <a:cxn ang="0">
                <a:pos x="248" y="134"/>
              </a:cxn>
              <a:cxn ang="0">
                <a:pos x="358" y="114"/>
              </a:cxn>
              <a:cxn ang="0">
                <a:pos x="320" y="54"/>
              </a:cxn>
              <a:cxn ang="0">
                <a:pos x="396" y="94"/>
              </a:cxn>
              <a:cxn ang="0">
                <a:pos x="294" y="60"/>
              </a:cxn>
              <a:cxn ang="0">
                <a:pos x="334" y="122"/>
              </a:cxn>
              <a:cxn ang="0">
                <a:pos x="268" y="158"/>
              </a:cxn>
              <a:cxn ang="0">
                <a:pos x="352" y="170"/>
              </a:cxn>
              <a:cxn ang="0">
                <a:pos x="268" y="158"/>
              </a:cxn>
              <a:cxn ang="0">
                <a:pos x="360" y="330"/>
              </a:cxn>
              <a:cxn ang="0">
                <a:pos x="290" y="366"/>
              </a:cxn>
              <a:cxn ang="0">
                <a:pos x="268" y="476"/>
              </a:cxn>
              <a:cxn ang="0">
                <a:pos x="336" y="400"/>
              </a:cxn>
              <a:cxn ang="0">
                <a:pos x="296" y="462"/>
              </a:cxn>
              <a:cxn ang="0">
                <a:pos x="328" y="460"/>
              </a:cxn>
              <a:cxn ang="0">
                <a:pos x="380" y="418"/>
              </a:cxn>
              <a:cxn ang="0">
                <a:pos x="342" y="460"/>
              </a:cxn>
              <a:cxn ang="0">
                <a:pos x="394" y="400"/>
              </a:cxn>
              <a:cxn ang="0">
                <a:pos x="388" y="308"/>
              </a:cxn>
              <a:cxn ang="0">
                <a:pos x="468" y="314"/>
              </a:cxn>
              <a:cxn ang="0">
                <a:pos x="428" y="396"/>
              </a:cxn>
              <a:cxn ang="0">
                <a:pos x="388" y="222"/>
              </a:cxn>
              <a:cxn ang="0">
                <a:pos x="394" y="126"/>
              </a:cxn>
              <a:cxn ang="0">
                <a:pos x="448" y="162"/>
              </a:cxn>
              <a:cxn ang="0">
                <a:pos x="474" y="252"/>
              </a:cxn>
            </a:cxnLst>
            <a:rect l="0" t="0" r="r" b="b"/>
            <a:pathLst>
              <a:path w="520" h="520">
                <a:moveTo>
                  <a:pt x="260" y="0"/>
                </a:moveTo>
                <a:lnTo>
                  <a:pt x="260" y="0"/>
                </a:lnTo>
                <a:lnTo>
                  <a:pt x="232" y="2"/>
                </a:lnTo>
                <a:lnTo>
                  <a:pt x="206" y="6"/>
                </a:lnTo>
                <a:lnTo>
                  <a:pt x="182" y="12"/>
                </a:lnTo>
                <a:lnTo>
                  <a:pt x="158" y="20"/>
                </a:lnTo>
                <a:lnTo>
                  <a:pt x="136" y="32"/>
                </a:lnTo>
                <a:lnTo>
                  <a:pt x="114" y="44"/>
                </a:lnTo>
                <a:lnTo>
                  <a:pt x="94" y="60"/>
                </a:lnTo>
                <a:lnTo>
                  <a:pt x="76" y="76"/>
                </a:lnTo>
                <a:lnTo>
                  <a:pt x="58" y="94"/>
                </a:lnTo>
                <a:lnTo>
                  <a:pt x="44" y="114"/>
                </a:lnTo>
                <a:lnTo>
                  <a:pt x="30" y="136"/>
                </a:lnTo>
                <a:lnTo>
                  <a:pt x="20" y="158"/>
                </a:lnTo>
                <a:lnTo>
                  <a:pt x="10" y="182"/>
                </a:lnTo>
                <a:lnTo>
                  <a:pt x="4" y="208"/>
                </a:lnTo>
                <a:lnTo>
                  <a:pt x="0" y="234"/>
                </a:lnTo>
                <a:lnTo>
                  <a:pt x="0" y="260"/>
                </a:lnTo>
                <a:lnTo>
                  <a:pt x="0" y="260"/>
                </a:lnTo>
                <a:lnTo>
                  <a:pt x="0" y="286"/>
                </a:lnTo>
                <a:lnTo>
                  <a:pt x="4" y="312"/>
                </a:lnTo>
                <a:lnTo>
                  <a:pt x="10" y="338"/>
                </a:lnTo>
                <a:lnTo>
                  <a:pt x="20" y="360"/>
                </a:lnTo>
                <a:lnTo>
                  <a:pt x="30" y="384"/>
                </a:lnTo>
                <a:lnTo>
                  <a:pt x="44" y="406"/>
                </a:lnTo>
                <a:lnTo>
                  <a:pt x="58" y="426"/>
                </a:lnTo>
                <a:lnTo>
                  <a:pt x="76" y="444"/>
                </a:lnTo>
                <a:lnTo>
                  <a:pt x="94" y="460"/>
                </a:lnTo>
                <a:lnTo>
                  <a:pt x="114" y="476"/>
                </a:lnTo>
                <a:lnTo>
                  <a:pt x="136" y="488"/>
                </a:lnTo>
                <a:lnTo>
                  <a:pt x="158" y="500"/>
                </a:lnTo>
                <a:lnTo>
                  <a:pt x="182" y="508"/>
                </a:lnTo>
                <a:lnTo>
                  <a:pt x="206" y="514"/>
                </a:lnTo>
                <a:lnTo>
                  <a:pt x="232" y="518"/>
                </a:lnTo>
                <a:lnTo>
                  <a:pt x="260" y="520"/>
                </a:lnTo>
                <a:lnTo>
                  <a:pt x="260" y="520"/>
                </a:lnTo>
                <a:lnTo>
                  <a:pt x="286" y="518"/>
                </a:lnTo>
                <a:lnTo>
                  <a:pt x="312" y="514"/>
                </a:lnTo>
                <a:lnTo>
                  <a:pt x="336" y="508"/>
                </a:lnTo>
                <a:lnTo>
                  <a:pt x="360" y="500"/>
                </a:lnTo>
                <a:lnTo>
                  <a:pt x="384" y="488"/>
                </a:lnTo>
                <a:lnTo>
                  <a:pt x="404" y="476"/>
                </a:lnTo>
                <a:lnTo>
                  <a:pt x="424" y="460"/>
                </a:lnTo>
                <a:lnTo>
                  <a:pt x="444" y="444"/>
                </a:lnTo>
                <a:lnTo>
                  <a:pt x="460" y="426"/>
                </a:lnTo>
                <a:lnTo>
                  <a:pt x="474" y="406"/>
                </a:lnTo>
                <a:lnTo>
                  <a:pt x="488" y="384"/>
                </a:lnTo>
                <a:lnTo>
                  <a:pt x="498" y="360"/>
                </a:lnTo>
                <a:lnTo>
                  <a:pt x="508" y="338"/>
                </a:lnTo>
                <a:lnTo>
                  <a:pt x="514" y="312"/>
                </a:lnTo>
                <a:lnTo>
                  <a:pt x="518" y="286"/>
                </a:lnTo>
                <a:lnTo>
                  <a:pt x="520" y="260"/>
                </a:lnTo>
                <a:lnTo>
                  <a:pt x="520" y="260"/>
                </a:lnTo>
                <a:lnTo>
                  <a:pt x="518" y="234"/>
                </a:lnTo>
                <a:lnTo>
                  <a:pt x="514" y="208"/>
                </a:lnTo>
                <a:lnTo>
                  <a:pt x="508" y="182"/>
                </a:lnTo>
                <a:lnTo>
                  <a:pt x="498" y="158"/>
                </a:lnTo>
                <a:lnTo>
                  <a:pt x="488" y="136"/>
                </a:lnTo>
                <a:lnTo>
                  <a:pt x="474" y="114"/>
                </a:lnTo>
                <a:lnTo>
                  <a:pt x="460" y="94"/>
                </a:lnTo>
                <a:lnTo>
                  <a:pt x="444" y="76"/>
                </a:lnTo>
                <a:lnTo>
                  <a:pt x="424" y="60"/>
                </a:lnTo>
                <a:lnTo>
                  <a:pt x="404" y="44"/>
                </a:lnTo>
                <a:lnTo>
                  <a:pt x="384" y="32"/>
                </a:lnTo>
                <a:lnTo>
                  <a:pt x="360" y="20"/>
                </a:lnTo>
                <a:lnTo>
                  <a:pt x="336" y="12"/>
                </a:lnTo>
                <a:lnTo>
                  <a:pt x="312" y="6"/>
                </a:lnTo>
                <a:lnTo>
                  <a:pt x="286" y="2"/>
                </a:lnTo>
                <a:lnTo>
                  <a:pt x="260" y="0"/>
                </a:lnTo>
                <a:lnTo>
                  <a:pt x="260" y="0"/>
                </a:lnTo>
                <a:close/>
                <a:moveTo>
                  <a:pt x="194" y="54"/>
                </a:moveTo>
                <a:lnTo>
                  <a:pt x="194" y="54"/>
                </a:lnTo>
                <a:lnTo>
                  <a:pt x="186" y="64"/>
                </a:lnTo>
                <a:lnTo>
                  <a:pt x="186" y="64"/>
                </a:lnTo>
                <a:lnTo>
                  <a:pt x="172" y="88"/>
                </a:lnTo>
                <a:lnTo>
                  <a:pt x="158" y="114"/>
                </a:lnTo>
                <a:lnTo>
                  <a:pt x="158" y="114"/>
                </a:lnTo>
                <a:lnTo>
                  <a:pt x="136" y="106"/>
                </a:lnTo>
                <a:lnTo>
                  <a:pt x="118" y="96"/>
                </a:lnTo>
                <a:lnTo>
                  <a:pt x="118" y="96"/>
                </a:lnTo>
                <a:lnTo>
                  <a:pt x="136" y="82"/>
                </a:lnTo>
                <a:lnTo>
                  <a:pt x="154" y="70"/>
                </a:lnTo>
                <a:lnTo>
                  <a:pt x="174" y="62"/>
                </a:lnTo>
                <a:lnTo>
                  <a:pt x="194" y="54"/>
                </a:lnTo>
                <a:lnTo>
                  <a:pt x="194" y="54"/>
                </a:lnTo>
                <a:close/>
                <a:moveTo>
                  <a:pt x="100" y="114"/>
                </a:moveTo>
                <a:lnTo>
                  <a:pt x="100" y="114"/>
                </a:lnTo>
                <a:lnTo>
                  <a:pt x="122" y="128"/>
                </a:lnTo>
                <a:lnTo>
                  <a:pt x="148" y="140"/>
                </a:lnTo>
                <a:lnTo>
                  <a:pt x="148" y="140"/>
                </a:lnTo>
                <a:lnTo>
                  <a:pt x="140" y="164"/>
                </a:lnTo>
                <a:lnTo>
                  <a:pt x="132" y="192"/>
                </a:lnTo>
                <a:lnTo>
                  <a:pt x="128" y="222"/>
                </a:lnTo>
                <a:lnTo>
                  <a:pt x="124" y="252"/>
                </a:lnTo>
                <a:lnTo>
                  <a:pt x="42" y="252"/>
                </a:lnTo>
                <a:lnTo>
                  <a:pt x="42" y="252"/>
                </a:lnTo>
                <a:lnTo>
                  <a:pt x="44" y="234"/>
                </a:lnTo>
                <a:lnTo>
                  <a:pt x="48" y="216"/>
                </a:lnTo>
                <a:lnTo>
                  <a:pt x="52" y="196"/>
                </a:lnTo>
                <a:lnTo>
                  <a:pt x="58" y="180"/>
                </a:lnTo>
                <a:lnTo>
                  <a:pt x="66" y="162"/>
                </a:lnTo>
                <a:lnTo>
                  <a:pt x="76" y="144"/>
                </a:lnTo>
                <a:lnTo>
                  <a:pt x="88" y="130"/>
                </a:lnTo>
                <a:lnTo>
                  <a:pt x="100" y="114"/>
                </a:lnTo>
                <a:lnTo>
                  <a:pt x="100" y="114"/>
                </a:lnTo>
                <a:close/>
                <a:moveTo>
                  <a:pt x="42" y="276"/>
                </a:moveTo>
                <a:lnTo>
                  <a:pt x="124" y="276"/>
                </a:lnTo>
                <a:lnTo>
                  <a:pt x="124" y="276"/>
                </a:lnTo>
                <a:lnTo>
                  <a:pt x="126" y="308"/>
                </a:lnTo>
                <a:lnTo>
                  <a:pt x="132" y="336"/>
                </a:lnTo>
                <a:lnTo>
                  <a:pt x="138" y="362"/>
                </a:lnTo>
                <a:lnTo>
                  <a:pt x="146" y="386"/>
                </a:lnTo>
                <a:lnTo>
                  <a:pt x="146" y="386"/>
                </a:lnTo>
                <a:lnTo>
                  <a:pt x="120" y="398"/>
                </a:lnTo>
                <a:lnTo>
                  <a:pt x="100" y="410"/>
                </a:lnTo>
                <a:lnTo>
                  <a:pt x="100" y="410"/>
                </a:lnTo>
                <a:lnTo>
                  <a:pt x="88" y="396"/>
                </a:lnTo>
                <a:lnTo>
                  <a:pt x="76" y="382"/>
                </a:lnTo>
                <a:lnTo>
                  <a:pt x="66" y="366"/>
                </a:lnTo>
                <a:lnTo>
                  <a:pt x="58" y="350"/>
                </a:lnTo>
                <a:lnTo>
                  <a:pt x="52" y="332"/>
                </a:lnTo>
                <a:lnTo>
                  <a:pt x="48" y="314"/>
                </a:lnTo>
                <a:lnTo>
                  <a:pt x="44" y="296"/>
                </a:lnTo>
                <a:lnTo>
                  <a:pt x="42" y="276"/>
                </a:lnTo>
                <a:lnTo>
                  <a:pt x="42" y="276"/>
                </a:lnTo>
                <a:close/>
                <a:moveTo>
                  <a:pt x="118" y="426"/>
                </a:moveTo>
                <a:lnTo>
                  <a:pt x="118" y="426"/>
                </a:lnTo>
                <a:lnTo>
                  <a:pt x="136" y="416"/>
                </a:lnTo>
                <a:lnTo>
                  <a:pt x="156" y="406"/>
                </a:lnTo>
                <a:lnTo>
                  <a:pt x="156" y="406"/>
                </a:lnTo>
                <a:lnTo>
                  <a:pt x="170" y="436"/>
                </a:lnTo>
                <a:lnTo>
                  <a:pt x="186" y="460"/>
                </a:lnTo>
                <a:lnTo>
                  <a:pt x="186" y="460"/>
                </a:lnTo>
                <a:lnTo>
                  <a:pt x="192" y="466"/>
                </a:lnTo>
                <a:lnTo>
                  <a:pt x="192" y="466"/>
                </a:lnTo>
                <a:lnTo>
                  <a:pt x="172" y="460"/>
                </a:lnTo>
                <a:lnTo>
                  <a:pt x="154" y="450"/>
                </a:lnTo>
                <a:lnTo>
                  <a:pt x="136" y="438"/>
                </a:lnTo>
                <a:lnTo>
                  <a:pt x="118" y="426"/>
                </a:lnTo>
                <a:lnTo>
                  <a:pt x="118" y="426"/>
                </a:lnTo>
                <a:close/>
                <a:moveTo>
                  <a:pt x="248" y="476"/>
                </a:moveTo>
                <a:lnTo>
                  <a:pt x="248" y="476"/>
                </a:lnTo>
                <a:lnTo>
                  <a:pt x="232" y="476"/>
                </a:lnTo>
                <a:lnTo>
                  <a:pt x="232" y="476"/>
                </a:lnTo>
                <a:lnTo>
                  <a:pt x="220" y="460"/>
                </a:lnTo>
                <a:lnTo>
                  <a:pt x="206" y="444"/>
                </a:lnTo>
                <a:lnTo>
                  <a:pt x="192" y="422"/>
                </a:lnTo>
                <a:lnTo>
                  <a:pt x="180" y="398"/>
                </a:lnTo>
                <a:lnTo>
                  <a:pt x="180" y="398"/>
                </a:lnTo>
                <a:lnTo>
                  <a:pt x="210" y="392"/>
                </a:lnTo>
                <a:lnTo>
                  <a:pt x="228" y="388"/>
                </a:lnTo>
                <a:lnTo>
                  <a:pt x="248" y="388"/>
                </a:lnTo>
                <a:lnTo>
                  <a:pt x="248" y="476"/>
                </a:lnTo>
                <a:close/>
                <a:moveTo>
                  <a:pt x="248" y="364"/>
                </a:moveTo>
                <a:lnTo>
                  <a:pt x="248" y="364"/>
                </a:lnTo>
                <a:lnTo>
                  <a:pt x="224" y="364"/>
                </a:lnTo>
                <a:lnTo>
                  <a:pt x="204" y="368"/>
                </a:lnTo>
                <a:lnTo>
                  <a:pt x="170" y="378"/>
                </a:lnTo>
                <a:lnTo>
                  <a:pt x="170" y="378"/>
                </a:lnTo>
                <a:lnTo>
                  <a:pt x="162" y="356"/>
                </a:lnTo>
                <a:lnTo>
                  <a:pt x="156" y="332"/>
                </a:lnTo>
                <a:lnTo>
                  <a:pt x="150" y="306"/>
                </a:lnTo>
                <a:lnTo>
                  <a:pt x="148" y="276"/>
                </a:lnTo>
                <a:lnTo>
                  <a:pt x="248" y="276"/>
                </a:lnTo>
                <a:lnTo>
                  <a:pt x="248" y="364"/>
                </a:lnTo>
                <a:close/>
                <a:moveTo>
                  <a:pt x="248" y="252"/>
                </a:moveTo>
                <a:lnTo>
                  <a:pt x="150" y="252"/>
                </a:lnTo>
                <a:lnTo>
                  <a:pt x="150" y="252"/>
                </a:lnTo>
                <a:lnTo>
                  <a:pt x="152" y="224"/>
                </a:lnTo>
                <a:lnTo>
                  <a:pt x="156" y="196"/>
                </a:lnTo>
                <a:lnTo>
                  <a:pt x="164" y="170"/>
                </a:lnTo>
                <a:lnTo>
                  <a:pt x="172" y="148"/>
                </a:lnTo>
                <a:lnTo>
                  <a:pt x="172" y="148"/>
                </a:lnTo>
                <a:lnTo>
                  <a:pt x="188" y="152"/>
                </a:lnTo>
                <a:lnTo>
                  <a:pt x="208" y="154"/>
                </a:lnTo>
                <a:lnTo>
                  <a:pt x="248" y="158"/>
                </a:lnTo>
                <a:lnTo>
                  <a:pt x="248" y="252"/>
                </a:lnTo>
                <a:close/>
                <a:moveTo>
                  <a:pt x="248" y="134"/>
                </a:moveTo>
                <a:lnTo>
                  <a:pt x="248" y="134"/>
                </a:lnTo>
                <a:lnTo>
                  <a:pt x="212" y="130"/>
                </a:lnTo>
                <a:lnTo>
                  <a:pt x="182" y="122"/>
                </a:lnTo>
                <a:lnTo>
                  <a:pt x="182" y="122"/>
                </a:lnTo>
                <a:lnTo>
                  <a:pt x="194" y="100"/>
                </a:lnTo>
                <a:lnTo>
                  <a:pt x="206" y="80"/>
                </a:lnTo>
                <a:lnTo>
                  <a:pt x="206" y="80"/>
                </a:lnTo>
                <a:lnTo>
                  <a:pt x="220" y="60"/>
                </a:lnTo>
                <a:lnTo>
                  <a:pt x="234" y="46"/>
                </a:lnTo>
                <a:lnTo>
                  <a:pt x="234" y="46"/>
                </a:lnTo>
                <a:lnTo>
                  <a:pt x="248" y="44"/>
                </a:lnTo>
                <a:lnTo>
                  <a:pt x="248" y="134"/>
                </a:lnTo>
                <a:close/>
                <a:moveTo>
                  <a:pt x="396" y="94"/>
                </a:moveTo>
                <a:lnTo>
                  <a:pt x="396" y="94"/>
                </a:lnTo>
                <a:lnTo>
                  <a:pt x="378" y="104"/>
                </a:lnTo>
                <a:lnTo>
                  <a:pt x="358" y="114"/>
                </a:lnTo>
                <a:lnTo>
                  <a:pt x="358" y="114"/>
                </a:lnTo>
                <a:lnTo>
                  <a:pt x="342" y="88"/>
                </a:lnTo>
                <a:lnTo>
                  <a:pt x="328" y="64"/>
                </a:lnTo>
                <a:lnTo>
                  <a:pt x="328" y="64"/>
                </a:lnTo>
                <a:lnTo>
                  <a:pt x="320" y="54"/>
                </a:lnTo>
                <a:lnTo>
                  <a:pt x="320" y="54"/>
                </a:lnTo>
                <a:lnTo>
                  <a:pt x="340" y="60"/>
                </a:lnTo>
                <a:lnTo>
                  <a:pt x="360" y="70"/>
                </a:lnTo>
                <a:lnTo>
                  <a:pt x="378" y="82"/>
                </a:lnTo>
                <a:lnTo>
                  <a:pt x="396" y="94"/>
                </a:lnTo>
                <a:lnTo>
                  <a:pt x="396" y="94"/>
                </a:lnTo>
                <a:close/>
                <a:moveTo>
                  <a:pt x="268" y="44"/>
                </a:moveTo>
                <a:lnTo>
                  <a:pt x="268" y="44"/>
                </a:lnTo>
                <a:lnTo>
                  <a:pt x="282" y="46"/>
                </a:lnTo>
                <a:lnTo>
                  <a:pt x="282" y="46"/>
                </a:lnTo>
                <a:lnTo>
                  <a:pt x="294" y="60"/>
                </a:lnTo>
                <a:lnTo>
                  <a:pt x="308" y="80"/>
                </a:lnTo>
                <a:lnTo>
                  <a:pt x="308" y="80"/>
                </a:lnTo>
                <a:lnTo>
                  <a:pt x="322" y="98"/>
                </a:lnTo>
                <a:lnTo>
                  <a:pt x="334" y="122"/>
                </a:lnTo>
                <a:lnTo>
                  <a:pt x="334" y="122"/>
                </a:lnTo>
                <a:lnTo>
                  <a:pt x="304" y="130"/>
                </a:lnTo>
                <a:lnTo>
                  <a:pt x="268" y="134"/>
                </a:lnTo>
                <a:lnTo>
                  <a:pt x="268" y="44"/>
                </a:lnTo>
                <a:close/>
                <a:moveTo>
                  <a:pt x="268" y="158"/>
                </a:moveTo>
                <a:lnTo>
                  <a:pt x="268" y="158"/>
                </a:lnTo>
                <a:lnTo>
                  <a:pt x="308" y="154"/>
                </a:lnTo>
                <a:lnTo>
                  <a:pt x="326" y="150"/>
                </a:lnTo>
                <a:lnTo>
                  <a:pt x="344" y="146"/>
                </a:lnTo>
                <a:lnTo>
                  <a:pt x="344" y="146"/>
                </a:lnTo>
                <a:lnTo>
                  <a:pt x="352" y="170"/>
                </a:lnTo>
                <a:lnTo>
                  <a:pt x="358" y="196"/>
                </a:lnTo>
                <a:lnTo>
                  <a:pt x="364" y="224"/>
                </a:lnTo>
                <a:lnTo>
                  <a:pt x="366" y="252"/>
                </a:lnTo>
                <a:lnTo>
                  <a:pt x="268" y="252"/>
                </a:lnTo>
                <a:lnTo>
                  <a:pt x="268" y="158"/>
                </a:lnTo>
                <a:close/>
                <a:moveTo>
                  <a:pt x="268" y="276"/>
                </a:moveTo>
                <a:lnTo>
                  <a:pt x="366" y="276"/>
                </a:lnTo>
                <a:lnTo>
                  <a:pt x="366" y="276"/>
                </a:lnTo>
                <a:lnTo>
                  <a:pt x="364" y="304"/>
                </a:lnTo>
                <a:lnTo>
                  <a:pt x="360" y="330"/>
                </a:lnTo>
                <a:lnTo>
                  <a:pt x="354" y="354"/>
                </a:lnTo>
                <a:lnTo>
                  <a:pt x="346" y="378"/>
                </a:lnTo>
                <a:lnTo>
                  <a:pt x="346" y="378"/>
                </a:lnTo>
                <a:lnTo>
                  <a:pt x="310" y="368"/>
                </a:lnTo>
                <a:lnTo>
                  <a:pt x="290" y="366"/>
                </a:lnTo>
                <a:lnTo>
                  <a:pt x="268" y="364"/>
                </a:lnTo>
                <a:lnTo>
                  <a:pt x="268" y="276"/>
                </a:lnTo>
                <a:close/>
                <a:moveTo>
                  <a:pt x="284" y="476"/>
                </a:moveTo>
                <a:lnTo>
                  <a:pt x="284" y="476"/>
                </a:lnTo>
                <a:lnTo>
                  <a:pt x="268" y="476"/>
                </a:lnTo>
                <a:lnTo>
                  <a:pt x="268" y="388"/>
                </a:lnTo>
                <a:lnTo>
                  <a:pt x="268" y="388"/>
                </a:lnTo>
                <a:lnTo>
                  <a:pt x="288" y="390"/>
                </a:lnTo>
                <a:lnTo>
                  <a:pt x="306" y="392"/>
                </a:lnTo>
                <a:lnTo>
                  <a:pt x="336" y="400"/>
                </a:lnTo>
                <a:lnTo>
                  <a:pt x="336" y="400"/>
                </a:lnTo>
                <a:lnTo>
                  <a:pt x="324" y="422"/>
                </a:lnTo>
                <a:lnTo>
                  <a:pt x="308" y="444"/>
                </a:lnTo>
                <a:lnTo>
                  <a:pt x="308" y="444"/>
                </a:lnTo>
                <a:lnTo>
                  <a:pt x="296" y="462"/>
                </a:lnTo>
                <a:lnTo>
                  <a:pt x="284" y="476"/>
                </a:lnTo>
                <a:lnTo>
                  <a:pt x="284" y="476"/>
                </a:lnTo>
                <a:close/>
                <a:moveTo>
                  <a:pt x="322" y="466"/>
                </a:moveTo>
                <a:lnTo>
                  <a:pt x="322" y="466"/>
                </a:lnTo>
                <a:lnTo>
                  <a:pt x="328" y="460"/>
                </a:lnTo>
                <a:lnTo>
                  <a:pt x="328" y="460"/>
                </a:lnTo>
                <a:lnTo>
                  <a:pt x="344" y="436"/>
                </a:lnTo>
                <a:lnTo>
                  <a:pt x="358" y="408"/>
                </a:lnTo>
                <a:lnTo>
                  <a:pt x="358" y="408"/>
                </a:lnTo>
                <a:lnTo>
                  <a:pt x="380" y="418"/>
                </a:lnTo>
                <a:lnTo>
                  <a:pt x="396" y="426"/>
                </a:lnTo>
                <a:lnTo>
                  <a:pt x="396" y="426"/>
                </a:lnTo>
                <a:lnTo>
                  <a:pt x="380" y="440"/>
                </a:lnTo>
                <a:lnTo>
                  <a:pt x="362" y="450"/>
                </a:lnTo>
                <a:lnTo>
                  <a:pt x="342" y="460"/>
                </a:lnTo>
                <a:lnTo>
                  <a:pt x="322" y="466"/>
                </a:lnTo>
                <a:lnTo>
                  <a:pt x="322" y="466"/>
                </a:lnTo>
                <a:close/>
                <a:moveTo>
                  <a:pt x="414" y="410"/>
                </a:moveTo>
                <a:lnTo>
                  <a:pt x="414" y="410"/>
                </a:lnTo>
                <a:lnTo>
                  <a:pt x="394" y="400"/>
                </a:lnTo>
                <a:lnTo>
                  <a:pt x="368" y="388"/>
                </a:lnTo>
                <a:lnTo>
                  <a:pt x="368" y="388"/>
                </a:lnTo>
                <a:lnTo>
                  <a:pt x="376" y="364"/>
                </a:lnTo>
                <a:lnTo>
                  <a:pt x="384" y="338"/>
                </a:lnTo>
                <a:lnTo>
                  <a:pt x="388" y="308"/>
                </a:lnTo>
                <a:lnTo>
                  <a:pt x="390" y="276"/>
                </a:lnTo>
                <a:lnTo>
                  <a:pt x="474" y="276"/>
                </a:lnTo>
                <a:lnTo>
                  <a:pt x="474" y="276"/>
                </a:lnTo>
                <a:lnTo>
                  <a:pt x="472" y="296"/>
                </a:lnTo>
                <a:lnTo>
                  <a:pt x="468" y="314"/>
                </a:lnTo>
                <a:lnTo>
                  <a:pt x="462" y="332"/>
                </a:lnTo>
                <a:lnTo>
                  <a:pt x="456" y="350"/>
                </a:lnTo>
                <a:lnTo>
                  <a:pt x="448" y="366"/>
                </a:lnTo>
                <a:lnTo>
                  <a:pt x="438" y="382"/>
                </a:lnTo>
                <a:lnTo>
                  <a:pt x="428" y="396"/>
                </a:lnTo>
                <a:lnTo>
                  <a:pt x="414" y="410"/>
                </a:lnTo>
                <a:lnTo>
                  <a:pt x="414" y="410"/>
                </a:lnTo>
                <a:close/>
                <a:moveTo>
                  <a:pt x="390" y="252"/>
                </a:moveTo>
                <a:lnTo>
                  <a:pt x="390" y="252"/>
                </a:lnTo>
                <a:lnTo>
                  <a:pt x="388" y="222"/>
                </a:lnTo>
                <a:lnTo>
                  <a:pt x="382" y="192"/>
                </a:lnTo>
                <a:lnTo>
                  <a:pt x="376" y="164"/>
                </a:lnTo>
                <a:lnTo>
                  <a:pt x="366" y="138"/>
                </a:lnTo>
                <a:lnTo>
                  <a:pt x="366" y="138"/>
                </a:lnTo>
                <a:lnTo>
                  <a:pt x="394" y="126"/>
                </a:lnTo>
                <a:lnTo>
                  <a:pt x="414" y="114"/>
                </a:lnTo>
                <a:lnTo>
                  <a:pt x="414" y="114"/>
                </a:lnTo>
                <a:lnTo>
                  <a:pt x="428" y="130"/>
                </a:lnTo>
                <a:lnTo>
                  <a:pt x="438" y="146"/>
                </a:lnTo>
                <a:lnTo>
                  <a:pt x="448" y="162"/>
                </a:lnTo>
                <a:lnTo>
                  <a:pt x="456" y="180"/>
                </a:lnTo>
                <a:lnTo>
                  <a:pt x="462" y="198"/>
                </a:lnTo>
                <a:lnTo>
                  <a:pt x="468" y="216"/>
                </a:lnTo>
                <a:lnTo>
                  <a:pt x="472" y="234"/>
                </a:lnTo>
                <a:lnTo>
                  <a:pt x="474" y="252"/>
                </a:lnTo>
                <a:lnTo>
                  <a:pt x="390" y="25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zh-CN" altLang="en-US" sz="1200"/>
          </a:p>
        </p:txBody>
      </p:sp>
      <p:sp>
        <p:nvSpPr>
          <p:cNvPr id="11" name="椭圆 10"/>
          <p:cNvSpPr/>
          <p:nvPr/>
        </p:nvSpPr>
        <p:spPr>
          <a:xfrm>
            <a:off x="5142379" y="3219817"/>
            <a:ext cx="752016" cy="752016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grpSp>
        <p:nvGrpSpPr>
          <p:cNvPr id="144" name="组 143"/>
          <p:cNvGrpSpPr/>
          <p:nvPr/>
        </p:nvGrpSpPr>
        <p:grpSpPr>
          <a:xfrm>
            <a:off x="5314636" y="3304732"/>
            <a:ext cx="429589" cy="514851"/>
            <a:chOff x="3985381" y="2478549"/>
            <a:chExt cx="322192" cy="386138"/>
          </a:xfrm>
        </p:grpSpPr>
        <p:sp>
          <p:nvSpPr>
            <p:cNvPr id="17" name="Freeform 47"/>
            <p:cNvSpPr>
              <a:spLocks/>
            </p:cNvSpPr>
            <p:nvPr/>
          </p:nvSpPr>
          <p:spPr bwMode="auto">
            <a:xfrm>
              <a:off x="4102206" y="2809349"/>
              <a:ext cx="91001" cy="19676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6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2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2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6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2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6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4102206" y="2845011"/>
              <a:ext cx="91001" cy="19676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2"/>
                </a:cxn>
                <a:cxn ang="0">
                  <a:pos x="4" y="4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8" y="30"/>
                </a:cxn>
                <a:cxn ang="0">
                  <a:pos x="16" y="32"/>
                </a:cxn>
                <a:cxn ang="0">
                  <a:pos x="132" y="32"/>
                </a:cxn>
                <a:cxn ang="0">
                  <a:pos x="132" y="32"/>
                </a:cxn>
                <a:cxn ang="0">
                  <a:pos x="138" y="30"/>
                </a:cxn>
                <a:cxn ang="0">
                  <a:pos x="142" y="28"/>
                </a:cxn>
                <a:cxn ang="0">
                  <a:pos x="146" y="22"/>
                </a:cxn>
                <a:cxn ang="0">
                  <a:pos x="148" y="16"/>
                </a:cxn>
                <a:cxn ang="0">
                  <a:pos x="148" y="16"/>
                </a:cxn>
                <a:cxn ang="0">
                  <a:pos x="146" y="10"/>
                </a:cxn>
                <a:cxn ang="0">
                  <a:pos x="142" y="4"/>
                </a:cxn>
                <a:cxn ang="0">
                  <a:pos x="138" y="2"/>
                </a:cxn>
                <a:cxn ang="0">
                  <a:pos x="132" y="0"/>
                </a:cxn>
                <a:cxn ang="0">
                  <a:pos x="132" y="0"/>
                </a:cxn>
              </a:cxnLst>
              <a:rect l="0" t="0" r="r" b="b"/>
              <a:pathLst>
                <a:path w="148" h="32">
                  <a:moveTo>
                    <a:pt x="132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8" y="2"/>
                  </a:lnTo>
                  <a:lnTo>
                    <a:pt x="4" y="4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8" y="30"/>
                  </a:lnTo>
                  <a:lnTo>
                    <a:pt x="16" y="32"/>
                  </a:lnTo>
                  <a:lnTo>
                    <a:pt x="132" y="32"/>
                  </a:lnTo>
                  <a:lnTo>
                    <a:pt x="132" y="32"/>
                  </a:lnTo>
                  <a:lnTo>
                    <a:pt x="138" y="30"/>
                  </a:lnTo>
                  <a:lnTo>
                    <a:pt x="142" y="28"/>
                  </a:lnTo>
                  <a:lnTo>
                    <a:pt x="146" y="22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6" y="10"/>
                  </a:lnTo>
                  <a:lnTo>
                    <a:pt x="142" y="4"/>
                  </a:lnTo>
                  <a:lnTo>
                    <a:pt x="138" y="2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19" name="Freeform 49"/>
            <p:cNvSpPr>
              <a:spLocks noEditPoints="1"/>
            </p:cNvSpPr>
            <p:nvPr/>
          </p:nvSpPr>
          <p:spPr bwMode="auto">
            <a:xfrm>
              <a:off x="4054246" y="2568320"/>
              <a:ext cx="184461" cy="225042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142" y="0"/>
                </a:cxn>
                <a:cxn ang="0">
                  <a:pos x="100" y="10"/>
                </a:cxn>
                <a:cxn ang="0">
                  <a:pos x="62" y="28"/>
                </a:cxn>
                <a:cxn ang="0">
                  <a:pos x="32" y="58"/>
                </a:cxn>
                <a:cxn ang="0">
                  <a:pos x="12" y="94"/>
                </a:cxn>
                <a:cxn ang="0">
                  <a:pos x="2" y="136"/>
                </a:cxn>
                <a:cxn ang="0">
                  <a:pos x="2" y="166"/>
                </a:cxn>
                <a:cxn ang="0">
                  <a:pos x="16" y="214"/>
                </a:cxn>
                <a:cxn ang="0">
                  <a:pos x="56" y="266"/>
                </a:cxn>
                <a:cxn ang="0">
                  <a:pos x="72" y="290"/>
                </a:cxn>
                <a:cxn ang="0">
                  <a:pos x="78" y="322"/>
                </a:cxn>
                <a:cxn ang="0">
                  <a:pos x="78" y="340"/>
                </a:cxn>
                <a:cxn ang="0">
                  <a:pos x="96" y="364"/>
                </a:cxn>
                <a:cxn ang="0">
                  <a:pos x="150" y="366"/>
                </a:cxn>
                <a:cxn ang="0">
                  <a:pos x="192" y="366"/>
                </a:cxn>
                <a:cxn ang="0">
                  <a:pos x="214" y="356"/>
                </a:cxn>
                <a:cxn ang="0">
                  <a:pos x="224" y="334"/>
                </a:cxn>
                <a:cxn ang="0">
                  <a:pos x="224" y="304"/>
                </a:cxn>
                <a:cxn ang="0">
                  <a:pos x="236" y="276"/>
                </a:cxn>
                <a:cxn ang="0">
                  <a:pos x="266" y="242"/>
                </a:cxn>
                <a:cxn ang="0">
                  <a:pos x="290" y="198"/>
                </a:cxn>
                <a:cxn ang="0">
                  <a:pos x="300" y="150"/>
                </a:cxn>
                <a:cxn ang="0">
                  <a:pos x="298" y="122"/>
                </a:cxn>
                <a:cxn ang="0">
                  <a:pos x="284" y="82"/>
                </a:cxn>
                <a:cxn ang="0">
                  <a:pos x="260" y="48"/>
                </a:cxn>
                <a:cxn ang="0">
                  <a:pos x="226" y="22"/>
                </a:cxn>
                <a:cxn ang="0">
                  <a:pos x="188" y="6"/>
                </a:cxn>
                <a:cxn ang="0">
                  <a:pos x="158" y="0"/>
                </a:cxn>
                <a:cxn ang="0">
                  <a:pos x="244" y="156"/>
                </a:cxn>
                <a:cxn ang="0">
                  <a:pos x="234" y="146"/>
                </a:cxn>
                <a:cxn ang="0">
                  <a:pos x="232" y="126"/>
                </a:cxn>
                <a:cxn ang="0">
                  <a:pos x="214" y="92"/>
                </a:cxn>
                <a:cxn ang="0">
                  <a:pos x="182" y="72"/>
                </a:cxn>
                <a:cxn ang="0">
                  <a:pos x="160" y="68"/>
                </a:cxn>
                <a:cxn ang="0">
                  <a:pos x="150" y="50"/>
                </a:cxn>
                <a:cxn ang="0">
                  <a:pos x="156" y="38"/>
                </a:cxn>
                <a:cxn ang="0">
                  <a:pos x="170" y="32"/>
                </a:cxn>
                <a:cxn ang="0">
                  <a:pos x="226" y="52"/>
                </a:cxn>
                <a:cxn ang="0">
                  <a:pos x="262" y="98"/>
                </a:cxn>
                <a:cxn ang="0">
                  <a:pos x="270" y="138"/>
                </a:cxn>
                <a:cxn ang="0">
                  <a:pos x="266" y="152"/>
                </a:cxn>
                <a:cxn ang="0">
                  <a:pos x="252" y="158"/>
                </a:cxn>
              </a:cxnLst>
              <a:rect l="0" t="0" r="r" b="b"/>
              <a:pathLst>
                <a:path w="300" h="366">
                  <a:moveTo>
                    <a:pt x="158" y="0"/>
                  </a:moveTo>
                  <a:lnTo>
                    <a:pt x="158" y="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8" y="2"/>
                  </a:lnTo>
                  <a:lnTo>
                    <a:pt x="114" y="6"/>
                  </a:lnTo>
                  <a:lnTo>
                    <a:pt x="100" y="10"/>
                  </a:lnTo>
                  <a:lnTo>
                    <a:pt x="88" y="14"/>
                  </a:lnTo>
                  <a:lnTo>
                    <a:pt x="74" y="22"/>
                  </a:lnTo>
                  <a:lnTo>
                    <a:pt x="62" y="28"/>
                  </a:lnTo>
                  <a:lnTo>
                    <a:pt x="52" y="38"/>
                  </a:lnTo>
                  <a:lnTo>
                    <a:pt x="42" y="48"/>
                  </a:lnTo>
                  <a:lnTo>
                    <a:pt x="32" y="58"/>
                  </a:lnTo>
                  <a:lnTo>
                    <a:pt x="24" y="68"/>
                  </a:lnTo>
                  <a:lnTo>
                    <a:pt x="18" y="82"/>
                  </a:lnTo>
                  <a:lnTo>
                    <a:pt x="12" y="94"/>
                  </a:lnTo>
                  <a:lnTo>
                    <a:pt x="6" y="108"/>
                  </a:lnTo>
                  <a:lnTo>
                    <a:pt x="4" y="122"/>
                  </a:lnTo>
                  <a:lnTo>
                    <a:pt x="2" y="136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4" y="182"/>
                  </a:lnTo>
                  <a:lnTo>
                    <a:pt x="10" y="198"/>
                  </a:lnTo>
                  <a:lnTo>
                    <a:pt x="16" y="214"/>
                  </a:lnTo>
                  <a:lnTo>
                    <a:pt x="26" y="228"/>
                  </a:lnTo>
                  <a:lnTo>
                    <a:pt x="34" y="242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66" y="276"/>
                  </a:lnTo>
                  <a:lnTo>
                    <a:pt x="72" y="290"/>
                  </a:lnTo>
                  <a:lnTo>
                    <a:pt x="72" y="290"/>
                  </a:lnTo>
                  <a:lnTo>
                    <a:pt x="76" y="304"/>
                  </a:lnTo>
                  <a:lnTo>
                    <a:pt x="78" y="322"/>
                  </a:lnTo>
                  <a:lnTo>
                    <a:pt x="78" y="334"/>
                  </a:lnTo>
                  <a:lnTo>
                    <a:pt x="78" y="334"/>
                  </a:lnTo>
                  <a:lnTo>
                    <a:pt x="78" y="340"/>
                  </a:lnTo>
                  <a:lnTo>
                    <a:pt x="80" y="346"/>
                  </a:lnTo>
                  <a:lnTo>
                    <a:pt x="86" y="356"/>
                  </a:lnTo>
                  <a:lnTo>
                    <a:pt x="96" y="364"/>
                  </a:lnTo>
                  <a:lnTo>
                    <a:pt x="102" y="366"/>
                  </a:lnTo>
                  <a:lnTo>
                    <a:pt x="110" y="366"/>
                  </a:lnTo>
                  <a:lnTo>
                    <a:pt x="150" y="366"/>
                  </a:lnTo>
                  <a:lnTo>
                    <a:pt x="150" y="366"/>
                  </a:lnTo>
                  <a:lnTo>
                    <a:pt x="192" y="366"/>
                  </a:lnTo>
                  <a:lnTo>
                    <a:pt x="192" y="366"/>
                  </a:lnTo>
                  <a:lnTo>
                    <a:pt x="198" y="366"/>
                  </a:lnTo>
                  <a:lnTo>
                    <a:pt x="204" y="364"/>
                  </a:lnTo>
                  <a:lnTo>
                    <a:pt x="214" y="356"/>
                  </a:lnTo>
                  <a:lnTo>
                    <a:pt x="220" y="346"/>
                  </a:lnTo>
                  <a:lnTo>
                    <a:pt x="222" y="340"/>
                  </a:lnTo>
                  <a:lnTo>
                    <a:pt x="224" y="334"/>
                  </a:lnTo>
                  <a:lnTo>
                    <a:pt x="224" y="322"/>
                  </a:lnTo>
                  <a:lnTo>
                    <a:pt x="224" y="322"/>
                  </a:lnTo>
                  <a:lnTo>
                    <a:pt x="224" y="304"/>
                  </a:lnTo>
                  <a:lnTo>
                    <a:pt x="228" y="290"/>
                  </a:lnTo>
                  <a:lnTo>
                    <a:pt x="228" y="290"/>
                  </a:lnTo>
                  <a:lnTo>
                    <a:pt x="236" y="276"/>
                  </a:lnTo>
                  <a:lnTo>
                    <a:pt x="244" y="266"/>
                  </a:lnTo>
                  <a:lnTo>
                    <a:pt x="244" y="266"/>
                  </a:lnTo>
                  <a:lnTo>
                    <a:pt x="266" y="242"/>
                  </a:lnTo>
                  <a:lnTo>
                    <a:pt x="276" y="228"/>
                  </a:lnTo>
                  <a:lnTo>
                    <a:pt x="284" y="214"/>
                  </a:lnTo>
                  <a:lnTo>
                    <a:pt x="290" y="198"/>
                  </a:lnTo>
                  <a:lnTo>
                    <a:pt x="296" y="182"/>
                  </a:lnTo>
                  <a:lnTo>
                    <a:pt x="298" y="166"/>
                  </a:lnTo>
                  <a:lnTo>
                    <a:pt x="300" y="150"/>
                  </a:lnTo>
                  <a:lnTo>
                    <a:pt x="300" y="150"/>
                  </a:lnTo>
                  <a:lnTo>
                    <a:pt x="300" y="136"/>
                  </a:lnTo>
                  <a:lnTo>
                    <a:pt x="298" y="122"/>
                  </a:lnTo>
                  <a:lnTo>
                    <a:pt x="294" y="108"/>
                  </a:lnTo>
                  <a:lnTo>
                    <a:pt x="290" y="94"/>
                  </a:lnTo>
                  <a:lnTo>
                    <a:pt x="284" y="82"/>
                  </a:lnTo>
                  <a:lnTo>
                    <a:pt x="276" y="70"/>
                  </a:lnTo>
                  <a:lnTo>
                    <a:pt x="268" y="58"/>
                  </a:lnTo>
                  <a:lnTo>
                    <a:pt x="260" y="48"/>
                  </a:lnTo>
                  <a:lnTo>
                    <a:pt x="250" y="38"/>
                  </a:lnTo>
                  <a:lnTo>
                    <a:pt x="238" y="30"/>
                  </a:lnTo>
                  <a:lnTo>
                    <a:pt x="226" y="22"/>
                  </a:lnTo>
                  <a:lnTo>
                    <a:pt x="214" y="14"/>
                  </a:lnTo>
                  <a:lnTo>
                    <a:pt x="202" y="10"/>
                  </a:lnTo>
                  <a:lnTo>
                    <a:pt x="188" y="6"/>
                  </a:lnTo>
                  <a:lnTo>
                    <a:pt x="174" y="2"/>
                  </a:lnTo>
                  <a:lnTo>
                    <a:pt x="158" y="0"/>
                  </a:lnTo>
                  <a:lnTo>
                    <a:pt x="158" y="0"/>
                  </a:lnTo>
                  <a:close/>
                  <a:moveTo>
                    <a:pt x="252" y="158"/>
                  </a:moveTo>
                  <a:lnTo>
                    <a:pt x="252" y="158"/>
                  </a:lnTo>
                  <a:lnTo>
                    <a:pt x="244" y="156"/>
                  </a:lnTo>
                  <a:lnTo>
                    <a:pt x="238" y="152"/>
                  </a:lnTo>
                  <a:lnTo>
                    <a:pt x="238" y="152"/>
                  </a:lnTo>
                  <a:lnTo>
                    <a:pt x="234" y="146"/>
                  </a:lnTo>
                  <a:lnTo>
                    <a:pt x="232" y="138"/>
                  </a:lnTo>
                  <a:lnTo>
                    <a:pt x="232" y="138"/>
                  </a:lnTo>
                  <a:lnTo>
                    <a:pt x="232" y="126"/>
                  </a:lnTo>
                  <a:lnTo>
                    <a:pt x="228" y="112"/>
                  </a:lnTo>
                  <a:lnTo>
                    <a:pt x="222" y="102"/>
                  </a:lnTo>
                  <a:lnTo>
                    <a:pt x="214" y="92"/>
                  </a:lnTo>
                  <a:lnTo>
                    <a:pt x="204" y="84"/>
                  </a:lnTo>
                  <a:lnTo>
                    <a:pt x="194" y="76"/>
                  </a:lnTo>
                  <a:lnTo>
                    <a:pt x="182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0" y="68"/>
                  </a:lnTo>
                  <a:lnTo>
                    <a:pt x="154" y="64"/>
                  </a:lnTo>
                  <a:lnTo>
                    <a:pt x="150" y="58"/>
                  </a:lnTo>
                  <a:lnTo>
                    <a:pt x="150" y="50"/>
                  </a:lnTo>
                  <a:lnTo>
                    <a:pt x="150" y="50"/>
                  </a:lnTo>
                  <a:lnTo>
                    <a:pt x="152" y="42"/>
                  </a:lnTo>
                  <a:lnTo>
                    <a:pt x="156" y="38"/>
                  </a:lnTo>
                  <a:lnTo>
                    <a:pt x="162" y="34"/>
                  </a:lnTo>
                  <a:lnTo>
                    <a:pt x="170" y="32"/>
                  </a:lnTo>
                  <a:lnTo>
                    <a:pt x="170" y="32"/>
                  </a:lnTo>
                  <a:lnTo>
                    <a:pt x="190" y="36"/>
                  </a:lnTo>
                  <a:lnTo>
                    <a:pt x="210" y="42"/>
                  </a:lnTo>
                  <a:lnTo>
                    <a:pt x="226" y="52"/>
                  </a:lnTo>
                  <a:lnTo>
                    <a:pt x="242" y="66"/>
                  </a:lnTo>
                  <a:lnTo>
                    <a:pt x="254" y="80"/>
                  </a:lnTo>
                  <a:lnTo>
                    <a:pt x="262" y="98"/>
                  </a:lnTo>
                  <a:lnTo>
                    <a:pt x="268" y="118"/>
                  </a:lnTo>
                  <a:lnTo>
                    <a:pt x="270" y="138"/>
                  </a:lnTo>
                  <a:lnTo>
                    <a:pt x="270" y="138"/>
                  </a:lnTo>
                  <a:lnTo>
                    <a:pt x="270" y="146"/>
                  </a:lnTo>
                  <a:lnTo>
                    <a:pt x="266" y="152"/>
                  </a:lnTo>
                  <a:lnTo>
                    <a:pt x="266" y="152"/>
                  </a:lnTo>
                  <a:lnTo>
                    <a:pt x="260" y="156"/>
                  </a:lnTo>
                  <a:lnTo>
                    <a:pt x="252" y="158"/>
                  </a:lnTo>
                  <a:lnTo>
                    <a:pt x="252" y="15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0" name="Rectangle 50"/>
            <p:cNvSpPr>
              <a:spLocks noChangeArrowheads="1"/>
            </p:cNvSpPr>
            <p:nvPr/>
          </p:nvSpPr>
          <p:spPr bwMode="auto">
            <a:xfrm>
              <a:off x="4102206" y="2749092"/>
              <a:ext cx="91001" cy="4427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1" name="Rectangle 51"/>
            <p:cNvSpPr>
              <a:spLocks noChangeArrowheads="1"/>
            </p:cNvSpPr>
            <p:nvPr/>
          </p:nvSpPr>
          <p:spPr bwMode="auto">
            <a:xfrm>
              <a:off x="4102206" y="2809349"/>
              <a:ext cx="91001" cy="1967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2" name="Freeform 52"/>
            <p:cNvSpPr>
              <a:spLocks/>
            </p:cNvSpPr>
            <p:nvPr/>
          </p:nvSpPr>
          <p:spPr bwMode="auto">
            <a:xfrm>
              <a:off x="4136639" y="2478549"/>
              <a:ext cx="20906" cy="70095"/>
            </a:xfrm>
            <a:custGeom>
              <a:avLst/>
              <a:gdLst/>
              <a:ahLst/>
              <a:cxnLst>
                <a:cxn ang="0">
                  <a:pos x="34" y="112"/>
                </a:cxn>
                <a:cxn ang="0">
                  <a:pos x="4" y="114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34" y="112"/>
                </a:cxn>
              </a:cxnLst>
              <a:rect l="0" t="0" r="r" b="b"/>
              <a:pathLst>
                <a:path w="34" h="114">
                  <a:moveTo>
                    <a:pt x="34" y="112"/>
                  </a:moveTo>
                  <a:lnTo>
                    <a:pt x="4" y="11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34" y="11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3" name="Freeform 53"/>
            <p:cNvSpPr>
              <a:spLocks/>
            </p:cNvSpPr>
            <p:nvPr/>
          </p:nvSpPr>
          <p:spPr bwMode="auto">
            <a:xfrm>
              <a:off x="4048098" y="2498225"/>
              <a:ext cx="50419" cy="68865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14"/>
                </a:cxn>
                <a:cxn ang="0">
                  <a:pos x="26" y="0"/>
                </a:cxn>
                <a:cxn ang="0">
                  <a:pos x="82" y="98"/>
                </a:cxn>
                <a:cxn ang="0">
                  <a:pos x="58" y="112"/>
                </a:cxn>
              </a:cxnLst>
              <a:rect l="0" t="0" r="r" b="b"/>
              <a:pathLst>
                <a:path w="82" h="112">
                  <a:moveTo>
                    <a:pt x="58" y="112"/>
                  </a:moveTo>
                  <a:lnTo>
                    <a:pt x="0" y="14"/>
                  </a:lnTo>
                  <a:lnTo>
                    <a:pt x="26" y="0"/>
                  </a:lnTo>
                  <a:lnTo>
                    <a:pt x="82" y="98"/>
                  </a:lnTo>
                  <a:lnTo>
                    <a:pt x="58" y="11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4" name="Freeform 54"/>
            <p:cNvSpPr>
              <a:spLocks/>
            </p:cNvSpPr>
            <p:nvPr/>
          </p:nvSpPr>
          <p:spPr bwMode="auto">
            <a:xfrm>
              <a:off x="3985381" y="2560942"/>
              <a:ext cx="70095" cy="5041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4" y="58"/>
                </a:cxn>
                <a:cxn ang="0">
                  <a:pos x="98" y="82"/>
                </a:cxn>
                <a:cxn ang="0">
                  <a:pos x="0" y="26"/>
                </a:cxn>
                <a:cxn ang="0">
                  <a:pos x="14" y="0"/>
                </a:cxn>
              </a:cxnLst>
              <a:rect l="0" t="0" r="r" b="b"/>
              <a:pathLst>
                <a:path w="114" h="82">
                  <a:moveTo>
                    <a:pt x="14" y="0"/>
                  </a:moveTo>
                  <a:lnTo>
                    <a:pt x="114" y="58"/>
                  </a:lnTo>
                  <a:lnTo>
                    <a:pt x="98" y="82"/>
                  </a:lnTo>
                  <a:lnTo>
                    <a:pt x="0" y="2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5" name="Freeform 55"/>
            <p:cNvSpPr>
              <a:spLocks/>
            </p:cNvSpPr>
            <p:nvPr/>
          </p:nvSpPr>
          <p:spPr bwMode="auto">
            <a:xfrm>
              <a:off x="4238708" y="2560942"/>
              <a:ext cx="68865" cy="50419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58"/>
                </a:cxn>
                <a:cxn ang="0">
                  <a:pos x="14" y="82"/>
                </a:cxn>
                <a:cxn ang="0">
                  <a:pos x="112" y="26"/>
                </a:cxn>
                <a:cxn ang="0">
                  <a:pos x="98" y="0"/>
                </a:cxn>
              </a:cxnLst>
              <a:rect l="0" t="0" r="r" b="b"/>
              <a:pathLst>
                <a:path w="112" h="82">
                  <a:moveTo>
                    <a:pt x="98" y="0"/>
                  </a:moveTo>
                  <a:lnTo>
                    <a:pt x="0" y="58"/>
                  </a:lnTo>
                  <a:lnTo>
                    <a:pt x="14" y="82"/>
                  </a:lnTo>
                  <a:lnTo>
                    <a:pt x="112" y="26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  <p:sp>
          <p:nvSpPr>
            <p:cNvPr id="26" name="Freeform 56"/>
            <p:cNvSpPr>
              <a:spLocks/>
            </p:cNvSpPr>
            <p:nvPr/>
          </p:nvSpPr>
          <p:spPr bwMode="auto">
            <a:xfrm>
              <a:off x="4194437" y="2498225"/>
              <a:ext cx="50419" cy="68865"/>
            </a:xfrm>
            <a:custGeom>
              <a:avLst/>
              <a:gdLst/>
              <a:ahLst/>
              <a:cxnLst>
                <a:cxn ang="0">
                  <a:pos x="26" y="112"/>
                </a:cxn>
                <a:cxn ang="0">
                  <a:pos x="0" y="98"/>
                </a:cxn>
                <a:cxn ang="0">
                  <a:pos x="58" y="0"/>
                </a:cxn>
                <a:cxn ang="0">
                  <a:pos x="82" y="14"/>
                </a:cxn>
                <a:cxn ang="0">
                  <a:pos x="26" y="112"/>
                </a:cxn>
              </a:cxnLst>
              <a:rect l="0" t="0" r="r" b="b"/>
              <a:pathLst>
                <a:path w="82" h="112">
                  <a:moveTo>
                    <a:pt x="26" y="112"/>
                  </a:moveTo>
                  <a:lnTo>
                    <a:pt x="0" y="98"/>
                  </a:lnTo>
                  <a:lnTo>
                    <a:pt x="58" y="0"/>
                  </a:lnTo>
                  <a:lnTo>
                    <a:pt x="82" y="14"/>
                  </a:lnTo>
                  <a:lnTo>
                    <a:pt x="26" y="11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 u="sng"/>
            </a:p>
          </p:txBody>
        </p:sp>
      </p:grpSp>
      <p:sp>
        <p:nvSpPr>
          <p:cNvPr id="13" name="椭圆 12"/>
          <p:cNvSpPr/>
          <p:nvPr/>
        </p:nvSpPr>
        <p:spPr>
          <a:xfrm>
            <a:off x="8532989" y="3219817"/>
            <a:ext cx="752016" cy="752016"/>
          </a:xfrm>
          <a:prstGeom prst="ellipse">
            <a:avLst/>
          </a:prstGeom>
          <a:solidFill>
            <a:schemeClr val="bg1"/>
          </a:solidFill>
          <a:ln w="38100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145" name="组 144"/>
          <p:cNvGrpSpPr/>
          <p:nvPr/>
        </p:nvGrpSpPr>
        <p:grpSpPr>
          <a:xfrm>
            <a:off x="8691882" y="3470056"/>
            <a:ext cx="429907" cy="252693"/>
            <a:chOff x="6518316" y="2602542"/>
            <a:chExt cx="322430" cy="189520"/>
          </a:xfrm>
        </p:grpSpPr>
        <p:sp>
          <p:nvSpPr>
            <p:cNvPr id="28" name="Freeform 230"/>
            <p:cNvSpPr>
              <a:spLocks noEditPoints="1"/>
            </p:cNvSpPr>
            <p:nvPr/>
          </p:nvSpPr>
          <p:spPr bwMode="auto">
            <a:xfrm>
              <a:off x="6592155" y="2602542"/>
              <a:ext cx="174752" cy="18952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29" name="Freeform 231"/>
            <p:cNvSpPr>
              <a:spLocks/>
            </p:cNvSpPr>
            <p:nvPr/>
          </p:nvSpPr>
          <p:spPr bwMode="auto">
            <a:xfrm>
              <a:off x="6737371" y="2602542"/>
              <a:ext cx="73839" cy="72608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30" name="Freeform 232"/>
            <p:cNvSpPr>
              <a:spLocks/>
            </p:cNvSpPr>
            <p:nvPr/>
          </p:nvSpPr>
          <p:spPr bwMode="auto">
            <a:xfrm>
              <a:off x="6733680" y="2704686"/>
              <a:ext cx="107066" cy="60302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31" name="Freeform 233"/>
            <p:cNvSpPr>
              <a:spLocks/>
            </p:cNvSpPr>
            <p:nvPr/>
          </p:nvSpPr>
          <p:spPr bwMode="auto">
            <a:xfrm>
              <a:off x="6737371" y="2602542"/>
              <a:ext cx="73839" cy="72608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32" name="Freeform 234"/>
            <p:cNvSpPr>
              <a:spLocks/>
            </p:cNvSpPr>
            <p:nvPr/>
          </p:nvSpPr>
          <p:spPr bwMode="auto">
            <a:xfrm>
              <a:off x="6733680" y="2704686"/>
              <a:ext cx="107066" cy="60302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33" name="Freeform 235"/>
            <p:cNvSpPr>
              <a:spLocks/>
            </p:cNvSpPr>
            <p:nvPr/>
          </p:nvSpPr>
          <p:spPr bwMode="auto">
            <a:xfrm>
              <a:off x="6547852" y="2602542"/>
              <a:ext cx="72608" cy="72608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  <p:sp>
          <p:nvSpPr>
            <p:cNvPr id="34" name="Freeform 236"/>
            <p:cNvSpPr>
              <a:spLocks/>
            </p:cNvSpPr>
            <p:nvPr/>
          </p:nvSpPr>
          <p:spPr bwMode="auto">
            <a:xfrm>
              <a:off x="6518316" y="2704686"/>
              <a:ext cx="107066" cy="60302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/>
            </a:p>
          </p:txBody>
        </p:sp>
      </p:grpSp>
      <p:pic>
        <p:nvPicPr>
          <p:cNvPr id="105" name="图片 10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62" y="6198792"/>
            <a:ext cx="1828800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69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绿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microsoft.com/sharepoint/v3/field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204</Words>
  <Application>Microsoft Office PowerPoint</Application>
  <PresentationFormat>自定义</PresentationFormat>
  <Paragraphs>102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微软雅黑</vt:lpstr>
      <vt:lpstr>Arial</vt:lpstr>
      <vt:lpstr>Century Gothic</vt:lpstr>
      <vt:lpstr>Office Theme</vt:lpstr>
      <vt:lpstr>1_Office Theme</vt:lpstr>
      <vt:lpstr>2_Office Theme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85</cp:revision>
  <dcterms:created xsi:type="dcterms:W3CDTF">2010-04-12T23:12:02Z</dcterms:created>
  <dcterms:modified xsi:type="dcterms:W3CDTF">2018-09-10T10:10:46Z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