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05D488-5810-4DC5-9CA4-AE8DE98666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3A64E25-0EBC-4745-82B1-B96632570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97502D7-1B39-40D6-B1E7-3C6C4BC5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FEF7-4839-48F5-9845-2DACE8D857D5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03F1963-0E3F-4BF9-BEB2-8A3477A61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6D2B43D-2313-4254-8FA0-280C59EB5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A2BD-34B3-4000-9043-F326C9F44A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960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BA1221-8B54-46E8-8D75-580001494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BEFD93E-9D47-410D-9ADD-96D2EF1927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3DBA71F-F92F-4977-B502-0291A5AD9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FEF7-4839-48F5-9845-2DACE8D857D5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ECE21E7-611B-4EC3-8CB5-CE1CAD120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CCD6671-6A19-40D6-A6EB-5CFF8714F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A2BD-34B3-4000-9043-F326C9F44A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8140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A965597-C04C-4420-9574-62987C92BE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44C7FA0-C471-4F43-ABA4-68CCD4865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F897854-541F-4989-BFAB-11155E4BA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FEF7-4839-48F5-9845-2DACE8D857D5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2A75419-50B0-4B8A-8DF6-93A64D9D4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B003730-4123-4C68-BD75-D9EFBE2F6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A2BD-34B3-4000-9043-F326C9F44A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808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68E66C-3068-4383-83AE-90C67B197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CCFF742-7856-483C-A19A-369AC6931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5C8BBC2-4F1D-4D17-B8E7-5205E3335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FEF7-4839-48F5-9845-2DACE8D857D5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959C2EB-329D-47DC-AE4F-C9913852D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02F5B5B-7870-4CD6-90D6-ECF110AA9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A2BD-34B3-4000-9043-F326C9F44A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8299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B34781-1C25-4172-A622-91A86066C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07CB0A7-2F74-486D-9B14-24B5D351B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ADAD88C-20DD-41DE-B56A-566531E1A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FEF7-4839-48F5-9845-2DACE8D857D5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C8C7DE7-D66A-496D-AE8C-5D092810A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058E9CB-BBD6-4300-B218-32C82FD25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A2BD-34B3-4000-9043-F326C9F44A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5153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96BFC3-0B7D-4DB2-8C61-5724828AE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7B66DA-6F44-40BD-AAA6-A78EE05E6B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28C8F5F-FEB5-4B54-AA9D-031B9E17D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934CF7E-ADD6-424D-89FB-E30C30F17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FEF7-4839-48F5-9845-2DACE8D857D5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66261CE-6C97-4196-93C5-6190491C9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219BB9F-77B7-452A-8717-3CE917428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A2BD-34B3-4000-9043-F326C9F44A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3743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394978-87DD-49A7-986B-D4C0E454E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A5E42AF-F11C-41C9-8D59-4710943BD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18DCF3F-8CD2-4259-B531-F143F081E1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68C1128-B76C-46AE-A3BD-1041FE5D7F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C1B9D14-E88E-4FDF-B96B-BA9EF6B6CA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8A5F06D-7DAE-421E-976F-CA665DBCD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FEF7-4839-48F5-9845-2DACE8D857D5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DBC97B9-FCEC-4EBA-93CC-654DDA0B9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594D992-BD7B-46BD-BBA3-FCE246372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A2BD-34B3-4000-9043-F326C9F44A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9732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D20B65-B0C6-4B2F-9AC7-53DE181EB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70E1C73-DCA7-42B6-9150-54236A120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FEF7-4839-48F5-9845-2DACE8D857D5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04CE8F1-9A0F-438A-A5C7-6466202D7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E720690-8C3A-4DD4-8602-9CE0E383A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A2BD-34B3-4000-9043-F326C9F44A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0202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DA64635-6173-4981-A4FE-3A7DA943B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FEF7-4839-48F5-9845-2DACE8D857D5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41EBD67-CEDD-4BAF-B472-DF5A6CF93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AA19D89-54C1-4F1E-AEF3-1A6B6D795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A2BD-34B3-4000-9043-F326C9F44A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2473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43CECF-B3F0-4161-BA6A-743E65CA1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EE797F-4EE3-440F-A551-96EBAC79E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8E6C652-2A7C-4B31-A5B6-845596371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ABF75FB-D26E-436C-9EA0-D7897758C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FEF7-4839-48F5-9845-2DACE8D857D5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96BDBE1-52BF-4A02-8F75-E6F712999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CBE7331-96D5-406A-9910-DA30E7D14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A2BD-34B3-4000-9043-F326C9F44A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036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8E3607-ABA1-4864-A091-8883883A8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CAE8870-3689-4CD1-9077-9B6CD7E6A1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3B8ECD2-952F-4801-A43C-8103048BA4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95AD726-D3B5-4696-9EF9-528DAFE6A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5FEF7-4839-48F5-9845-2DACE8D857D5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E002F85-50B9-46D4-B56E-069961547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3A75DFC-F70E-47D0-8F08-D31816B1D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A2BD-34B3-4000-9043-F326C9F44A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9732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29ACC56-4A64-4552-8D74-C6FF83CEE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CE759F7-C038-48CC-A483-36898E87B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5C1081A-AAD2-4FF1-B531-E69B3F7194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5FEF7-4839-48F5-9845-2DACE8D857D5}" type="datetimeFigureOut">
              <a:rPr lang="zh-CN" altLang="en-US" smtClean="0"/>
              <a:t>2018/9/10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D3E6A8-3240-4346-BB8B-AAB75B3E5B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C70DA9F-412B-4D69-BC39-021334D726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8A2BD-34B3-4000-9043-F326C9F44A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207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8458200" cy="536448"/>
          </a:xfrm>
        </p:spPr>
        <p:txBody>
          <a:bodyPr>
            <a:normAutofit/>
          </a:bodyPr>
          <a:lstStyle/>
          <a:p>
            <a:r>
              <a:rPr lang="en-US" sz="2800" dirty="0"/>
              <a:t>Fishbone Diagram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H="1" flipV="1">
            <a:off x="5486401" y="894308"/>
            <a:ext cx="381001" cy="82387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7807625" y="894308"/>
            <a:ext cx="381001" cy="82387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3197524" y="894308"/>
            <a:ext cx="381001" cy="82387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Isosceles Triangle 3"/>
          <p:cNvSpPr/>
          <p:nvPr/>
        </p:nvSpPr>
        <p:spPr>
          <a:xfrm rot="5400000">
            <a:off x="8686800" y="2799308"/>
            <a:ext cx="1828800" cy="1524000"/>
          </a:xfrm>
          <a:prstGeom prst="triangle">
            <a:avLst/>
          </a:prstGeom>
          <a:gradFill flip="none" rotWithShape="1">
            <a:gsLst>
              <a:gs pos="63000">
                <a:srgbClr val="BC2922"/>
              </a:gs>
              <a:gs pos="0">
                <a:srgbClr val="950F05"/>
              </a:gs>
              <a:gs pos="100000">
                <a:srgbClr val="F62222"/>
              </a:gs>
            </a:gsLst>
            <a:lin ang="10800000" scaled="1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cxnSp>
        <p:nvCxnSpPr>
          <p:cNvPr id="8" name="Straight Connector 7"/>
          <p:cNvCxnSpPr>
            <a:stCxn id="4" idx="3"/>
          </p:cNvCxnSpPr>
          <p:nvPr/>
        </p:nvCxnSpPr>
        <p:spPr>
          <a:xfrm flipH="1">
            <a:off x="3578524" y="3561308"/>
            <a:ext cx="5260676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2816524" y="2037308"/>
            <a:ext cx="762002" cy="15240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7617124" y="2037308"/>
            <a:ext cx="762002" cy="15240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5216824" y="2037308"/>
            <a:ext cx="762002" cy="15240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816524" y="3561308"/>
            <a:ext cx="762002" cy="15240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7617124" y="3561308"/>
            <a:ext cx="762002" cy="15240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5216824" y="3561308"/>
            <a:ext cx="762002" cy="152400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054522" y="1458188"/>
            <a:ext cx="1981202" cy="731520"/>
          </a:xfrm>
          <a:prstGeom prst="rect">
            <a:avLst/>
          </a:prstGeom>
          <a:gradFill>
            <a:gsLst>
              <a:gs pos="0">
                <a:schemeClr val="dk1">
                  <a:shade val="51000"/>
                  <a:satMod val="130000"/>
                </a:schemeClr>
              </a:gs>
              <a:gs pos="5300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This is a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Sample text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350047" y="1458188"/>
            <a:ext cx="1981202" cy="731520"/>
          </a:xfrm>
          <a:prstGeom prst="rect">
            <a:avLst/>
          </a:prstGeom>
          <a:gradFill>
            <a:gsLst>
              <a:gs pos="0">
                <a:schemeClr val="dk1">
                  <a:shade val="51000"/>
                  <a:satMod val="130000"/>
                </a:schemeClr>
              </a:gs>
              <a:gs pos="5300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This is a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Sample text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626523" y="1458188"/>
            <a:ext cx="1981202" cy="731520"/>
          </a:xfrm>
          <a:prstGeom prst="rect">
            <a:avLst/>
          </a:prstGeom>
          <a:gradFill>
            <a:gsLst>
              <a:gs pos="0">
                <a:schemeClr val="dk1">
                  <a:shade val="51000"/>
                  <a:satMod val="130000"/>
                </a:schemeClr>
              </a:gs>
              <a:gs pos="5300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This is a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Sample text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759248" y="538160"/>
            <a:ext cx="1981202" cy="731520"/>
          </a:xfrm>
          <a:prstGeom prst="rect">
            <a:avLst/>
          </a:prstGeom>
          <a:gradFill>
            <a:gsLst>
              <a:gs pos="63000">
                <a:srgbClr val="BC2922"/>
              </a:gs>
              <a:gs pos="0">
                <a:srgbClr val="950F05"/>
              </a:gs>
              <a:gs pos="100000">
                <a:srgbClr val="F62222"/>
              </a:gs>
            </a:gsLst>
            <a:lin ang="16200000" scaled="0"/>
          </a:gradFill>
          <a:ln w="10" cap="flat">
            <a:solidFill>
              <a:srgbClr val="C00000"/>
            </a:solidFill>
            <a:prstDash val="solid"/>
            <a:miter lim="800000"/>
            <a:headEnd/>
            <a:tailEnd/>
          </a:ln>
          <a:effectLst>
            <a:outerShdw blurRad="50800" dist="38100" dir="5400000" sx="97000" sy="97000" algn="t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This is a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Sample text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054773" y="538160"/>
            <a:ext cx="1981202" cy="731520"/>
          </a:xfrm>
          <a:prstGeom prst="rect">
            <a:avLst/>
          </a:prstGeom>
          <a:gradFill>
            <a:gsLst>
              <a:gs pos="63000">
                <a:srgbClr val="BC2922"/>
              </a:gs>
              <a:gs pos="0">
                <a:srgbClr val="950F05"/>
              </a:gs>
              <a:gs pos="100000">
                <a:srgbClr val="F62222"/>
              </a:gs>
            </a:gsLst>
            <a:lin ang="16200000" scaled="0"/>
          </a:gradFill>
          <a:ln w="10" cap="flat">
            <a:solidFill>
              <a:srgbClr val="C00000"/>
            </a:solidFill>
            <a:prstDash val="solid"/>
            <a:miter lim="800000"/>
            <a:headEnd/>
            <a:tailEnd/>
          </a:ln>
          <a:effectLst>
            <a:outerShdw blurRad="50800" dist="38100" dir="5400000" sx="97000" sy="97000" algn="t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This is a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Sample text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331249" y="538160"/>
            <a:ext cx="1981202" cy="731520"/>
          </a:xfrm>
          <a:prstGeom prst="rect">
            <a:avLst/>
          </a:prstGeom>
          <a:gradFill>
            <a:gsLst>
              <a:gs pos="63000">
                <a:srgbClr val="BC2922"/>
              </a:gs>
              <a:gs pos="0">
                <a:srgbClr val="950F05"/>
              </a:gs>
              <a:gs pos="100000">
                <a:srgbClr val="F62222"/>
              </a:gs>
            </a:gsLst>
            <a:lin ang="16200000" scaled="0"/>
          </a:gradFill>
          <a:ln w="10" cap="flat">
            <a:solidFill>
              <a:srgbClr val="C00000"/>
            </a:solidFill>
            <a:prstDash val="solid"/>
            <a:miter lim="800000"/>
            <a:headEnd/>
            <a:tailEnd/>
          </a:ln>
          <a:effectLst>
            <a:outerShdw blurRad="50800" dist="38100" dir="5400000" sx="97000" sy="97000" algn="t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This is a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Sample text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5486401" y="5374868"/>
            <a:ext cx="381001" cy="82387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7807625" y="5374868"/>
            <a:ext cx="381001" cy="82387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3197524" y="5374868"/>
            <a:ext cx="381001" cy="82387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054522" y="5009108"/>
            <a:ext cx="1981202" cy="731520"/>
          </a:xfrm>
          <a:prstGeom prst="rect">
            <a:avLst/>
          </a:prstGeom>
          <a:gradFill>
            <a:gsLst>
              <a:gs pos="0">
                <a:schemeClr val="dk1">
                  <a:shade val="51000"/>
                  <a:satMod val="130000"/>
                </a:schemeClr>
              </a:gs>
              <a:gs pos="5300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This is a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Sample text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350047" y="5009108"/>
            <a:ext cx="1981202" cy="731520"/>
          </a:xfrm>
          <a:prstGeom prst="rect">
            <a:avLst/>
          </a:prstGeom>
          <a:gradFill>
            <a:gsLst>
              <a:gs pos="0">
                <a:schemeClr val="dk1">
                  <a:shade val="51000"/>
                  <a:satMod val="130000"/>
                </a:schemeClr>
              </a:gs>
              <a:gs pos="5300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This is a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Sample text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626523" y="5009108"/>
            <a:ext cx="1981202" cy="731520"/>
          </a:xfrm>
          <a:prstGeom prst="rect">
            <a:avLst/>
          </a:prstGeom>
          <a:gradFill>
            <a:gsLst>
              <a:gs pos="0">
                <a:schemeClr val="dk1">
                  <a:shade val="51000"/>
                  <a:satMod val="130000"/>
                </a:schemeClr>
              </a:gs>
              <a:gs pos="5300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This is a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Sample text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759248" y="5928335"/>
            <a:ext cx="1981202" cy="731520"/>
          </a:xfrm>
          <a:prstGeom prst="rect">
            <a:avLst/>
          </a:prstGeom>
          <a:gradFill>
            <a:gsLst>
              <a:gs pos="63000">
                <a:srgbClr val="BC2922"/>
              </a:gs>
              <a:gs pos="0">
                <a:srgbClr val="950F05"/>
              </a:gs>
              <a:gs pos="100000">
                <a:srgbClr val="F62222"/>
              </a:gs>
            </a:gsLst>
            <a:lin ang="16200000" scaled="0"/>
          </a:gradFill>
          <a:ln w="10" cap="flat">
            <a:solidFill>
              <a:srgbClr val="C00000"/>
            </a:solidFill>
            <a:prstDash val="solid"/>
            <a:miter lim="800000"/>
            <a:headEnd/>
            <a:tailEnd/>
          </a:ln>
          <a:effectLst>
            <a:outerShdw blurRad="50800" dist="38100" dir="5400000" sx="97000" sy="97000" algn="t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This is a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Sample text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054773" y="5928335"/>
            <a:ext cx="1981202" cy="731520"/>
          </a:xfrm>
          <a:prstGeom prst="rect">
            <a:avLst/>
          </a:prstGeom>
          <a:gradFill>
            <a:gsLst>
              <a:gs pos="63000">
                <a:srgbClr val="BC2922"/>
              </a:gs>
              <a:gs pos="0">
                <a:srgbClr val="950F05"/>
              </a:gs>
              <a:gs pos="100000">
                <a:srgbClr val="F62222"/>
              </a:gs>
            </a:gsLst>
            <a:lin ang="16200000" scaled="0"/>
          </a:gradFill>
          <a:ln w="10" cap="flat">
            <a:solidFill>
              <a:srgbClr val="C00000"/>
            </a:solidFill>
            <a:prstDash val="solid"/>
            <a:miter lim="800000"/>
            <a:headEnd/>
            <a:tailEnd/>
          </a:ln>
          <a:effectLst>
            <a:outerShdw blurRad="50800" dist="38100" dir="5400000" sx="97000" sy="97000" algn="t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This is a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Sample text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331249" y="5928335"/>
            <a:ext cx="1981202" cy="731520"/>
          </a:xfrm>
          <a:prstGeom prst="rect">
            <a:avLst/>
          </a:prstGeom>
          <a:gradFill>
            <a:gsLst>
              <a:gs pos="63000">
                <a:srgbClr val="BC2922"/>
              </a:gs>
              <a:gs pos="0">
                <a:srgbClr val="950F05"/>
              </a:gs>
              <a:gs pos="100000">
                <a:srgbClr val="F62222"/>
              </a:gs>
            </a:gsLst>
            <a:lin ang="16200000" scaled="0"/>
          </a:gradFill>
          <a:ln w="10" cap="flat">
            <a:solidFill>
              <a:srgbClr val="C00000"/>
            </a:solidFill>
            <a:prstDash val="solid"/>
            <a:miter lim="800000"/>
            <a:headEnd/>
            <a:tailEnd/>
          </a:ln>
          <a:effectLst>
            <a:outerShdw blurRad="50800" dist="38100" dir="5400000" sx="97000" sy="97000" algn="t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This is a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Sample text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3611862" y="2776536"/>
            <a:ext cx="1831674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519488" y="2271712"/>
            <a:ext cx="1319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Sample cause</a:t>
            </a:r>
          </a:p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Sample Text</a:t>
            </a:r>
          </a:p>
        </p:txBody>
      </p:sp>
      <p:cxnSp>
        <p:nvCxnSpPr>
          <p:cNvPr id="57" name="Straight Connector 56"/>
          <p:cNvCxnSpPr/>
          <p:nvPr/>
        </p:nvCxnSpPr>
        <p:spPr>
          <a:xfrm>
            <a:off x="3907518" y="3324876"/>
            <a:ext cx="1831674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815144" y="2820052"/>
            <a:ext cx="1319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Sample cause</a:t>
            </a:r>
          </a:p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Sample Text</a:t>
            </a:r>
          </a:p>
        </p:txBody>
      </p:sp>
      <p:cxnSp>
        <p:nvCxnSpPr>
          <p:cNvPr id="63" name="Straight Connector 62"/>
          <p:cNvCxnSpPr/>
          <p:nvPr/>
        </p:nvCxnSpPr>
        <p:spPr>
          <a:xfrm>
            <a:off x="6071200" y="2776536"/>
            <a:ext cx="1831674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978826" y="2271712"/>
            <a:ext cx="1319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Sample cause</a:t>
            </a:r>
          </a:p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Sample Text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6356951" y="3324876"/>
            <a:ext cx="1831674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264577" y="2820052"/>
            <a:ext cx="1319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Sample cause</a:t>
            </a:r>
          </a:p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Sample Text</a:t>
            </a:r>
          </a:p>
        </p:txBody>
      </p:sp>
      <p:cxnSp>
        <p:nvCxnSpPr>
          <p:cNvPr id="69" name="Straight Connector 68"/>
          <p:cNvCxnSpPr/>
          <p:nvPr/>
        </p:nvCxnSpPr>
        <p:spPr>
          <a:xfrm>
            <a:off x="1680784" y="3324876"/>
            <a:ext cx="1656738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652208" y="2820052"/>
            <a:ext cx="1319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Sample cause</a:t>
            </a:r>
          </a:p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Sample Text</a:t>
            </a:r>
          </a:p>
        </p:txBody>
      </p:sp>
      <p:cxnSp>
        <p:nvCxnSpPr>
          <p:cNvPr id="77" name="Straight Connector 76"/>
          <p:cNvCxnSpPr/>
          <p:nvPr/>
        </p:nvCxnSpPr>
        <p:spPr>
          <a:xfrm>
            <a:off x="1680785" y="2776536"/>
            <a:ext cx="137862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652208" y="2271712"/>
            <a:ext cx="1319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Sample cause</a:t>
            </a:r>
          </a:p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Sample Text</a:t>
            </a:r>
          </a:p>
        </p:txBody>
      </p:sp>
      <p:cxnSp>
        <p:nvCxnSpPr>
          <p:cNvPr id="83" name="Straight Connector 82"/>
          <p:cNvCxnSpPr/>
          <p:nvPr/>
        </p:nvCxnSpPr>
        <p:spPr>
          <a:xfrm>
            <a:off x="3893230" y="3810000"/>
            <a:ext cx="1831674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3893230" y="3791604"/>
            <a:ext cx="1319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Sample cause</a:t>
            </a:r>
          </a:p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Sample Text</a:t>
            </a:r>
          </a:p>
        </p:txBody>
      </p:sp>
      <p:cxnSp>
        <p:nvCxnSpPr>
          <p:cNvPr id="85" name="Straight Connector 84"/>
          <p:cNvCxnSpPr/>
          <p:nvPr/>
        </p:nvCxnSpPr>
        <p:spPr>
          <a:xfrm>
            <a:off x="3581400" y="4405312"/>
            <a:ext cx="1831674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581400" y="4386916"/>
            <a:ext cx="1319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Sample cause</a:t>
            </a:r>
          </a:p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Sample Text</a:t>
            </a:r>
          </a:p>
        </p:txBody>
      </p:sp>
      <p:cxnSp>
        <p:nvCxnSpPr>
          <p:cNvPr id="90" name="Straight Connector 89"/>
          <p:cNvCxnSpPr/>
          <p:nvPr/>
        </p:nvCxnSpPr>
        <p:spPr>
          <a:xfrm>
            <a:off x="6333136" y="3810000"/>
            <a:ext cx="1831674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333136" y="3791604"/>
            <a:ext cx="1319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Sample cause</a:t>
            </a:r>
          </a:p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Sample Text</a:t>
            </a:r>
          </a:p>
        </p:txBody>
      </p:sp>
      <p:cxnSp>
        <p:nvCxnSpPr>
          <p:cNvPr id="93" name="Straight Connector 92"/>
          <p:cNvCxnSpPr/>
          <p:nvPr/>
        </p:nvCxnSpPr>
        <p:spPr>
          <a:xfrm>
            <a:off x="6035975" y="4405312"/>
            <a:ext cx="1831674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6035975" y="4386916"/>
            <a:ext cx="1319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Sample cause</a:t>
            </a:r>
          </a:p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Sample Text</a:t>
            </a:r>
          </a:p>
        </p:txBody>
      </p:sp>
      <p:cxnSp>
        <p:nvCxnSpPr>
          <p:cNvPr id="96" name="Straight Connector 95"/>
          <p:cNvCxnSpPr/>
          <p:nvPr/>
        </p:nvCxnSpPr>
        <p:spPr>
          <a:xfrm>
            <a:off x="1637920" y="3810000"/>
            <a:ext cx="1672958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1666496" y="3791604"/>
            <a:ext cx="1319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Sample cause</a:t>
            </a:r>
          </a:p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Sample Text</a:t>
            </a:r>
          </a:p>
        </p:txBody>
      </p:sp>
      <p:cxnSp>
        <p:nvCxnSpPr>
          <p:cNvPr id="102" name="Straight Connector 101"/>
          <p:cNvCxnSpPr/>
          <p:nvPr/>
        </p:nvCxnSpPr>
        <p:spPr>
          <a:xfrm>
            <a:off x="1680784" y="4405312"/>
            <a:ext cx="1381274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1699832" y="4386916"/>
            <a:ext cx="1319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Sample cause</a:t>
            </a:r>
          </a:p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Sample Text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39200" y="3324877"/>
            <a:ext cx="1364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Problem</a:t>
            </a:r>
          </a:p>
        </p:txBody>
      </p:sp>
    </p:spTree>
    <p:extLst>
      <p:ext uri="{BB962C8B-B14F-4D97-AF65-F5344CB8AC3E}">
        <p14:creationId xmlns:p14="http://schemas.microsoft.com/office/powerpoint/2010/main" val="2182287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宽屏</PresentationFormat>
  <Paragraphs>50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Fishbone Diagram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Fishbone Diagram</dc:title>
  <dc:creator>Mloong</dc:creator>
  <cp:lastModifiedBy>Mloong</cp:lastModifiedBy>
  <cp:revision>1</cp:revision>
  <dcterms:created xsi:type="dcterms:W3CDTF">2018-08-30T10:29:18Z</dcterms:created>
  <dcterms:modified xsi:type="dcterms:W3CDTF">2018-09-10T10:09:11Z</dcterms:modified>
</cp:coreProperties>
</file>