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3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8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2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0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0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7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4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1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35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1373606" y="145435"/>
            <a:ext cx="3771888" cy="609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36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原因分析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609600" y="771507"/>
            <a:ext cx="10629936" cy="5743615"/>
            <a:chOff x="0" y="642922"/>
            <a:chExt cx="8858280" cy="4786346"/>
          </a:xfrm>
        </p:grpSpPr>
        <p:pic>
          <p:nvPicPr>
            <p:cNvPr id="3" name="图片 2" descr="3600937_151600007421_2副本.png"/>
            <p:cNvPicPr>
              <a:picLocks noChangeAspect="1"/>
            </p:cNvPicPr>
            <p:nvPr/>
          </p:nvPicPr>
          <p:blipFill>
            <a:blip r:embed="rId2" cstate="print">
              <a:lum bright="20000"/>
            </a:blip>
            <a:stretch>
              <a:fillRect/>
            </a:stretch>
          </p:blipFill>
          <p:spPr>
            <a:xfrm>
              <a:off x="0" y="642922"/>
              <a:ext cx="8715404" cy="4786346"/>
            </a:xfrm>
            <a:prstGeom prst="rect">
              <a:avLst/>
            </a:prstGeom>
          </p:spPr>
        </p:pic>
        <p:cxnSp>
          <p:nvCxnSpPr>
            <p:cNvPr id="5" name="直接箭头连接符 4"/>
            <p:cNvCxnSpPr/>
            <p:nvPr/>
          </p:nvCxnSpPr>
          <p:spPr>
            <a:xfrm>
              <a:off x="1545384" y="3267405"/>
              <a:ext cx="6624736" cy="12960"/>
            </a:xfrm>
            <a:prstGeom prst="straightConnector1">
              <a:avLst/>
            </a:prstGeom>
            <a:ln w="88900" cap="rnd">
              <a:solidFill>
                <a:srgbClr val="0070C0"/>
              </a:solidFill>
              <a:bevel/>
              <a:headEnd type="none"/>
              <a:tailEnd type="stealth" w="lg" len="lg"/>
            </a:ln>
            <a:effectLst>
              <a:outerShdw blurRad="50800" dist="50800" dir="5400000" algn="ctr" rotWithShape="0">
                <a:schemeClr val="bg2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2697512" y="1480165"/>
              <a:ext cx="648072" cy="172723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rot="5400000" flipH="1" flipV="1">
              <a:off x="5497765" y="3771865"/>
              <a:ext cx="1231640" cy="368654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rot="5400000" flipH="1" flipV="1">
              <a:off x="2772339" y="3651203"/>
              <a:ext cx="1232115" cy="49044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5315113" y="1360152"/>
              <a:ext cx="864096" cy="1847247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1920244" y="2374768"/>
              <a:ext cx="1080120" cy="0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5010350" y="3922782"/>
              <a:ext cx="1080120" cy="0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 flipH="1">
              <a:off x="3500430" y="3677340"/>
              <a:ext cx="360040" cy="0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25" idx="3"/>
            </p:cNvCxnSpPr>
            <p:nvPr/>
          </p:nvCxnSpPr>
          <p:spPr>
            <a:xfrm flipV="1">
              <a:off x="4033843" y="2654116"/>
              <a:ext cx="1824042" cy="26176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rot="10800000">
              <a:off x="5891177" y="2476400"/>
              <a:ext cx="1492788" cy="23910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2024696" y="1000112"/>
              <a:ext cx="1248879" cy="540060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CN" altLang="en-US" sz="2400" b="1" spc="6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人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4786313" y="1000112"/>
              <a:ext cx="1248879" cy="540060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CN" altLang="en-US" sz="2400" b="1" spc="6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设 备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2334324" y="4512480"/>
              <a:ext cx="1248879" cy="540060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CN" altLang="en-US" sz="2400" b="1" spc="6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环 境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5263282" y="4572012"/>
              <a:ext cx="1248879" cy="540060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CN" altLang="en-US" sz="2400" b="1" spc="6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方 法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28062" y="2228133"/>
              <a:ext cx="78707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因 素</a:t>
              </a:r>
              <a:r>
                <a:rPr lang="en-US" altLang="zh-CN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D </a:t>
              </a:r>
              <a:endParaRPr lang="zh-CN" altLang="en-US" sz="168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2527" y="2335409"/>
              <a:ext cx="69623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因 素</a:t>
              </a:r>
              <a:r>
                <a:rPr lang="en-US" altLang="zh-CN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B</a:t>
              </a:r>
              <a:endParaRPr lang="zh-CN" altLang="en-US" sz="168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cxnSp>
          <p:nvCxnSpPr>
            <p:cNvPr id="21" name="直接箭头连接符 20"/>
            <p:cNvCxnSpPr/>
            <p:nvPr/>
          </p:nvCxnSpPr>
          <p:spPr>
            <a:xfrm flipH="1" flipV="1">
              <a:off x="6311255" y="2539562"/>
              <a:ext cx="144016" cy="317938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444208" y="2796525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88224" y="2076445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cxnSp>
          <p:nvCxnSpPr>
            <p:cNvPr id="24" name="直接箭头连接符 23"/>
            <p:cNvCxnSpPr/>
            <p:nvPr/>
          </p:nvCxnSpPr>
          <p:spPr>
            <a:xfrm flipH="1">
              <a:off x="6455271" y="2247292"/>
              <a:ext cx="135632" cy="222122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337604" y="2534098"/>
              <a:ext cx="69623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因 素</a:t>
              </a:r>
              <a:r>
                <a:rPr lang="en-US" altLang="zh-CN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C</a:t>
              </a:r>
              <a:endParaRPr lang="zh-CN" altLang="en-US" sz="168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cxnSp>
          <p:nvCxnSpPr>
            <p:cNvPr id="26" name="直接箭头连接符 25"/>
            <p:cNvCxnSpPr/>
            <p:nvPr/>
          </p:nvCxnSpPr>
          <p:spPr>
            <a:xfrm flipV="1">
              <a:off x="5353828" y="2654112"/>
              <a:ext cx="144016" cy="300033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788024" y="2857500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cxnSp>
          <p:nvCxnSpPr>
            <p:cNvPr id="28" name="直接箭头连接符 27"/>
            <p:cNvCxnSpPr/>
            <p:nvPr/>
          </p:nvCxnSpPr>
          <p:spPr>
            <a:xfrm>
              <a:off x="4987504" y="2294072"/>
              <a:ext cx="182731" cy="360040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 flipV="1">
              <a:off x="4572000" y="2654112"/>
              <a:ext cx="144016" cy="300033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H="1" flipV="1">
              <a:off x="7098213" y="2539562"/>
              <a:ext cx="216024" cy="317938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308304" y="2785492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cxnSp>
          <p:nvCxnSpPr>
            <p:cNvPr id="33" name="直接箭头连接符 32"/>
            <p:cNvCxnSpPr/>
            <p:nvPr/>
          </p:nvCxnSpPr>
          <p:spPr>
            <a:xfrm>
              <a:off x="2064260" y="1954721"/>
              <a:ext cx="144016" cy="420047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Line 64"/>
            <p:cNvSpPr>
              <a:spLocks noChangeShapeType="1"/>
            </p:cNvSpPr>
            <p:nvPr/>
          </p:nvSpPr>
          <p:spPr bwMode="auto">
            <a:xfrm>
              <a:off x="1285853" y="3000377"/>
              <a:ext cx="256356" cy="269096"/>
            </a:xfrm>
            <a:prstGeom prst="line">
              <a:avLst/>
            </a:prstGeom>
            <a:noFill/>
            <a:ln w="88900">
              <a:solidFill>
                <a:srgbClr val="0070C0"/>
              </a:solidFill>
              <a:round/>
              <a:headEnd/>
              <a:tailEnd/>
            </a:ln>
            <a:effectLst>
              <a:outerShdw blurRad="50800" dist="50800" dir="5400000" algn="ctr" rotWithShape="0">
                <a:schemeClr val="bg2">
                  <a:lumMod val="9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40"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35" name="Line 65"/>
            <p:cNvSpPr>
              <a:spLocks noChangeShapeType="1"/>
            </p:cNvSpPr>
            <p:nvPr/>
          </p:nvSpPr>
          <p:spPr bwMode="auto">
            <a:xfrm flipH="1">
              <a:off x="1223047" y="3285347"/>
              <a:ext cx="322337" cy="235045"/>
            </a:xfrm>
            <a:prstGeom prst="line">
              <a:avLst/>
            </a:prstGeom>
            <a:noFill/>
            <a:ln w="88900">
              <a:solidFill>
                <a:srgbClr val="0070C0"/>
              </a:solidFill>
              <a:round/>
              <a:headEnd/>
              <a:tailEnd/>
            </a:ln>
            <a:effectLst>
              <a:outerShdw blurRad="50800" dist="50800" dir="5400000" algn="ctr" rotWithShape="0">
                <a:schemeClr val="bg2">
                  <a:lumMod val="9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宋体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40"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30965" y="3485827"/>
              <a:ext cx="78573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因 素Ｇ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07704" y="3721596"/>
              <a:ext cx="78573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因 素Ｆ</a:t>
              </a:r>
            </a:p>
          </p:txBody>
        </p:sp>
        <p:cxnSp>
          <p:nvCxnSpPr>
            <p:cNvPr id="38" name="直接箭头连接符 37"/>
            <p:cNvCxnSpPr/>
            <p:nvPr/>
          </p:nvCxnSpPr>
          <p:spPr>
            <a:xfrm flipV="1">
              <a:off x="2280284" y="2374768"/>
              <a:ext cx="216024" cy="420047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693421" y="2713484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5656" y="1714695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cxnSp>
          <p:nvCxnSpPr>
            <p:cNvPr id="41" name="直接箭头连接符 40"/>
            <p:cNvCxnSpPr/>
            <p:nvPr/>
          </p:nvCxnSpPr>
          <p:spPr>
            <a:xfrm>
              <a:off x="1272172" y="2074735"/>
              <a:ext cx="792088" cy="0"/>
            </a:xfrm>
            <a:prstGeom prst="straightConnector1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arrow"/>
            </a:ln>
            <a:effectLst>
              <a:outerShdw blurRad="50800" dist="50800" dir="5400000" algn="ctr" rotWithShape="0">
                <a:schemeClr val="bg2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427984" y="2148453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1868" y="3764169"/>
              <a:ext cx="142876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因 素</a:t>
              </a:r>
              <a:r>
                <a:rPr lang="en-US" altLang="zh-CN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E</a:t>
              </a:r>
              <a:endParaRPr lang="zh-CN" altLang="en-US" sz="168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cxnSp>
          <p:nvCxnSpPr>
            <p:cNvPr id="45" name="直接箭头连接符 44"/>
            <p:cNvCxnSpPr/>
            <p:nvPr/>
          </p:nvCxnSpPr>
          <p:spPr>
            <a:xfrm>
              <a:off x="1560204" y="2614795"/>
              <a:ext cx="792088" cy="0"/>
            </a:xfrm>
            <a:prstGeom prst="straightConnector1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arrow"/>
            </a:ln>
            <a:effectLst>
              <a:outerShdw blurRad="50800" dist="50800" dir="5400000" algn="ctr" rotWithShape="0">
                <a:schemeClr val="bg2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971600" y="2466260"/>
              <a:ext cx="6611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cxnSp>
          <p:nvCxnSpPr>
            <p:cNvPr id="47" name="直接箭头连接符 46"/>
            <p:cNvCxnSpPr/>
            <p:nvPr/>
          </p:nvCxnSpPr>
          <p:spPr>
            <a:xfrm flipV="1">
              <a:off x="4201052" y="1990545"/>
              <a:ext cx="1290508" cy="8378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488685" y="1849388"/>
              <a:ext cx="69623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因 素</a:t>
              </a:r>
              <a:r>
                <a:rPr lang="en-US" altLang="zh-CN" sz="168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A</a:t>
              </a:r>
              <a:endParaRPr lang="zh-CN" altLang="en-US" sz="168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cxnSp>
          <p:nvCxnSpPr>
            <p:cNvPr id="49" name="直接箭头连接符 48"/>
            <p:cNvCxnSpPr/>
            <p:nvPr/>
          </p:nvCxnSpPr>
          <p:spPr>
            <a:xfrm flipV="1">
              <a:off x="4195416" y="1990544"/>
              <a:ext cx="144016" cy="300033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35896" y="2137420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11960" y="1572389"/>
              <a:ext cx="6147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4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幼圆" pitchFamily="49" charset="-122"/>
                  <a:ea typeface="幼圆" pitchFamily="49" charset="-122"/>
                </a:rPr>
                <a:t>项　目</a:t>
              </a:r>
            </a:p>
          </p:txBody>
        </p:sp>
        <p:cxnSp>
          <p:nvCxnSpPr>
            <p:cNvPr id="52" name="直接箭头连接符 51"/>
            <p:cNvCxnSpPr/>
            <p:nvPr/>
          </p:nvCxnSpPr>
          <p:spPr>
            <a:xfrm>
              <a:off x="4771480" y="1750518"/>
              <a:ext cx="144016" cy="240027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/>
            <p:nvPr/>
          </p:nvCxnSpPr>
          <p:spPr>
            <a:xfrm rot="10800000">
              <a:off x="6225316" y="3850256"/>
              <a:ext cx="561262" cy="7376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/>
            <p:nvPr/>
          </p:nvCxnSpPr>
          <p:spPr>
            <a:xfrm>
              <a:off x="2714612" y="3929070"/>
              <a:ext cx="642942" cy="1588"/>
            </a:xfrm>
            <a:prstGeom prst="straightConnector1">
              <a:avLst/>
            </a:prstGeom>
            <a:ln w="38100">
              <a:solidFill>
                <a:schemeClr val="accent3">
                  <a:lumMod val="65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/>
            <p:nvPr/>
          </p:nvCxnSpPr>
          <p:spPr>
            <a:xfrm rot="5400000" flipH="1" flipV="1">
              <a:off x="5098776" y="3985801"/>
              <a:ext cx="244334" cy="130873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/>
            <p:nvPr/>
          </p:nvCxnSpPr>
          <p:spPr>
            <a:xfrm>
              <a:off x="5514406" y="3682756"/>
              <a:ext cx="144016" cy="240027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8358278" y="2497460"/>
              <a:ext cx="500002" cy="155427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zh-CN" altLang="en-US" sz="2880" b="1" spc="6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经典繁古印" pitchFamily="49" charset="-122"/>
                  <a:ea typeface="经典繁古印" pitchFamily="49" charset="-122"/>
                  <a:cs typeface="经典繁古印" pitchFamily="49" charset="-122"/>
                </a:rPr>
                <a:t>因素标题</a:t>
              </a:r>
            </a:p>
          </p:txBody>
        </p:sp>
        <p:sp>
          <p:nvSpPr>
            <p:cNvPr id="62" name="椭圆 61"/>
            <p:cNvSpPr/>
            <p:nvPr/>
          </p:nvSpPr>
          <p:spPr bwMode="auto">
            <a:xfrm>
              <a:off x="467544" y="1849388"/>
              <a:ext cx="925844" cy="432048"/>
            </a:xfrm>
            <a:prstGeom prst="ellipse">
              <a:avLst/>
            </a:prstGeom>
            <a:solidFill>
              <a:srgbClr val="FFC000">
                <a:alpha val="22000"/>
              </a:srgbClr>
            </a:solidFill>
            <a:ln w="9525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0" tIns="54864" rIns="0" bIns="54864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09728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80" b="1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要　因</a:t>
              </a:r>
            </a:p>
          </p:txBody>
        </p:sp>
        <p:sp>
          <p:nvSpPr>
            <p:cNvPr id="63" name="椭圆 62"/>
            <p:cNvSpPr/>
            <p:nvPr/>
          </p:nvSpPr>
          <p:spPr bwMode="auto">
            <a:xfrm>
              <a:off x="3707904" y="2785492"/>
              <a:ext cx="858396" cy="360040"/>
            </a:xfrm>
            <a:prstGeom prst="ellipse">
              <a:avLst/>
            </a:prstGeom>
            <a:solidFill>
              <a:srgbClr val="FFC000">
                <a:alpha val="22000"/>
              </a:srgbClr>
            </a:solidFill>
            <a:ln w="9525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0" tIns="0" rIns="0" bIns="54864" numCol="1" rtlCol="0" anchor="ctr" anchorCtr="1" compatLnSpc="1">
              <a:prstTxWarp prst="textNoShape">
                <a:avLst/>
              </a:prstTxWarp>
            </a:bodyPr>
            <a:lstStyle/>
            <a:p>
              <a:pPr defTabSz="109728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80" b="1" dirty="0">
                  <a:solidFill>
                    <a:srgbClr val="C00000"/>
                  </a:solidFill>
                  <a:latin typeface="Gulim" pitchFamily="34" charset="-127"/>
                  <a:ea typeface="Gulim" pitchFamily="34" charset="-127"/>
                </a:rPr>
                <a:t>要　因</a:t>
              </a:r>
            </a:p>
          </p:txBody>
        </p:sp>
        <p:sp>
          <p:nvSpPr>
            <p:cNvPr id="64" name="椭圆 63"/>
            <p:cNvSpPr/>
            <p:nvPr/>
          </p:nvSpPr>
          <p:spPr bwMode="auto">
            <a:xfrm>
              <a:off x="4644008" y="3433564"/>
              <a:ext cx="857826" cy="288032"/>
            </a:xfrm>
            <a:prstGeom prst="ellipse">
              <a:avLst/>
            </a:prstGeom>
            <a:solidFill>
              <a:srgbClr val="FFC000">
                <a:alpha val="22000"/>
              </a:srgbClr>
            </a:solidFill>
            <a:ln w="9525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0" tIns="54864" rIns="0" bIns="54864" numCol="1" rtlCol="0" anchor="ctr" anchorCtr="1" compatLnSpc="1">
              <a:prstTxWarp prst="textNoShape">
                <a:avLst/>
              </a:prstTxWarp>
            </a:bodyPr>
            <a:lstStyle/>
            <a:p>
              <a:pPr defTabSz="109728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80" b="1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要　因</a:t>
              </a:r>
            </a:p>
          </p:txBody>
        </p:sp>
        <p:sp>
          <p:nvSpPr>
            <p:cNvPr id="65" name="椭圆 64"/>
            <p:cNvSpPr/>
            <p:nvPr/>
          </p:nvSpPr>
          <p:spPr bwMode="auto">
            <a:xfrm>
              <a:off x="6732240" y="3649588"/>
              <a:ext cx="1008112" cy="360040"/>
            </a:xfrm>
            <a:prstGeom prst="ellipse">
              <a:avLst/>
            </a:prstGeom>
            <a:solidFill>
              <a:srgbClr val="FFC000">
                <a:alpha val="22000"/>
              </a:srgbClr>
            </a:solidFill>
            <a:ln w="9525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0" tIns="54864" rIns="0" bIns="54864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09728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80" b="1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要　因</a:t>
              </a:r>
            </a:p>
          </p:txBody>
        </p:sp>
        <p:sp>
          <p:nvSpPr>
            <p:cNvPr id="66" name="椭圆 65"/>
            <p:cNvSpPr/>
            <p:nvPr/>
          </p:nvSpPr>
          <p:spPr bwMode="auto">
            <a:xfrm>
              <a:off x="4355976" y="4081636"/>
              <a:ext cx="864096" cy="360040"/>
            </a:xfrm>
            <a:prstGeom prst="ellipse">
              <a:avLst/>
            </a:prstGeom>
            <a:solidFill>
              <a:srgbClr val="FFC000">
                <a:alpha val="22000"/>
              </a:srgbClr>
            </a:solidFill>
            <a:ln w="9525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0" tIns="54864" rIns="0" bIns="54864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109728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80" b="1" dirty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要　因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47</Words>
  <Application>Microsoft Office PowerPoint</Application>
  <PresentationFormat>宽屏</PresentationFormat>
  <Paragraphs>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等线</vt:lpstr>
      <vt:lpstr>等线 Light</vt:lpstr>
      <vt:lpstr>经典繁古印</vt:lpstr>
      <vt:lpstr>微软雅黑</vt:lpstr>
      <vt:lpstr>幼圆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17</cp:revision>
  <dcterms:created xsi:type="dcterms:W3CDTF">2018-10-25T07:04:23Z</dcterms:created>
  <dcterms:modified xsi:type="dcterms:W3CDTF">2018-10-26T05:49:11Z</dcterms:modified>
</cp:coreProperties>
</file>