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2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9A933-212D-41E8-87D7-35F1CEF31DBD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B957-411A-4C4F-9F09-33A8266804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7825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6E6E-F651-494A-985D-68FB1486C3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7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F8D98A-4927-4484-A15F-99F7E4F4B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B449C6C-FA3C-443F-AEAA-77B0F324F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8F6C3C-0C76-4E75-817F-D95F05A8A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56B29CB-4D83-482E-949D-9A7A614C7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4C2964-6C8D-4C6A-8CC4-7696A7EDD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3360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334399-3C25-4C4C-94C5-98B626172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1B4F1CF-6EB1-4832-BEC4-798E10114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C7F9ACF-B8BF-4B3D-B7E6-0E039845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7CA350-D4C9-4BBD-AB77-BD869DBB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179F2D-0976-42EC-B94C-9BE05183D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22CD243-6F3A-4D77-A1EA-4C78B9165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20B764A-FF6C-4F66-8F81-0804404BD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F49D99-1A32-4F8A-A00F-A62983A9C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C9251CF-7EF3-4CAC-8CEE-4C9DCE274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46D72E-5BE3-4664-8AD1-FB1C26A81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81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5B67-55DA-424F-9805-71BDE70D7489}" type="datetimeFigureOut">
              <a:rPr lang="en-US" smtClean="0"/>
              <a:t>10/26/2018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5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714875" y="1133476"/>
            <a:ext cx="27622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46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3B842-6656-44EE-9CC1-CD0DC243E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B45F8B-8C2B-4EF1-84ED-DB419472B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7F3AC03-7582-4042-BDDC-584A018F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E5AD2B-4802-49CE-9677-9687EFA8E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2201A8-A8C0-4860-9343-A363F4C5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4929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7DC549-00F5-4F1C-BFF8-1D9DF4114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8626DF7-9CAF-4BF6-B88F-E6FA179D0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362196-E920-45E3-AB5E-A23D3558E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056F857-4171-4D8B-9E73-BBB53630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106E9C8-B23D-43EC-BA53-E8F83393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9848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B17C59F-CE36-4C18-B5EE-0263208E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849656-8B0C-4D56-84D3-7BED1CAB51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801365-07E9-47EF-A5DE-FE0ED69E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1872EA6-CFFC-44DB-9F8A-53F340E9E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A56DFD-81E2-49DB-B7B5-A50900230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A28997-8E29-4F6B-8211-35ACACE77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2305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1AFBD7-0FBD-4901-8F9F-56ADA3EF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2D7FA6-F978-4A8F-BCA8-D12F456DD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A9391A5-94CB-46A7-BA21-0EDB00C67A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22BE7B9-28F5-4EBE-8F93-D560DE256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CB2D92-D90B-4369-9463-1B63F5728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1D50E2-9AE4-42DA-85D6-C644AA9AF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8B71EB7-7EA6-4AA8-AD05-E2A0A3023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FFB8BAB-A1FC-4DB5-91AB-17C027A47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620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5F327F-68CC-43D8-AA84-58BFB8403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3DAF4F9-37D8-4515-AC4A-8B973AD97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CBAB6AE-02F7-4A8C-B369-676DF83A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1CD218-38FB-4FF0-AF16-D484B00C3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739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937545A1-9DA5-484D-94AF-3757203BC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637E8A7-BF90-4AE4-8974-297F9F21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18D083B-27EE-468B-98D8-54B4A36B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74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38AE89-E461-439C-8A6B-0D58F4D89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F7FA2DA-1DDE-4F55-988A-505EFAF0B3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529D83-ECC7-4D5B-8A56-901ECCCA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0C78871-AFC4-4080-AFE7-8B428FD3C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DE1D117-811F-4483-A5C1-CB00164E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B38E655-BE46-45FD-9914-E893C63EC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143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91BBFC1-32D3-45F7-B909-AFA01D001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99BCD2F-2B7F-47E2-9E84-317559959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57FF951-BF55-4E9D-A39A-FB5CF134F2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AAEA20F-B3E0-48C0-8804-8CA67640A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C9DD91B-7C53-4299-BCCD-182F20B15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FA8FBCD-AF60-4C47-ABCB-404D68962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0199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33FF2B1-9B87-4C13-90A2-D35D7E25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F8DFA6-F476-4482-A5F3-66D34D5B0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6A75DA8-1291-4CCE-B394-DE70D426A7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1BE8362-9154-4800-99AE-0FFFC178A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E5112F-C331-45F6-AE3C-051DB5599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4356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  <p:sldLayoutId id="214748390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ight Arrow 17"/>
          <p:cNvSpPr/>
          <p:nvPr/>
        </p:nvSpPr>
        <p:spPr>
          <a:xfrm>
            <a:off x="511321" y="1480458"/>
            <a:ext cx="11102663" cy="4731656"/>
          </a:xfrm>
          <a:prstGeom prst="rightArrow">
            <a:avLst>
              <a:gd name="adj1" fmla="val 72347"/>
              <a:gd name="adj2" fmla="val 46463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620058" y="1480458"/>
            <a:ext cx="10993926" cy="4731656"/>
            <a:chOff x="620058" y="1480458"/>
            <a:chExt cx="10993926" cy="4731656"/>
          </a:xfrm>
        </p:grpSpPr>
        <p:sp>
          <p:nvSpPr>
            <p:cNvPr id="13" name="Isosceles Triangle 12"/>
            <p:cNvSpPr/>
            <p:nvPr/>
          </p:nvSpPr>
          <p:spPr>
            <a:xfrm rot="5400000">
              <a:off x="10120270" y="3434837"/>
              <a:ext cx="1758009" cy="822897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620058" y="1480458"/>
              <a:ext cx="10993926" cy="4731656"/>
            </a:xfrm>
            <a:custGeom>
              <a:avLst/>
              <a:gdLst>
                <a:gd name="T0" fmla="*/ 7710 w 8561"/>
                <a:gd name="T1" fmla="*/ 987 h 3943"/>
                <a:gd name="T2" fmla="*/ 6859 w 8561"/>
                <a:gd name="T3" fmla="*/ 0 h 3943"/>
                <a:gd name="T4" fmla="*/ 6859 w 8561"/>
                <a:gd name="T5" fmla="*/ 71 h 3943"/>
                <a:gd name="T6" fmla="*/ 7303 w 8561"/>
                <a:gd name="T7" fmla="*/ 724 h 3943"/>
                <a:gd name="T8" fmla="*/ 8112 w 8561"/>
                <a:gd name="T9" fmla="*/ 1908 h 3943"/>
                <a:gd name="T10" fmla="*/ 1033 w 8561"/>
                <a:gd name="T11" fmla="*/ 1908 h 3943"/>
                <a:gd name="T12" fmla="*/ 572 w 8561"/>
                <a:gd name="T13" fmla="*/ 1640 h 3943"/>
                <a:gd name="T14" fmla="*/ 0 w 8561"/>
                <a:gd name="T15" fmla="*/ 1311 h 3943"/>
                <a:gd name="T16" fmla="*/ 0 w 8561"/>
                <a:gd name="T17" fmla="*/ 1972 h 3943"/>
                <a:gd name="T18" fmla="*/ 0 w 8561"/>
                <a:gd name="T19" fmla="*/ 2632 h 3943"/>
                <a:gd name="T20" fmla="*/ 572 w 8561"/>
                <a:gd name="T21" fmla="*/ 2303 h 3943"/>
                <a:gd name="T22" fmla="*/ 1033 w 8561"/>
                <a:gd name="T23" fmla="*/ 2036 h 3943"/>
                <a:gd name="T24" fmla="*/ 8112 w 8561"/>
                <a:gd name="T25" fmla="*/ 2036 h 3943"/>
                <a:gd name="T26" fmla="*/ 7303 w 8561"/>
                <a:gd name="T27" fmla="*/ 3219 h 3943"/>
                <a:gd name="T28" fmla="*/ 6859 w 8561"/>
                <a:gd name="T29" fmla="*/ 3872 h 3943"/>
                <a:gd name="T30" fmla="*/ 6859 w 8561"/>
                <a:gd name="T31" fmla="*/ 3943 h 3943"/>
                <a:gd name="T32" fmla="*/ 7710 w 8561"/>
                <a:gd name="T33" fmla="*/ 2956 h 3943"/>
                <a:gd name="T34" fmla="*/ 8561 w 8561"/>
                <a:gd name="T35" fmla="*/ 1972 h 3943"/>
                <a:gd name="T36" fmla="*/ 7710 w 8561"/>
                <a:gd name="T37" fmla="*/ 987 h 39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561" h="3943">
                  <a:moveTo>
                    <a:pt x="7710" y="987"/>
                  </a:moveTo>
                  <a:lnTo>
                    <a:pt x="6859" y="0"/>
                  </a:lnTo>
                  <a:lnTo>
                    <a:pt x="6859" y="71"/>
                  </a:lnTo>
                  <a:lnTo>
                    <a:pt x="7303" y="724"/>
                  </a:lnTo>
                  <a:lnTo>
                    <a:pt x="8112" y="1908"/>
                  </a:lnTo>
                  <a:lnTo>
                    <a:pt x="1033" y="1908"/>
                  </a:lnTo>
                  <a:lnTo>
                    <a:pt x="572" y="1640"/>
                  </a:lnTo>
                  <a:lnTo>
                    <a:pt x="0" y="1311"/>
                  </a:lnTo>
                  <a:lnTo>
                    <a:pt x="0" y="1972"/>
                  </a:lnTo>
                  <a:lnTo>
                    <a:pt x="0" y="2632"/>
                  </a:lnTo>
                  <a:lnTo>
                    <a:pt x="572" y="2303"/>
                  </a:lnTo>
                  <a:lnTo>
                    <a:pt x="1033" y="2036"/>
                  </a:lnTo>
                  <a:lnTo>
                    <a:pt x="8112" y="2036"/>
                  </a:lnTo>
                  <a:lnTo>
                    <a:pt x="7303" y="3219"/>
                  </a:lnTo>
                  <a:lnTo>
                    <a:pt x="6859" y="3872"/>
                  </a:lnTo>
                  <a:lnTo>
                    <a:pt x="6859" y="3943"/>
                  </a:lnTo>
                  <a:lnTo>
                    <a:pt x="7710" y="2956"/>
                  </a:lnTo>
                  <a:lnTo>
                    <a:pt x="8561" y="1972"/>
                  </a:lnTo>
                  <a:lnTo>
                    <a:pt x="7710" y="98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8357821" y="2218024"/>
            <a:ext cx="1414223" cy="3256523"/>
            <a:chOff x="8357821" y="2218024"/>
            <a:chExt cx="1414223" cy="3256523"/>
          </a:xfrm>
        </p:grpSpPr>
        <p:sp>
          <p:nvSpPr>
            <p:cNvPr id="14" name="Isosceles Triangle 13"/>
            <p:cNvSpPr/>
            <p:nvPr/>
          </p:nvSpPr>
          <p:spPr>
            <a:xfrm rot="5400000">
              <a:off x="8722970" y="3545359"/>
              <a:ext cx="1285778" cy="60185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8357821" y="2218024"/>
              <a:ext cx="1414223" cy="3256523"/>
            </a:xfrm>
            <a:custGeom>
              <a:avLst/>
              <a:gdLst>
                <a:gd name="T0" fmla="*/ 538 w 1077"/>
                <a:gd name="T1" fmla="*/ 621 h 2480"/>
                <a:gd name="T2" fmla="*/ 0 w 1077"/>
                <a:gd name="T3" fmla="*/ 0 h 2480"/>
                <a:gd name="T4" fmla="*/ 0 w 1077"/>
                <a:gd name="T5" fmla="*/ 45 h 2480"/>
                <a:gd name="T6" fmla="*/ 281 w 1077"/>
                <a:gd name="T7" fmla="*/ 455 h 2480"/>
                <a:gd name="T8" fmla="*/ 818 w 1077"/>
                <a:gd name="T9" fmla="*/ 1241 h 2480"/>
                <a:gd name="T10" fmla="*/ 281 w 1077"/>
                <a:gd name="T11" fmla="*/ 2025 h 2480"/>
                <a:gd name="T12" fmla="*/ 0 w 1077"/>
                <a:gd name="T13" fmla="*/ 2435 h 2480"/>
                <a:gd name="T14" fmla="*/ 0 w 1077"/>
                <a:gd name="T15" fmla="*/ 2480 h 2480"/>
                <a:gd name="T16" fmla="*/ 538 w 1077"/>
                <a:gd name="T17" fmla="*/ 1862 h 2480"/>
                <a:gd name="T18" fmla="*/ 1077 w 1077"/>
                <a:gd name="T19" fmla="*/ 1241 h 2480"/>
                <a:gd name="T20" fmla="*/ 538 w 1077"/>
                <a:gd name="T21" fmla="*/ 621 h 2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7" h="2480">
                  <a:moveTo>
                    <a:pt x="538" y="621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281" y="455"/>
                  </a:lnTo>
                  <a:lnTo>
                    <a:pt x="818" y="1241"/>
                  </a:lnTo>
                  <a:lnTo>
                    <a:pt x="281" y="2025"/>
                  </a:lnTo>
                  <a:lnTo>
                    <a:pt x="0" y="2435"/>
                  </a:lnTo>
                  <a:lnTo>
                    <a:pt x="0" y="2480"/>
                  </a:lnTo>
                  <a:lnTo>
                    <a:pt x="538" y="1862"/>
                  </a:lnTo>
                  <a:lnTo>
                    <a:pt x="1077" y="1241"/>
                  </a:lnTo>
                  <a:lnTo>
                    <a:pt x="538" y="6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668583" y="2218022"/>
            <a:ext cx="1414223" cy="3256523"/>
            <a:chOff x="5668583" y="2218022"/>
            <a:chExt cx="1414223" cy="3256523"/>
          </a:xfrm>
        </p:grpSpPr>
        <p:sp>
          <p:nvSpPr>
            <p:cNvPr id="15" name="Isosceles Triangle 14"/>
            <p:cNvSpPr/>
            <p:nvPr/>
          </p:nvSpPr>
          <p:spPr>
            <a:xfrm rot="5400000">
              <a:off x="6033732" y="3545359"/>
              <a:ext cx="1285778" cy="60185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5668583" y="2218022"/>
              <a:ext cx="1414223" cy="3256523"/>
            </a:xfrm>
            <a:custGeom>
              <a:avLst/>
              <a:gdLst>
                <a:gd name="T0" fmla="*/ 538 w 1077"/>
                <a:gd name="T1" fmla="*/ 621 h 2480"/>
                <a:gd name="T2" fmla="*/ 0 w 1077"/>
                <a:gd name="T3" fmla="*/ 0 h 2480"/>
                <a:gd name="T4" fmla="*/ 0 w 1077"/>
                <a:gd name="T5" fmla="*/ 45 h 2480"/>
                <a:gd name="T6" fmla="*/ 281 w 1077"/>
                <a:gd name="T7" fmla="*/ 455 h 2480"/>
                <a:gd name="T8" fmla="*/ 818 w 1077"/>
                <a:gd name="T9" fmla="*/ 1241 h 2480"/>
                <a:gd name="T10" fmla="*/ 281 w 1077"/>
                <a:gd name="T11" fmla="*/ 2025 h 2480"/>
                <a:gd name="T12" fmla="*/ 0 w 1077"/>
                <a:gd name="T13" fmla="*/ 2435 h 2480"/>
                <a:gd name="T14" fmla="*/ 0 w 1077"/>
                <a:gd name="T15" fmla="*/ 2480 h 2480"/>
                <a:gd name="T16" fmla="*/ 538 w 1077"/>
                <a:gd name="T17" fmla="*/ 1862 h 2480"/>
                <a:gd name="T18" fmla="*/ 1077 w 1077"/>
                <a:gd name="T19" fmla="*/ 1241 h 2480"/>
                <a:gd name="T20" fmla="*/ 538 w 1077"/>
                <a:gd name="T21" fmla="*/ 621 h 2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7" h="2480">
                  <a:moveTo>
                    <a:pt x="538" y="621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281" y="455"/>
                  </a:lnTo>
                  <a:lnTo>
                    <a:pt x="818" y="1241"/>
                  </a:lnTo>
                  <a:lnTo>
                    <a:pt x="281" y="2025"/>
                  </a:lnTo>
                  <a:lnTo>
                    <a:pt x="0" y="2435"/>
                  </a:lnTo>
                  <a:lnTo>
                    <a:pt x="0" y="2480"/>
                  </a:lnTo>
                  <a:lnTo>
                    <a:pt x="538" y="1862"/>
                  </a:lnTo>
                  <a:lnTo>
                    <a:pt x="1077" y="1241"/>
                  </a:lnTo>
                  <a:lnTo>
                    <a:pt x="538" y="6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083178" y="2218023"/>
            <a:ext cx="1414223" cy="3256523"/>
            <a:chOff x="3083178" y="2218023"/>
            <a:chExt cx="1414223" cy="3256523"/>
          </a:xfrm>
        </p:grpSpPr>
        <p:sp>
          <p:nvSpPr>
            <p:cNvPr id="16" name="Isosceles Triangle 15"/>
            <p:cNvSpPr/>
            <p:nvPr/>
          </p:nvSpPr>
          <p:spPr>
            <a:xfrm rot="5400000">
              <a:off x="3448326" y="3545360"/>
              <a:ext cx="1285778" cy="601853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3083178" y="2218023"/>
              <a:ext cx="1414223" cy="3256523"/>
            </a:xfrm>
            <a:custGeom>
              <a:avLst/>
              <a:gdLst>
                <a:gd name="T0" fmla="*/ 538 w 1077"/>
                <a:gd name="T1" fmla="*/ 621 h 2480"/>
                <a:gd name="T2" fmla="*/ 0 w 1077"/>
                <a:gd name="T3" fmla="*/ 0 h 2480"/>
                <a:gd name="T4" fmla="*/ 0 w 1077"/>
                <a:gd name="T5" fmla="*/ 45 h 2480"/>
                <a:gd name="T6" fmla="*/ 281 w 1077"/>
                <a:gd name="T7" fmla="*/ 455 h 2480"/>
                <a:gd name="T8" fmla="*/ 818 w 1077"/>
                <a:gd name="T9" fmla="*/ 1241 h 2480"/>
                <a:gd name="T10" fmla="*/ 281 w 1077"/>
                <a:gd name="T11" fmla="*/ 2025 h 2480"/>
                <a:gd name="T12" fmla="*/ 0 w 1077"/>
                <a:gd name="T13" fmla="*/ 2435 h 2480"/>
                <a:gd name="T14" fmla="*/ 0 w 1077"/>
                <a:gd name="T15" fmla="*/ 2480 h 2480"/>
                <a:gd name="T16" fmla="*/ 538 w 1077"/>
                <a:gd name="T17" fmla="*/ 1862 h 2480"/>
                <a:gd name="T18" fmla="*/ 1077 w 1077"/>
                <a:gd name="T19" fmla="*/ 1241 h 2480"/>
                <a:gd name="T20" fmla="*/ 538 w 1077"/>
                <a:gd name="T21" fmla="*/ 621 h 2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77" h="2480">
                  <a:moveTo>
                    <a:pt x="538" y="621"/>
                  </a:moveTo>
                  <a:lnTo>
                    <a:pt x="0" y="0"/>
                  </a:lnTo>
                  <a:lnTo>
                    <a:pt x="0" y="45"/>
                  </a:lnTo>
                  <a:lnTo>
                    <a:pt x="281" y="455"/>
                  </a:lnTo>
                  <a:lnTo>
                    <a:pt x="818" y="1241"/>
                  </a:lnTo>
                  <a:lnTo>
                    <a:pt x="281" y="2025"/>
                  </a:lnTo>
                  <a:lnTo>
                    <a:pt x="0" y="2435"/>
                  </a:lnTo>
                  <a:lnTo>
                    <a:pt x="0" y="2480"/>
                  </a:lnTo>
                  <a:lnTo>
                    <a:pt x="538" y="1862"/>
                  </a:lnTo>
                  <a:lnTo>
                    <a:pt x="1077" y="1241"/>
                  </a:lnTo>
                  <a:lnTo>
                    <a:pt x="538" y="62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8" name="Parallelogram 27"/>
          <p:cNvSpPr/>
          <p:nvPr/>
        </p:nvSpPr>
        <p:spPr>
          <a:xfrm flipH="1">
            <a:off x="1728375" y="2213843"/>
            <a:ext cx="1627092" cy="590292"/>
          </a:xfrm>
          <a:prstGeom prst="parallelogram">
            <a:avLst>
              <a:gd name="adj" fmla="val 693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arallelogram 29"/>
          <p:cNvSpPr/>
          <p:nvPr/>
        </p:nvSpPr>
        <p:spPr>
          <a:xfrm flipH="1">
            <a:off x="4302376" y="2213843"/>
            <a:ext cx="1627092" cy="590292"/>
          </a:xfrm>
          <a:prstGeom prst="parallelogram">
            <a:avLst>
              <a:gd name="adj" fmla="val 661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Parallelogram 30"/>
          <p:cNvSpPr/>
          <p:nvPr/>
        </p:nvSpPr>
        <p:spPr>
          <a:xfrm flipH="1">
            <a:off x="6997707" y="2213843"/>
            <a:ext cx="1627092" cy="590292"/>
          </a:xfrm>
          <a:prstGeom prst="parallelogram">
            <a:avLst>
              <a:gd name="adj" fmla="val 693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Parallelogram 31"/>
          <p:cNvSpPr/>
          <p:nvPr/>
        </p:nvSpPr>
        <p:spPr>
          <a:xfrm flipH="1" flipV="1">
            <a:off x="1728375" y="4845975"/>
            <a:ext cx="1627092" cy="590292"/>
          </a:xfrm>
          <a:prstGeom prst="parallelogram">
            <a:avLst>
              <a:gd name="adj" fmla="val 693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Parallelogram 32"/>
          <p:cNvSpPr/>
          <p:nvPr/>
        </p:nvSpPr>
        <p:spPr>
          <a:xfrm flipH="1" flipV="1">
            <a:off x="4302376" y="4845975"/>
            <a:ext cx="1627092" cy="590292"/>
          </a:xfrm>
          <a:prstGeom prst="parallelogram">
            <a:avLst>
              <a:gd name="adj" fmla="val 6618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Parallelogram 33"/>
          <p:cNvSpPr/>
          <p:nvPr/>
        </p:nvSpPr>
        <p:spPr>
          <a:xfrm flipH="1" flipV="1">
            <a:off x="6997707" y="4845975"/>
            <a:ext cx="1627092" cy="590292"/>
          </a:xfrm>
          <a:prstGeom prst="parallelogram">
            <a:avLst>
              <a:gd name="adj" fmla="val 6935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691460" y="1741292"/>
            <a:ext cx="125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Example Text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42" y="5584490"/>
            <a:ext cx="125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Example Text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308470" y="1732406"/>
            <a:ext cx="125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Example Text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69652" y="5575604"/>
            <a:ext cx="125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Example Text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97707" y="1741291"/>
            <a:ext cx="125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Example Text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8889" y="5584489"/>
            <a:ext cx="12563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Example Text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793308" y="2936352"/>
            <a:ext cx="189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>
                <a:ea typeface="Roboto Lt" pitchFamily="2" charset="0"/>
              </a:rPr>
              <a:t>Suitable for any business presentation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4915910" y="4941109"/>
            <a:ext cx="400024" cy="400024"/>
            <a:chOff x="2437300" y="3542332"/>
            <a:chExt cx="400024" cy="400024"/>
          </a:xfrm>
          <a:solidFill>
            <a:schemeClr val="bg2"/>
          </a:solidFill>
        </p:grpSpPr>
        <p:sp>
          <p:nvSpPr>
            <p:cNvPr id="47" name="Freeform 82"/>
            <p:cNvSpPr>
              <a:spLocks noEditPoints="1"/>
            </p:cNvSpPr>
            <p:nvPr/>
          </p:nvSpPr>
          <p:spPr bwMode="auto">
            <a:xfrm>
              <a:off x="2437300" y="3542332"/>
              <a:ext cx="400024" cy="400024"/>
            </a:xfrm>
            <a:custGeom>
              <a:avLst/>
              <a:gdLst>
                <a:gd name="T0" fmla="*/ 83 w 128"/>
                <a:gd name="T1" fmla="*/ 40 h 128"/>
                <a:gd name="T2" fmla="*/ 64 w 128"/>
                <a:gd name="T3" fmla="*/ 0 h 128"/>
                <a:gd name="T4" fmla="*/ 36 w 128"/>
                <a:gd name="T5" fmla="*/ 41 h 128"/>
                <a:gd name="T6" fmla="*/ 32 w 128"/>
                <a:gd name="T7" fmla="*/ 43 h 128"/>
                <a:gd name="T8" fmla="*/ 12 w 128"/>
                <a:gd name="T9" fmla="*/ 40 h 128"/>
                <a:gd name="T10" fmla="*/ 0 w 128"/>
                <a:gd name="T11" fmla="*/ 116 h 128"/>
                <a:gd name="T12" fmla="*/ 24 w 128"/>
                <a:gd name="T13" fmla="*/ 128 h 128"/>
                <a:gd name="T14" fmla="*/ 35 w 128"/>
                <a:gd name="T15" fmla="*/ 121 h 128"/>
                <a:gd name="T16" fmla="*/ 36 w 128"/>
                <a:gd name="T17" fmla="*/ 121 h 128"/>
                <a:gd name="T18" fmla="*/ 76 w 128"/>
                <a:gd name="T19" fmla="*/ 128 h 128"/>
                <a:gd name="T20" fmla="*/ 112 w 128"/>
                <a:gd name="T21" fmla="*/ 120 h 128"/>
                <a:gd name="T22" fmla="*/ 114 w 128"/>
                <a:gd name="T23" fmla="*/ 109 h 128"/>
                <a:gd name="T24" fmla="*/ 121 w 128"/>
                <a:gd name="T25" fmla="*/ 88 h 128"/>
                <a:gd name="T26" fmla="*/ 124 w 128"/>
                <a:gd name="T27" fmla="*/ 67 h 128"/>
                <a:gd name="T28" fmla="*/ 128 w 128"/>
                <a:gd name="T29" fmla="*/ 58 h 128"/>
                <a:gd name="T30" fmla="*/ 117 w 128"/>
                <a:gd name="T31" fmla="*/ 42 h 128"/>
                <a:gd name="T32" fmla="*/ 24 w 128"/>
                <a:gd name="T33" fmla="*/ 120 h 128"/>
                <a:gd name="T34" fmla="*/ 8 w 128"/>
                <a:gd name="T35" fmla="*/ 116 h 128"/>
                <a:gd name="T36" fmla="*/ 12 w 128"/>
                <a:gd name="T37" fmla="*/ 48 h 128"/>
                <a:gd name="T38" fmla="*/ 28 w 128"/>
                <a:gd name="T39" fmla="*/ 52 h 128"/>
                <a:gd name="T40" fmla="*/ 120 w 128"/>
                <a:gd name="T41" fmla="*/ 58 h 128"/>
                <a:gd name="T42" fmla="*/ 104 w 128"/>
                <a:gd name="T43" fmla="*/ 64 h 128"/>
                <a:gd name="T44" fmla="*/ 104 w 128"/>
                <a:gd name="T45" fmla="*/ 68 h 128"/>
                <a:gd name="T46" fmla="*/ 118 w 128"/>
                <a:gd name="T47" fmla="*/ 75 h 128"/>
                <a:gd name="T48" fmla="*/ 100 w 128"/>
                <a:gd name="T49" fmla="*/ 84 h 128"/>
                <a:gd name="T50" fmla="*/ 100 w 128"/>
                <a:gd name="T51" fmla="*/ 88 h 128"/>
                <a:gd name="T52" fmla="*/ 113 w 128"/>
                <a:gd name="T53" fmla="*/ 96 h 128"/>
                <a:gd name="T54" fmla="*/ 96 w 128"/>
                <a:gd name="T55" fmla="*/ 104 h 128"/>
                <a:gd name="T56" fmla="*/ 96 w 128"/>
                <a:gd name="T57" fmla="*/ 108 h 128"/>
                <a:gd name="T58" fmla="*/ 106 w 128"/>
                <a:gd name="T59" fmla="*/ 114 h 128"/>
                <a:gd name="T60" fmla="*/ 98 w 128"/>
                <a:gd name="T61" fmla="*/ 120 h 128"/>
                <a:gd name="T62" fmla="*/ 54 w 128"/>
                <a:gd name="T63" fmla="*/ 117 h 128"/>
                <a:gd name="T64" fmla="*/ 32 w 128"/>
                <a:gd name="T65" fmla="*/ 110 h 128"/>
                <a:gd name="T66" fmla="*/ 35 w 128"/>
                <a:gd name="T67" fmla="*/ 50 h 128"/>
                <a:gd name="T68" fmla="*/ 60 w 128"/>
                <a:gd name="T69" fmla="*/ 12 h 128"/>
                <a:gd name="T70" fmla="*/ 76 w 128"/>
                <a:gd name="T71" fmla="*/ 27 h 128"/>
                <a:gd name="T72" fmla="*/ 115 w 128"/>
                <a:gd name="T73" fmla="*/ 50 h 128"/>
                <a:gd name="T74" fmla="*/ 120 w 128"/>
                <a:gd name="T75" fmla="*/ 5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28" h="128">
                  <a:moveTo>
                    <a:pt x="117" y="42"/>
                  </a:moveTo>
                  <a:cubicBezTo>
                    <a:pt x="112" y="41"/>
                    <a:pt x="100" y="41"/>
                    <a:pt x="83" y="40"/>
                  </a:cubicBezTo>
                  <a:cubicBezTo>
                    <a:pt x="84" y="36"/>
                    <a:pt x="84" y="33"/>
                    <a:pt x="84" y="27"/>
                  </a:cubicBezTo>
                  <a:cubicBezTo>
                    <a:pt x="84" y="13"/>
                    <a:pt x="73" y="0"/>
                    <a:pt x="64" y="0"/>
                  </a:cubicBezTo>
                  <a:cubicBezTo>
                    <a:pt x="57" y="0"/>
                    <a:pt x="52" y="5"/>
                    <a:pt x="52" y="12"/>
                  </a:cubicBezTo>
                  <a:cubicBezTo>
                    <a:pt x="52" y="20"/>
                    <a:pt x="49" y="34"/>
                    <a:pt x="36" y="41"/>
                  </a:cubicBezTo>
                  <a:cubicBezTo>
                    <a:pt x="35" y="41"/>
                    <a:pt x="32" y="43"/>
                    <a:pt x="3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0" y="41"/>
                    <a:pt x="27" y="40"/>
                    <a:pt x="24" y="40"/>
                  </a:cubicBezTo>
                  <a:cubicBezTo>
                    <a:pt x="12" y="40"/>
                    <a:pt x="12" y="40"/>
                    <a:pt x="12" y="40"/>
                  </a:cubicBezTo>
                  <a:cubicBezTo>
                    <a:pt x="5" y="40"/>
                    <a:pt x="0" y="45"/>
                    <a:pt x="0" y="52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23"/>
                    <a:pt x="5" y="128"/>
                    <a:pt x="12" y="128"/>
                  </a:cubicBezTo>
                  <a:cubicBezTo>
                    <a:pt x="24" y="128"/>
                    <a:pt x="24" y="128"/>
                    <a:pt x="24" y="128"/>
                  </a:cubicBezTo>
                  <a:cubicBezTo>
                    <a:pt x="29" y="128"/>
                    <a:pt x="33" y="125"/>
                    <a:pt x="35" y="121"/>
                  </a:cubicBezTo>
                  <a:cubicBezTo>
                    <a:pt x="35" y="121"/>
                    <a:pt x="35" y="121"/>
                    <a:pt x="35" y="121"/>
                  </a:cubicBezTo>
                  <a:cubicBezTo>
                    <a:pt x="35" y="121"/>
                    <a:pt x="35" y="121"/>
                    <a:pt x="36" y="121"/>
                  </a:cubicBezTo>
                  <a:cubicBezTo>
                    <a:pt x="36" y="121"/>
                    <a:pt x="36" y="121"/>
                    <a:pt x="36" y="121"/>
                  </a:cubicBezTo>
                  <a:cubicBezTo>
                    <a:pt x="38" y="122"/>
                    <a:pt x="43" y="123"/>
                    <a:pt x="52" y="125"/>
                  </a:cubicBezTo>
                  <a:cubicBezTo>
                    <a:pt x="54" y="126"/>
                    <a:pt x="65" y="128"/>
                    <a:pt x="76" y="128"/>
                  </a:cubicBezTo>
                  <a:cubicBezTo>
                    <a:pt x="98" y="128"/>
                    <a:pt x="98" y="128"/>
                    <a:pt x="98" y="128"/>
                  </a:cubicBezTo>
                  <a:cubicBezTo>
                    <a:pt x="105" y="128"/>
                    <a:pt x="109" y="125"/>
                    <a:pt x="112" y="120"/>
                  </a:cubicBezTo>
                  <a:cubicBezTo>
                    <a:pt x="112" y="120"/>
                    <a:pt x="113" y="118"/>
                    <a:pt x="114" y="116"/>
                  </a:cubicBezTo>
                  <a:cubicBezTo>
                    <a:pt x="115" y="114"/>
                    <a:pt x="115" y="112"/>
                    <a:pt x="114" y="109"/>
                  </a:cubicBezTo>
                  <a:cubicBezTo>
                    <a:pt x="118" y="106"/>
                    <a:pt x="120" y="102"/>
                    <a:pt x="121" y="99"/>
                  </a:cubicBezTo>
                  <a:cubicBezTo>
                    <a:pt x="122" y="94"/>
                    <a:pt x="122" y="90"/>
                    <a:pt x="121" y="88"/>
                  </a:cubicBezTo>
                  <a:cubicBezTo>
                    <a:pt x="123" y="85"/>
                    <a:pt x="125" y="82"/>
                    <a:pt x="126" y="77"/>
                  </a:cubicBezTo>
                  <a:cubicBezTo>
                    <a:pt x="127" y="73"/>
                    <a:pt x="126" y="70"/>
                    <a:pt x="124" y="67"/>
                  </a:cubicBezTo>
                  <a:cubicBezTo>
                    <a:pt x="127" y="65"/>
                    <a:pt x="128" y="61"/>
                    <a:pt x="128" y="58"/>
                  </a:cubicBezTo>
                  <a:cubicBezTo>
                    <a:pt x="128" y="58"/>
                    <a:pt x="128" y="58"/>
                    <a:pt x="128" y="58"/>
                  </a:cubicBezTo>
                  <a:cubicBezTo>
                    <a:pt x="128" y="57"/>
                    <a:pt x="128" y="57"/>
                    <a:pt x="128" y="56"/>
                  </a:cubicBezTo>
                  <a:cubicBezTo>
                    <a:pt x="128" y="51"/>
                    <a:pt x="125" y="44"/>
                    <a:pt x="117" y="42"/>
                  </a:cubicBezTo>
                  <a:close/>
                  <a:moveTo>
                    <a:pt x="28" y="116"/>
                  </a:moveTo>
                  <a:cubicBezTo>
                    <a:pt x="28" y="118"/>
                    <a:pt x="26" y="120"/>
                    <a:pt x="24" y="120"/>
                  </a:cubicBezTo>
                  <a:cubicBezTo>
                    <a:pt x="12" y="120"/>
                    <a:pt x="12" y="120"/>
                    <a:pt x="12" y="120"/>
                  </a:cubicBezTo>
                  <a:cubicBezTo>
                    <a:pt x="10" y="120"/>
                    <a:pt x="8" y="118"/>
                    <a:pt x="8" y="116"/>
                  </a:cubicBezTo>
                  <a:cubicBezTo>
                    <a:pt x="8" y="52"/>
                    <a:pt x="8" y="52"/>
                    <a:pt x="8" y="52"/>
                  </a:cubicBezTo>
                  <a:cubicBezTo>
                    <a:pt x="8" y="50"/>
                    <a:pt x="10" y="48"/>
                    <a:pt x="12" y="48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26" y="48"/>
                    <a:pt x="28" y="50"/>
                    <a:pt x="28" y="52"/>
                  </a:cubicBezTo>
                  <a:lnTo>
                    <a:pt x="28" y="116"/>
                  </a:lnTo>
                  <a:close/>
                  <a:moveTo>
                    <a:pt x="120" y="58"/>
                  </a:moveTo>
                  <a:cubicBezTo>
                    <a:pt x="120" y="60"/>
                    <a:pt x="119" y="64"/>
                    <a:pt x="112" y="64"/>
                  </a:cubicBezTo>
                  <a:cubicBezTo>
                    <a:pt x="106" y="64"/>
                    <a:pt x="104" y="64"/>
                    <a:pt x="104" y="64"/>
                  </a:cubicBezTo>
                  <a:cubicBezTo>
                    <a:pt x="103" y="64"/>
                    <a:pt x="102" y="65"/>
                    <a:pt x="102" y="66"/>
                  </a:cubicBezTo>
                  <a:cubicBezTo>
                    <a:pt x="102" y="67"/>
                    <a:pt x="103" y="68"/>
                    <a:pt x="104" y="68"/>
                  </a:cubicBezTo>
                  <a:cubicBezTo>
                    <a:pt x="104" y="68"/>
                    <a:pt x="106" y="68"/>
                    <a:pt x="112" y="68"/>
                  </a:cubicBezTo>
                  <a:cubicBezTo>
                    <a:pt x="118" y="68"/>
                    <a:pt x="119" y="73"/>
                    <a:pt x="118" y="75"/>
                  </a:cubicBezTo>
                  <a:cubicBezTo>
                    <a:pt x="118" y="78"/>
                    <a:pt x="116" y="84"/>
                    <a:pt x="110" y="84"/>
                  </a:cubicBezTo>
                  <a:cubicBezTo>
                    <a:pt x="103" y="84"/>
                    <a:pt x="100" y="84"/>
                    <a:pt x="100" y="84"/>
                  </a:cubicBezTo>
                  <a:cubicBezTo>
                    <a:pt x="99" y="84"/>
                    <a:pt x="98" y="85"/>
                    <a:pt x="98" y="86"/>
                  </a:cubicBezTo>
                  <a:cubicBezTo>
                    <a:pt x="98" y="87"/>
                    <a:pt x="99" y="88"/>
                    <a:pt x="100" y="88"/>
                  </a:cubicBezTo>
                  <a:cubicBezTo>
                    <a:pt x="100" y="88"/>
                    <a:pt x="105" y="88"/>
                    <a:pt x="108" y="88"/>
                  </a:cubicBezTo>
                  <a:cubicBezTo>
                    <a:pt x="115" y="88"/>
                    <a:pt x="114" y="93"/>
                    <a:pt x="113" y="96"/>
                  </a:cubicBezTo>
                  <a:cubicBezTo>
                    <a:pt x="112" y="100"/>
                    <a:pt x="111" y="104"/>
                    <a:pt x="103" y="104"/>
                  </a:cubicBezTo>
                  <a:cubicBezTo>
                    <a:pt x="100" y="104"/>
                    <a:pt x="96" y="104"/>
                    <a:pt x="96" y="104"/>
                  </a:cubicBezTo>
                  <a:cubicBezTo>
                    <a:pt x="95" y="104"/>
                    <a:pt x="94" y="105"/>
                    <a:pt x="94" y="106"/>
                  </a:cubicBezTo>
                  <a:cubicBezTo>
                    <a:pt x="94" y="107"/>
                    <a:pt x="95" y="108"/>
                    <a:pt x="96" y="108"/>
                  </a:cubicBezTo>
                  <a:cubicBezTo>
                    <a:pt x="96" y="108"/>
                    <a:pt x="99" y="108"/>
                    <a:pt x="102" y="108"/>
                  </a:cubicBezTo>
                  <a:cubicBezTo>
                    <a:pt x="107" y="108"/>
                    <a:pt x="107" y="112"/>
                    <a:pt x="106" y="114"/>
                  </a:cubicBezTo>
                  <a:cubicBezTo>
                    <a:pt x="106" y="115"/>
                    <a:pt x="105" y="116"/>
                    <a:pt x="105" y="117"/>
                  </a:cubicBezTo>
                  <a:cubicBezTo>
                    <a:pt x="104" y="119"/>
                    <a:pt x="102" y="120"/>
                    <a:pt x="98" y="120"/>
                  </a:cubicBezTo>
                  <a:cubicBezTo>
                    <a:pt x="76" y="120"/>
                    <a:pt x="76" y="120"/>
                    <a:pt x="76" y="120"/>
                  </a:cubicBezTo>
                  <a:cubicBezTo>
                    <a:pt x="65" y="120"/>
                    <a:pt x="54" y="118"/>
                    <a:pt x="54" y="117"/>
                  </a:cubicBezTo>
                  <a:cubicBezTo>
                    <a:pt x="37" y="114"/>
                    <a:pt x="36" y="113"/>
                    <a:pt x="35" y="113"/>
                  </a:cubicBezTo>
                  <a:cubicBezTo>
                    <a:pt x="35" y="113"/>
                    <a:pt x="32" y="112"/>
                    <a:pt x="32" y="110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2"/>
                    <a:pt x="33" y="51"/>
                    <a:pt x="35" y="50"/>
                  </a:cubicBezTo>
                  <a:cubicBezTo>
                    <a:pt x="35" y="50"/>
                    <a:pt x="36" y="50"/>
                    <a:pt x="36" y="50"/>
                  </a:cubicBezTo>
                  <a:cubicBezTo>
                    <a:pt x="54" y="42"/>
                    <a:pt x="60" y="26"/>
                    <a:pt x="60" y="12"/>
                  </a:cubicBezTo>
                  <a:cubicBezTo>
                    <a:pt x="60" y="10"/>
                    <a:pt x="62" y="8"/>
                    <a:pt x="64" y="8"/>
                  </a:cubicBezTo>
                  <a:cubicBezTo>
                    <a:pt x="68" y="8"/>
                    <a:pt x="76" y="16"/>
                    <a:pt x="76" y="27"/>
                  </a:cubicBezTo>
                  <a:cubicBezTo>
                    <a:pt x="76" y="36"/>
                    <a:pt x="75" y="38"/>
                    <a:pt x="72" y="48"/>
                  </a:cubicBezTo>
                  <a:cubicBezTo>
                    <a:pt x="112" y="48"/>
                    <a:pt x="112" y="49"/>
                    <a:pt x="115" y="50"/>
                  </a:cubicBezTo>
                  <a:cubicBezTo>
                    <a:pt x="120" y="51"/>
                    <a:pt x="120" y="54"/>
                    <a:pt x="120" y="56"/>
                  </a:cubicBezTo>
                  <a:cubicBezTo>
                    <a:pt x="120" y="57"/>
                    <a:pt x="120" y="57"/>
                    <a:pt x="120" y="5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1" name="Freeform 83"/>
            <p:cNvSpPr>
              <a:spLocks noEditPoints="1"/>
            </p:cNvSpPr>
            <p:nvPr/>
          </p:nvSpPr>
          <p:spPr bwMode="auto">
            <a:xfrm>
              <a:off x="2474265" y="3867103"/>
              <a:ext cx="38287" cy="38287"/>
            </a:xfrm>
            <a:custGeom>
              <a:avLst/>
              <a:gdLst>
                <a:gd name="T0" fmla="*/ 6 w 12"/>
                <a:gd name="T1" fmla="*/ 0 h 12"/>
                <a:gd name="T2" fmla="*/ 0 w 12"/>
                <a:gd name="T3" fmla="*/ 6 h 12"/>
                <a:gd name="T4" fmla="*/ 6 w 12"/>
                <a:gd name="T5" fmla="*/ 12 h 12"/>
                <a:gd name="T6" fmla="*/ 12 w 12"/>
                <a:gd name="T7" fmla="*/ 6 h 12"/>
                <a:gd name="T8" fmla="*/ 6 w 12"/>
                <a:gd name="T9" fmla="*/ 0 h 12"/>
                <a:gd name="T10" fmla="*/ 6 w 12"/>
                <a:gd name="T11" fmla="*/ 8 h 12"/>
                <a:gd name="T12" fmla="*/ 4 w 12"/>
                <a:gd name="T13" fmla="*/ 6 h 12"/>
                <a:gd name="T14" fmla="*/ 6 w 12"/>
                <a:gd name="T15" fmla="*/ 4 h 12"/>
                <a:gd name="T16" fmla="*/ 8 w 12"/>
                <a:gd name="T17" fmla="*/ 6 h 12"/>
                <a:gd name="T18" fmla="*/ 6 w 12"/>
                <a:gd name="T19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2">
                  <a:moveTo>
                    <a:pt x="6" y="0"/>
                  </a:move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  <a:cubicBezTo>
                    <a:pt x="9" y="12"/>
                    <a:pt x="12" y="9"/>
                    <a:pt x="12" y="6"/>
                  </a:cubicBezTo>
                  <a:cubicBezTo>
                    <a:pt x="12" y="3"/>
                    <a:pt x="9" y="0"/>
                    <a:pt x="6" y="0"/>
                  </a:cubicBezTo>
                  <a:close/>
                  <a:moveTo>
                    <a:pt x="6" y="8"/>
                  </a:moveTo>
                  <a:cubicBezTo>
                    <a:pt x="5" y="8"/>
                    <a:pt x="4" y="7"/>
                    <a:pt x="4" y="6"/>
                  </a:cubicBezTo>
                  <a:cubicBezTo>
                    <a:pt x="4" y="5"/>
                    <a:pt x="5" y="4"/>
                    <a:pt x="6" y="4"/>
                  </a:cubicBezTo>
                  <a:cubicBezTo>
                    <a:pt x="7" y="4"/>
                    <a:pt x="8" y="5"/>
                    <a:pt x="8" y="6"/>
                  </a:cubicBezTo>
                  <a:cubicBezTo>
                    <a:pt x="8" y="7"/>
                    <a:pt x="7" y="8"/>
                    <a:pt x="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2341909" y="4966193"/>
            <a:ext cx="400024" cy="349856"/>
            <a:chOff x="2437300" y="2768688"/>
            <a:chExt cx="400024" cy="349856"/>
          </a:xfrm>
          <a:solidFill>
            <a:schemeClr val="bg2"/>
          </a:solidFill>
        </p:grpSpPr>
        <p:sp>
          <p:nvSpPr>
            <p:cNvPr id="53" name="Freeform 104"/>
            <p:cNvSpPr>
              <a:spLocks/>
            </p:cNvSpPr>
            <p:nvPr/>
          </p:nvSpPr>
          <p:spPr bwMode="auto">
            <a:xfrm>
              <a:off x="2499350" y="2830738"/>
              <a:ext cx="143903" cy="93735"/>
            </a:xfrm>
            <a:custGeom>
              <a:avLst/>
              <a:gdLst>
                <a:gd name="T0" fmla="*/ 44 w 46"/>
                <a:gd name="T1" fmla="*/ 0 h 30"/>
                <a:gd name="T2" fmla="*/ 0 w 46"/>
                <a:gd name="T3" fmla="*/ 28 h 30"/>
                <a:gd name="T4" fmla="*/ 2 w 46"/>
                <a:gd name="T5" fmla="*/ 30 h 30"/>
                <a:gd name="T6" fmla="*/ 4 w 46"/>
                <a:gd name="T7" fmla="*/ 28 h 30"/>
                <a:gd name="T8" fmla="*/ 44 w 46"/>
                <a:gd name="T9" fmla="*/ 4 h 30"/>
                <a:gd name="T10" fmla="*/ 46 w 46"/>
                <a:gd name="T11" fmla="*/ 2 h 30"/>
                <a:gd name="T12" fmla="*/ 44 w 46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6" h="30">
                  <a:moveTo>
                    <a:pt x="44" y="0"/>
                  </a:moveTo>
                  <a:cubicBezTo>
                    <a:pt x="20" y="0"/>
                    <a:pt x="0" y="13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3" y="30"/>
                    <a:pt x="4" y="29"/>
                    <a:pt x="4" y="28"/>
                  </a:cubicBezTo>
                  <a:cubicBezTo>
                    <a:pt x="4" y="15"/>
                    <a:pt x="23" y="4"/>
                    <a:pt x="44" y="4"/>
                  </a:cubicBezTo>
                  <a:cubicBezTo>
                    <a:pt x="45" y="4"/>
                    <a:pt x="46" y="3"/>
                    <a:pt x="46" y="2"/>
                  </a:cubicBezTo>
                  <a:cubicBezTo>
                    <a:pt x="46" y="1"/>
                    <a:pt x="45" y="0"/>
                    <a:pt x="4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55" name="Freeform 105"/>
            <p:cNvSpPr>
              <a:spLocks noEditPoints="1"/>
            </p:cNvSpPr>
            <p:nvPr/>
          </p:nvSpPr>
          <p:spPr bwMode="auto">
            <a:xfrm>
              <a:off x="2437300" y="2768688"/>
              <a:ext cx="400024" cy="349856"/>
            </a:xfrm>
            <a:custGeom>
              <a:avLst/>
              <a:gdLst>
                <a:gd name="T0" fmla="*/ 64 w 128"/>
                <a:gd name="T1" fmla="*/ 0 h 112"/>
                <a:gd name="T2" fmla="*/ 0 w 128"/>
                <a:gd name="T3" fmla="*/ 48 h 112"/>
                <a:gd name="T4" fmla="*/ 28 w 128"/>
                <a:gd name="T5" fmla="*/ 88 h 112"/>
                <a:gd name="T6" fmla="*/ 28 w 128"/>
                <a:gd name="T7" fmla="*/ 88 h 112"/>
                <a:gd name="T8" fmla="*/ 20 w 128"/>
                <a:gd name="T9" fmla="*/ 107 h 112"/>
                <a:gd name="T10" fmla="*/ 20 w 128"/>
                <a:gd name="T11" fmla="*/ 107 h 112"/>
                <a:gd name="T12" fmla="*/ 20 w 128"/>
                <a:gd name="T13" fmla="*/ 108 h 112"/>
                <a:gd name="T14" fmla="*/ 24 w 128"/>
                <a:gd name="T15" fmla="*/ 112 h 112"/>
                <a:gd name="T16" fmla="*/ 25 w 128"/>
                <a:gd name="T17" fmla="*/ 112 h 112"/>
                <a:gd name="T18" fmla="*/ 52 w 128"/>
                <a:gd name="T19" fmla="*/ 95 h 112"/>
                <a:gd name="T20" fmla="*/ 64 w 128"/>
                <a:gd name="T21" fmla="*/ 96 h 112"/>
                <a:gd name="T22" fmla="*/ 128 w 128"/>
                <a:gd name="T23" fmla="*/ 48 h 112"/>
                <a:gd name="T24" fmla="*/ 64 w 128"/>
                <a:gd name="T25" fmla="*/ 0 h 112"/>
                <a:gd name="T26" fmla="*/ 64 w 128"/>
                <a:gd name="T27" fmla="*/ 88 h 112"/>
                <a:gd name="T28" fmla="*/ 53 w 128"/>
                <a:gd name="T29" fmla="*/ 87 h 112"/>
                <a:gd name="T30" fmla="*/ 52 w 128"/>
                <a:gd name="T31" fmla="*/ 87 h 112"/>
                <a:gd name="T32" fmla="*/ 45 w 128"/>
                <a:gd name="T33" fmla="*/ 90 h 112"/>
                <a:gd name="T34" fmla="*/ 33 w 128"/>
                <a:gd name="T35" fmla="*/ 100 h 112"/>
                <a:gd name="T36" fmla="*/ 36 w 128"/>
                <a:gd name="T37" fmla="*/ 88 h 112"/>
                <a:gd name="T38" fmla="*/ 36 w 128"/>
                <a:gd name="T39" fmla="*/ 88 h 112"/>
                <a:gd name="T40" fmla="*/ 32 w 128"/>
                <a:gd name="T41" fmla="*/ 81 h 112"/>
                <a:gd name="T42" fmla="*/ 8 w 128"/>
                <a:gd name="T43" fmla="*/ 48 h 112"/>
                <a:gd name="T44" fmla="*/ 64 w 128"/>
                <a:gd name="T45" fmla="*/ 8 h 112"/>
                <a:gd name="T46" fmla="*/ 120 w 128"/>
                <a:gd name="T47" fmla="*/ 48 h 112"/>
                <a:gd name="T48" fmla="*/ 64 w 128"/>
                <a:gd name="T49" fmla="*/ 88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112">
                  <a:moveTo>
                    <a:pt x="64" y="0"/>
                  </a:moveTo>
                  <a:cubicBezTo>
                    <a:pt x="29" y="0"/>
                    <a:pt x="0" y="21"/>
                    <a:pt x="0" y="48"/>
                  </a:cubicBezTo>
                  <a:cubicBezTo>
                    <a:pt x="0" y="65"/>
                    <a:pt x="11" y="79"/>
                    <a:pt x="28" y="88"/>
                  </a:cubicBezTo>
                  <a:cubicBezTo>
                    <a:pt x="28" y="88"/>
                    <a:pt x="28" y="88"/>
                    <a:pt x="28" y="88"/>
                  </a:cubicBezTo>
                  <a:cubicBezTo>
                    <a:pt x="28" y="95"/>
                    <a:pt x="23" y="103"/>
                    <a:pt x="20" y="107"/>
                  </a:cubicBezTo>
                  <a:cubicBezTo>
                    <a:pt x="20" y="107"/>
                    <a:pt x="20" y="107"/>
                    <a:pt x="20" y="107"/>
                  </a:cubicBezTo>
                  <a:cubicBezTo>
                    <a:pt x="20" y="107"/>
                    <a:pt x="20" y="108"/>
                    <a:pt x="20" y="108"/>
                  </a:cubicBezTo>
                  <a:cubicBezTo>
                    <a:pt x="20" y="110"/>
                    <a:pt x="22" y="112"/>
                    <a:pt x="24" y="112"/>
                  </a:cubicBezTo>
                  <a:cubicBezTo>
                    <a:pt x="24" y="112"/>
                    <a:pt x="25" y="112"/>
                    <a:pt x="25" y="112"/>
                  </a:cubicBezTo>
                  <a:cubicBezTo>
                    <a:pt x="37" y="110"/>
                    <a:pt x="49" y="98"/>
                    <a:pt x="52" y="95"/>
                  </a:cubicBezTo>
                  <a:cubicBezTo>
                    <a:pt x="56" y="96"/>
                    <a:pt x="60" y="96"/>
                    <a:pt x="64" y="96"/>
                  </a:cubicBezTo>
                  <a:cubicBezTo>
                    <a:pt x="99" y="96"/>
                    <a:pt x="128" y="75"/>
                    <a:pt x="128" y="48"/>
                  </a:cubicBezTo>
                  <a:cubicBezTo>
                    <a:pt x="128" y="21"/>
                    <a:pt x="99" y="0"/>
                    <a:pt x="64" y="0"/>
                  </a:cubicBezTo>
                  <a:close/>
                  <a:moveTo>
                    <a:pt x="64" y="88"/>
                  </a:moveTo>
                  <a:cubicBezTo>
                    <a:pt x="60" y="88"/>
                    <a:pt x="57" y="88"/>
                    <a:pt x="53" y="87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49" y="87"/>
                    <a:pt x="47" y="88"/>
                    <a:pt x="45" y="90"/>
                  </a:cubicBezTo>
                  <a:cubicBezTo>
                    <a:pt x="44" y="92"/>
                    <a:pt x="39" y="97"/>
                    <a:pt x="33" y="100"/>
                  </a:cubicBezTo>
                  <a:cubicBezTo>
                    <a:pt x="35" y="97"/>
                    <a:pt x="36" y="93"/>
                    <a:pt x="36" y="88"/>
                  </a:cubicBezTo>
                  <a:cubicBezTo>
                    <a:pt x="36" y="88"/>
                    <a:pt x="36" y="88"/>
                    <a:pt x="36" y="88"/>
                  </a:cubicBezTo>
                  <a:cubicBezTo>
                    <a:pt x="36" y="85"/>
                    <a:pt x="34" y="82"/>
                    <a:pt x="32" y="81"/>
                  </a:cubicBezTo>
                  <a:cubicBezTo>
                    <a:pt x="17" y="73"/>
                    <a:pt x="8" y="61"/>
                    <a:pt x="8" y="48"/>
                  </a:cubicBezTo>
                  <a:cubicBezTo>
                    <a:pt x="8" y="26"/>
                    <a:pt x="33" y="8"/>
                    <a:pt x="64" y="8"/>
                  </a:cubicBezTo>
                  <a:cubicBezTo>
                    <a:pt x="95" y="8"/>
                    <a:pt x="120" y="26"/>
                    <a:pt x="120" y="48"/>
                  </a:cubicBezTo>
                  <a:cubicBezTo>
                    <a:pt x="120" y="70"/>
                    <a:pt x="95" y="88"/>
                    <a:pt x="64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56" name="Freeform 113"/>
          <p:cNvSpPr>
            <a:spLocks noEditPoints="1"/>
          </p:cNvSpPr>
          <p:nvPr/>
        </p:nvSpPr>
        <p:spPr bwMode="auto">
          <a:xfrm>
            <a:off x="4909969" y="2308977"/>
            <a:ext cx="411906" cy="400024"/>
          </a:xfrm>
          <a:custGeom>
            <a:avLst/>
            <a:gdLst>
              <a:gd name="T0" fmla="*/ 94 w 132"/>
              <a:gd name="T1" fmla="*/ 0 h 128"/>
              <a:gd name="T2" fmla="*/ 56 w 132"/>
              <a:gd name="T3" fmla="*/ 27 h 128"/>
              <a:gd name="T4" fmla="*/ 55 w 132"/>
              <a:gd name="T5" fmla="*/ 27 h 128"/>
              <a:gd name="T6" fmla="*/ 14 w 132"/>
              <a:gd name="T7" fmla="*/ 69 h 128"/>
              <a:gd name="T8" fmla="*/ 1 w 132"/>
              <a:gd name="T9" fmla="*/ 110 h 128"/>
              <a:gd name="T10" fmla="*/ 14 w 132"/>
              <a:gd name="T11" fmla="*/ 128 h 128"/>
              <a:gd name="T12" fmla="*/ 53 w 132"/>
              <a:gd name="T13" fmla="*/ 118 h 128"/>
              <a:gd name="T14" fmla="*/ 120 w 132"/>
              <a:gd name="T15" fmla="*/ 53 h 128"/>
              <a:gd name="T16" fmla="*/ 64 w 132"/>
              <a:gd name="T17" fmla="*/ 95 h 128"/>
              <a:gd name="T18" fmla="*/ 99 w 132"/>
              <a:gd name="T19" fmla="*/ 47 h 128"/>
              <a:gd name="T20" fmla="*/ 95 w 132"/>
              <a:gd name="T21" fmla="*/ 67 h 128"/>
              <a:gd name="T22" fmla="*/ 64 w 132"/>
              <a:gd name="T23" fmla="*/ 98 h 128"/>
              <a:gd name="T24" fmla="*/ 59 w 132"/>
              <a:gd name="T25" fmla="*/ 81 h 128"/>
              <a:gd name="T26" fmla="*/ 46 w 132"/>
              <a:gd name="T27" fmla="*/ 68 h 128"/>
              <a:gd name="T28" fmla="*/ 92 w 132"/>
              <a:gd name="T29" fmla="*/ 36 h 128"/>
              <a:gd name="T30" fmla="*/ 59 w 132"/>
              <a:gd name="T31" fmla="*/ 81 h 128"/>
              <a:gd name="T32" fmla="*/ 30 w 132"/>
              <a:gd name="T33" fmla="*/ 64 h 128"/>
              <a:gd name="T34" fmla="*/ 80 w 132"/>
              <a:gd name="T35" fmla="*/ 29 h 128"/>
              <a:gd name="T36" fmla="*/ 17 w 132"/>
              <a:gd name="T37" fmla="*/ 119 h 128"/>
              <a:gd name="T38" fmla="*/ 8 w 132"/>
              <a:gd name="T39" fmla="*/ 114 h 128"/>
              <a:gd name="T40" fmla="*/ 13 w 132"/>
              <a:gd name="T41" fmla="*/ 96 h 128"/>
              <a:gd name="T42" fmla="*/ 32 w 132"/>
              <a:gd name="T43" fmla="*/ 116 h 128"/>
              <a:gd name="T44" fmla="*/ 35 w 132"/>
              <a:gd name="T45" fmla="*/ 115 h 128"/>
              <a:gd name="T46" fmla="*/ 14 w 132"/>
              <a:gd name="T47" fmla="*/ 92 h 128"/>
              <a:gd name="T48" fmla="*/ 19 w 132"/>
              <a:gd name="T49" fmla="*/ 75 h 128"/>
              <a:gd name="T50" fmla="*/ 52 w 132"/>
              <a:gd name="T51" fmla="*/ 110 h 128"/>
              <a:gd name="T52" fmla="*/ 35 w 132"/>
              <a:gd name="T53" fmla="*/ 115 h 128"/>
              <a:gd name="T54" fmla="*/ 108 w 132"/>
              <a:gd name="T55" fmla="*/ 54 h 128"/>
              <a:gd name="T56" fmla="*/ 98 w 132"/>
              <a:gd name="T57" fmla="*/ 30 h 128"/>
              <a:gd name="T58" fmla="*/ 81 w 132"/>
              <a:gd name="T59" fmla="*/ 13 h 128"/>
              <a:gd name="T60" fmla="*/ 112 w 132"/>
              <a:gd name="T61" fmla="*/ 16 h 128"/>
              <a:gd name="T62" fmla="*/ 115 w 132"/>
              <a:gd name="T63" fmla="*/ 47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57" name="Group 56"/>
          <p:cNvGrpSpPr/>
          <p:nvPr/>
        </p:nvGrpSpPr>
        <p:grpSpPr>
          <a:xfrm>
            <a:off x="7673951" y="2308977"/>
            <a:ext cx="274604" cy="400024"/>
            <a:chOff x="3299397" y="1943557"/>
            <a:chExt cx="274604" cy="400024"/>
          </a:xfrm>
          <a:solidFill>
            <a:schemeClr val="bg2"/>
          </a:solidFill>
        </p:grpSpPr>
        <p:sp>
          <p:nvSpPr>
            <p:cNvPr id="63" name="Freeform 114"/>
            <p:cNvSpPr>
              <a:spLocks noEditPoints="1"/>
            </p:cNvSpPr>
            <p:nvPr/>
          </p:nvSpPr>
          <p:spPr bwMode="auto">
            <a:xfrm>
              <a:off x="3299397" y="1943557"/>
              <a:ext cx="274604" cy="400024"/>
            </a:xfrm>
            <a:custGeom>
              <a:avLst/>
              <a:gdLst>
                <a:gd name="T0" fmla="*/ 44 w 88"/>
                <a:gd name="T1" fmla="*/ 0 h 128"/>
                <a:gd name="T2" fmla="*/ 0 w 88"/>
                <a:gd name="T3" fmla="*/ 44 h 128"/>
                <a:gd name="T4" fmla="*/ 20 w 88"/>
                <a:gd name="T5" fmla="*/ 92 h 128"/>
                <a:gd name="T6" fmla="*/ 44 w 88"/>
                <a:gd name="T7" fmla="*/ 128 h 128"/>
                <a:gd name="T8" fmla="*/ 68 w 88"/>
                <a:gd name="T9" fmla="*/ 92 h 128"/>
                <a:gd name="T10" fmla="*/ 88 w 88"/>
                <a:gd name="T11" fmla="*/ 44 h 128"/>
                <a:gd name="T12" fmla="*/ 44 w 88"/>
                <a:gd name="T13" fmla="*/ 0 h 128"/>
                <a:gd name="T14" fmla="*/ 54 w 88"/>
                <a:gd name="T15" fmla="*/ 109 h 128"/>
                <a:gd name="T16" fmla="*/ 35 w 88"/>
                <a:gd name="T17" fmla="*/ 111 h 128"/>
                <a:gd name="T18" fmla="*/ 32 w 88"/>
                <a:gd name="T19" fmla="*/ 104 h 128"/>
                <a:gd name="T20" fmla="*/ 32 w 88"/>
                <a:gd name="T21" fmla="*/ 103 h 128"/>
                <a:gd name="T22" fmla="*/ 57 w 88"/>
                <a:gd name="T23" fmla="*/ 100 h 128"/>
                <a:gd name="T24" fmla="*/ 56 w 88"/>
                <a:gd name="T25" fmla="*/ 104 h 128"/>
                <a:gd name="T26" fmla="*/ 54 w 88"/>
                <a:gd name="T27" fmla="*/ 109 h 128"/>
                <a:gd name="T28" fmla="*/ 31 w 88"/>
                <a:gd name="T29" fmla="*/ 100 h 128"/>
                <a:gd name="T30" fmla="*/ 28 w 88"/>
                <a:gd name="T31" fmla="*/ 92 h 128"/>
                <a:gd name="T32" fmla="*/ 60 w 88"/>
                <a:gd name="T33" fmla="*/ 92 h 128"/>
                <a:gd name="T34" fmla="*/ 58 w 88"/>
                <a:gd name="T35" fmla="*/ 96 h 128"/>
                <a:gd name="T36" fmla="*/ 31 w 88"/>
                <a:gd name="T37" fmla="*/ 100 h 128"/>
                <a:gd name="T38" fmla="*/ 44 w 88"/>
                <a:gd name="T39" fmla="*/ 120 h 128"/>
                <a:gd name="T40" fmla="*/ 36 w 88"/>
                <a:gd name="T41" fmla="*/ 115 h 128"/>
                <a:gd name="T42" fmla="*/ 53 w 88"/>
                <a:gd name="T43" fmla="*/ 113 h 128"/>
                <a:gd name="T44" fmla="*/ 44 w 88"/>
                <a:gd name="T45" fmla="*/ 120 h 128"/>
                <a:gd name="T46" fmla="*/ 63 w 88"/>
                <a:gd name="T47" fmla="*/ 84 h 128"/>
                <a:gd name="T48" fmla="*/ 25 w 88"/>
                <a:gd name="T49" fmla="*/ 84 h 128"/>
                <a:gd name="T50" fmla="*/ 19 w 88"/>
                <a:gd name="T51" fmla="*/ 71 h 128"/>
                <a:gd name="T52" fmla="*/ 8 w 88"/>
                <a:gd name="T53" fmla="*/ 44 h 128"/>
                <a:gd name="T54" fmla="*/ 44 w 88"/>
                <a:gd name="T55" fmla="*/ 8 h 128"/>
                <a:gd name="T56" fmla="*/ 80 w 88"/>
                <a:gd name="T57" fmla="*/ 44 h 128"/>
                <a:gd name="T58" fmla="*/ 69 w 88"/>
                <a:gd name="T59" fmla="*/ 71 h 128"/>
                <a:gd name="T60" fmla="*/ 63 w 88"/>
                <a:gd name="T61" fmla="*/ 8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12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0"/>
                    <a:pt x="15" y="77"/>
                    <a:pt x="20" y="92"/>
                  </a:cubicBezTo>
                  <a:cubicBezTo>
                    <a:pt x="28" y="115"/>
                    <a:pt x="27" y="128"/>
                    <a:pt x="44" y="128"/>
                  </a:cubicBezTo>
                  <a:cubicBezTo>
                    <a:pt x="61" y="128"/>
                    <a:pt x="60" y="115"/>
                    <a:pt x="68" y="92"/>
                  </a:cubicBezTo>
                  <a:cubicBezTo>
                    <a:pt x="73" y="77"/>
                    <a:pt x="88" y="60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54" y="109"/>
                  </a:moveTo>
                  <a:cubicBezTo>
                    <a:pt x="35" y="111"/>
                    <a:pt x="35" y="111"/>
                    <a:pt x="35" y="111"/>
                  </a:cubicBezTo>
                  <a:cubicBezTo>
                    <a:pt x="34" y="109"/>
                    <a:pt x="33" y="107"/>
                    <a:pt x="32" y="104"/>
                  </a:cubicBezTo>
                  <a:cubicBezTo>
                    <a:pt x="32" y="104"/>
                    <a:pt x="32" y="104"/>
                    <a:pt x="32" y="103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2"/>
                    <a:pt x="56" y="103"/>
                    <a:pt x="56" y="104"/>
                  </a:cubicBezTo>
                  <a:cubicBezTo>
                    <a:pt x="55" y="106"/>
                    <a:pt x="55" y="107"/>
                    <a:pt x="54" y="109"/>
                  </a:cubicBezTo>
                  <a:close/>
                  <a:moveTo>
                    <a:pt x="31" y="100"/>
                  </a:moveTo>
                  <a:cubicBezTo>
                    <a:pt x="30" y="97"/>
                    <a:pt x="29" y="95"/>
                    <a:pt x="28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93"/>
                    <a:pt x="59" y="95"/>
                    <a:pt x="58" y="96"/>
                  </a:cubicBezTo>
                  <a:lnTo>
                    <a:pt x="31" y="100"/>
                  </a:lnTo>
                  <a:close/>
                  <a:moveTo>
                    <a:pt x="44" y="120"/>
                  </a:moveTo>
                  <a:cubicBezTo>
                    <a:pt x="40" y="120"/>
                    <a:pt x="38" y="120"/>
                    <a:pt x="36" y="115"/>
                  </a:cubicBezTo>
                  <a:cubicBezTo>
                    <a:pt x="53" y="113"/>
                    <a:pt x="53" y="113"/>
                    <a:pt x="53" y="113"/>
                  </a:cubicBezTo>
                  <a:cubicBezTo>
                    <a:pt x="51" y="119"/>
                    <a:pt x="49" y="120"/>
                    <a:pt x="44" y="120"/>
                  </a:cubicBezTo>
                  <a:close/>
                  <a:moveTo>
                    <a:pt x="63" y="84"/>
                  </a:moveTo>
                  <a:cubicBezTo>
                    <a:pt x="25" y="84"/>
                    <a:pt x="25" y="84"/>
                    <a:pt x="25" y="84"/>
                  </a:cubicBezTo>
                  <a:cubicBezTo>
                    <a:pt x="23" y="80"/>
                    <a:pt x="21" y="75"/>
                    <a:pt x="19" y="71"/>
                  </a:cubicBezTo>
                  <a:cubicBezTo>
                    <a:pt x="13" y="62"/>
                    <a:pt x="8" y="52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52"/>
                    <a:pt x="75" y="62"/>
                    <a:pt x="69" y="71"/>
                  </a:cubicBezTo>
                  <a:cubicBezTo>
                    <a:pt x="67" y="75"/>
                    <a:pt x="65" y="80"/>
                    <a:pt x="6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4" name="Freeform 115"/>
            <p:cNvSpPr>
              <a:spLocks/>
            </p:cNvSpPr>
            <p:nvPr/>
          </p:nvSpPr>
          <p:spPr bwMode="auto">
            <a:xfrm>
              <a:off x="3361447" y="2006927"/>
              <a:ext cx="81853" cy="80533"/>
            </a:xfrm>
            <a:custGeom>
              <a:avLst/>
              <a:gdLst>
                <a:gd name="T0" fmla="*/ 24 w 26"/>
                <a:gd name="T1" fmla="*/ 0 h 26"/>
                <a:gd name="T2" fmla="*/ 0 w 26"/>
                <a:gd name="T3" fmla="*/ 24 h 26"/>
                <a:gd name="T4" fmla="*/ 2 w 26"/>
                <a:gd name="T5" fmla="*/ 26 h 26"/>
                <a:gd name="T6" fmla="*/ 4 w 26"/>
                <a:gd name="T7" fmla="*/ 24 h 26"/>
                <a:gd name="T8" fmla="*/ 24 w 26"/>
                <a:gd name="T9" fmla="*/ 4 h 26"/>
                <a:gd name="T10" fmla="*/ 26 w 26"/>
                <a:gd name="T11" fmla="*/ 2 h 26"/>
                <a:gd name="T12" fmla="*/ 24 w 26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3" y="26"/>
                    <a:pt x="4" y="25"/>
                    <a:pt x="4" y="24"/>
                  </a:cubicBezTo>
                  <a:cubicBezTo>
                    <a:pt x="4" y="13"/>
                    <a:pt x="13" y="4"/>
                    <a:pt x="24" y="4"/>
                  </a:cubicBezTo>
                  <a:cubicBezTo>
                    <a:pt x="25" y="4"/>
                    <a:pt x="26" y="3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7661409" y="4941109"/>
            <a:ext cx="299688" cy="400024"/>
            <a:chOff x="2487468" y="1943557"/>
            <a:chExt cx="299688" cy="400024"/>
          </a:xfrm>
          <a:solidFill>
            <a:schemeClr val="bg2"/>
          </a:solidFill>
        </p:grpSpPr>
        <p:sp>
          <p:nvSpPr>
            <p:cNvPr id="66" name="Freeform 116"/>
            <p:cNvSpPr>
              <a:spLocks noEditPoints="1"/>
            </p:cNvSpPr>
            <p:nvPr/>
          </p:nvSpPr>
          <p:spPr bwMode="auto">
            <a:xfrm>
              <a:off x="2487468" y="1943557"/>
              <a:ext cx="299688" cy="400024"/>
            </a:xfrm>
            <a:custGeom>
              <a:avLst/>
              <a:gdLst>
                <a:gd name="T0" fmla="*/ 84 w 96"/>
                <a:gd name="T1" fmla="*/ 52 h 128"/>
                <a:gd name="T2" fmla="*/ 84 w 96"/>
                <a:gd name="T3" fmla="*/ 36 h 128"/>
                <a:gd name="T4" fmla="*/ 48 w 96"/>
                <a:gd name="T5" fmla="*/ 0 h 128"/>
                <a:gd name="T6" fmla="*/ 12 w 96"/>
                <a:gd name="T7" fmla="*/ 36 h 128"/>
                <a:gd name="T8" fmla="*/ 12 w 96"/>
                <a:gd name="T9" fmla="*/ 52 h 128"/>
                <a:gd name="T10" fmla="*/ 0 w 96"/>
                <a:gd name="T11" fmla="*/ 64 h 128"/>
                <a:gd name="T12" fmla="*/ 0 w 96"/>
                <a:gd name="T13" fmla="*/ 76 h 128"/>
                <a:gd name="T14" fmla="*/ 0 w 96"/>
                <a:gd name="T15" fmla="*/ 80 h 128"/>
                <a:gd name="T16" fmla="*/ 0 w 96"/>
                <a:gd name="T17" fmla="*/ 88 h 128"/>
                <a:gd name="T18" fmla="*/ 0 w 96"/>
                <a:gd name="T19" fmla="*/ 92 h 128"/>
                <a:gd name="T20" fmla="*/ 36 w 96"/>
                <a:gd name="T21" fmla="*/ 128 h 128"/>
                <a:gd name="T22" fmla="*/ 60 w 96"/>
                <a:gd name="T23" fmla="*/ 128 h 128"/>
                <a:gd name="T24" fmla="*/ 96 w 96"/>
                <a:gd name="T25" fmla="*/ 92 h 128"/>
                <a:gd name="T26" fmla="*/ 96 w 96"/>
                <a:gd name="T27" fmla="*/ 88 h 128"/>
                <a:gd name="T28" fmla="*/ 96 w 96"/>
                <a:gd name="T29" fmla="*/ 80 h 128"/>
                <a:gd name="T30" fmla="*/ 96 w 96"/>
                <a:gd name="T31" fmla="*/ 76 h 128"/>
                <a:gd name="T32" fmla="*/ 96 w 96"/>
                <a:gd name="T33" fmla="*/ 64 h 128"/>
                <a:gd name="T34" fmla="*/ 84 w 96"/>
                <a:gd name="T35" fmla="*/ 52 h 128"/>
                <a:gd name="T36" fmla="*/ 20 w 96"/>
                <a:gd name="T37" fmla="*/ 36 h 128"/>
                <a:gd name="T38" fmla="*/ 48 w 96"/>
                <a:gd name="T39" fmla="*/ 8 h 128"/>
                <a:gd name="T40" fmla="*/ 76 w 96"/>
                <a:gd name="T41" fmla="*/ 36 h 128"/>
                <a:gd name="T42" fmla="*/ 76 w 96"/>
                <a:gd name="T43" fmla="*/ 52 h 128"/>
                <a:gd name="T44" fmla="*/ 68 w 96"/>
                <a:gd name="T45" fmla="*/ 52 h 128"/>
                <a:gd name="T46" fmla="*/ 68 w 96"/>
                <a:gd name="T47" fmla="*/ 36 h 128"/>
                <a:gd name="T48" fmla="*/ 48 w 96"/>
                <a:gd name="T49" fmla="*/ 16 h 128"/>
                <a:gd name="T50" fmla="*/ 28 w 96"/>
                <a:gd name="T51" fmla="*/ 36 h 128"/>
                <a:gd name="T52" fmla="*/ 28 w 96"/>
                <a:gd name="T53" fmla="*/ 52 h 128"/>
                <a:gd name="T54" fmla="*/ 20 w 96"/>
                <a:gd name="T55" fmla="*/ 52 h 128"/>
                <a:gd name="T56" fmla="*/ 20 w 96"/>
                <a:gd name="T57" fmla="*/ 36 h 128"/>
                <a:gd name="T58" fmla="*/ 64 w 96"/>
                <a:gd name="T59" fmla="*/ 36 h 128"/>
                <a:gd name="T60" fmla="*/ 64 w 96"/>
                <a:gd name="T61" fmla="*/ 36 h 128"/>
                <a:gd name="T62" fmla="*/ 64 w 96"/>
                <a:gd name="T63" fmla="*/ 52 h 128"/>
                <a:gd name="T64" fmla="*/ 32 w 96"/>
                <a:gd name="T65" fmla="*/ 52 h 128"/>
                <a:gd name="T66" fmla="*/ 32 w 96"/>
                <a:gd name="T67" fmla="*/ 36 h 128"/>
                <a:gd name="T68" fmla="*/ 32 w 96"/>
                <a:gd name="T69" fmla="*/ 36 h 128"/>
                <a:gd name="T70" fmla="*/ 48 w 96"/>
                <a:gd name="T71" fmla="*/ 20 h 128"/>
                <a:gd name="T72" fmla="*/ 64 w 96"/>
                <a:gd name="T73" fmla="*/ 36 h 128"/>
                <a:gd name="T74" fmla="*/ 88 w 96"/>
                <a:gd name="T75" fmla="*/ 76 h 128"/>
                <a:gd name="T76" fmla="*/ 88 w 96"/>
                <a:gd name="T77" fmla="*/ 80 h 128"/>
                <a:gd name="T78" fmla="*/ 88 w 96"/>
                <a:gd name="T79" fmla="*/ 88 h 128"/>
                <a:gd name="T80" fmla="*/ 88 w 96"/>
                <a:gd name="T81" fmla="*/ 92 h 128"/>
                <a:gd name="T82" fmla="*/ 60 w 96"/>
                <a:gd name="T83" fmla="*/ 120 h 128"/>
                <a:gd name="T84" fmla="*/ 36 w 96"/>
                <a:gd name="T85" fmla="*/ 120 h 128"/>
                <a:gd name="T86" fmla="*/ 8 w 96"/>
                <a:gd name="T87" fmla="*/ 92 h 128"/>
                <a:gd name="T88" fmla="*/ 8 w 96"/>
                <a:gd name="T89" fmla="*/ 88 h 128"/>
                <a:gd name="T90" fmla="*/ 8 w 96"/>
                <a:gd name="T91" fmla="*/ 80 h 128"/>
                <a:gd name="T92" fmla="*/ 8 w 96"/>
                <a:gd name="T93" fmla="*/ 76 h 128"/>
                <a:gd name="T94" fmla="*/ 8 w 96"/>
                <a:gd name="T95" fmla="*/ 64 h 128"/>
                <a:gd name="T96" fmla="*/ 12 w 96"/>
                <a:gd name="T97" fmla="*/ 60 h 128"/>
                <a:gd name="T98" fmla="*/ 20 w 96"/>
                <a:gd name="T99" fmla="*/ 60 h 128"/>
                <a:gd name="T100" fmla="*/ 76 w 96"/>
                <a:gd name="T101" fmla="*/ 60 h 128"/>
                <a:gd name="T102" fmla="*/ 84 w 96"/>
                <a:gd name="T103" fmla="*/ 60 h 128"/>
                <a:gd name="T104" fmla="*/ 88 w 96"/>
                <a:gd name="T105" fmla="*/ 64 h 128"/>
                <a:gd name="T106" fmla="*/ 88 w 96"/>
                <a:gd name="T107" fmla="*/ 7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6" h="128">
                  <a:moveTo>
                    <a:pt x="84" y="52"/>
                  </a:moveTo>
                  <a:cubicBezTo>
                    <a:pt x="84" y="36"/>
                    <a:pt x="84" y="36"/>
                    <a:pt x="84" y="36"/>
                  </a:cubicBezTo>
                  <a:cubicBezTo>
                    <a:pt x="84" y="16"/>
                    <a:pt x="68" y="0"/>
                    <a:pt x="48" y="0"/>
                  </a:cubicBezTo>
                  <a:cubicBezTo>
                    <a:pt x="28" y="0"/>
                    <a:pt x="12" y="16"/>
                    <a:pt x="12" y="36"/>
                  </a:cubicBezTo>
                  <a:cubicBezTo>
                    <a:pt x="12" y="52"/>
                    <a:pt x="12" y="52"/>
                    <a:pt x="12" y="52"/>
                  </a:cubicBezTo>
                  <a:cubicBezTo>
                    <a:pt x="5" y="52"/>
                    <a:pt x="0" y="57"/>
                    <a:pt x="0" y="64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0" y="88"/>
                    <a:pt x="0" y="88"/>
                    <a:pt x="0" y="88"/>
                  </a:cubicBezTo>
                  <a:cubicBezTo>
                    <a:pt x="0" y="92"/>
                    <a:pt x="0" y="92"/>
                    <a:pt x="0" y="92"/>
                  </a:cubicBezTo>
                  <a:cubicBezTo>
                    <a:pt x="0" y="112"/>
                    <a:pt x="16" y="128"/>
                    <a:pt x="36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80" y="128"/>
                    <a:pt x="96" y="112"/>
                    <a:pt x="96" y="92"/>
                  </a:cubicBezTo>
                  <a:cubicBezTo>
                    <a:pt x="96" y="88"/>
                    <a:pt x="96" y="88"/>
                    <a:pt x="96" y="88"/>
                  </a:cubicBezTo>
                  <a:cubicBezTo>
                    <a:pt x="96" y="80"/>
                    <a:pt x="96" y="80"/>
                    <a:pt x="96" y="80"/>
                  </a:cubicBezTo>
                  <a:cubicBezTo>
                    <a:pt x="96" y="76"/>
                    <a:pt x="96" y="76"/>
                    <a:pt x="96" y="76"/>
                  </a:cubicBezTo>
                  <a:cubicBezTo>
                    <a:pt x="96" y="64"/>
                    <a:pt x="96" y="64"/>
                    <a:pt x="96" y="64"/>
                  </a:cubicBezTo>
                  <a:cubicBezTo>
                    <a:pt x="96" y="57"/>
                    <a:pt x="91" y="52"/>
                    <a:pt x="84" y="52"/>
                  </a:cubicBezTo>
                  <a:close/>
                  <a:moveTo>
                    <a:pt x="20" y="36"/>
                  </a:moveTo>
                  <a:cubicBezTo>
                    <a:pt x="20" y="21"/>
                    <a:pt x="33" y="8"/>
                    <a:pt x="48" y="8"/>
                  </a:cubicBezTo>
                  <a:cubicBezTo>
                    <a:pt x="63" y="8"/>
                    <a:pt x="76" y="21"/>
                    <a:pt x="76" y="36"/>
                  </a:cubicBezTo>
                  <a:cubicBezTo>
                    <a:pt x="76" y="52"/>
                    <a:pt x="76" y="52"/>
                    <a:pt x="76" y="52"/>
                  </a:cubicBezTo>
                  <a:cubicBezTo>
                    <a:pt x="68" y="52"/>
                    <a:pt x="68" y="52"/>
                    <a:pt x="68" y="52"/>
                  </a:cubicBezTo>
                  <a:cubicBezTo>
                    <a:pt x="68" y="36"/>
                    <a:pt x="68" y="36"/>
                    <a:pt x="68" y="36"/>
                  </a:cubicBezTo>
                  <a:cubicBezTo>
                    <a:pt x="68" y="25"/>
                    <a:pt x="59" y="16"/>
                    <a:pt x="48" y="16"/>
                  </a:cubicBezTo>
                  <a:cubicBezTo>
                    <a:pt x="37" y="16"/>
                    <a:pt x="28" y="25"/>
                    <a:pt x="28" y="36"/>
                  </a:cubicBezTo>
                  <a:cubicBezTo>
                    <a:pt x="28" y="52"/>
                    <a:pt x="28" y="52"/>
                    <a:pt x="28" y="52"/>
                  </a:cubicBezTo>
                  <a:cubicBezTo>
                    <a:pt x="20" y="52"/>
                    <a:pt x="20" y="52"/>
                    <a:pt x="20" y="52"/>
                  </a:cubicBezTo>
                  <a:lnTo>
                    <a:pt x="20" y="36"/>
                  </a:lnTo>
                  <a:close/>
                  <a:moveTo>
                    <a:pt x="64" y="36"/>
                  </a:moveTo>
                  <a:cubicBezTo>
                    <a:pt x="64" y="36"/>
                    <a:pt x="64" y="36"/>
                    <a:pt x="64" y="36"/>
                  </a:cubicBezTo>
                  <a:cubicBezTo>
                    <a:pt x="64" y="52"/>
                    <a:pt x="64" y="52"/>
                    <a:pt x="64" y="52"/>
                  </a:cubicBezTo>
                  <a:cubicBezTo>
                    <a:pt x="32" y="52"/>
                    <a:pt x="32" y="52"/>
                    <a:pt x="32" y="5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2" y="27"/>
                    <a:pt x="39" y="20"/>
                    <a:pt x="48" y="20"/>
                  </a:cubicBezTo>
                  <a:cubicBezTo>
                    <a:pt x="57" y="20"/>
                    <a:pt x="64" y="27"/>
                    <a:pt x="64" y="36"/>
                  </a:cubicBezTo>
                  <a:close/>
                  <a:moveTo>
                    <a:pt x="88" y="76"/>
                  </a:moveTo>
                  <a:cubicBezTo>
                    <a:pt x="88" y="80"/>
                    <a:pt x="88" y="80"/>
                    <a:pt x="88" y="80"/>
                  </a:cubicBezTo>
                  <a:cubicBezTo>
                    <a:pt x="88" y="88"/>
                    <a:pt x="88" y="88"/>
                    <a:pt x="88" y="88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88" y="107"/>
                    <a:pt x="75" y="120"/>
                    <a:pt x="60" y="120"/>
                  </a:cubicBezTo>
                  <a:cubicBezTo>
                    <a:pt x="36" y="120"/>
                    <a:pt x="36" y="120"/>
                    <a:pt x="36" y="120"/>
                  </a:cubicBezTo>
                  <a:cubicBezTo>
                    <a:pt x="21" y="120"/>
                    <a:pt x="8" y="107"/>
                    <a:pt x="8" y="92"/>
                  </a:cubicBezTo>
                  <a:cubicBezTo>
                    <a:pt x="8" y="88"/>
                    <a:pt x="8" y="88"/>
                    <a:pt x="8" y="88"/>
                  </a:cubicBezTo>
                  <a:cubicBezTo>
                    <a:pt x="8" y="80"/>
                    <a:pt x="8" y="80"/>
                    <a:pt x="8" y="80"/>
                  </a:cubicBezTo>
                  <a:cubicBezTo>
                    <a:pt x="8" y="76"/>
                    <a:pt x="8" y="76"/>
                    <a:pt x="8" y="76"/>
                  </a:cubicBezTo>
                  <a:cubicBezTo>
                    <a:pt x="8" y="64"/>
                    <a:pt x="8" y="64"/>
                    <a:pt x="8" y="64"/>
                  </a:cubicBezTo>
                  <a:cubicBezTo>
                    <a:pt x="8" y="62"/>
                    <a:pt x="10" y="60"/>
                    <a:pt x="12" y="60"/>
                  </a:cubicBezTo>
                  <a:cubicBezTo>
                    <a:pt x="15" y="60"/>
                    <a:pt x="17" y="60"/>
                    <a:pt x="20" y="60"/>
                  </a:cubicBezTo>
                  <a:cubicBezTo>
                    <a:pt x="76" y="60"/>
                    <a:pt x="76" y="60"/>
                    <a:pt x="76" y="60"/>
                  </a:cubicBezTo>
                  <a:cubicBezTo>
                    <a:pt x="79" y="60"/>
                    <a:pt x="81" y="60"/>
                    <a:pt x="84" y="60"/>
                  </a:cubicBezTo>
                  <a:cubicBezTo>
                    <a:pt x="86" y="60"/>
                    <a:pt x="88" y="62"/>
                    <a:pt x="88" y="64"/>
                  </a:cubicBezTo>
                  <a:lnTo>
                    <a:pt x="88" y="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67" name="Freeform 117"/>
            <p:cNvSpPr>
              <a:spLocks/>
            </p:cNvSpPr>
            <p:nvPr/>
          </p:nvSpPr>
          <p:spPr bwMode="auto">
            <a:xfrm>
              <a:off x="2611567" y="2181195"/>
              <a:ext cx="50168" cy="75252"/>
            </a:xfrm>
            <a:custGeom>
              <a:avLst/>
              <a:gdLst>
                <a:gd name="T0" fmla="*/ 8 w 16"/>
                <a:gd name="T1" fmla="*/ 0 h 24"/>
                <a:gd name="T2" fmla="*/ 0 w 16"/>
                <a:gd name="T3" fmla="*/ 8 h 24"/>
                <a:gd name="T4" fmla="*/ 3 w 16"/>
                <a:gd name="T5" fmla="*/ 19 h 24"/>
                <a:gd name="T6" fmla="*/ 8 w 16"/>
                <a:gd name="T7" fmla="*/ 24 h 24"/>
                <a:gd name="T8" fmla="*/ 13 w 16"/>
                <a:gd name="T9" fmla="*/ 19 h 24"/>
                <a:gd name="T10" fmla="*/ 16 w 16"/>
                <a:gd name="T11" fmla="*/ 8 h 24"/>
                <a:gd name="T12" fmla="*/ 8 w 16"/>
                <a:gd name="T13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" h="24">
                  <a:moveTo>
                    <a:pt x="8" y="0"/>
                  </a:moveTo>
                  <a:cubicBezTo>
                    <a:pt x="4" y="0"/>
                    <a:pt x="0" y="4"/>
                    <a:pt x="0" y="8"/>
                  </a:cubicBezTo>
                  <a:cubicBezTo>
                    <a:pt x="0" y="10"/>
                    <a:pt x="1" y="15"/>
                    <a:pt x="3" y="19"/>
                  </a:cubicBezTo>
                  <a:cubicBezTo>
                    <a:pt x="4" y="22"/>
                    <a:pt x="5" y="24"/>
                    <a:pt x="8" y="24"/>
                  </a:cubicBezTo>
                  <a:cubicBezTo>
                    <a:pt x="11" y="24"/>
                    <a:pt x="12" y="22"/>
                    <a:pt x="13" y="19"/>
                  </a:cubicBezTo>
                  <a:cubicBezTo>
                    <a:pt x="15" y="15"/>
                    <a:pt x="16" y="10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68" name="Freeform 118"/>
          <p:cNvSpPr>
            <a:spLocks noEditPoints="1"/>
          </p:cNvSpPr>
          <p:nvPr/>
        </p:nvSpPr>
        <p:spPr bwMode="auto">
          <a:xfrm>
            <a:off x="2341909" y="2359145"/>
            <a:ext cx="400024" cy="299688"/>
          </a:xfrm>
          <a:custGeom>
            <a:avLst/>
            <a:gdLst>
              <a:gd name="T0" fmla="*/ 105 w 128"/>
              <a:gd name="T1" fmla="*/ 2 h 96"/>
              <a:gd name="T2" fmla="*/ 28 w 128"/>
              <a:gd name="T3" fmla="*/ 0 h 96"/>
              <a:gd name="T4" fmla="*/ 2 w 128"/>
              <a:gd name="T5" fmla="*/ 23 h 96"/>
              <a:gd name="T6" fmla="*/ 2 w 128"/>
              <a:gd name="T7" fmla="*/ 34 h 96"/>
              <a:gd name="T8" fmla="*/ 64 w 128"/>
              <a:gd name="T9" fmla="*/ 96 h 96"/>
              <a:gd name="T10" fmla="*/ 126 w 128"/>
              <a:gd name="T11" fmla="*/ 34 h 96"/>
              <a:gd name="T12" fmla="*/ 126 w 128"/>
              <a:gd name="T13" fmla="*/ 23 h 96"/>
              <a:gd name="T14" fmla="*/ 55 w 128"/>
              <a:gd name="T15" fmla="*/ 28 h 96"/>
              <a:gd name="T16" fmla="*/ 73 w 128"/>
              <a:gd name="T17" fmla="*/ 28 h 96"/>
              <a:gd name="T18" fmla="*/ 78 w 128"/>
              <a:gd name="T19" fmla="*/ 9 h 96"/>
              <a:gd name="T20" fmla="*/ 76 w 128"/>
              <a:gd name="T21" fmla="*/ 25 h 96"/>
              <a:gd name="T22" fmla="*/ 52 w 128"/>
              <a:gd name="T23" fmla="*/ 25 h 96"/>
              <a:gd name="T24" fmla="*/ 50 w 128"/>
              <a:gd name="T25" fmla="*/ 9 h 96"/>
              <a:gd name="T26" fmla="*/ 52 w 128"/>
              <a:gd name="T27" fmla="*/ 25 h 96"/>
              <a:gd name="T28" fmla="*/ 64 w 128"/>
              <a:gd name="T29" fmla="*/ 82 h 96"/>
              <a:gd name="T30" fmla="*/ 74 w 128"/>
              <a:gd name="T31" fmla="*/ 32 h 96"/>
              <a:gd name="T32" fmla="*/ 98 w 128"/>
              <a:gd name="T33" fmla="*/ 32 h 96"/>
              <a:gd name="T34" fmla="*/ 78 w 128"/>
              <a:gd name="T35" fmla="*/ 32 h 96"/>
              <a:gd name="T36" fmla="*/ 89 w 128"/>
              <a:gd name="T37" fmla="*/ 20 h 96"/>
              <a:gd name="T38" fmla="*/ 79 w 128"/>
              <a:gd name="T39" fmla="*/ 28 h 96"/>
              <a:gd name="T40" fmla="*/ 97 w 128"/>
              <a:gd name="T41" fmla="*/ 8 h 96"/>
              <a:gd name="T42" fmla="*/ 83 w 128"/>
              <a:gd name="T43" fmla="*/ 8 h 96"/>
              <a:gd name="T44" fmla="*/ 55 w 128"/>
              <a:gd name="T45" fmla="*/ 8 h 96"/>
              <a:gd name="T46" fmla="*/ 64 w 128"/>
              <a:gd name="T47" fmla="*/ 15 h 96"/>
              <a:gd name="T48" fmla="*/ 31 w 128"/>
              <a:gd name="T49" fmla="*/ 8 h 96"/>
              <a:gd name="T50" fmla="*/ 39 w 128"/>
              <a:gd name="T51" fmla="*/ 14 h 96"/>
              <a:gd name="T52" fmla="*/ 49 w 128"/>
              <a:gd name="T53" fmla="*/ 28 h 96"/>
              <a:gd name="T54" fmla="*/ 39 w 128"/>
              <a:gd name="T55" fmla="*/ 20 h 96"/>
              <a:gd name="T56" fmla="*/ 60 w 128"/>
              <a:gd name="T57" fmla="*/ 81 h 96"/>
              <a:gd name="T58" fmla="*/ 50 w 128"/>
              <a:gd name="T59" fmla="*/ 32 h 96"/>
              <a:gd name="T60" fmla="*/ 11 w 128"/>
              <a:gd name="T61" fmla="*/ 32 h 96"/>
              <a:gd name="T62" fmla="*/ 51 w 128"/>
              <a:gd name="T63" fmla="*/ 74 h 96"/>
              <a:gd name="T64" fmla="*/ 117 w 128"/>
              <a:gd name="T65" fmla="*/ 32 h 96"/>
              <a:gd name="T66" fmla="*/ 102 w 128"/>
              <a:gd name="T67" fmla="*/ 32 h 96"/>
              <a:gd name="T68" fmla="*/ 92 w 128"/>
              <a:gd name="T69" fmla="*/ 17 h 96"/>
              <a:gd name="T70" fmla="*/ 120 w 128"/>
              <a:gd name="T71" fmla="*/ 28 h 96"/>
              <a:gd name="T72" fmla="*/ 27 w 128"/>
              <a:gd name="T73" fmla="*/ 10 h 96"/>
              <a:gd name="T74" fmla="*/ 25 w 128"/>
              <a:gd name="T75" fmla="*/ 28 h 96"/>
              <a:gd name="T76" fmla="*/ 27 w 128"/>
              <a:gd name="T77" fmla="*/ 1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28" h="96">
                <a:moveTo>
                  <a:pt x="126" y="23"/>
                </a:moveTo>
                <a:cubicBezTo>
                  <a:pt x="105" y="2"/>
                  <a:pt x="105" y="2"/>
                  <a:pt x="105" y="2"/>
                </a:cubicBezTo>
                <a:cubicBezTo>
                  <a:pt x="104" y="1"/>
                  <a:pt x="102" y="0"/>
                  <a:pt x="100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6" y="0"/>
                  <a:pt x="24" y="1"/>
                  <a:pt x="23" y="2"/>
                </a:cubicBezTo>
                <a:cubicBezTo>
                  <a:pt x="2" y="23"/>
                  <a:pt x="2" y="23"/>
                  <a:pt x="2" y="23"/>
                </a:cubicBezTo>
                <a:cubicBezTo>
                  <a:pt x="1" y="24"/>
                  <a:pt x="0" y="26"/>
                  <a:pt x="0" y="28"/>
                </a:cubicBezTo>
                <a:cubicBezTo>
                  <a:pt x="0" y="30"/>
                  <a:pt x="1" y="32"/>
                  <a:pt x="2" y="34"/>
                </a:cubicBezTo>
                <a:cubicBezTo>
                  <a:pt x="58" y="93"/>
                  <a:pt x="58" y="93"/>
                  <a:pt x="58" y="93"/>
                </a:cubicBezTo>
                <a:cubicBezTo>
                  <a:pt x="60" y="95"/>
                  <a:pt x="62" y="96"/>
                  <a:pt x="64" y="96"/>
                </a:cubicBezTo>
                <a:cubicBezTo>
                  <a:pt x="66" y="96"/>
                  <a:pt x="68" y="95"/>
                  <a:pt x="70" y="93"/>
                </a:cubicBezTo>
                <a:cubicBezTo>
                  <a:pt x="126" y="34"/>
                  <a:pt x="126" y="34"/>
                  <a:pt x="126" y="34"/>
                </a:cubicBezTo>
                <a:cubicBezTo>
                  <a:pt x="127" y="32"/>
                  <a:pt x="128" y="30"/>
                  <a:pt x="128" y="28"/>
                </a:cubicBezTo>
                <a:cubicBezTo>
                  <a:pt x="128" y="26"/>
                  <a:pt x="127" y="24"/>
                  <a:pt x="126" y="23"/>
                </a:cubicBezTo>
                <a:close/>
                <a:moveTo>
                  <a:pt x="73" y="28"/>
                </a:moveTo>
                <a:cubicBezTo>
                  <a:pt x="55" y="28"/>
                  <a:pt x="55" y="28"/>
                  <a:pt x="55" y="28"/>
                </a:cubicBezTo>
                <a:cubicBezTo>
                  <a:pt x="64" y="21"/>
                  <a:pt x="64" y="21"/>
                  <a:pt x="64" y="21"/>
                </a:cubicBezTo>
                <a:lnTo>
                  <a:pt x="73" y="28"/>
                </a:lnTo>
                <a:close/>
                <a:moveTo>
                  <a:pt x="67" y="18"/>
                </a:moveTo>
                <a:cubicBezTo>
                  <a:pt x="78" y="9"/>
                  <a:pt x="78" y="9"/>
                  <a:pt x="78" y="9"/>
                </a:cubicBezTo>
                <a:cubicBezTo>
                  <a:pt x="86" y="17"/>
                  <a:pt x="86" y="17"/>
                  <a:pt x="86" y="17"/>
                </a:cubicBezTo>
                <a:cubicBezTo>
                  <a:pt x="76" y="25"/>
                  <a:pt x="76" y="25"/>
                  <a:pt x="76" y="25"/>
                </a:cubicBezTo>
                <a:lnTo>
                  <a:pt x="67" y="18"/>
                </a:lnTo>
                <a:close/>
                <a:moveTo>
                  <a:pt x="52" y="25"/>
                </a:moveTo>
                <a:cubicBezTo>
                  <a:pt x="42" y="17"/>
                  <a:pt x="42" y="17"/>
                  <a:pt x="42" y="17"/>
                </a:cubicBezTo>
                <a:cubicBezTo>
                  <a:pt x="50" y="9"/>
                  <a:pt x="50" y="9"/>
                  <a:pt x="50" y="9"/>
                </a:cubicBezTo>
                <a:cubicBezTo>
                  <a:pt x="61" y="18"/>
                  <a:pt x="61" y="18"/>
                  <a:pt x="61" y="18"/>
                </a:cubicBezTo>
                <a:lnTo>
                  <a:pt x="52" y="25"/>
                </a:lnTo>
                <a:close/>
                <a:moveTo>
                  <a:pt x="74" y="32"/>
                </a:moveTo>
                <a:cubicBezTo>
                  <a:pt x="64" y="82"/>
                  <a:pt x="64" y="82"/>
                  <a:pt x="64" y="82"/>
                </a:cubicBezTo>
                <a:cubicBezTo>
                  <a:pt x="54" y="32"/>
                  <a:pt x="54" y="32"/>
                  <a:pt x="54" y="32"/>
                </a:cubicBezTo>
                <a:lnTo>
                  <a:pt x="74" y="32"/>
                </a:lnTo>
                <a:close/>
                <a:moveTo>
                  <a:pt x="78" y="32"/>
                </a:moveTo>
                <a:cubicBezTo>
                  <a:pt x="98" y="32"/>
                  <a:pt x="98" y="32"/>
                  <a:pt x="98" y="32"/>
                </a:cubicBezTo>
                <a:cubicBezTo>
                  <a:pt x="68" y="81"/>
                  <a:pt x="68" y="81"/>
                  <a:pt x="68" y="81"/>
                </a:cubicBezTo>
                <a:lnTo>
                  <a:pt x="78" y="32"/>
                </a:lnTo>
                <a:close/>
                <a:moveTo>
                  <a:pt x="79" y="28"/>
                </a:moveTo>
                <a:cubicBezTo>
                  <a:pt x="89" y="20"/>
                  <a:pt x="89" y="20"/>
                  <a:pt x="89" y="20"/>
                </a:cubicBezTo>
                <a:cubicBezTo>
                  <a:pt x="97" y="28"/>
                  <a:pt x="97" y="28"/>
                  <a:pt x="97" y="28"/>
                </a:cubicBezTo>
                <a:lnTo>
                  <a:pt x="79" y="28"/>
                </a:lnTo>
                <a:close/>
                <a:moveTo>
                  <a:pt x="83" y="8"/>
                </a:moveTo>
                <a:cubicBezTo>
                  <a:pt x="97" y="8"/>
                  <a:pt x="97" y="8"/>
                  <a:pt x="97" y="8"/>
                </a:cubicBezTo>
                <a:cubicBezTo>
                  <a:pt x="89" y="14"/>
                  <a:pt x="89" y="14"/>
                  <a:pt x="89" y="14"/>
                </a:cubicBezTo>
                <a:lnTo>
                  <a:pt x="83" y="8"/>
                </a:lnTo>
                <a:close/>
                <a:moveTo>
                  <a:pt x="64" y="15"/>
                </a:moveTo>
                <a:cubicBezTo>
                  <a:pt x="55" y="8"/>
                  <a:pt x="55" y="8"/>
                  <a:pt x="55" y="8"/>
                </a:cubicBezTo>
                <a:cubicBezTo>
                  <a:pt x="73" y="8"/>
                  <a:pt x="73" y="8"/>
                  <a:pt x="73" y="8"/>
                </a:cubicBezTo>
                <a:lnTo>
                  <a:pt x="64" y="15"/>
                </a:lnTo>
                <a:close/>
                <a:moveTo>
                  <a:pt x="39" y="14"/>
                </a:moveTo>
                <a:cubicBezTo>
                  <a:pt x="31" y="8"/>
                  <a:pt x="31" y="8"/>
                  <a:pt x="31" y="8"/>
                </a:cubicBezTo>
                <a:cubicBezTo>
                  <a:pt x="45" y="8"/>
                  <a:pt x="45" y="8"/>
                  <a:pt x="45" y="8"/>
                </a:cubicBezTo>
                <a:lnTo>
                  <a:pt x="39" y="14"/>
                </a:lnTo>
                <a:close/>
                <a:moveTo>
                  <a:pt x="39" y="20"/>
                </a:moveTo>
                <a:cubicBezTo>
                  <a:pt x="49" y="28"/>
                  <a:pt x="49" y="28"/>
                  <a:pt x="49" y="28"/>
                </a:cubicBezTo>
                <a:cubicBezTo>
                  <a:pt x="31" y="28"/>
                  <a:pt x="31" y="28"/>
                  <a:pt x="31" y="28"/>
                </a:cubicBezTo>
                <a:lnTo>
                  <a:pt x="39" y="20"/>
                </a:lnTo>
                <a:close/>
                <a:moveTo>
                  <a:pt x="50" y="32"/>
                </a:moveTo>
                <a:cubicBezTo>
                  <a:pt x="60" y="81"/>
                  <a:pt x="60" y="81"/>
                  <a:pt x="60" y="81"/>
                </a:cubicBezTo>
                <a:cubicBezTo>
                  <a:pt x="30" y="32"/>
                  <a:pt x="30" y="32"/>
                  <a:pt x="30" y="32"/>
                </a:cubicBezTo>
                <a:lnTo>
                  <a:pt x="50" y="32"/>
                </a:lnTo>
                <a:close/>
                <a:moveTo>
                  <a:pt x="51" y="74"/>
                </a:moveTo>
                <a:cubicBezTo>
                  <a:pt x="11" y="32"/>
                  <a:pt x="11" y="32"/>
                  <a:pt x="11" y="32"/>
                </a:cubicBezTo>
                <a:cubicBezTo>
                  <a:pt x="26" y="32"/>
                  <a:pt x="26" y="32"/>
                  <a:pt x="26" y="32"/>
                </a:cubicBezTo>
                <a:lnTo>
                  <a:pt x="51" y="74"/>
                </a:lnTo>
                <a:close/>
                <a:moveTo>
                  <a:pt x="102" y="32"/>
                </a:moveTo>
                <a:cubicBezTo>
                  <a:pt x="117" y="32"/>
                  <a:pt x="117" y="32"/>
                  <a:pt x="117" y="32"/>
                </a:cubicBezTo>
                <a:cubicBezTo>
                  <a:pt x="77" y="74"/>
                  <a:pt x="77" y="74"/>
                  <a:pt x="77" y="74"/>
                </a:cubicBezTo>
                <a:lnTo>
                  <a:pt x="102" y="32"/>
                </a:lnTo>
                <a:close/>
                <a:moveTo>
                  <a:pt x="103" y="28"/>
                </a:moveTo>
                <a:cubicBezTo>
                  <a:pt x="92" y="17"/>
                  <a:pt x="92" y="17"/>
                  <a:pt x="92" y="17"/>
                </a:cubicBezTo>
                <a:cubicBezTo>
                  <a:pt x="101" y="10"/>
                  <a:pt x="101" y="10"/>
                  <a:pt x="101" y="10"/>
                </a:cubicBezTo>
                <a:cubicBezTo>
                  <a:pt x="120" y="28"/>
                  <a:pt x="120" y="28"/>
                  <a:pt x="120" y="28"/>
                </a:cubicBezTo>
                <a:lnTo>
                  <a:pt x="103" y="28"/>
                </a:lnTo>
                <a:close/>
                <a:moveTo>
                  <a:pt x="27" y="10"/>
                </a:moveTo>
                <a:cubicBezTo>
                  <a:pt x="36" y="17"/>
                  <a:pt x="36" y="17"/>
                  <a:pt x="36" y="17"/>
                </a:cubicBezTo>
                <a:cubicBezTo>
                  <a:pt x="25" y="28"/>
                  <a:pt x="25" y="28"/>
                  <a:pt x="25" y="28"/>
                </a:cubicBezTo>
                <a:cubicBezTo>
                  <a:pt x="8" y="28"/>
                  <a:pt x="8" y="28"/>
                  <a:pt x="8" y="28"/>
                </a:cubicBezTo>
                <a:lnTo>
                  <a:pt x="27" y="1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69" name="Rectangle 68"/>
          <p:cNvSpPr/>
          <p:nvPr/>
        </p:nvSpPr>
        <p:spPr>
          <a:xfrm>
            <a:off x="1783762" y="4320622"/>
            <a:ext cx="189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>
                <a:ea typeface="Roboto Lt" pitchFamily="2" charset="0"/>
              </a:rPr>
              <a:t>Suitable for any business presentation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322895" y="2936352"/>
            <a:ext cx="189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>
                <a:ea typeface="Roboto Lt" pitchFamily="2" charset="0"/>
              </a:rPr>
              <a:t>Suitable for any business presentation</a:t>
            </a:r>
          </a:p>
        </p:txBody>
      </p:sp>
      <p:sp>
        <p:nvSpPr>
          <p:cNvPr id="71" name="Rectangle 70"/>
          <p:cNvSpPr/>
          <p:nvPr/>
        </p:nvSpPr>
        <p:spPr>
          <a:xfrm>
            <a:off x="4313349" y="4320622"/>
            <a:ext cx="189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>
                <a:ea typeface="Roboto Lt" pitchFamily="2" charset="0"/>
              </a:rPr>
              <a:t>Suitable for any business presentation</a:t>
            </a:r>
          </a:p>
        </p:txBody>
      </p:sp>
      <p:sp>
        <p:nvSpPr>
          <p:cNvPr id="72" name="Rectangle 71"/>
          <p:cNvSpPr/>
          <p:nvPr/>
        </p:nvSpPr>
        <p:spPr>
          <a:xfrm>
            <a:off x="7002694" y="2936352"/>
            <a:ext cx="189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>
                <a:ea typeface="Roboto Lt" pitchFamily="2" charset="0"/>
              </a:rPr>
              <a:t>Suitable for any business presentation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993148" y="4320622"/>
            <a:ext cx="18917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1200" kern="0" dirty="0">
                <a:ea typeface="Roboto Lt" pitchFamily="2" charset="0"/>
              </a:rPr>
              <a:t>Suitable for any business presentation</a:t>
            </a:r>
          </a:p>
        </p:txBody>
      </p:sp>
      <p:sp>
        <p:nvSpPr>
          <p:cNvPr id="9" name="标题 8">
            <a:extLst>
              <a:ext uri="{FF2B5EF4-FFF2-40B4-BE49-F238E27FC236}">
                <a16:creationId xmlns:a16="http://schemas.microsoft.com/office/drawing/2014/main" id="{8781B324-14E6-4F69-89B8-BA2D54D98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2179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43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Roboto Lt</vt:lpstr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24</cp:revision>
  <dcterms:created xsi:type="dcterms:W3CDTF">2018-10-25T07:04:23Z</dcterms:created>
  <dcterms:modified xsi:type="dcterms:W3CDTF">2018-10-26T06:01:26Z</dcterms:modified>
</cp:coreProperties>
</file>