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90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93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39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7204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219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571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9334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1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142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78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65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14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6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2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97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5088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  <p:sldLayoutId id="21474838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10">
            <a:extLst>
              <a:ext uri="{FF2B5EF4-FFF2-40B4-BE49-F238E27FC236}">
                <a16:creationId xmlns:a16="http://schemas.microsoft.com/office/drawing/2014/main" id="{BDB8967D-BB64-42BB-87A4-C97DCFF34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848" y="3727879"/>
            <a:ext cx="7473677" cy="1470708"/>
          </a:xfrm>
          <a:prstGeom prst="ellipse">
            <a:avLst/>
          </a:prstGeom>
          <a:gradFill rotWithShape="1">
            <a:gsLst>
              <a:gs pos="0">
                <a:srgbClr val="000000">
                  <a:lumMod val="93000"/>
                  <a:lumOff val="7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glow rad="127000">
              <a:srgbClr val="F79524">
                <a:alpha val="0"/>
              </a:srgbClr>
            </a:glow>
            <a:outerShdw dist="107763" dir="2700000" algn="ctr" rotWithShape="0">
              <a:srgbClr val="535455"/>
            </a:outerShdw>
            <a:softEdge rad="368300"/>
          </a:effectLst>
          <a:extLst/>
        </p:spPr>
        <p:txBody>
          <a:bodyPr wrap="none" lIns="92075" tIns="46038" rIns="92075" bIns="46038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宋体" pitchFamily="2" charset="-122"/>
            </a:endParaRPr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id="{A3450DCB-4673-47B1-AE2D-A230255C21E9}"/>
              </a:ext>
            </a:extLst>
          </p:cNvPr>
          <p:cNvSpPr>
            <a:spLocks noEditPoints="1"/>
          </p:cNvSpPr>
          <p:nvPr/>
        </p:nvSpPr>
        <p:spPr bwMode="auto">
          <a:xfrm>
            <a:off x="6672341" y="2551906"/>
            <a:ext cx="1760538" cy="1638300"/>
          </a:xfrm>
          <a:custGeom>
            <a:avLst/>
            <a:gdLst>
              <a:gd name="T0" fmla="*/ 3 w 179"/>
              <a:gd name="T1" fmla="*/ 165 h 167"/>
              <a:gd name="T2" fmla="*/ 0 w 179"/>
              <a:gd name="T3" fmla="*/ 158 h 167"/>
              <a:gd name="T4" fmla="*/ 8 w 179"/>
              <a:gd name="T5" fmla="*/ 126 h 167"/>
              <a:gd name="T6" fmla="*/ 62 w 179"/>
              <a:gd name="T7" fmla="*/ 92 h 167"/>
              <a:gd name="T8" fmla="*/ 25 w 179"/>
              <a:gd name="T9" fmla="*/ 51 h 167"/>
              <a:gd name="T10" fmla="*/ 35 w 179"/>
              <a:gd name="T11" fmla="*/ 8 h 167"/>
              <a:gd name="T12" fmla="*/ 43 w 179"/>
              <a:gd name="T13" fmla="*/ 1 h 167"/>
              <a:gd name="T14" fmla="*/ 52 w 179"/>
              <a:gd name="T15" fmla="*/ 3 h 167"/>
              <a:gd name="T16" fmla="*/ 171 w 179"/>
              <a:gd name="T17" fmla="*/ 75 h 167"/>
              <a:gd name="T18" fmla="*/ 179 w 179"/>
              <a:gd name="T19" fmla="*/ 88 h 167"/>
              <a:gd name="T20" fmla="*/ 171 w 179"/>
              <a:gd name="T21" fmla="*/ 96 h 167"/>
              <a:gd name="T22" fmla="*/ 10 w 179"/>
              <a:gd name="T23" fmla="*/ 167 h 167"/>
              <a:gd name="T24" fmla="*/ 3 w 179"/>
              <a:gd name="T25" fmla="*/ 165 h 167"/>
              <a:gd name="T26" fmla="*/ 113 w 179"/>
              <a:gd name="T27" fmla="*/ 65 h 167"/>
              <a:gd name="T28" fmla="*/ 100 w 179"/>
              <a:gd name="T29" fmla="*/ 74 h 167"/>
              <a:gd name="T30" fmla="*/ 113 w 179"/>
              <a:gd name="T31" fmla="*/ 84 h 167"/>
              <a:gd name="T32" fmla="*/ 126 w 179"/>
              <a:gd name="T33" fmla="*/ 74 h 167"/>
              <a:gd name="T34" fmla="*/ 113 w 179"/>
              <a:gd name="T35" fmla="*/ 65 h 1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79" h="167">
                <a:moveTo>
                  <a:pt x="3" y="165"/>
                </a:moveTo>
                <a:cubicBezTo>
                  <a:pt x="0" y="162"/>
                  <a:pt x="0" y="158"/>
                  <a:pt x="0" y="158"/>
                </a:cubicBezTo>
                <a:cubicBezTo>
                  <a:pt x="8" y="126"/>
                  <a:pt x="8" y="126"/>
                  <a:pt x="8" y="126"/>
                </a:cubicBezTo>
                <a:cubicBezTo>
                  <a:pt x="8" y="126"/>
                  <a:pt x="58" y="115"/>
                  <a:pt x="62" y="92"/>
                </a:cubicBezTo>
                <a:cubicBezTo>
                  <a:pt x="66" y="71"/>
                  <a:pt x="25" y="51"/>
                  <a:pt x="25" y="51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8"/>
                  <a:pt x="37" y="3"/>
                  <a:pt x="43" y="1"/>
                </a:cubicBezTo>
                <a:cubicBezTo>
                  <a:pt x="47" y="0"/>
                  <a:pt x="52" y="3"/>
                  <a:pt x="52" y="3"/>
                </a:cubicBezTo>
                <a:cubicBezTo>
                  <a:pt x="171" y="75"/>
                  <a:pt x="171" y="75"/>
                  <a:pt x="171" y="75"/>
                </a:cubicBezTo>
                <a:cubicBezTo>
                  <a:pt x="171" y="75"/>
                  <a:pt x="179" y="80"/>
                  <a:pt x="179" y="88"/>
                </a:cubicBezTo>
                <a:cubicBezTo>
                  <a:pt x="179" y="93"/>
                  <a:pt x="171" y="96"/>
                  <a:pt x="171" y="96"/>
                </a:cubicBezTo>
                <a:cubicBezTo>
                  <a:pt x="10" y="167"/>
                  <a:pt x="10" y="167"/>
                  <a:pt x="10" y="167"/>
                </a:cubicBezTo>
                <a:cubicBezTo>
                  <a:pt x="10" y="167"/>
                  <a:pt x="5" y="167"/>
                  <a:pt x="3" y="165"/>
                </a:cubicBezTo>
                <a:close/>
                <a:moveTo>
                  <a:pt x="113" y="65"/>
                </a:moveTo>
                <a:cubicBezTo>
                  <a:pt x="106" y="65"/>
                  <a:pt x="100" y="69"/>
                  <a:pt x="100" y="74"/>
                </a:cubicBezTo>
                <a:cubicBezTo>
                  <a:pt x="100" y="80"/>
                  <a:pt x="106" y="84"/>
                  <a:pt x="113" y="84"/>
                </a:cubicBezTo>
                <a:cubicBezTo>
                  <a:pt x="120" y="84"/>
                  <a:pt x="126" y="80"/>
                  <a:pt x="126" y="74"/>
                </a:cubicBezTo>
                <a:cubicBezTo>
                  <a:pt x="126" y="69"/>
                  <a:pt x="120" y="65"/>
                  <a:pt x="113" y="65"/>
                </a:cubicBezTo>
                <a:close/>
              </a:path>
            </a:pathLst>
          </a:custGeom>
          <a:gradFill flip="none" rotWithShape="1">
            <a:gsLst>
              <a:gs pos="27000">
                <a:srgbClr val="FF7711"/>
              </a:gs>
              <a:gs pos="59000">
                <a:srgbClr val="FFAA01"/>
              </a:gs>
              <a:gs pos="100000">
                <a:srgbClr val="FECE02"/>
              </a:gs>
              <a:gs pos="0">
                <a:srgbClr val="C73E01"/>
              </a:gs>
              <a:gs pos="80000">
                <a:srgbClr val="FFC000"/>
              </a:gs>
            </a:gsLst>
            <a:lin ang="1080000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Freeform 17">
            <a:extLst>
              <a:ext uri="{FF2B5EF4-FFF2-40B4-BE49-F238E27FC236}">
                <a16:creationId xmlns:a16="http://schemas.microsoft.com/office/drawing/2014/main" id="{B625EC14-3622-43EF-B301-92D7FF16B460}"/>
              </a:ext>
            </a:extLst>
          </p:cNvPr>
          <p:cNvSpPr>
            <a:spLocks/>
          </p:cNvSpPr>
          <p:nvPr/>
        </p:nvSpPr>
        <p:spPr bwMode="auto">
          <a:xfrm>
            <a:off x="5719841" y="2726531"/>
            <a:ext cx="1427164" cy="1404937"/>
          </a:xfrm>
          <a:custGeom>
            <a:avLst/>
            <a:gdLst>
              <a:gd name="T0" fmla="*/ 145 w 145"/>
              <a:gd name="T1" fmla="*/ 74 h 143"/>
              <a:gd name="T2" fmla="*/ 133 w 145"/>
              <a:gd name="T3" fmla="*/ 88 h 143"/>
              <a:gd name="T4" fmla="*/ 8 w 145"/>
              <a:gd name="T5" fmla="*/ 143 h 143"/>
              <a:gd name="T6" fmla="*/ 2 w 145"/>
              <a:gd name="T7" fmla="*/ 141 h 143"/>
              <a:gd name="T8" fmla="*/ 0 w 145"/>
              <a:gd name="T9" fmla="*/ 135 h 143"/>
              <a:gd name="T10" fmla="*/ 6 w 145"/>
              <a:gd name="T11" fmla="*/ 108 h 143"/>
              <a:gd name="T12" fmla="*/ 50 w 145"/>
              <a:gd name="T13" fmla="*/ 73 h 143"/>
              <a:gd name="T14" fmla="*/ 21 w 145"/>
              <a:gd name="T15" fmla="*/ 44 h 143"/>
              <a:gd name="T16" fmla="*/ 29 w 145"/>
              <a:gd name="T17" fmla="*/ 8 h 143"/>
              <a:gd name="T18" fmla="*/ 36 w 145"/>
              <a:gd name="T19" fmla="*/ 1 h 143"/>
              <a:gd name="T20" fmla="*/ 44 w 145"/>
              <a:gd name="T21" fmla="*/ 3 h 143"/>
              <a:gd name="T22" fmla="*/ 138 w 145"/>
              <a:gd name="T23" fmla="*/ 61 h 143"/>
              <a:gd name="T24" fmla="*/ 145 w 145"/>
              <a:gd name="T25" fmla="*/ 74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45" h="143">
                <a:moveTo>
                  <a:pt x="145" y="74"/>
                </a:moveTo>
                <a:cubicBezTo>
                  <a:pt x="145" y="82"/>
                  <a:pt x="133" y="88"/>
                  <a:pt x="133" y="88"/>
                </a:cubicBezTo>
                <a:cubicBezTo>
                  <a:pt x="8" y="143"/>
                  <a:pt x="8" y="143"/>
                  <a:pt x="8" y="143"/>
                </a:cubicBezTo>
                <a:cubicBezTo>
                  <a:pt x="8" y="143"/>
                  <a:pt x="4" y="143"/>
                  <a:pt x="2" y="141"/>
                </a:cubicBezTo>
                <a:cubicBezTo>
                  <a:pt x="0" y="139"/>
                  <a:pt x="0" y="135"/>
                  <a:pt x="0" y="135"/>
                </a:cubicBezTo>
                <a:cubicBezTo>
                  <a:pt x="6" y="108"/>
                  <a:pt x="6" y="108"/>
                  <a:pt x="6" y="108"/>
                </a:cubicBezTo>
                <a:cubicBezTo>
                  <a:pt x="6" y="108"/>
                  <a:pt x="50" y="92"/>
                  <a:pt x="50" y="73"/>
                </a:cubicBezTo>
                <a:cubicBezTo>
                  <a:pt x="49" y="57"/>
                  <a:pt x="21" y="44"/>
                  <a:pt x="21" y="44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31" y="3"/>
                  <a:pt x="36" y="1"/>
                </a:cubicBezTo>
                <a:cubicBezTo>
                  <a:pt x="40" y="0"/>
                  <a:pt x="44" y="3"/>
                  <a:pt x="44" y="3"/>
                </a:cubicBezTo>
                <a:cubicBezTo>
                  <a:pt x="138" y="61"/>
                  <a:pt x="138" y="61"/>
                  <a:pt x="138" y="61"/>
                </a:cubicBezTo>
                <a:cubicBezTo>
                  <a:pt x="138" y="61"/>
                  <a:pt x="145" y="65"/>
                  <a:pt x="145" y="74"/>
                </a:cubicBezTo>
                <a:close/>
              </a:path>
            </a:pathLst>
          </a:custGeom>
          <a:gradFill flip="none" rotWithShape="1">
            <a:gsLst>
              <a:gs pos="17000">
                <a:srgbClr val="00B0F0">
                  <a:shade val="30000"/>
                  <a:satMod val="115000"/>
                </a:srgbClr>
              </a:gs>
              <a:gs pos="56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Freeform 18">
            <a:extLst>
              <a:ext uri="{FF2B5EF4-FFF2-40B4-BE49-F238E27FC236}">
                <a16:creationId xmlns:a16="http://schemas.microsoft.com/office/drawing/2014/main" id="{873DB4A0-3776-4155-8271-A1A009318C9B}"/>
              </a:ext>
            </a:extLst>
          </p:cNvPr>
          <p:cNvSpPr>
            <a:spLocks/>
          </p:cNvSpPr>
          <p:nvPr/>
        </p:nvSpPr>
        <p:spPr bwMode="auto">
          <a:xfrm>
            <a:off x="4834017" y="2855118"/>
            <a:ext cx="1247775" cy="1219200"/>
          </a:xfrm>
          <a:custGeom>
            <a:avLst/>
            <a:gdLst>
              <a:gd name="T0" fmla="*/ 127 w 127"/>
              <a:gd name="T1" fmla="*/ 64 h 124"/>
              <a:gd name="T2" fmla="*/ 117 w 127"/>
              <a:gd name="T3" fmla="*/ 76 h 124"/>
              <a:gd name="T4" fmla="*/ 8 w 127"/>
              <a:gd name="T5" fmla="*/ 124 h 124"/>
              <a:gd name="T6" fmla="*/ 2 w 127"/>
              <a:gd name="T7" fmla="*/ 123 h 124"/>
              <a:gd name="T8" fmla="*/ 1 w 127"/>
              <a:gd name="T9" fmla="*/ 118 h 124"/>
              <a:gd name="T10" fmla="*/ 6 w 127"/>
              <a:gd name="T11" fmla="*/ 94 h 124"/>
              <a:gd name="T12" fmla="*/ 39 w 127"/>
              <a:gd name="T13" fmla="*/ 62 h 124"/>
              <a:gd name="T14" fmla="*/ 19 w 127"/>
              <a:gd name="T15" fmla="*/ 38 h 124"/>
              <a:gd name="T16" fmla="*/ 26 w 127"/>
              <a:gd name="T17" fmla="*/ 6 h 124"/>
              <a:gd name="T18" fmla="*/ 32 w 127"/>
              <a:gd name="T19" fmla="*/ 1 h 124"/>
              <a:gd name="T20" fmla="*/ 39 w 127"/>
              <a:gd name="T21" fmla="*/ 2 h 124"/>
              <a:gd name="T22" fmla="*/ 121 w 127"/>
              <a:gd name="T23" fmla="*/ 52 h 124"/>
              <a:gd name="T24" fmla="*/ 127 w 127"/>
              <a:gd name="T25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27" h="124">
                <a:moveTo>
                  <a:pt x="127" y="64"/>
                </a:moveTo>
                <a:cubicBezTo>
                  <a:pt x="127" y="71"/>
                  <a:pt x="117" y="76"/>
                  <a:pt x="117" y="76"/>
                </a:cubicBezTo>
                <a:cubicBezTo>
                  <a:pt x="8" y="124"/>
                  <a:pt x="8" y="124"/>
                  <a:pt x="8" y="124"/>
                </a:cubicBezTo>
                <a:cubicBezTo>
                  <a:pt x="8" y="124"/>
                  <a:pt x="4" y="124"/>
                  <a:pt x="2" y="123"/>
                </a:cubicBezTo>
                <a:cubicBezTo>
                  <a:pt x="0" y="121"/>
                  <a:pt x="1" y="118"/>
                  <a:pt x="1" y="118"/>
                </a:cubicBezTo>
                <a:cubicBezTo>
                  <a:pt x="6" y="94"/>
                  <a:pt x="6" y="94"/>
                  <a:pt x="6" y="94"/>
                </a:cubicBezTo>
                <a:cubicBezTo>
                  <a:pt x="6" y="94"/>
                  <a:pt x="39" y="81"/>
                  <a:pt x="39" y="62"/>
                </a:cubicBezTo>
                <a:cubicBezTo>
                  <a:pt x="40" y="48"/>
                  <a:pt x="19" y="38"/>
                  <a:pt x="19" y="38"/>
                </a:cubicBezTo>
                <a:cubicBezTo>
                  <a:pt x="26" y="6"/>
                  <a:pt x="26" y="6"/>
                  <a:pt x="26" y="6"/>
                </a:cubicBezTo>
                <a:cubicBezTo>
                  <a:pt x="26" y="6"/>
                  <a:pt x="28" y="2"/>
                  <a:pt x="32" y="1"/>
                </a:cubicBezTo>
                <a:cubicBezTo>
                  <a:pt x="36" y="0"/>
                  <a:pt x="39" y="2"/>
                  <a:pt x="39" y="2"/>
                </a:cubicBezTo>
                <a:cubicBezTo>
                  <a:pt x="121" y="52"/>
                  <a:pt x="121" y="52"/>
                  <a:pt x="121" y="52"/>
                </a:cubicBezTo>
                <a:cubicBezTo>
                  <a:pt x="121" y="52"/>
                  <a:pt x="127" y="57"/>
                  <a:pt x="127" y="64"/>
                </a:cubicBezTo>
                <a:close/>
              </a:path>
            </a:pathLst>
          </a:custGeom>
          <a:gradFill flip="none" rotWithShape="1">
            <a:gsLst>
              <a:gs pos="17000">
                <a:srgbClr val="00B0F0">
                  <a:shade val="30000"/>
                  <a:satMod val="115000"/>
                </a:srgbClr>
              </a:gs>
              <a:gs pos="56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Freeform 19">
            <a:extLst>
              <a:ext uri="{FF2B5EF4-FFF2-40B4-BE49-F238E27FC236}">
                <a16:creationId xmlns:a16="http://schemas.microsoft.com/office/drawing/2014/main" id="{06CE6D84-3548-4685-A4CB-D5B35EFC9E72}"/>
              </a:ext>
            </a:extLst>
          </p:cNvPr>
          <p:cNvSpPr>
            <a:spLocks/>
          </p:cNvSpPr>
          <p:nvPr/>
        </p:nvSpPr>
        <p:spPr bwMode="auto">
          <a:xfrm>
            <a:off x="4138691" y="2963068"/>
            <a:ext cx="990600" cy="1003300"/>
          </a:xfrm>
          <a:custGeom>
            <a:avLst/>
            <a:gdLst>
              <a:gd name="T0" fmla="*/ 15 w 101"/>
              <a:gd name="T1" fmla="*/ 31 h 102"/>
              <a:gd name="T2" fmla="*/ 21 w 101"/>
              <a:gd name="T3" fmla="*/ 5 h 102"/>
              <a:gd name="T4" fmla="*/ 26 w 101"/>
              <a:gd name="T5" fmla="*/ 1 h 102"/>
              <a:gd name="T6" fmla="*/ 32 w 101"/>
              <a:gd name="T7" fmla="*/ 2 h 102"/>
              <a:gd name="T8" fmla="*/ 95 w 101"/>
              <a:gd name="T9" fmla="*/ 41 h 102"/>
              <a:gd name="T10" fmla="*/ 101 w 101"/>
              <a:gd name="T11" fmla="*/ 51 h 102"/>
              <a:gd name="T12" fmla="*/ 94 w 101"/>
              <a:gd name="T13" fmla="*/ 63 h 102"/>
              <a:gd name="T14" fmla="*/ 6 w 101"/>
              <a:gd name="T15" fmla="*/ 102 h 102"/>
              <a:gd name="T16" fmla="*/ 2 w 101"/>
              <a:gd name="T17" fmla="*/ 101 h 102"/>
              <a:gd name="T18" fmla="*/ 0 w 101"/>
              <a:gd name="T19" fmla="*/ 97 h 102"/>
              <a:gd name="T20" fmla="*/ 5 w 101"/>
              <a:gd name="T21" fmla="*/ 77 h 102"/>
              <a:gd name="T22" fmla="*/ 15 w 101"/>
              <a:gd name="T23" fmla="*/ 31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1" h="102">
                <a:moveTo>
                  <a:pt x="15" y="31"/>
                </a:moveTo>
                <a:cubicBezTo>
                  <a:pt x="21" y="5"/>
                  <a:pt x="21" y="5"/>
                  <a:pt x="21" y="5"/>
                </a:cubicBezTo>
                <a:cubicBezTo>
                  <a:pt x="21" y="5"/>
                  <a:pt x="22" y="2"/>
                  <a:pt x="26" y="1"/>
                </a:cubicBezTo>
                <a:cubicBezTo>
                  <a:pt x="29" y="0"/>
                  <a:pt x="32" y="2"/>
                  <a:pt x="32" y="2"/>
                </a:cubicBezTo>
                <a:cubicBezTo>
                  <a:pt x="95" y="41"/>
                  <a:pt x="95" y="41"/>
                  <a:pt x="95" y="41"/>
                </a:cubicBezTo>
                <a:cubicBezTo>
                  <a:pt x="95" y="41"/>
                  <a:pt x="101" y="46"/>
                  <a:pt x="101" y="51"/>
                </a:cubicBezTo>
                <a:cubicBezTo>
                  <a:pt x="101" y="60"/>
                  <a:pt x="94" y="63"/>
                  <a:pt x="94" y="63"/>
                </a:cubicBezTo>
                <a:cubicBezTo>
                  <a:pt x="6" y="102"/>
                  <a:pt x="6" y="102"/>
                  <a:pt x="6" y="102"/>
                </a:cubicBezTo>
                <a:cubicBezTo>
                  <a:pt x="6" y="102"/>
                  <a:pt x="3" y="102"/>
                  <a:pt x="2" y="101"/>
                </a:cubicBezTo>
                <a:cubicBezTo>
                  <a:pt x="0" y="99"/>
                  <a:pt x="0" y="97"/>
                  <a:pt x="0" y="97"/>
                </a:cubicBezTo>
                <a:cubicBezTo>
                  <a:pt x="5" y="77"/>
                  <a:pt x="5" y="77"/>
                  <a:pt x="5" y="77"/>
                </a:cubicBezTo>
                <a:lnTo>
                  <a:pt x="15" y="31"/>
                </a:lnTo>
                <a:close/>
              </a:path>
            </a:pathLst>
          </a:custGeom>
          <a:gradFill flip="none" rotWithShape="1">
            <a:gsLst>
              <a:gs pos="17000">
                <a:srgbClr val="00B0F0">
                  <a:shade val="30000"/>
                  <a:satMod val="115000"/>
                </a:srgbClr>
              </a:gs>
              <a:gs pos="56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3175" cap="flat" cmpd="sng" algn="ctr">
            <a:solidFill>
              <a:srgbClr val="FFFFFF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2" name="组合 19">
            <a:extLst>
              <a:ext uri="{FF2B5EF4-FFF2-40B4-BE49-F238E27FC236}">
                <a16:creationId xmlns:a16="http://schemas.microsoft.com/office/drawing/2014/main" id="{8B6E7FD1-44EA-4FC2-B3D6-C27464EE916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67741" y="2407443"/>
            <a:ext cx="2457450" cy="752475"/>
            <a:chOff x="1579814" y="1583447"/>
            <a:chExt cx="2458346" cy="752172"/>
          </a:xfrm>
        </p:grpSpPr>
        <p:sp>
          <p:nvSpPr>
            <p:cNvPr id="33" name="任意多边形 30">
              <a:extLst>
                <a:ext uri="{FF2B5EF4-FFF2-40B4-BE49-F238E27FC236}">
                  <a16:creationId xmlns:a16="http://schemas.microsoft.com/office/drawing/2014/main" id="{FD840570-7849-4404-A1AD-22FC53909464}"/>
                </a:ext>
              </a:extLst>
            </p:cNvPr>
            <p:cNvSpPr/>
            <p:nvPr/>
          </p:nvSpPr>
          <p:spPr>
            <a:xfrm flipH="1">
              <a:off x="1581402" y="2059505"/>
              <a:ext cx="2456758" cy="276114"/>
            </a:xfrm>
            <a:custGeom>
              <a:avLst/>
              <a:gdLst>
                <a:gd name="connsiteX0" fmla="*/ 0 w 1600200"/>
                <a:gd name="connsiteY0" fmla="*/ 552450 h 552450"/>
                <a:gd name="connsiteX1" fmla="*/ 171450 w 1600200"/>
                <a:gd name="connsiteY1" fmla="*/ 0 h 552450"/>
                <a:gd name="connsiteX2" fmla="*/ 1600200 w 16002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552450">
                  <a:moveTo>
                    <a:pt x="0" y="552450"/>
                  </a:moveTo>
                  <a:lnTo>
                    <a:pt x="171450" y="0"/>
                  </a:lnTo>
                  <a:lnTo>
                    <a:pt x="160020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ysDot"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34" name="组合 21">
              <a:extLst>
                <a:ext uri="{FF2B5EF4-FFF2-40B4-BE49-F238E27FC236}">
                  <a16:creationId xmlns:a16="http://schemas.microsoft.com/office/drawing/2014/main" id="{89541E5C-2DA7-4EDD-A24A-D345C3CD0B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9814" y="1583447"/>
              <a:ext cx="2183608" cy="463363"/>
              <a:chOff x="-362770" y="3102960"/>
              <a:chExt cx="2183608" cy="463363"/>
            </a:xfrm>
          </p:grpSpPr>
          <p:sp>
            <p:nvSpPr>
              <p:cNvPr id="35" name="TextBox 11">
                <a:extLst>
                  <a:ext uri="{FF2B5EF4-FFF2-40B4-BE49-F238E27FC236}">
                    <a16:creationId xmlns:a16="http://schemas.microsoft.com/office/drawing/2014/main" id="{5EFDC28A-B84A-40F2-A292-C3D0AAB1E0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4245" y="3102960"/>
                <a:ext cx="114659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lvl="0" defTabSz="914400" eaLnBrk="1" hangingPunct="1"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lang="en-US" altLang="zh-CN" sz="1200" kern="0" dirty="0">
                  <a:latin typeface="微软雅黑" pitchFamily="34" charset="-122"/>
                  <a:ea typeface="微软雅黑" pitchFamily="34" charset="-122"/>
                </a:endParaRPr>
              </a:p>
              <a:p>
                <a:pPr lvl="0" defTabSz="914400" eaLnBrk="1" hangingPunct="1"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lang="en-US" altLang="zh-CN" sz="1200" kern="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6" name="TextBox 33">
                <a:extLst>
                  <a:ext uri="{FF2B5EF4-FFF2-40B4-BE49-F238E27FC236}">
                    <a16:creationId xmlns:a16="http://schemas.microsoft.com/office/drawing/2014/main" id="{EFBC3D6B-2C13-497D-B75A-4249583228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2770" y="3102960"/>
                <a:ext cx="114659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lvl="0" defTabSz="914400" eaLnBrk="1" hangingPunct="1"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lang="en-US" altLang="zh-CN" sz="1200" kern="0" dirty="0">
                  <a:latin typeface="微软雅黑" pitchFamily="34" charset="-122"/>
                  <a:ea typeface="微软雅黑" pitchFamily="34" charset="-122"/>
                </a:endParaRPr>
              </a:p>
              <a:p>
                <a:pPr lvl="0" defTabSz="914400" eaLnBrk="1" hangingPunct="1"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lang="en-US" altLang="zh-CN" sz="1200" kern="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grpSp>
        <p:nvGrpSpPr>
          <p:cNvPr id="37" name="组合 26">
            <a:extLst>
              <a:ext uri="{FF2B5EF4-FFF2-40B4-BE49-F238E27FC236}">
                <a16:creationId xmlns:a16="http://schemas.microsoft.com/office/drawing/2014/main" id="{E9DB1536-4087-4B07-A352-680DA5DCA70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054804" y="1731168"/>
            <a:ext cx="2184400" cy="463550"/>
            <a:chOff x="-362770" y="3102960"/>
            <a:chExt cx="2183514" cy="463550"/>
          </a:xfrm>
        </p:grpSpPr>
        <p:sp>
          <p:nvSpPr>
            <p:cNvPr id="38" name="TextBox 11">
              <a:extLst>
                <a:ext uri="{FF2B5EF4-FFF2-40B4-BE49-F238E27FC236}">
                  <a16:creationId xmlns:a16="http://schemas.microsoft.com/office/drawing/2014/main" id="{188B99A8-67F1-42D2-BB77-75AA6F5EB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9" name="TextBox 11">
              <a:extLst>
                <a:ext uri="{FF2B5EF4-FFF2-40B4-BE49-F238E27FC236}">
                  <a16:creationId xmlns:a16="http://schemas.microsoft.com/office/drawing/2014/main" id="{B2DABD2A-C132-492F-B9F6-6C874BFCF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0" name="组合 29">
            <a:extLst>
              <a:ext uri="{FF2B5EF4-FFF2-40B4-BE49-F238E27FC236}">
                <a16:creationId xmlns:a16="http://schemas.microsoft.com/office/drawing/2014/main" id="{F4620212-799B-4883-B74C-6407A6932E4C}"/>
              </a:ext>
            </a:extLst>
          </p:cNvPr>
          <p:cNvGrpSpPr>
            <a:grpSpLocks/>
          </p:cNvGrpSpPr>
          <p:nvPr/>
        </p:nvGrpSpPr>
        <p:grpSpPr bwMode="auto">
          <a:xfrm>
            <a:off x="1949529" y="2704306"/>
            <a:ext cx="2459037" cy="752475"/>
            <a:chOff x="1579814" y="1583447"/>
            <a:chExt cx="2458346" cy="752172"/>
          </a:xfrm>
        </p:grpSpPr>
        <p:sp>
          <p:nvSpPr>
            <p:cNvPr id="41" name="任意多边形 38">
              <a:extLst>
                <a:ext uri="{FF2B5EF4-FFF2-40B4-BE49-F238E27FC236}">
                  <a16:creationId xmlns:a16="http://schemas.microsoft.com/office/drawing/2014/main" id="{A0F10382-242F-4CD6-958C-A28DEDCD5995}"/>
                </a:ext>
              </a:extLst>
            </p:cNvPr>
            <p:cNvSpPr/>
            <p:nvPr/>
          </p:nvSpPr>
          <p:spPr>
            <a:xfrm flipH="1">
              <a:off x="1581401" y="2059505"/>
              <a:ext cx="2456759" cy="276114"/>
            </a:xfrm>
            <a:custGeom>
              <a:avLst/>
              <a:gdLst>
                <a:gd name="connsiteX0" fmla="*/ 0 w 1600200"/>
                <a:gd name="connsiteY0" fmla="*/ 552450 h 552450"/>
                <a:gd name="connsiteX1" fmla="*/ 171450 w 1600200"/>
                <a:gd name="connsiteY1" fmla="*/ 0 h 552450"/>
                <a:gd name="connsiteX2" fmla="*/ 1600200 w 1600200"/>
                <a:gd name="connsiteY2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552450">
                  <a:moveTo>
                    <a:pt x="0" y="552450"/>
                  </a:moveTo>
                  <a:lnTo>
                    <a:pt x="171450" y="0"/>
                  </a:lnTo>
                  <a:lnTo>
                    <a:pt x="160020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ysDot"/>
              <a:headEnd type="oval" w="med" len="med"/>
              <a:tailEnd type="triangle" w="med" len="me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42" name="组合 31">
              <a:extLst>
                <a:ext uri="{FF2B5EF4-FFF2-40B4-BE49-F238E27FC236}">
                  <a16:creationId xmlns:a16="http://schemas.microsoft.com/office/drawing/2014/main" id="{C84473A7-CAC8-4E1A-BA5E-88B703C809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79814" y="1583447"/>
              <a:ext cx="2183786" cy="463363"/>
              <a:chOff x="-362770" y="3102960"/>
              <a:chExt cx="2183786" cy="463363"/>
            </a:xfrm>
          </p:grpSpPr>
          <p:sp>
            <p:nvSpPr>
              <p:cNvPr id="43" name="TextBox 11">
                <a:extLst>
                  <a:ext uri="{FF2B5EF4-FFF2-40B4-BE49-F238E27FC236}">
                    <a16:creationId xmlns:a16="http://schemas.microsoft.com/office/drawing/2014/main" id="{FF55DB34-BDFC-459D-AB20-21A3C967FC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5163" y="3102960"/>
                <a:ext cx="114585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lvl="0" defTabSz="914400" eaLnBrk="1" hangingPunct="1"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lang="en-US" altLang="zh-CN" sz="1200" kern="0" dirty="0">
                  <a:latin typeface="微软雅黑" pitchFamily="34" charset="-122"/>
                  <a:ea typeface="微软雅黑" pitchFamily="34" charset="-122"/>
                </a:endParaRPr>
              </a:p>
              <a:p>
                <a:pPr lvl="0" defTabSz="914400" eaLnBrk="1" hangingPunct="1">
                  <a:defRPr/>
                </a:pPr>
                <a:r>
                  <a:rPr lang="zh-CN" altLang="en-US" sz="1200" kern="0" dirty="0"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lang="en-US" altLang="zh-CN" sz="1200" kern="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44" name="TextBox 11">
                <a:extLst>
                  <a:ext uri="{FF2B5EF4-FFF2-40B4-BE49-F238E27FC236}">
                    <a16:creationId xmlns:a16="http://schemas.microsoft.com/office/drawing/2014/main" id="{6A396444-8962-46D7-82B2-40BE4F0A05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362770" y="3102960"/>
                <a:ext cx="1145853" cy="463363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    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0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点击添加文本</a:t>
                </a:r>
                <a:endParaRPr kumimoji="0" lang="en-US" altLang="zh-CN" sz="1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</p:grpSp>
      <p:sp>
        <p:nvSpPr>
          <p:cNvPr id="45" name="任意多边形 42">
            <a:extLst>
              <a:ext uri="{FF2B5EF4-FFF2-40B4-BE49-F238E27FC236}">
                <a16:creationId xmlns:a16="http://schemas.microsoft.com/office/drawing/2014/main" id="{A256EF4E-EB66-4F7C-816E-1EDBD409FD9B}"/>
              </a:ext>
            </a:extLst>
          </p:cNvPr>
          <p:cNvSpPr/>
          <p:nvPr/>
        </p:nvSpPr>
        <p:spPr>
          <a:xfrm>
            <a:off x="6434216" y="2209006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6" name="任意多边形 43">
            <a:extLst>
              <a:ext uri="{FF2B5EF4-FFF2-40B4-BE49-F238E27FC236}">
                <a16:creationId xmlns:a16="http://schemas.microsoft.com/office/drawing/2014/main" id="{11EA251E-BDA2-40BF-8482-3288E6177FDE}"/>
              </a:ext>
            </a:extLst>
          </p:cNvPr>
          <p:cNvSpPr/>
          <p:nvPr/>
        </p:nvSpPr>
        <p:spPr>
          <a:xfrm flipH="1">
            <a:off x="4784804" y="2202656"/>
            <a:ext cx="647700" cy="965200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" fmla="*/ 0 w 647700"/>
              <a:gd name="connsiteY0" fmla="*/ 965200 h 965200"/>
              <a:gd name="connsiteX1" fmla="*/ 101600 w 647700"/>
              <a:gd name="connsiteY1" fmla="*/ 520700 h 965200"/>
              <a:gd name="connsiteX2" fmla="*/ 647700 w 647700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headEnd type="oval" w="med" len="med"/>
            <a:tailEnd type="triangle" w="med" len="me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1747F9C1-9DDF-47FE-861B-B7A05EF0350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692604" y="1745456"/>
            <a:ext cx="2184400" cy="463550"/>
            <a:chOff x="-362770" y="3102960"/>
            <a:chExt cx="2183514" cy="463550"/>
          </a:xfrm>
        </p:grpSpPr>
        <p:sp>
          <p:nvSpPr>
            <p:cNvPr id="48" name="TextBox 11">
              <a:extLst>
                <a:ext uri="{FF2B5EF4-FFF2-40B4-BE49-F238E27FC236}">
                  <a16:creationId xmlns:a16="http://schemas.microsoft.com/office/drawing/2014/main" id="{39466934-47B7-44DC-829C-743C3BDF83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034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49" name="TextBox 11">
              <a:extLst>
                <a:ext uri="{FF2B5EF4-FFF2-40B4-BE49-F238E27FC236}">
                  <a16:creationId xmlns:a16="http://schemas.microsoft.com/office/drawing/2014/main" id="{687B31EC-1307-4F7B-8943-A860D9994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62770" y="3102960"/>
              <a:ext cx="1145710" cy="463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    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  <a:p>
              <a:pPr lvl="0" defTabSz="914400" eaLnBrk="1" hangingPunct="1">
                <a:defRPr/>
              </a:pPr>
              <a:r>
                <a:rPr lang="zh-CN" altLang="en-US" sz="1200" kern="0" dirty="0">
                  <a:latin typeface="微软雅黑" pitchFamily="34" charset="-122"/>
                  <a:ea typeface="微软雅黑" pitchFamily="34" charset="-122"/>
                </a:rPr>
                <a:t>点击添加文本</a:t>
              </a:r>
              <a:endParaRPr lang="en-US" altLang="zh-CN" sz="1200" kern="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2563296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水滴</Template>
  <TotalTime>148</TotalTime>
  <Words>48</Words>
  <Application>Microsoft Office PowerPoint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微软雅黑</vt:lpstr>
      <vt:lpstr>Arial</vt:lpstr>
      <vt:lpstr>Tw Cen MT</vt:lpstr>
      <vt:lpstr>水滴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15</cp:revision>
  <dcterms:created xsi:type="dcterms:W3CDTF">2018-10-25T07:04:23Z</dcterms:created>
  <dcterms:modified xsi:type="dcterms:W3CDTF">2018-10-26T05:45:33Z</dcterms:modified>
</cp:coreProperties>
</file>