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8D98A-4927-4484-A15F-99F7E4F4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449C6C-FA3C-443F-AEAA-77B0F324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8F6C3C-0C76-4E75-817F-D95F05A8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B29CB-4D83-482E-949D-9A7A614C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2964-6C8D-4C6A-8CC4-7696A7E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68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4399-3C25-4C4C-94C5-98B62617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4F1CF-6EB1-4832-BEC4-798E10114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9ACF-B8BF-4B3D-B7E6-0E03984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CA350-D4C9-4BBD-AB77-BD869DB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179F2D-0976-42EC-B94C-9BE05183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31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2CD243-6F3A-4D77-A1EA-4C78B9165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0B764A-FF6C-4F66-8F81-0804404BD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9D99-1A32-4F8A-A00F-A62983A9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251CF-7EF3-4CAC-8CEE-4C9DCE27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6D72E-5BE3-4664-8AD1-FB1C26A8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54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3B842-6656-44EE-9CC1-CD0DC243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45F8B-8C2B-4EF1-84ED-DB419472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F3AC03-7582-4042-BDDC-584A018F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E5AD2B-4802-49CE-9677-9687EF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2201A8-A8C0-4860-9343-A363F4C5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96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7DC549-00F5-4F1C-BFF8-1D9DF411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626DF7-9CAF-4BF6-B88F-E6FA179D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362196-E920-45E3-AB5E-A23D355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6F857-4171-4D8B-9E73-BBB53630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6E9C8-B23D-43EC-BA53-E8F83393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60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7C59F-CE36-4C18-B5EE-0263208E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49656-8B0C-4D56-84D3-7BED1CA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801365-07E9-47EF-A5DE-FE0ED69E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872EA6-CFFC-44DB-9F8A-53F340E9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56DFD-81E2-49DB-B7B5-A509002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A28997-8E29-4F6B-8211-35ACACE7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24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AFBD7-0FBD-4901-8F9F-56ADA3E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D7FA6-F978-4A8F-BCA8-D12F456D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9391A5-94CB-46A7-BA21-0EDB00C6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2BE7B9-28F5-4EBE-8F93-D560DE256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B2D92-D90B-4369-9463-1B63F572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1D50E2-9AE4-42DA-85D6-C644AA9A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8B71EB7-7EA6-4AA8-AD05-E2A0A30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B8BAB-A1FC-4DB5-91AB-17C027A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25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F327F-68CC-43D8-AA84-58BFB840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DAF4F9-37D8-4515-AC4A-8B973AD9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BAB6AE-02F7-4A8C-B369-676DF83A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1CD218-38FB-4FF0-AF16-D484B00C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218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7545A1-9DA5-484D-94AF-3757203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37E8A7-BF90-4AE4-8974-297F9F21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8D083B-27EE-468B-98D8-54B4A36B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10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8AE89-E461-439C-8A6B-0D58F4D8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FA2DA-1DDE-4F55-988A-505EFAF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29D83-ECC7-4D5B-8A56-901ECCCA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78871-AFC4-4080-AFE7-8B428FD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1D117-811F-4483-A5C1-CB00164E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8E655-BE46-45FD-9914-E893C63E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34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BFC1-32D3-45F7-B909-AFA01D00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9BCD2F-2B7F-47E2-9E84-31755995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7FF951-BF55-4E9D-A39A-FB5CF134F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AEA20F-B3E0-48C0-8804-8CA67640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9DD91B-7C53-4299-BCCD-182F20B1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A8FBCD-AF60-4C47-ABCB-404D6896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46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3FF2B1-9B87-4C13-90A2-D35D7E25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F8DFA6-F476-4482-A5F3-66D34D5B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75DA8-1291-4CCE-B394-DE70D426A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BE8362-9154-4800-99AE-0FFFC178A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5112F-C331-45F6-AE3C-051DB5599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49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组合 147">
            <a:extLst>
              <a:ext uri="{FF2B5EF4-FFF2-40B4-BE49-F238E27FC236}">
                <a16:creationId xmlns:a16="http://schemas.microsoft.com/office/drawing/2014/main" id="{EF9DC989-1FA4-4146-A475-795368C8E4CC}"/>
              </a:ext>
            </a:extLst>
          </p:cNvPr>
          <p:cNvGrpSpPr/>
          <p:nvPr/>
        </p:nvGrpSpPr>
        <p:grpSpPr>
          <a:xfrm>
            <a:off x="1690255" y="1314274"/>
            <a:ext cx="9207198" cy="4282961"/>
            <a:chOff x="1226313" y="1685498"/>
            <a:chExt cx="6429421" cy="3255670"/>
          </a:xfrm>
        </p:grpSpPr>
        <p:grpSp>
          <p:nvGrpSpPr>
            <p:cNvPr id="149" name="组合 148">
              <a:extLst>
                <a:ext uri="{FF2B5EF4-FFF2-40B4-BE49-F238E27FC236}">
                  <a16:creationId xmlns:a16="http://schemas.microsoft.com/office/drawing/2014/main" id="{D54E7812-FFC8-4426-9FBB-545B44DAC57C}"/>
                </a:ext>
              </a:extLst>
            </p:cNvPr>
            <p:cNvGrpSpPr/>
            <p:nvPr/>
          </p:nvGrpSpPr>
          <p:grpSpPr>
            <a:xfrm>
              <a:off x="6012660" y="2512276"/>
              <a:ext cx="1643074" cy="1643074"/>
              <a:chOff x="7429520" y="1785926"/>
              <a:chExt cx="1357354" cy="1285884"/>
            </a:xfrm>
          </p:grpSpPr>
          <p:sp>
            <p:nvSpPr>
              <p:cNvPr id="172" name="任意多边形 58">
                <a:extLst>
                  <a:ext uri="{FF2B5EF4-FFF2-40B4-BE49-F238E27FC236}">
                    <a16:creationId xmlns:a16="http://schemas.microsoft.com/office/drawing/2014/main" id="{B0D4E411-BEF8-4903-8B0C-EEE53378AB5B}"/>
                  </a:ext>
                </a:extLst>
              </p:cNvPr>
              <p:cNvSpPr/>
              <p:nvPr/>
            </p:nvSpPr>
            <p:spPr>
              <a:xfrm>
                <a:off x="7429520" y="1785926"/>
                <a:ext cx="1357354" cy="1285884"/>
              </a:xfrm>
              <a:custGeom>
                <a:avLst/>
                <a:gdLst>
                  <a:gd name="connsiteX0" fmla="*/ 0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0 w 1571636"/>
                  <a:gd name="connsiteY6" fmla="*/ 0 h 1285884"/>
                  <a:gd name="connsiteX0" fmla="*/ 571472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571472 w 1571636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414377 w 1000164"/>
                  <a:gd name="connsiteY5" fmla="*/ 642942 h 1285884"/>
                  <a:gd name="connsiteX6" fmla="*/ 0 w 1000164"/>
                  <a:gd name="connsiteY6" fmla="*/ 0 h 1285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164" h="1285884">
                    <a:moveTo>
                      <a:pt x="0" y="0"/>
                    </a:moveTo>
                    <a:lnTo>
                      <a:pt x="14315" y="0"/>
                    </a:lnTo>
                    <a:lnTo>
                      <a:pt x="1000164" y="642942"/>
                    </a:lnTo>
                    <a:lnTo>
                      <a:pt x="14315" y="1285884"/>
                    </a:lnTo>
                    <a:lnTo>
                      <a:pt x="0" y="1285884"/>
                    </a:lnTo>
                    <a:lnTo>
                      <a:pt x="414377" y="64294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85000"/>
                      <a:shade val="30000"/>
                      <a:satMod val="115000"/>
                    </a:sysClr>
                  </a:gs>
                  <a:gs pos="50000">
                    <a:sysClr val="window" lastClr="FFFFFF">
                      <a:lumMod val="85000"/>
                      <a:shade val="67500"/>
                      <a:satMod val="115000"/>
                    </a:sysClr>
                  </a:gs>
                  <a:gs pos="100000">
                    <a:sysClr val="window" lastClr="FFFFFF">
                      <a:lumMod val="85000"/>
                      <a:shade val="100000"/>
                      <a:satMod val="115000"/>
                    </a:sysClr>
                  </a:gs>
                </a:gsLst>
                <a:lin ang="16200000" scaled="1"/>
                <a:tileRect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73" name="任意多边形 59">
                <a:extLst>
                  <a:ext uri="{FF2B5EF4-FFF2-40B4-BE49-F238E27FC236}">
                    <a16:creationId xmlns:a16="http://schemas.microsoft.com/office/drawing/2014/main" id="{192949BF-6839-469C-8AC7-A126B7480C1A}"/>
                  </a:ext>
                </a:extLst>
              </p:cNvPr>
              <p:cNvSpPr/>
              <p:nvPr/>
            </p:nvSpPr>
            <p:spPr>
              <a:xfrm>
                <a:off x="7429520" y="1785926"/>
                <a:ext cx="714412" cy="1285884"/>
              </a:xfrm>
              <a:custGeom>
                <a:avLst/>
                <a:gdLst>
                  <a:gd name="connsiteX0" fmla="*/ 0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0 w 1571636"/>
                  <a:gd name="connsiteY6" fmla="*/ 0 h 1285884"/>
                  <a:gd name="connsiteX0" fmla="*/ 571472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571472 w 1571636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414377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164" h="1285884">
                    <a:moveTo>
                      <a:pt x="0" y="0"/>
                    </a:moveTo>
                    <a:lnTo>
                      <a:pt x="14315" y="0"/>
                    </a:lnTo>
                    <a:lnTo>
                      <a:pt x="1000164" y="642942"/>
                    </a:lnTo>
                    <a:lnTo>
                      <a:pt x="14315" y="1285884"/>
                    </a:lnTo>
                    <a:lnTo>
                      <a:pt x="0" y="1285884"/>
                    </a:lnTo>
                    <a:lnTo>
                      <a:pt x="514345" y="64294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ysClr val="window" lastClr="FFFFFF">
                      <a:lumMod val="85000"/>
                    </a:sysClr>
                  </a:gs>
                  <a:gs pos="50000">
                    <a:sysClr val="windowText" lastClr="000000">
                      <a:lumMod val="50000"/>
                      <a:lumOff val="50000"/>
                    </a:sysClr>
                  </a:gs>
                  <a:gs pos="69000">
                    <a:sysClr val="window" lastClr="FFFFFF">
                      <a:lumMod val="75000"/>
                      <a:shade val="100000"/>
                      <a:satMod val="115000"/>
                    </a:sysClr>
                  </a:gs>
                </a:gsLst>
                <a:lin ang="5400000" scaled="1"/>
                <a:tileRect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74" name="椭圆 173">
                <a:extLst>
                  <a:ext uri="{FF2B5EF4-FFF2-40B4-BE49-F238E27FC236}">
                    <a16:creationId xmlns:a16="http://schemas.microsoft.com/office/drawing/2014/main" id="{06892D9B-16EB-4FAC-8CC6-056ADC9A0BB9}"/>
                  </a:ext>
                </a:extLst>
              </p:cNvPr>
              <p:cNvSpPr/>
              <p:nvPr/>
            </p:nvSpPr>
            <p:spPr>
              <a:xfrm>
                <a:off x="8286776" y="2357430"/>
                <a:ext cx="142876" cy="142876"/>
              </a:xfrm>
              <a:prstGeom prst="ellipse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>
                    <a:innerShdw blurRad="114300">
                      <a:prstClr val="black"/>
                    </a:innerShdw>
                  </a:effectLst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50" name="组合 149">
              <a:extLst>
                <a:ext uri="{FF2B5EF4-FFF2-40B4-BE49-F238E27FC236}">
                  <a16:creationId xmlns:a16="http://schemas.microsoft.com/office/drawing/2014/main" id="{33C4119D-D689-446A-8D83-6499B505F84C}"/>
                </a:ext>
              </a:extLst>
            </p:cNvPr>
            <p:cNvGrpSpPr/>
            <p:nvPr/>
          </p:nvGrpSpPr>
          <p:grpSpPr>
            <a:xfrm>
              <a:off x="1226313" y="2583713"/>
              <a:ext cx="1624775" cy="1516454"/>
              <a:chOff x="3786182" y="1928802"/>
              <a:chExt cx="1285916" cy="1285884"/>
            </a:xfrm>
          </p:grpSpPr>
          <p:sp>
            <p:nvSpPr>
              <p:cNvPr id="170" name="任意多边形 62">
                <a:extLst>
                  <a:ext uri="{FF2B5EF4-FFF2-40B4-BE49-F238E27FC236}">
                    <a16:creationId xmlns:a16="http://schemas.microsoft.com/office/drawing/2014/main" id="{D21FFEC8-D78D-4F76-9AD3-EB750F179C8D}"/>
                  </a:ext>
                </a:extLst>
              </p:cNvPr>
              <p:cNvSpPr/>
              <p:nvPr/>
            </p:nvSpPr>
            <p:spPr>
              <a:xfrm>
                <a:off x="3786182" y="1928802"/>
                <a:ext cx="1285916" cy="1285884"/>
              </a:xfrm>
              <a:custGeom>
                <a:avLst/>
                <a:gdLst>
                  <a:gd name="connsiteX0" fmla="*/ 0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0 w 1571636"/>
                  <a:gd name="connsiteY6" fmla="*/ 0 h 1285884"/>
                  <a:gd name="connsiteX0" fmla="*/ 571472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571472 w 1571636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414377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164" h="1285884">
                    <a:moveTo>
                      <a:pt x="0" y="0"/>
                    </a:moveTo>
                    <a:lnTo>
                      <a:pt x="14315" y="0"/>
                    </a:lnTo>
                    <a:lnTo>
                      <a:pt x="1000164" y="642942"/>
                    </a:lnTo>
                    <a:lnTo>
                      <a:pt x="14315" y="1285884"/>
                    </a:lnTo>
                    <a:lnTo>
                      <a:pt x="0" y="1285884"/>
                    </a:lnTo>
                    <a:lnTo>
                      <a:pt x="514345" y="64294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ysClr val="window" lastClr="FFFFFF">
                      <a:lumMod val="85000"/>
                    </a:sysClr>
                  </a:gs>
                  <a:gs pos="50000">
                    <a:sysClr val="windowText" lastClr="000000">
                      <a:lumMod val="50000"/>
                      <a:lumOff val="50000"/>
                    </a:sysClr>
                  </a:gs>
                  <a:gs pos="69000">
                    <a:sysClr val="window" lastClr="FFFFFF">
                      <a:lumMod val="75000"/>
                      <a:shade val="100000"/>
                      <a:satMod val="115000"/>
                    </a:sysClr>
                  </a:gs>
                </a:gsLst>
                <a:lin ang="5400000" scaled="1"/>
                <a:tileRect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71" name="任意多边形 63">
                <a:extLst>
                  <a:ext uri="{FF2B5EF4-FFF2-40B4-BE49-F238E27FC236}">
                    <a16:creationId xmlns:a16="http://schemas.microsoft.com/office/drawing/2014/main" id="{578C1469-17C2-4792-9076-DF1D5754FC61}"/>
                  </a:ext>
                </a:extLst>
              </p:cNvPr>
              <p:cNvSpPr/>
              <p:nvPr/>
            </p:nvSpPr>
            <p:spPr>
              <a:xfrm>
                <a:off x="3786182" y="1928802"/>
                <a:ext cx="714412" cy="1285884"/>
              </a:xfrm>
              <a:custGeom>
                <a:avLst/>
                <a:gdLst>
                  <a:gd name="connsiteX0" fmla="*/ 0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0 w 1571636"/>
                  <a:gd name="connsiteY6" fmla="*/ 0 h 1285884"/>
                  <a:gd name="connsiteX0" fmla="*/ 571472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571472 w 1571636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414377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714324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714279 w 1000164"/>
                  <a:gd name="connsiteY5" fmla="*/ 642942 h 1285884"/>
                  <a:gd name="connsiteX6" fmla="*/ 0 w 1000164"/>
                  <a:gd name="connsiteY6" fmla="*/ 0 h 1285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164" h="1285884">
                    <a:moveTo>
                      <a:pt x="0" y="0"/>
                    </a:moveTo>
                    <a:lnTo>
                      <a:pt x="14315" y="0"/>
                    </a:lnTo>
                    <a:lnTo>
                      <a:pt x="1000164" y="642942"/>
                    </a:lnTo>
                    <a:lnTo>
                      <a:pt x="14315" y="1285884"/>
                    </a:lnTo>
                    <a:lnTo>
                      <a:pt x="0" y="1285884"/>
                    </a:lnTo>
                    <a:lnTo>
                      <a:pt x="714279" y="64294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ysClr val="window" lastClr="FFFFFF">
                      <a:lumMod val="85000"/>
                    </a:sysClr>
                  </a:gs>
                  <a:gs pos="50000">
                    <a:sysClr val="windowText" lastClr="000000">
                      <a:lumMod val="50000"/>
                      <a:lumOff val="50000"/>
                    </a:sysClr>
                  </a:gs>
                  <a:gs pos="69000">
                    <a:sysClr val="window" lastClr="FFFFFF">
                      <a:lumMod val="75000"/>
                      <a:shade val="100000"/>
                      <a:satMod val="115000"/>
                    </a:sysClr>
                  </a:gs>
                </a:gsLst>
                <a:lin ang="5400000" scaled="1"/>
                <a:tileRect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cxnSp>
          <p:nvCxnSpPr>
            <p:cNvPr id="151" name="直接连接符 150">
              <a:extLst>
                <a:ext uri="{FF2B5EF4-FFF2-40B4-BE49-F238E27FC236}">
                  <a16:creationId xmlns:a16="http://schemas.microsoft.com/office/drawing/2014/main" id="{5CF227F5-D4E8-4ABF-AC61-AA75AB854AF8}"/>
                </a:ext>
              </a:extLst>
            </p:cNvPr>
            <p:cNvCxnSpPr/>
            <p:nvPr/>
          </p:nvCxnSpPr>
          <p:spPr>
            <a:xfrm flipV="1">
              <a:off x="2851088" y="3333813"/>
              <a:ext cx="3606302" cy="8127"/>
            </a:xfrm>
            <a:prstGeom prst="line">
              <a:avLst/>
            </a:prstGeom>
            <a:noFill/>
            <a:ln w="76200" cap="flat" cmpd="sng" algn="ctr">
              <a:solidFill>
                <a:sysClr val="window" lastClr="FFFFFF">
                  <a:lumMod val="65000"/>
                </a:sysClr>
              </a:solidFill>
              <a:prstDash val="sysDot"/>
            </a:ln>
            <a:effectLst/>
          </p:spPr>
        </p:cxnSp>
        <p:grpSp>
          <p:nvGrpSpPr>
            <p:cNvPr id="152" name="组合 151">
              <a:extLst>
                <a:ext uri="{FF2B5EF4-FFF2-40B4-BE49-F238E27FC236}">
                  <a16:creationId xmlns:a16="http://schemas.microsoft.com/office/drawing/2014/main" id="{022A1AB1-9A36-4A9C-BBDA-5398359AB276}"/>
                </a:ext>
              </a:extLst>
            </p:cNvPr>
            <p:cNvGrpSpPr/>
            <p:nvPr/>
          </p:nvGrpSpPr>
          <p:grpSpPr>
            <a:xfrm>
              <a:off x="5369718" y="1685498"/>
              <a:ext cx="724858" cy="3255670"/>
              <a:chOff x="5214942" y="2030720"/>
              <a:chExt cx="724858" cy="2969916"/>
            </a:xfrm>
          </p:grpSpPr>
          <p:sp>
            <p:nvSpPr>
              <p:cNvPr id="167" name="任意多边形 66">
                <a:extLst>
                  <a:ext uri="{FF2B5EF4-FFF2-40B4-BE49-F238E27FC236}">
                    <a16:creationId xmlns:a16="http://schemas.microsoft.com/office/drawing/2014/main" id="{8FBF35D0-1D7B-40E7-BDE2-E309FE4B56AA}"/>
                  </a:ext>
                </a:extLst>
              </p:cNvPr>
              <p:cNvSpPr/>
              <p:nvPr/>
            </p:nvSpPr>
            <p:spPr>
              <a:xfrm>
                <a:off x="5214942" y="2071678"/>
                <a:ext cx="436574" cy="2928958"/>
              </a:xfrm>
              <a:custGeom>
                <a:avLst/>
                <a:gdLst>
                  <a:gd name="connsiteX0" fmla="*/ 0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0 w 1571636"/>
                  <a:gd name="connsiteY6" fmla="*/ 0 h 1285884"/>
                  <a:gd name="connsiteX0" fmla="*/ 571472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571472 w 1571636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414377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714324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714279 w 1000164"/>
                  <a:gd name="connsiteY5" fmla="*/ 642942 h 1285884"/>
                  <a:gd name="connsiteX6" fmla="*/ 0 w 1000164"/>
                  <a:gd name="connsiteY6" fmla="*/ 0 h 1285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164" h="1285884">
                    <a:moveTo>
                      <a:pt x="0" y="0"/>
                    </a:moveTo>
                    <a:lnTo>
                      <a:pt x="14315" y="0"/>
                    </a:lnTo>
                    <a:lnTo>
                      <a:pt x="1000164" y="642942"/>
                    </a:lnTo>
                    <a:lnTo>
                      <a:pt x="14315" y="1285884"/>
                    </a:lnTo>
                    <a:lnTo>
                      <a:pt x="0" y="1285884"/>
                    </a:lnTo>
                    <a:lnTo>
                      <a:pt x="714279" y="64294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9FB4"/>
                  </a:gs>
                  <a:gs pos="50000">
                    <a:srgbClr val="DE1050"/>
                  </a:gs>
                  <a:gs pos="69000">
                    <a:srgbClr val="EA2269"/>
                  </a:gs>
                </a:gsLst>
                <a:lin ang="5400000" scaled="1"/>
                <a:tileRect/>
              </a:gradFill>
              <a:ln w="6350" cap="flat" cmpd="sng" algn="ctr">
                <a:solidFill>
                  <a:srgbClr val="FF9FB4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8" name="任意多边形 67">
                <a:extLst>
                  <a:ext uri="{FF2B5EF4-FFF2-40B4-BE49-F238E27FC236}">
                    <a16:creationId xmlns:a16="http://schemas.microsoft.com/office/drawing/2014/main" id="{565BCCE7-5190-414C-A34E-794692185133}"/>
                  </a:ext>
                </a:extLst>
              </p:cNvPr>
              <p:cNvSpPr/>
              <p:nvPr/>
            </p:nvSpPr>
            <p:spPr>
              <a:xfrm>
                <a:off x="5225420" y="2030720"/>
                <a:ext cx="714380" cy="1452572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28572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285720 w 1060704"/>
                  <a:gd name="connsiteY3" fmla="*/ 914400 h 914400"/>
                  <a:gd name="connsiteX0" fmla="*/ 428564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428564 w 1060704"/>
                  <a:gd name="connsiteY3" fmla="*/ 914400 h 914400"/>
                  <a:gd name="connsiteX0" fmla="*/ 428564 w 703482"/>
                  <a:gd name="connsiteY0" fmla="*/ 914400 h 914400"/>
                  <a:gd name="connsiteX1" fmla="*/ 0 w 703482"/>
                  <a:gd name="connsiteY1" fmla="*/ 0 h 914400"/>
                  <a:gd name="connsiteX2" fmla="*/ 703482 w 703482"/>
                  <a:gd name="connsiteY2" fmla="*/ 914400 h 914400"/>
                  <a:gd name="connsiteX3" fmla="*/ 428564 w 703482"/>
                  <a:gd name="connsiteY3" fmla="*/ 914400 h 914400"/>
                  <a:gd name="connsiteX0" fmla="*/ 428564 w 703482"/>
                  <a:gd name="connsiteY0" fmla="*/ 914400 h 915416"/>
                  <a:gd name="connsiteX1" fmla="*/ 0 w 703482"/>
                  <a:gd name="connsiteY1" fmla="*/ 0 h 915416"/>
                  <a:gd name="connsiteX2" fmla="*/ 703482 w 703482"/>
                  <a:gd name="connsiteY2" fmla="*/ 914400 h 915416"/>
                  <a:gd name="connsiteX3" fmla="*/ 700083 w 703482"/>
                  <a:gd name="connsiteY3" fmla="*/ 915416 h 915416"/>
                  <a:gd name="connsiteX4" fmla="*/ 428564 w 703482"/>
                  <a:gd name="connsiteY4" fmla="*/ 914400 h 915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482" h="915416">
                    <a:moveTo>
                      <a:pt x="428564" y="914400"/>
                    </a:moveTo>
                    <a:lnTo>
                      <a:pt x="0" y="0"/>
                    </a:lnTo>
                    <a:lnTo>
                      <a:pt x="703482" y="914400"/>
                    </a:lnTo>
                    <a:lnTo>
                      <a:pt x="700083" y="915416"/>
                    </a:lnTo>
                    <a:lnTo>
                      <a:pt x="428564" y="914400"/>
                    </a:lnTo>
                    <a:close/>
                  </a:path>
                </a:pathLst>
              </a:custGeom>
              <a:gradFill>
                <a:gsLst>
                  <a:gs pos="29000">
                    <a:srgbClr val="FF9FB4"/>
                  </a:gs>
                  <a:gs pos="50000">
                    <a:srgbClr val="DE1050"/>
                  </a:gs>
                  <a:gs pos="69000">
                    <a:srgbClr val="EA2269"/>
                  </a:gs>
                </a:gsLst>
                <a:lin ang="16200000" scaled="0"/>
              </a:gradFill>
              <a:ln w="6350" cap="flat" cmpd="sng" algn="ctr">
                <a:solidFill>
                  <a:srgbClr val="FF9FB4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9" name="任意多边形 68">
                <a:extLst>
                  <a:ext uri="{FF2B5EF4-FFF2-40B4-BE49-F238E27FC236}">
                    <a16:creationId xmlns:a16="http://schemas.microsoft.com/office/drawing/2014/main" id="{9594F0CF-8DEC-48B1-B111-3E51733E41C0}"/>
                  </a:ext>
                </a:extLst>
              </p:cNvPr>
              <p:cNvSpPr/>
              <p:nvPr/>
            </p:nvSpPr>
            <p:spPr>
              <a:xfrm flipV="1">
                <a:off x="5225420" y="3500438"/>
                <a:ext cx="714380" cy="1452572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28572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285720 w 1060704"/>
                  <a:gd name="connsiteY3" fmla="*/ 914400 h 914400"/>
                  <a:gd name="connsiteX0" fmla="*/ 428564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428564 w 1060704"/>
                  <a:gd name="connsiteY3" fmla="*/ 914400 h 914400"/>
                  <a:gd name="connsiteX0" fmla="*/ 428564 w 703482"/>
                  <a:gd name="connsiteY0" fmla="*/ 914400 h 914400"/>
                  <a:gd name="connsiteX1" fmla="*/ 0 w 703482"/>
                  <a:gd name="connsiteY1" fmla="*/ 0 h 914400"/>
                  <a:gd name="connsiteX2" fmla="*/ 703482 w 703482"/>
                  <a:gd name="connsiteY2" fmla="*/ 914400 h 914400"/>
                  <a:gd name="connsiteX3" fmla="*/ 428564 w 703482"/>
                  <a:gd name="connsiteY3" fmla="*/ 914400 h 914400"/>
                  <a:gd name="connsiteX0" fmla="*/ 428564 w 703482"/>
                  <a:gd name="connsiteY0" fmla="*/ 914400 h 915416"/>
                  <a:gd name="connsiteX1" fmla="*/ 0 w 703482"/>
                  <a:gd name="connsiteY1" fmla="*/ 0 h 915416"/>
                  <a:gd name="connsiteX2" fmla="*/ 703482 w 703482"/>
                  <a:gd name="connsiteY2" fmla="*/ 914400 h 915416"/>
                  <a:gd name="connsiteX3" fmla="*/ 700083 w 703482"/>
                  <a:gd name="connsiteY3" fmla="*/ 915416 h 915416"/>
                  <a:gd name="connsiteX4" fmla="*/ 428564 w 703482"/>
                  <a:gd name="connsiteY4" fmla="*/ 914400 h 915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482" h="915416">
                    <a:moveTo>
                      <a:pt x="428564" y="914400"/>
                    </a:moveTo>
                    <a:lnTo>
                      <a:pt x="0" y="0"/>
                    </a:lnTo>
                    <a:lnTo>
                      <a:pt x="703482" y="914400"/>
                    </a:lnTo>
                    <a:lnTo>
                      <a:pt x="700083" y="915416"/>
                    </a:lnTo>
                    <a:lnTo>
                      <a:pt x="428564" y="914400"/>
                    </a:lnTo>
                    <a:close/>
                  </a:path>
                </a:pathLst>
              </a:custGeom>
              <a:gradFill>
                <a:gsLst>
                  <a:gs pos="29000">
                    <a:srgbClr val="FF9FB4"/>
                  </a:gs>
                  <a:gs pos="50000">
                    <a:srgbClr val="DE1050"/>
                  </a:gs>
                  <a:gs pos="69000">
                    <a:srgbClr val="EA2269"/>
                  </a:gs>
                </a:gsLst>
                <a:lin ang="5400000" scaled="0"/>
              </a:gradFill>
              <a:ln w="6350" cap="flat" cmpd="sng" algn="ctr">
                <a:solidFill>
                  <a:srgbClr val="FF9FB4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53" name="组合 152">
              <a:extLst>
                <a:ext uri="{FF2B5EF4-FFF2-40B4-BE49-F238E27FC236}">
                  <a16:creationId xmlns:a16="http://schemas.microsoft.com/office/drawing/2014/main" id="{FF164C42-6C1B-47F8-866E-EFC8774D6B61}"/>
                </a:ext>
              </a:extLst>
            </p:cNvPr>
            <p:cNvGrpSpPr/>
            <p:nvPr/>
          </p:nvGrpSpPr>
          <p:grpSpPr>
            <a:xfrm>
              <a:off x="4298148" y="1940771"/>
              <a:ext cx="653420" cy="2786082"/>
              <a:chOff x="5214942" y="2030720"/>
              <a:chExt cx="724858" cy="2969916"/>
            </a:xfrm>
            <a:solidFill>
              <a:srgbClr val="FFFF00"/>
            </a:solidFill>
          </p:grpSpPr>
          <p:sp>
            <p:nvSpPr>
              <p:cNvPr id="164" name="任意多边形 70">
                <a:extLst>
                  <a:ext uri="{FF2B5EF4-FFF2-40B4-BE49-F238E27FC236}">
                    <a16:creationId xmlns:a16="http://schemas.microsoft.com/office/drawing/2014/main" id="{3098A74E-82B3-4974-862C-B65D3932A73A}"/>
                  </a:ext>
                </a:extLst>
              </p:cNvPr>
              <p:cNvSpPr/>
              <p:nvPr/>
            </p:nvSpPr>
            <p:spPr>
              <a:xfrm>
                <a:off x="5214942" y="2071678"/>
                <a:ext cx="436574" cy="2928958"/>
              </a:xfrm>
              <a:custGeom>
                <a:avLst/>
                <a:gdLst>
                  <a:gd name="connsiteX0" fmla="*/ 0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0 w 1571636"/>
                  <a:gd name="connsiteY6" fmla="*/ 0 h 1285884"/>
                  <a:gd name="connsiteX0" fmla="*/ 571472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571472 w 1571636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414377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714324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714279 w 1000164"/>
                  <a:gd name="connsiteY5" fmla="*/ 642942 h 1285884"/>
                  <a:gd name="connsiteX6" fmla="*/ 0 w 1000164"/>
                  <a:gd name="connsiteY6" fmla="*/ 0 h 1285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164" h="1285884">
                    <a:moveTo>
                      <a:pt x="0" y="0"/>
                    </a:moveTo>
                    <a:lnTo>
                      <a:pt x="14315" y="0"/>
                    </a:lnTo>
                    <a:lnTo>
                      <a:pt x="1000164" y="642942"/>
                    </a:lnTo>
                    <a:lnTo>
                      <a:pt x="14315" y="1285884"/>
                    </a:lnTo>
                    <a:lnTo>
                      <a:pt x="0" y="1285884"/>
                    </a:lnTo>
                    <a:lnTo>
                      <a:pt x="714279" y="64294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635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5" name="任意多边形 71">
                <a:extLst>
                  <a:ext uri="{FF2B5EF4-FFF2-40B4-BE49-F238E27FC236}">
                    <a16:creationId xmlns:a16="http://schemas.microsoft.com/office/drawing/2014/main" id="{76D73336-34FD-44C8-8C8A-B145023B7D21}"/>
                  </a:ext>
                </a:extLst>
              </p:cNvPr>
              <p:cNvSpPr/>
              <p:nvPr/>
            </p:nvSpPr>
            <p:spPr>
              <a:xfrm>
                <a:off x="5225420" y="2030720"/>
                <a:ext cx="714380" cy="1452572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28572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285720 w 1060704"/>
                  <a:gd name="connsiteY3" fmla="*/ 914400 h 914400"/>
                  <a:gd name="connsiteX0" fmla="*/ 428564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428564 w 1060704"/>
                  <a:gd name="connsiteY3" fmla="*/ 914400 h 914400"/>
                  <a:gd name="connsiteX0" fmla="*/ 428564 w 703482"/>
                  <a:gd name="connsiteY0" fmla="*/ 914400 h 914400"/>
                  <a:gd name="connsiteX1" fmla="*/ 0 w 703482"/>
                  <a:gd name="connsiteY1" fmla="*/ 0 h 914400"/>
                  <a:gd name="connsiteX2" fmla="*/ 703482 w 703482"/>
                  <a:gd name="connsiteY2" fmla="*/ 914400 h 914400"/>
                  <a:gd name="connsiteX3" fmla="*/ 428564 w 703482"/>
                  <a:gd name="connsiteY3" fmla="*/ 914400 h 914400"/>
                  <a:gd name="connsiteX0" fmla="*/ 428564 w 703482"/>
                  <a:gd name="connsiteY0" fmla="*/ 914400 h 915416"/>
                  <a:gd name="connsiteX1" fmla="*/ 0 w 703482"/>
                  <a:gd name="connsiteY1" fmla="*/ 0 h 915416"/>
                  <a:gd name="connsiteX2" fmla="*/ 703482 w 703482"/>
                  <a:gd name="connsiteY2" fmla="*/ 914400 h 915416"/>
                  <a:gd name="connsiteX3" fmla="*/ 700083 w 703482"/>
                  <a:gd name="connsiteY3" fmla="*/ 915416 h 915416"/>
                  <a:gd name="connsiteX4" fmla="*/ 428564 w 703482"/>
                  <a:gd name="connsiteY4" fmla="*/ 914400 h 915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482" h="915416">
                    <a:moveTo>
                      <a:pt x="428564" y="914400"/>
                    </a:moveTo>
                    <a:lnTo>
                      <a:pt x="0" y="0"/>
                    </a:lnTo>
                    <a:lnTo>
                      <a:pt x="703482" y="914400"/>
                    </a:lnTo>
                    <a:lnTo>
                      <a:pt x="700083" y="915416"/>
                    </a:lnTo>
                    <a:lnTo>
                      <a:pt x="428564" y="9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635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6" name="任意多边形 102">
                <a:extLst>
                  <a:ext uri="{FF2B5EF4-FFF2-40B4-BE49-F238E27FC236}">
                    <a16:creationId xmlns:a16="http://schemas.microsoft.com/office/drawing/2014/main" id="{C36505CE-E4BA-4B54-9ABB-9EACAA4E4FD7}"/>
                  </a:ext>
                </a:extLst>
              </p:cNvPr>
              <p:cNvSpPr/>
              <p:nvPr/>
            </p:nvSpPr>
            <p:spPr>
              <a:xfrm flipV="1">
                <a:off x="5225420" y="3500438"/>
                <a:ext cx="714380" cy="1452572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28572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285720 w 1060704"/>
                  <a:gd name="connsiteY3" fmla="*/ 914400 h 914400"/>
                  <a:gd name="connsiteX0" fmla="*/ 428564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428564 w 1060704"/>
                  <a:gd name="connsiteY3" fmla="*/ 914400 h 914400"/>
                  <a:gd name="connsiteX0" fmla="*/ 428564 w 703482"/>
                  <a:gd name="connsiteY0" fmla="*/ 914400 h 914400"/>
                  <a:gd name="connsiteX1" fmla="*/ 0 w 703482"/>
                  <a:gd name="connsiteY1" fmla="*/ 0 h 914400"/>
                  <a:gd name="connsiteX2" fmla="*/ 703482 w 703482"/>
                  <a:gd name="connsiteY2" fmla="*/ 914400 h 914400"/>
                  <a:gd name="connsiteX3" fmla="*/ 428564 w 703482"/>
                  <a:gd name="connsiteY3" fmla="*/ 914400 h 914400"/>
                  <a:gd name="connsiteX0" fmla="*/ 428564 w 703482"/>
                  <a:gd name="connsiteY0" fmla="*/ 914400 h 915416"/>
                  <a:gd name="connsiteX1" fmla="*/ 0 w 703482"/>
                  <a:gd name="connsiteY1" fmla="*/ 0 h 915416"/>
                  <a:gd name="connsiteX2" fmla="*/ 703482 w 703482"/>
                  <a:gd name="connsiteY2" fmla="*/ 914400 h 915416"/>
                  <a:gd name="connsiteX3" fmla="*/ 700083 w 703482"/>
                  <a:gd name="connsiteY3" fmla="*/ 915416 h 915416"/>
                  <a:gd name="connsiteX4" fmla="*/ 428564 w 703482"/>
                  <a:gd name="connsiteY4" fmla="*/ 914400 h 915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482" h="915416">
                    <a:moveTo>
                      <a:pt x="428564" y="914400"/>
                    </a:moveTo>
                    <a:lnTo>
                      <a:pt x="0" y="0"/>
                    </a:lnTo>
                    <a:lnTo>
                      <a:pt x="703482" y="914400"/>
                    </a:lnTo>
                    <a:lnTo>
                      <a:pt x="700083" y="915416"/>
                    </a:lnTo>
                    <a:lnTo>
                      <a:pt x="428564" y="9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635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54" name="组合 153">
              <a:extLst>
                <a:ext uri="{FF2B5EF4-FFF2-40B4-BE49-F238E27FC236}">
                  <a16:creationId xmlns:a16="http://schemas.microsoft.com/office/drawing/2014/main" id="{7C8DB260-3F53-4F73-B674-A3E500E355B8}"/>
                </a:ext>
              </a:extLst>
            </p:cNvPr>
            <p:cNvGrpSpPr/>
            <p:nvPr/>
          </p:nvGrpSpPr>
          <p:grpSpPr>
            <a:xfrm>
              <a:off x="3155140" y="2012209"/>
              <a:ext cx="653420" cy="2643206"/>
              <a:chOff x="5214942" y="2030720"/>
              <a:chExt cx="724858" cy="2969916"/>
            </a:xfr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61" name="任意多边形 104">
                <a:extLst>
                  <a:ext uri="{FF2B5EF4-FFF2-40B4-BE49-F238E27FC236}">
                    <a16:creationId xmlns:a16="http://schemas.microsoft.com/office/drawing/2014/main" id="{3D7637AE-6B34-45BA-857A-412B0E9CE29B}"/>
                  </a:ext>
                </a:extLst>
              </p:cNvPr>
              <p:cNvSpPr/>
              <p:nvPr/>
            </p:nvSpPr>
            <p:spPr>
              <a:xfrm>
                <a:off x="5214942" y="2071678"/>
                <a:ext cx="436574" cy="2928958"/>
              </a:xfrm>
              <a:custGeom>
                <a:avLst/>
                <a:gdLst>
                  <a:gd name="connsiteX0" fmla="*/ 0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0 w 1571636"/>
                  <a:gd name="connsiteY6" fmla="*/ 0 h 1285884"/>
                  <a:gd name="connsiteX0" fmla="*/ 571472 w 1571636"/>
                  <a:gd name="connsiteY0" fmla="*/ 0 h 1285884"/>
                  <a:gd name="connsiteX1" fmla="*/ 585787 w 1571636"/>
                  <a:gd name="connsiteY1" fmla="*/ 0 h 1285884"/>
                  <a:gd name="connsiteX2" fmla="*/ 1571636 w 1571636"/>
                  <a:gd name="connsiteY2" fmla="*/ 642942 h 1285884"/>
                  <a:gd name="connsiteX3" fmla="*/ 585787 w 1571636"/>
                  <a:gd name="connsiteY3" fmla="*/ 1285884 h 1285884"/>
                  <a:gd name="connsiteX4" fmla="*/ 0 w 1571636"/>
                  <a:gd name="connsiteY4" fmla="*/ 1285884 h 1285884"/>
                  <a:gd name="connsiteX5" fmla="*/ 985849 w 1571636"/>
                  <a:gd name="connsiteY5" fmla="*/ 642942 h 1285884"/>
                  <a:gd name="connsiteX6" fmla="*/ 571472 w 1571636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414377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514345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714324 w 1000164"/>
                  <a:gd name="connsiteY5" fmla="*/ 642942 h 1285884"/>
                  <a:gd name="connsiteX6" fmla="*/ 0 w 1000164"/>
                  <a:gd name="connsiteY6" fmla="*/ 0 h 1285884"/>
                  <a:gd name="connsiteX0" fmla="*/ 0 w 1000164"/>
                  <a:gd name="connsiteY0" fmla="*/ 0 h 1285884"/>
                  <a:gd name="connsiteX1" fmla="*/ 14315 w 1000164"/>
                  <a:gd name="connsiteY1" fmla="*/ 0 h 1285884"/>
                  <a:gd name="connsiteX2" fmla="*/ 1000164 w 1000164"/>
                  <a:gd name="connsiteY2" fmla="*/ 642942 h 1285884"/>
                  <a:gd name="connsiteX3" fmla="*/ 14315 w 1000164"/>
                  <a:gd name="connsiteY3" fmla="*/ 1285884 h 1285884"/>
                  <a:gd name="connsiteX4" fmla="*/ 0 w 1000164"/>
                  <a:gd name="connsiteY4" fmla="*/ 1285884 h 1285884"/>
                  <a:gd name="connsiteX5" fmla="*/ 714279 w 1000164"/>
                  <a:gd name="connsiteY5" fmla="*/ 642942 h 1285884"/>
                  <a:gd name="connsiteX6" fmla="*/ 0 w 1000164"/>
                  <a:gd name="connsiteY6" fmla="*/ 0 h 1285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164" h="1285884">
                    <a:moveTo>
                      <a:pt x="0" y="0"/>
                    </a:moveTo>
                    <a:lnTo>
                      <a:pt x="14315" y="0"/>
                    </a:lnTo>
                    <a:lnTo>
                      <a:pt x="1000164" y="642942"/>
                    </a:lnTo>
                    <a:lnTo>
                      <a:pt x="14315" y="1285884"/>
                    </a:lnTo>
                    <a:lnTo>
                      <a:pt x="0" y="1285884"/>
                    </a:lnTo>
                    <a:lnTo>
                      <a:pt x="714279" y="64294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 algn="ctr">
                <a:solidFill>
                  <a:srgbClr val="595959">
                    <a:lumMod val="40000"/>
                    <a:lumOff val="6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2" name="任意多边形 105">
                <a:extLst>
                  <a:ext uri="{FF2B5EF4-FFF2-40B4-BE49-F238E27FC236}">
                    <a16:creationId xmlns:a16="http://schemas.microsoft.com/office/drawing/2014/main" id="{DAC71EDA-9DA6-4861-94FA-4AF9AB02CEF4}"/>
                  </a:ext>
                </a:extLst>
              </p:cNvPr>
              <p:cNvSpPr/>
              <p:nvPr/>
            </p:nvSpPr>
            <p:spPr>
              <a:xfrm>
                <a:off x="5225420" y="2030720"/>
                <a:ext cx="714380" cy="1452572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28572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285720 w 1060704"/>
                  <a:gd name="connsiteY3" fmla="*/ 914400 h 914400"/>
                  <a:gd name="connsiteX0" fmla="*/ 428564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428564 w 1060704"/>
                  <a:gd name="connsiteY3" fmla="*/ 914400 h 914400"/>
                  <a:gd name="connsiteX0" fmla="*/ 428564 w 703482"/>
                  <a:gd name="connsiteY0" fmla="*/ 914400 h 914400"/>
                  <a:gd name="connsiteX1" fmla="*/ 0 w 703482"/>
                  <a:gd name="connsiteY1" fmla="*/ 0 h 914400"/>
                  <a:gd name="connsiteX2" fmla="*/ 703482 w 703482"/>
                  <a:gd name="connsiteY2" fmla="*/ 914400 h 914400"/>
                  <a:gd name="connsiteX3" fmla="*/ 428564 w 703482"/>
                  <a:gd name="connsiteY3" fmla="*/ 914400 h 914400"/>
                  <a:gd name="connsiteX0" fmla="*/ 428564 w 703482"/>
                  <a:gd name="connsiteY0" fmla="*/ 914400 h 915416"/>
                  <a:gd name="connsiteX1" fmla="*/ 0 w 703482"/>
                  <a:gd name="connsiteY1" fmla="*/ 0 h 915416"/>
                  <a:gd name="connsiteX2" fmla="*/ 703482 w 703482"/>
                  <a:gd name="connsiteY2" fmla="*/ 914400 h 915416"/>
                  <a:gd name="connsiteX3" fmla="*/ 700083 w 703482"/>
                  <a:gd name="connsiteY3" fmla="*/ 915416 h 915416"/>
                  <a:gd name="connsiteX4" fmla="*/ 428564 w 703482"/>
                  <a:gd name="connsiteY4" fmla="*/ 914400 h 915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482" h="915416">
                    <a:moveTo>
                      <a:pt x="428564" y="914400"/>
                    </a:moveTo>
                    <a:lnTo>
                      <a:pt x="0" y="0"/>
                    </a:lnTo>
                    <a:lnTo>
                      <a:pt x="703482" y="914400"/>
                    </a:lnTo>
                    <a:lnTo>
                      <a:pt x="700083" y="915416"/>
                    </a:lnTo>
                    <a:lnTo>
                      <a:pt x="428564" y="914400"/>
                    </a:lnTo>
                    <a:close/>
                  </a:path>
                </a:pathLst>
              </a:custGeom>
              <a:grpFill/>
              <a:ln w="6350" cap="flat" cmpd="sng" algn="ctr">
                <a:solidFill>
                  <a:srgbClr val="595959">
                    <a:lumMod val="40000"/>
                    <a:lumOff val="6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3" name="任意多边形 106">
                <a:extLst>
                  <a:ext uri="{FF2B5EF4-FFF2-40B4-BE49-F238E27FC236}">
                    <a16:creationId xmlns:a16="http://schemas.microsoft.com/office/drawing/2014/main" id="{5CC1827C-82E4-4E3B-BB01-E990935817A6}"/>
                  </a:ext>
                </a:extLst>
              </p:cNvPr>
              <p:cNvSpPr/>
              <p:nvPr/>
            </p:nvSpPr>
            <p:spPr>
              <a:xfrm flipV="1">
                <a:off x="5225420" y="3500438"/>
                <a:ext cx="714380" cy="1452572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285720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285720 w 1060704"/>
                  <a:gd name="connsiteY3" fmla="*/ 914400 h 914400"/>
                  <a:gd name="connsiteX0" fmla="*/ 428564 w 1060704"/>
                  <a:gd name="connsiteY0" fmla="*/ 914400 h 914400"/>
                  <a:gd name="connsiteX1" fmla="*/ 0 w 1060704"/>
                  <a:gd name="connsiteY1" fmla="*/ 0 h 914400"/>
                  <a:gd name="connsiteX2" fmla="*/ 1060704 w 1060704"/>
                  <a:gd name="connsiteY2" fmla="*/ 914400 h 914400"/>
                  <a:gd name="connsiteX3" fmla="*/ 428564 w 1060704"/>
                  <a:gd name="connsiteY3" fmla="*/ 914400 h 914400"/>
                  <a:gd name="connsiteX0" fmla="*/ 428564 w 703482"/>
                  <a:gd name="connsiteY0" fmla="*/ 914400 h 914400"/>
                  <a:gd name="connsiteX1" fmla="*/ 0 w 703482"/>
                  <a:gd name="connsiteY1" fmla="*/ 0 h 914400"/>
                  <a:gd name="connsiteX2" fmla="*/ 703482 w 703482"/>
                  <a:gd name="connsiteY2" fmla="*/ 914400 h 914400"/>
                  <a:gd name="connsiteX3" fmla="*/ 428564 w 703482"/>
                  <a:gd name="connsiteY3" fmla="*/ 914400 h 914400"/>
                  <a:gd name="connsiteX0" fmla="*/ 428564 w 703482"/>
                  <a:gd name="connsiteY0" fmla="*/ 914400 h 915416"/>
                  <a:gd name="connsiteX1" fmla="*/ 0 w 703482"/>
                  <a:gd name="connsiteY1" fmla="*/ 0 h 915416"/>
                  <a:gd name="connsiteX2" fmla="*/ 703482 w 703482"/>
                  <a:gd name="connsiteY2" fmla="*/ 914400 h 915416"/>
                  <a:gd name="connsiteX3" fmla="*/ 700083 w 703482"/>
                  <a:gd name="connsiteY3" fmla="*/ 915416 h 915416"/>
                  <a:gd name="connsiteX4" fmla="*/ 428564 w 703482"/>
                  <a:gd name="connsiteY4" fmla="*/ 914400 h 915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482" h="915416">
                    <a:moveTo>
                      <a:pt x="428564" y="914400"/>
                    </a:moveTo>
                    <a:lnTo>
                      <a:pt x="0" y="0"/>
                    </a:lnTo>
                    <a:lnTo>
                      <a:pt x="703482" y="914400"/>
                    </a:lnTo>
                    <a:lnTo>
                      <a:pt x="700083" y="915416"/>
                    </a:lnTo>
                    <a:lnTo>
                      <a:pt x="428564" y="914400"/>
                    </a:lnTo>
                    <a:close/>
                  </a:path>
                </a:pathLst>
              </a:custGeom>
              <a:grpFill/>
              <a:ln w="6350" cap="flat" cmpd="sng" algn="ctr">
                <a:solidFill>
                  <a:srgbClr val="595959">
                    <a:lumMod val="40000"/>
                    <a:lumOff val="6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55" name="TextBox 107">
              <a:extLst>
                <a:ext uri="{FF2B5EF4-FFF2-40B4-BE49-F238E27FC236}">
                  <a16:creationId xmlns:a16="http://schemas.microsoft.com/office/drawing/2014/main" id="{DC6AD3D3-ED92-4700-88D5-245526192B71}"/>
                </a:ext>
              </a:extLst>
            </p:cNvPr>
            <p:cNvSpPr txBox="1"/>
            <p:nvPr/>
          </p:nvSpPr>
          <p:spPr>
            <a:xfrm>
              <a:off x="4716066" y="1863979"/>
              <a:ext cx="581812" cy="590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文字</a:t>
              </a:r>
              <a:endPara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kern="0" dirty="0">
                  <a:solidFill>
                    <a:srgbClr val="CC3300"/>
                  </a:solidFill>
                  <a:latin typeface="微软雅黑" pitchFamily="34" charset="-122"/>
                  <a:ea typeface="微软雅黑" pitchFamily="34" charset="-122"/>
                </a:rPr>
                <a:t>内容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6" name="TextBox 108">
              <a:extLst>
                <a:ext uri="{FF2B5EF4-FFF2-40B4-BE49-F238E27FC236}">
                  <a16:creationId xmlns:a16="http://schemas.microsoft.com/office/drawing/2014/main" id="{37CF47C1-DCFC-418B-BD7A-EEF66C1FBECC}"/>
                </a:ext>
              </a:extLst>
            </p:cNvPr>
            <p:cNvSpPr txBox="1"/>
            <p:nvPr/>
          </p:nvSpPr>
          <p:spPr>
            <a:xfrm>
              <a:off x="4888088" y="3592771"/>
              <a:ext cx="581812" cy="590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文字</a:t>
              </a:r>
              <a:endPara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kern="0" dirty="0">
                  <a:solidFill>
                    <a:srgbClr val="CC3300"/>
                  </a:solidFill>
                  <a:latin typeface="微软雅黑" pitchFamily="34" charset="-122"/>
                  <a:ea typeface="微软雅黑" pitchFamily="34" charset="-122"/>
                </a:rPr>
                <a:t>内容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7" name="TextBox 109">
              <a:extLst>
                <a:ext uri="{FF2B5EF4-FFF2-40B4-BE49-F238E27FC236}">
                  <a16:creationId xmlns:a16="http://schemas.microsoft.com/office/drawing/2014/main" id="{5C1283E3-03DA-4752-B6CD-FBFC4FBF73EF}"/>
                </a:ext>
              </a:extLst>
            </p:cNvPr>
            <p:cNvSpPr txBox="1"/>
            <p:nvPr/>
          </p:nvSpPr>
          <p:spPr>
            <a:xfrm>
              <a:off x="3491505" y="2008045"/>
              <a:ext cx="581812" cy="590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文字</a:t>
              </a:r>
              <a:endPara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kern="0" dirty="0">
                  <a:solidFill>
                    <a:srgbClr val="FF9900"/>
                  </a:solidFill>
                  <a:latin typeface="微软雅黑" pitchFamily="34" charset="-122"/>
                  <a:ea typeface="微软雅黑" pitchFamily="34" charset="-122"/>
                </a:rPr>
                <a:t>内容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8" name="TextBox 110">
              <a:extLst>
                <a:ext uri="{FF2B5EF4-FFF2-40B4-BE49-F238E27FC236}">
                  <a16:creationId xmlns:a16="http://schemas.microsoft.com/office/drawing/2014/main" id="{740CEAB0-ABA5-4C8D-A94D-BC81B87F4A2E}"/>
                </a:ext>
              </a:extLst>
            </p:cNvPr>
            <p:cNvSpPr txBox="1"/>
            <p:nvPr/>
          </p:nvSpPr>
          <p:spPr>
            <a:xfrm>
              <a:off x="3807593" y="3520738"/>
              <a:ext cx="581812" cy="590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文字</a:t>
              </a:r>
              <a:endPara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kern="0" dirty="0">
                  <a:solidFill>
                    <a:srgbClr val="FF9900"/>
                  </a:solidFill>
                  <a:latin typeface="微软雅黑" pitchFamily="34" charset="-122"/>
                  <a:ea typeface="微软雅黑" pitchFamily="34" charset="-122"/>
                </a:rPr>
                <a:t>内容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9" name="TextBox 111">
              <a:extLst>
                <a:ext uri="{FF2B5EF4-FFF2-40B4-BE49-F238E27FC236}">
                  <a16:creationId xmlns:a16="http://schemas.microsoft.com/office/drawing/2014/main" id="{1C9FDDF3-153D-49F1-9451-78688BB51492}"/>
                </a:ext>
              </a:extLst>
            </p:cNvPr>
            <p:cNvSpPr txBox="1"/>
            <p:nvPr/>
          </p:nvSpPr>
          <p:spPr>
            <a:xfrm>
              <a:off x="2411010" y="2093177"/>
              <a:ext cx="581812" cy="590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kern="0" noProof="0" dirty="0">
                  <a:solidFill>
                    <a:srgbClr val="92D050"/>
                  </a:solidFill>
                  <a:latin typeface="微软雅黑" pitchFamily="34" charset="-122"/>
                  <a:ea typeface="微软雅黑" pitchFamily="34" charset="-122"/>
                </a:rPr>
                <a:t>文字</a:t>
              </a:r>
              <a:endParaRPr lang="en-US" altLang="zh-CN" sz="2000" kern="0" noProof="0" dirty="0">
                <a:solidFill>
                  <a:srgbClr val="92D05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i="0" u="none" strike="noStrike" kern="0" cap="none" spc="0" normalizeH="0" baseline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内容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0" name="TextBox 112">
              <a:extLst>
                <a:ext uri="{FF2B5EF4-FFF2-40B4-BE49-F238E27FC236}">
                  <a16:creationId xmlns:a16="http://schemas.microsoft.com/office/drawing/2014/main" id="{6923D283-2769-4AF9-B2CD-317A669BD0F4}"/>
                </a:ext>
              </a:extLst>
            </p:cNvPr>
            <p:cNvSpPr txBox="1"/>
            <p:nvPr/>
          </p:nvSpPr>
          <p:spPr>
            <a:xfrm>
              <a:off x="2727098" y="3605870"/>
              <a:ext cx="581812" cy="590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文字</a:t>
              </a:r>
              <a:endPara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kern="0" dirty="0">
                  <a:solidFill>
                    <a:srgbClr val="92D050"/>
                  </a:solidFill>
                  <a:latin typeface="微软雅黑" pitchFamily="34" charset="-122"/>
                  <a:ea typeface="微软雅黑" pitchFamily="34" charset="-122"/>
                </a:rPr>
                <a:t>内容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255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12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6</cp:revision>
  <dcterms:created xsi:type="dcterms:W3CDTF">2018-10-25T07:04:23Z</dcterms:created>
  <dcterms:modified xsi:type="dcterms:W3CDTF">2018-10-26T05:31:20Z</dcterms:modified>
</cp:coreProperties>
</file>