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F8D98A-4927-4484-A15F-99F7E4F4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449C6C-FA3C-443F-AEAA-77B0F324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8F6C3C-0C76-4E75-817F-D95F05A8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6B29CB-4D83-482E-949D-9A7A614C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4C2964-6C8D-4C6A-8CC4-7696A7ED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36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34399-3C25-4C4C-94C5-98B62617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B4F1CF-6EB1-4832-BEC4-798E10114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7F9ACF-B8BF-4B3D-B7E6-0E039845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CA350-D4C9-4BBD-AB77-BD869DBB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179F2D-0976-42EC-B94C-9BE05183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64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2CD243-6F3A-4D77-A1EA-4C78B9165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0B764A-FF6C-4F66-8F81-0804404BD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F49D99-1A32-4F8A-A00F-A62983A9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9251CF-7EF3-4CAC-8CEE-4C9DCE27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46D72E-5BE3-4664-8AD1-FB1C26A8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58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3B842-6656-44EE-9CC1-CD0DC243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B45F8B-8C2B-4EF1-84ED-DB419472B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F3AC03-7582-4042-BDDC-584A018F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E5AD2B-4802-49CE-9677-9687EFA8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2201A8-A8C0-4860-9343-A363F4C5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92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7DC549-00F5-4F1C-BFF8-1D9DF411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626DF7-9CAF-4BF6-B88F-E6FA179D0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362196-E920-45E3-AB5E-A23D3558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56F857-4171-4D8B-9E73-BBB53630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06E9C8-B23D-43EC-BA53-E8F83393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84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7C59F-CE36-4C18-B5EE-0263208E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849656-8B0C-4D56-84D3-7BED1CAB5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801365-07E9-47EF-A5DE-FE0ED69E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872EA6-CFFC-44DB-9F8A-53F340E9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A56DFD-81E2-49DB-B7B5-A5090023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A28997-8E29-4F6B-8211-35ACACE7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0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1AFBD7-0FBD-4901-8F9F-56ADA3EF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2D7FA6-F978-4A8F-BCA8-D12F456D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9391A5-94CB-46A7-BA21-0EDB00C67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2BE7B9-28F5-4EBE-8F93-D560DE256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B2D92-D90B-4369-9463-1B63F5728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1D50E2-9AE4-42DA-85D6-C644AA9A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8B71EB7-7EA6-4AA8-AD05-E2A0A302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FB8BAB-A1FC-4DB5-91AB-17C027A4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20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F327F-68CC-43D8-AA84-58BFB840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DAF4F9-37D8-4515-AC4A-8B973AD9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BAB6AE-02F7-4A8C-B369-676DF83A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1CD218-38FB-4FF0-AF16-D484B00C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7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7545A1-9DA5-484D-94AF-3757203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637E8A7-BF90-4AE4-8974-297F9F21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8D083B-27EE-468B-98D8-54B4A36B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74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38AE89-E461-439C-8A6B-0D58F4D8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7FA2DA-1DDE-4F55-988A-505EFAF0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529D83-ECC7-4D5B-8A56-901ECCCA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C78871-AFC4-4080-AFE7-8B428FD3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E1D117-811F-4483-A5C1-CB00164E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38E655-BE46-45FD-9914-E893C63E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43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BBFC1-32D3-45F7-B909-AFA01D00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99BCD2F-2B7F-47E2-9E84-317559959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7FF951-BF55-4E9D-A39A-FB5CF134F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AEA20F-B3E0-48C0-8804-8CA67640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9DD91B-7C53-4299-BCCD-182F20B1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A8FBCD-AF60-4C47-ABCB-404D6896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19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3FF2B1-9B87-4C13-90A2-D35D7E25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F8DFA6-F476-4482-A5F3-66D34D5B0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A75DA8-1291-4CCE-B394-DE70D426A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BE8362-9154-4800-99AE-0FFFC178A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E5112F-C331-45F6-AE3C-051DB5599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35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33">
            <a:extLst>
              <a:ext uri="{FF2B5EF4-FFF2-40B4-BE49-F238E27FC236}">
                <a16:creationId xmlns:a16="http://schemas.microsoft.com/office/drawing/2014/main" id="{EF24EB11-463C-4CA8-98B2-A3F53AB8F408}"/>
              </a:ext>
            </a:extLst>
          </p:cNvPr>
          <p:cNvSpPr>
            <a:spLocks noChangeShapeType="1"/>
          </p:cNvSpPr>
          <p:nvPr/>
        </p:nvSpPr>
        <p:spPr bwMode="auto">
          <a:xfrm rot="11460000" flipH="1">
            <a:off x="3857241" y="3065539"/>
            <a:ext cx="762000" cy="128587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ea typeface="+mn-ea"/>
            </a:endParaRPr>
          </a:p>
        </p:txBody>
      </p:sp>
      <p:sp>
        <p:nvSpPr>
          <p:cNvPr id="6" name="Line 33">
            <a:extLst>
              <a:ext uri="{FF2B5EF4-FFF2-40B4-BE49-F238E27FC236}">
                <a16:creationId xmlns:a16="http://schemas.microsoft.com/office/drawing/2014/main" id="{ACDE6ED4-A854-4C93-818A-3EF3B1AF4CD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9509534" y="2399583"/>
            <a:ext cx="142875" cy="169862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ea typeface="+mn-ea"/>
            </a:endParaRPr>
          </a:p>
        </p:txBody>
      </p:sp>
      <p:sp>
        <p:nvSpPr>
          <p:cNvPr id="7" name="Line 33">
            <a:extLst>
              <a:ext uri="{FF2B5EF4-FFF2-40B4-BE49-F238E27FC236}">
                <a16:creationId xmlns:a16="http://schemas.microsoft.com/office/drawing/2014/main" id="{4D29FCED-072D-4F14-8250-9314BFBD4B9F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657884" y="3534645"/>
            <a:ext cx="274638" cy="55245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ea typeface="+mn-ea"/>
            </a:endParaRPr>
          </a:p>
        </p:txBody>
      </p:sp>
      <p:sp>
        <p:nvSpPr>
          <p:cNvPr id="8" name="Line 33">
            <a:extLst>
              <a:ext uri="{FF2B5EF4-FFF2-40B4-BE49-F238E27FC236}">
                <a16:creationId xmlns:a16="http://schemas.microsoft.com/office/drawing/2014/main" id="{D84F95AC-3D05-473D-AAFB-6548C0FAB600}"/>
              </a:ext>
            </a:extLst>
          </p:cNvPr>
          <p:cNvSpPr>
            <a:spLocks noChangeShapeType="1"/>
          </p:cNvSpPr>
          <p:nvPr/>
        </p:nvSpPr>
        <p:spPr bwMode="auto">
          <a:xfrm rot="11460000" flipH="1">
            <a:off x="3774691" y="3746576"/>
            <a:ext cx="763587" cy="128588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ea typeface="+mn-ea"/>
            </a:endParaRPr>
          </a:p>
        </p:txBody>
      </p:sp>
      <p:sp>
        <p:nvSpPr>
          <p:cNvPr id="9" name="Line 33">
            <a:extLst>
              <a:ext uri="{FF2B5EF4-FFF2-40B4-BE49-F238E27FC236}">
                <a16:creationId xmlns:a16="http://schemas.microsoft.com/office/drawing/2014/main" id="{4A29D4A8-BDD6-45D9-B641-5898DE774170}"/>
              </a:ext>
            </a:extLst>
          </p:cNvPr>
          <p:cNvSpPr>
            <a:spLocks noChangeShapeType="1"/>
          </p:cNvSpPr>
          <p:nvPr/>
        </p:nvSpPr>
        <p:spPr bwMode="auto">
          <a:xfrm rot="11460000" flipH="1">
            <a:off x="5112953" y="3732289"/>
            <a:ext cx="1006475" cy="18415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ea typeface="+mn-ea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:a16="http://schemas.microsoft.com/office/drawing/2014/main" id="{7BB85A58-F0C1-449F-A96C-F7A203CEE400}"/>
              </a:ext>
            </a:extLst>
          </p:cNvPr>
          <p:cNvSpPr>
            <a:spLocks noChangeShapeType="1"/>
          </p:cNvSpPr>
          <p:nvPr/>
        </p:nvSpPr>
        <p:spPr bwMode="auto">
          <a:xfrm rot="11460000" flipH="1">
            <a:off x="6479791" y="3732289"/>
            <a:ext cx="1006475" cy="18415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ea typeface="+mn-ea"/>
            </a:endParaRPr>
          </a:p>
        </p:txBody>
      </p:sp>
      <p:sp>
        <p:nvSpPr>
          <p:cNvPr id="11" name="Line 33">
            <a:extLst>
              <a:ext uri="{FF2B5EF4-FFF2-40B4-BE49-F238E27FC236}">
                <a16:creationId xmlns:a16="http://schemas.microsoft.com/office/drawing/2014/main" id="{0626B765-AB00-4260-9BCE-57AAE7D18324}"/>
              </a:ext>
            </a:extLst>
          </p:cNvPr>
          <p:cNvSpPr>
            <a:spLocks noChangeShapeType="1"/>
          </p:cNvSpPr>
          <p:nvPr/>
        </p:nvSpPr>
        <p:spPr bwMode="auto">
          <a:xfrm rot="11460000" flipH="1">
            <a:off x="5081203" y="2894089"/>
            <a:ext cx="1006475" cy="18415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ea typeface="+mn-ea"/>
            </a:endParaRPr>
          </a:p>
        </p:txBody>
      </p:sp>
      <p:sp>
        <p:nvSpPr>
          <p:cNvPr id="12" name="Line 33">
            <a:extLst>
              <a:ext uri="{FF2B5EF4-FFF2-40B4-BE49-F238E27FC236}">
                <a16:creationId xmlns:a16="http://schemas.microsoft.com/office/drawing/2014/main" id="{EAF5EC6C-E9BE-475D-91D1-6BBF27B8F54E}"/>
              </a:ext>
            </a:extLst>
          </p:cNvPr>
          <p:cNvSpPr>
            <a:spLocks noChangeShapeType="1"/>
          </p:cNvSpPr>
          <p:nvPr/>
        </p:nvSpPr>
        <p:spPr bwMode="auto">
          <a:xfrm rot="11460000" flipH="1">
            <a:off x="6422641" y="2894089"/>
            <a:ext cx="1004887" cy="184150"/>
          </a:xfrm>
          <a:prstGeom prst="line">
            <a:avLst/>
          </a:prstGeom>
          <a:noFill/>
          <a:ln w="19050">
            <a:solidFill>
              <a:srgbClr val="D7D8D9">
                <a:lumMod val="25000"/>
              </a:srgbClr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Text" lastClr="000000"/>
              </a:solidFill>
              <a:ea typeface="+mn-ea"/>
            </a:endParaRPr>
          </a:p>
        </p:txBody>
      </p:sp>
      <p:sp>
        <p:nvSpPr>
          <p:cNvPr id="13" name="Rektangel 63">
            <a:extLst>
              <a:ext uri="{FF2B5EF4-FFF2-40B4-BE49-F238E27FC236}">
                <a16:creationId xmlns:a16="http://schemas.microsoft.com/office/drawing/2014/main" id="{BF0B1610-1300-4B15-A7C6-8A7CFA087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28" y="3146501"/>
            <a:ext cx="1166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2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14" name="Rektangel 63">
            <a:extLst>
              <a:ext uri="{FF2B5EF4-FFF2-40B4-BE49-F238E27FC236}">
                <a16:creationId xmlns:a16="http://schemas.microsoft.com/office/drawing/2014/main" id="{5005B1DA-C60D-4FF5-9385-67CBB5AF2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9966" y="1857451"/>
            <a:ext cx="11668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2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15" name="Rektangel 63">
            <a:extLst>
              <a:ext uri="{FF2B5EF4-FFF2-40B4-BE49-F238E27FC236}">
                <a16:creationId xmlns:a16="http://schemas.microsoft.com/office/drawing/2014/main" id="{E9B46CEB-47EF-491D-8C69-76CEC5C3C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828" y="2500389"/>
            <a:ext cx="8937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2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16" name="Rektangel 63">
            <a:extLst>
              <a:ext uri="{FF2B5EF4-FFF2-40B4-BE49-F238E27FC236}">
                <a16:creationId xmlns:a16="http://schemas.microsoft.com/office/drawing/2014/main" id="{8C7206AB-1E04-441C-94A0-71A57CD78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2791" y="2468639"/>
            <a:ext cx="1166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2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17" name="Rektangel 63">
            <a:extLst>
              <a:ext uri="{FF2B5EF4-FFF2-40B4-BE49-F238E27FC236}">
                <a16:creationId xmlns:a16="http://schemas.microsoft.com/office/drawing/2014/main" id="{3D8FEF37-DC91-4145-825C-8D8D1A7C3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6728" y="3865639"/>
            <a:ext cx="9382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2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18" name="Rektangel 63">
            <a:extLst>
              <a:ext uri="{FF2B5EF4-FFF2-40B4-BE49-F238E27FC236}">
                <a16:creationId xmlns:a16="http://schemas.microsoft.com/office/drawing/2014/main" id="{2868393F-EC2B-40D0-95FF-9AC1B75BA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366" y="3837064"/>
            <a:ext cx="1166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2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19" name="Rektangel 63">
            <a:extLst>
              <a:ext uri="{FF2B5EF4-FFF2-40B4-BE49-F238E27FC236}">
                <a16:creationId xmlns:a16="http://schemas.microsoft.com/office/drawing/2014/main" id="{DB17A7CA-984B-468B-8230-79E2344DC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2791" y="3837064"/>
            <a:ext cx="1166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2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  <p:sp>
        <p:nvSpPr>
          <p:cNvPr id="20" name="Freeform 47">
            <a:extLst>
              <a:ext uri="{FF2B5EF4-FFF2-40B4-BE49-F238E27FC236}">
                <a16:creationId xmlns:a16="http://schemas.microsoft.com/office/drawing/2014/main" id="{2A4CFE6B-2279-43C5-B80F-B6410990FA1C}"/>
              </a:ext>
            </a:extLst>
          </p:cNvPr>
          <p:cNvSpPr>
            <a:spLocks noEditPoints="1"/>
          </p:cNvSpPr>
          <p:nvPr/>
        </p:nvSpPr>
        <p:spPr bwMode="auto">
          <a:xfrm>
            <a:off x="2518978" y="2079715"/>
            <a:ext cx="7797800" cy="2643187"/>
          </a:xfrm>
          <a:custGeom>
            <a:avLst/>
            <a:gdLst>
              <a:gd name="T0" fmla="*/ 7442734 w 3426"/>
              <a:gd name="T1" fmla="*/ 798105 h 1232"/>
              <a:gd name="T2" fmla="*/ 6691632 w 3426"/>
              <a:gd name="T3" fmla="*/ 424798 h 1232"/>
              <a:gd name="T4" fmla="*/ 5945083 w 3426"/>
              <a:gd name="T5" fmla="*/ 338980 h 1232"/>
              <a:gd name="T6" fmla="*/ 5662851 w 3426"/>
              <a:gd name="T7" fmla="*/ 433380 h 1232"/>
              <a:gd name="T8" fmla="*/ 5863144 w 3426"/>
              <a:gd name="T9" fmla="*/ 1029813 h 1232"/>
              <a:gd name="T10" fmla="*/ 5489870 w 3426"/>
              <a:gd name="T11" fmla="*/ 1300139 h 1232"/>
              <a:gd name="T12" fmla="*/ 5157564 w 3426"/>
              <a:gd name="T13" fmla="*/ 1098467 h 1232"/>
              <a:gd name="T14" fmla="*/ 5034657 w 3426"/>
              <a:gd name="T15" fmla="*/ 596433 h 1232"/>
              <a:gd name="T16" fmla="*/ 4761529 w 3426"/>
              <a:gd name="T17" fmla="*/ 163054 h 1232"/>
              <a:gd name="T18" fmla="*/ 4948166 w 3426"/>
              <a:gd name="T19" fmla="*/ 836723 h 1232"/>
              <a:gd name="T20" fmla="*/ 3823790 w 3426"/>
              <a:gd name="T21" fmla="*/ 1287266 h 1232"/>
              <a:gd name="T22" fmla="*/ 3778269 w 3426"/>
              <a:gd name="T23" fmla="*/ 815269 h 1232"/>
              <a:gd name="T24" fmla="*/ 3541558 w 3426"/>
              <a:gd name="T25" fmla="*/ 244581 h 1232"/>
              <a:gd name="T26" fmla="*/ 3441411 w 3426"/>
              <a:gd name="T27" fmla="*/ 201672 h 1232"/>
              <a:gd name="T28" fmla="*/ 3605288 w 3426"/>
              <a:gd name="T29" fmla="*/ 1004068 h 1232"/>
              <a:gd name="T30" fmla="*/ 2180471 w 3426"/>
              <a:gd name="T31" fmla="*/ 1046977 h 1232"/>
              <a:gd name="T32" fmla="*/ 2048459 w 3426"/>
              <a:gd name="T33" fmla="*/ 570688 h 1232"/>
              <a:gd name="T34" fmla="*/ 1788987 w 3426"/>
              <a:gd name="T35" fmla="*/ 163054 h 1232"/>
              <a:gd name="T36" fmla="*/ 1984729 w 3426"/>
              <a:gd name="T37" fmla="*/ 896796 h 1232"/>
              <a:gd name="T38" fmla="*/ 1734362 w 3426"/>
              <a:gd name="T39" fmla="*/ 1227194 h 1232"/>
              <a:gd name="T40" fmla="*/ 1288253 w 3426"/>
              <a:gd name="T41" fmla="*/ 1072722 h 1232"/>
              <a:gd name="T42" fmla="*/ 823936 w 3426"/>
              <a:gd name="T43" fmla="*/ 596433 h 1232"/>
              <a:gd name="T44" fmla="*/ 441557 w 3426"/>
              <a:gd name="T45" fmla="*/ 287489 h 1232"/>
              <a:gd name="T46" fmla="*/ 0 w 3426"/>
              <a:gd name="T47" fmla="*/ 205963 h 1232"/>
              <a:gd name="T48" fmla="*/ 437005 w 3426"/>
              <a:gd name="T49" fmla="*/ 703706 h 1232"/>
              <a:gd name="T50" fmla="*/ 600881 w 3426"/>
              <a:gd name="T51" fmla="*/ 1304430 h 1232"/>
              <a:gd name="T52" fmla="*/ 491630 w 3426"/>
              <a:gd name="T53" fmla="*/ 1887991 h 1232"/>
              <a:gd name="T54" fmla="*/ 209398 w 3426"/>
              <a:gd name="T55" fmla="*/ 2591696 h 1232"/>
              <a:gd name="T56" fmla="*/ 227607 w 3426"/>
              <a:gd name="T57" fmla="*/ 2613151 h 1232"/>
              <a:gd name="T58" fmla="*/ 473422 w 3426"/>
              <a:gd name="T59" fmla="*/ 2454388 h 1232"/>
              <a:gd name="T60" fmla="*/ 896770 w 3426"/>
              <a:gd name="T61" fmla="*/ 2081081 h 1232"/>
              <a:gd name="T62" fmla="*/ 1342879 w 3426"/>
              <a:gd name="T63" fmla="*/ 1557592 h 1232"/>
              <a:gd name="T64" fmla="*/ 2007490 w 3426"/>
              <a:gd name="T65" fmla="*/ 1454611 h 1232"/>
              <a:gd name="T66" fmla="*/ 1839061 w 3426"/>
              <a:gd name="T67" fmla="*/ 2342825 h 1232"/>
              <a:gd name="T68" fmla="*/ 2025698 w 3426"/>
              <a:gd name="T69" fmla="*/ 2038172 h 1232"/>
              <a:gd name="T70" fmla="*/ 2180471 w 3426"/>
              <a:gd name="T71" fmla="*/ 1458902 h 1232"/>
              <a:gd name="T72" fmla="*/ 3587079 w 3426"/>
              <a:gd name="T73" fmla="*/ 1759264 h 1232"/>
              <a:gd name="T74" fmla="*/ 3364025 w 3426"/>
              <a:gd name="T75" fmla="*/ 2643187 h 1232"/>
              <a:gd name="T76" fmla="*/ 3669017 w 3426"/>
              <a:gd name="T77" fmla="*/ 2055335 h 1232"/>
              <a:gd name="T78" fmla="*/ 4083261 w 3426"/>
              <a:gd name="T79" fmla="*/ 1501811 h 1232"/>
              <a:gd name="T80" fmla="*/ 4911749 w 3426"/>
              <a:gd name="T81" fmla="*/ 1969518 h 1232"/>
              <a:gd name="T82" fmla="*/ 4861676 w 3426"/>
              <a:gd name="T83" fmla="*/ 2317080 h 1232"/>
              <a:gd name="T84" fmla="*/ 5130251 w 3426"/>
              <a:gd name="T85" fmla="*/ 1604792 h 1232"/>
              <a:gd name="T86" fmla="*/ 5926874 w 3426"/>
              <a:gd name="T87" fmla="*/ 1780719 h 1232"/>
              <a:gd name="T88" fmla="*/ 5995156 w 3426"/>
              <a:gd name="T89" fmla="*/ 2295625 h 1232"/>
              <a:gd name="T90" fmla="*/ 6850957 w 3426"/>
              <a:gd name="T91" fmla="*/ 2106826 h 1232"/>
              <a:gd name="T92" fmla="*/ 7447286 w 3426"/>
              <a:gd name="T93" fmla="*/ 1656283 h 1232"/>
              <a:gd name="T94" fmla="*/ 6982969 w 3426"/>
              <a:gd name="T95" fmla="*/ 1420284 h 1232"/>
              <a:gd name="T96" fmla="*/ 7570193 w 3426"/>
              <a:gd name="T97" fmla="*/ 1222903 h 1232"/>
              <a:gd name="T98" fmla="*/ 6286493 w 3426"/>
              <a:gd name="T99" fmla="*/ 939704 h 1232"/>
              <a:gd name="T100" fmla="*/ 6195450 w 3426"/>
              <a:gd name="T101" fmla="*/ 810978 h 1232"/>
              <a:gd name="T102" fmla="*/ 6313805 w 3426"/>
              <a:gd name="T103" fmla="*/ 673669 h 1232"/>
              <a:gd name="T104" fmla="*/ 6468578 w 3426"/>
              <a:gd name="T105" fmla="*/ 733742 h 1232"/>
              <a:gd name="T106" fmla="*/ 6468578 w 3426"/>
              <a:gd name="T107" fmla="*/ 888214 h 123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426" h="1232">
                <a:moveTo>
                  <a:pt x="3426" y="540"/>
                </a:moveTo>
                <a:lnTo>
                  <a:pt x="3426" y="540"/>
                </a:lnTo>
                <a:lnTo>
                  <a:pt x="3400" y="506"/>
                </a:lnTo>
                <a:lnTo>
                  <a:pt x="3372" y="470"/>
                </a:lnTo>
                <a:lnTo>
                  <a:pt x="3342" y="436"/>
                </a:lnTo>
                <a:lnTo>
                  <a:pt x="3308" y="404"/>
                </a:lnTo>
                <a:lnTo>
                  <a:pt x="3270" y="372"/>
                </a:lnTo>
                <a:lnTo>
                  <a:pt x="3230" y="340"/>
                </a:lnTo>
                <a:lnTo>
                  <a:pt x="3188" y="312"/>
                </a:lnTo>
                <a:lnTo>
                  <a:pt x="3142" y="284"/>
                </a:lnTo>
                <a:lnTo>
                  <a:pt x="3094" y="258"/>
                </a:lnTo>
                <a:lnTo>
                  <a:pt x="3046" y="236"/>
                </a:lnTo>
                <a:lnTo>
                  <a:pt x="2994" y="216"/>
                </a:lnTo>
                <a:lnTo>
                  <a:pt x="2940" y="198"/>
                </a:lnTo>
                <a:lnTo>
                  <a:pt x="2884" y="182"/>
                </a:lnTo>
                <a:lnTo>
                  <a:pt x="2828" y="170"/>
                </a:lnTo>
                <a:lnTo>
                  <a:pt x="2770" y="162"/>
                </a:lnTo>
                <a:lnTo>
                  <a:pt x="2710" y="158"/>
                </a:lnTo>
                <a:lnTo>
                  <a:pt x="2646" y="156"/>
                </a:lnTo>
                <a:lnTo>
                  <a:pt x="2612" y="158"/>
                </a:lnTo>
                <a:lnTo>
                  <a:pt x="2580" y="162"/>
                </a:lnTo>
                <a:lnTo>
                  <a:pt x="2550" y="168"/>
                </a:lnTo>
                <a:lnTo>
                  <a:pt x="2536" y="172"/>
                </a:lnTo>
                <a:lnTo>
                  <a:pt x="2522" y="178"/>
                </a:lnTo>
                <a:lnTo>
                  <a:pt x="2510" y="186"/>
                </a:lnTo>
                <a:lnTo>
                  <a:pt x="2498" y="194"/>
                </a:lnTo>
                <a:lnTo>
                  <a:pt x="2488" y="202"/>
                </a:lnTo>
                <a:lnTo>
                  <a:pt x="2480" y="214"/>
                </a:lnTo>
                <a:lnTo>
                  <a:pt x="2516" y="298"/>
                </a:lnTo>
                <a:lnTo>
                  <a:pt x="2534" y="342"/>
                </a:lnTo>
                <a:lnTo>
                  <a:pt x="2548" y="386"/>
                </a:lnTo>
                <a:lnTo>
                  <a:pt x="2562" y="432"/>
                </a:lnTo>
                <a:lnTo>
                  <a:pt x="2576" y="480"/>
                </a:lnTo>
                <a:lnTo>
                  <a:pt x="2586" y="528"/>
                </a:lnTo>
                <a:lnTo>
                  <a:pt x="2592" y="580"/>
                </a:lnTo>
                <a:lnTo>
                  <a:pt x="2546" y="588"/>
                </a:lnTo>
                <a:lnTo>
                  <a:pt x="2496" y="598"/>
                </a:lnTo>
                <a:lnTo>
                  <a:pt x="2412" y="606"/>
                </a:lnTo>
                <a:lnTo>
                  <a:pt x="2358" y="608"/>
                </a:lnTo>
                <a:lnTo>
                  <a:pt x="2268" y="608"/>
                </a:lnTo>
                <a:lnTo>
                  <a:pt x="2270" y="578"/>
                </a:lnTo>
                <a:lnTo>
                  <a:pt x="2268" y="546"/>
                </a:lnTo>
                <a:lnTo>
                  <a:pt x="2266" y="512"/>
                </a:lnTo>
                <a:lnTo>
                  <a:pt x="2264" y="480"/>
                </a:lnTo>
                <a:lnTo>
                  <a:pt x="2258" y="446"/>
                </a:lnTo>
                <a:lnTo>
                  <a:pt x="2252" y="414"/>
                </a:lnTo>
                <a:lnTo>
                  <a:pt x="2244" y="380"/>
                </a:lnTo>
                <a:lnTo>
                  <a:pt x="2236" y="346"/>
                </a:lnTo>
                <a:lnTo>
                  <a:pt x="2224" y="312"/>
                </a:lnTo>
                <a:lnTo>
                  <a:pt x="2212" y="278"/>
                </a:lnTo>
                <a:lnTo>
                  <a:pt x="2196" y="244"/>
                </a:lnTo>
                <a:lnTo>
                  <a:pt x="2180" y="210"/>
                </a:lnTo>
                <a:lnTo>
                  <a:pt x="2160" y="176"/>
                </a:lnTo>
                <a:lnTo>
                  <a:pt x="2140" y="144"/>
                </a:lnTo>
                <a:lnTo>
                  <a:pt x="2116" y="110"/>
                </a:lnTo>
                <a:lnTo>
                  <a:pt x="2092" y="76"/>
                </a:lnTo>
                <a:lnTo>
                  <a:pt x="2106" y="114"/>
                </a:lnTo>
                <a:lnTo>
                  <a:pt x="2122" y="160"/>
                </a:lnTo>
                <a:lnTo>
                  <a:pt x="2140" y="222"/>
                </a:lnTo>
                <a:lnTo>
                  <a:pt x="2150" y="258"/>
                </a:lnTo>
                <a:lnTo>
                  <a:pt x="2158" y="298"/>
                </a:lnTo>
                <a:lnTo>
                  <a:pt x="2166" y="342"/>
                </a:lnTo>
                <a:lnTo>
                  <a:pt x="2174" y="390"/>
                </a:lnTo>
                <a:lnTo>
                  <a:pt x="2180" y="440"/>
                </a:lnTo>
                <a:lnTo>
                  <a:pt x="2186" y="494"/>
                </a:lnTo>
                <a:lnTo>
                  <a:pt x="2188" y="550"/>
                </a:lnTo>
                <a:lnTo>
                  <a:pt x="2190" y="608"/>
                </a:lnTo>
                <a:lnTo>
                  <a:pt x="1954" y="606"/>
                </a:lnTo>
                <a:lnTo>
                  <a:pt x="1680" y="600"/>
                </a:lnTo>
                <a:lnTo>
                  <a:pt x="1680" y="564"/>
                </a:lnTo>
                <a:lnTo>
                  <a:pt x="1680" y="528"/>
                </a:lnTo>
                <a:lnTo>
                  <a:pt x="1676" y="490"/>
                </a:lnTo>
                <a:lnTo>
                  <a:pt x="1672" y="454"/>
                </a:lnTo>
                <a:lnTo>
                  <a:pt x="1668" y="416"/>
                </a:lnTo>
                <a:lnTo>
                  <a:pt x="1660" y="380"/>
                </a:lnTo>
                <a:lnTo>
                  <a:pt x="1650" y="342"/>
                </a:lnTo>
                <a:lnTo>
                  <a:pt x="1640" y="304"/>
                </a:lnTo>
                <a:lnTo>
                  <a:pt x="1628" y="266"/>
                </a:lnTo>
                <a:lnTo>
                  <a:pt x="1612" y="228"/>
                </a:lnTo>
                <a:lnTo>
                  <a:pt x="1596" y="190"/>
                </a:lnTo>
                <a:lnTo>
                  <a:pt x="1576" y="152"/>
                </a:lnTo>
                <a:lnTo>
                  <a:pt x="1556" y="114"/>
                </a:lnTo>
                <a:lnTo>
                  <a:pt x="1532" y="76"/>
                </a:lnTo>
                <a:lnTo>
                  <a:pt x="1506" y="38"/>
                </a:lnTo>
                <a:lnTo>
                  <a:pt x="1478" y="0"/>
                </a:lnTo>
                <a:lnTo>
                  <a:pt x="1482" y="10"/>
                </a:lnTo>
                <a:lnTo>
                  <a:pt x="1494" y="42"/>
                </a:lnTo>
                <a:lnTo>
                  <a:pt x="1512" y="94"/>
                </a:lnTo>
                <a:lnTo>
                  <a:pt x="1532" y="162"/>
                </a:lnTo>
                <a:lnTo>
                  <a:pt x="1544" y="204"/>
                </a:lnTo>
                <a:lnTo>
                  <a:pt x="1554" y="250"/>
                </a:lnTo>
                <a:lnTo>
                  <a:pt x="1562" y="298"/>
                </a:lnTo>
                <a:lnTo>
                  <a:pt x="1572" y="352"/>
                </a:lnTo>
                <a:lnTo>
                  <a:pt x="1578" y="408"/>
                </a:lnTo>
                <a:lnTo>
                  <a:pt x="1584" y="468"/>
                </a:lnTo>
                <a:lnTo>
                  <a:pt x="1588" y="530"/>
                </a:lnTo>
                <a:lnTo>
                  <a:pt x="1588" y="596"/>
                </a:lnTo>
                <a:lnTo>
                  <a:pt x="964" y="580"/>
                </a:lnTo>
                <a:lnTo>
                  <a:pt x="962" y="518"/>
                </a:lnTo>
                <a:lnTo>
                  <a:pt x="958" y="488"/>
                </a:lnTo>
                <a:lnTo>
                  <a:pt x="954" y="456"/>
                </a:lnTo>
                <a:lnTo>
                  <a:pt x="950" y="426"/>
                </a:lnTo>
                <a:lnTo>
                  <a:pt x="942" y="394"/>
                </a:lnTo>
                <a:lnTo>
                  <a:pt x="934" y="362"/>
                </a:lnTo>
                <a:lnTo>
                  <a:pt x="924" y="330"/>
                </a:lnTo>
                <a:lnTo>
                  <a:pt x="914" y="298"/>
                </a:lnTo>
                <a:lnTo>
                  <a:pt x="900" y="266"/>
                </a:lnTo>
                <a:lnTo>
                  <a:pt x="886" y="234"/>
                </a:lnTo>
                <a:lnTo>
                  <a:pt x="870" y="202"/>
                </a:lnTo>
                <a:lnTo>
                  <a:pt x="852" y="172"/>
                </a:lnTo>
                <a:lnTo>
                  <a:pt x="832" y="140"/>
                </a:lnTo>
                <a:lnTo>
                  <a:pt x="810" y="108"/>
                </a:lnTo>
                <a:lnTo>
                  <a:pt x="786" y="76"/>
                </a:lnTo>
                <a:lnTo>
                  <a:pt x="800" y="112"/>
                </a:lnTo>
                <a:lnTo>
                  <a:pt x="816" y="154"/>
                </a:lnTo>
                <a:lnTo>
                  <a:pt x="832" y="212"/>
                </a:lnTo>
                <a:lnTo>
                  <a:pt x="850" y="284"/>
                </a:lnTo>
                <a:lnTo>
                  <a:pt x="858" y="326"/>
                </a:lnTo>
                <a:lnTo>
                  <a:pt x="866" y="370"/>
                </a:lnTo>
                <a:lnTo>
                  <a:pt x="872" y="418"/>
                </a:lnTo>
                <a:lnTo>
                  <a:pt x="878" y="468"/>
                </a:lnTo>
                <a:lnTo>
                  <a:pt x="882" y="522"/>
                </a:lnTo>
                <a:lnTo>
                  <a:pt x="884" y="576"/>
                </a:lnTo>
                <a:lnTo>
                  <a:pt x="762" y="572"/>
                </a:lnTo>
                <a:lnTo>
                  <a:pt x="728" y="568"/>
                </a:lnTo>
                <a:lnTo>
                  <a:pt x="696" y="562"/>
                </a:lnTo>
                <a:lnTo>
                  <a:pt x="666" y="554"/>
                </a:lnTo>
                <a:lnTo>
                  <a:pt x="640" y="542"/>
                </a:lnTo>
                <a:lnTo>
                  <a:pt x="612" y="530"/>
                </a:lnTo>
                <a:lnTo>
                  <a:pt x="588" y="516"/>
                </a:lnTo>
                <a:lnTo>
                  <a:pt x="566" y="500"/>
                </a:lnTo>
                <a:lnTo>
                  <a:pt x="544" y="484"/>
                </a:lnTo>
                <a:lnTo>
                  <a:pt x="524" y="466"/>
                </a:lnTo>
                <a:lnTo>
                  <a:pt x="504" y="446"/>
                </a:lnTo>
                <a:lnTo>
                  <a:pt x="466" y="406"/>
                </a:lnTo>
                <a:lnTo>
                  <a:pt x="432" y="364"/>
                </a:lnTo>
                <a:lnTo>
                  <a:pt x="398" y="320"/>
                </a:lnTo>
                <a:lnTo>
                  <a:pt x="362" y="278"/>
                </a:lnTo>
                <a:lnTo>
                  <a:pt x="326" y="236"/>
                </a:lnTo>
                <a:lnTo>
                  <a:pt x="306" y="216"/>
                </a:lnTo>
                <a:lnTo>
                  <a:pt x="286" y="198"/>
                </a:lnTo>
                <a:lnTo>
                  <a:pt x="266" y="180"/>
                </a:lnTo>
                <a:lnTo>
                  <a:pt x="242" y="164"/>
                </a:lnTo>
                <a:lnTo>
                  <a:pt x="220" y="148"/>
                </a:lnTo>
                <a:lnTo>
                  <a:pt x="194" y="134"/>
                </a:lnTo>
                <a:lnTo>
                  <a:pt x="166" y="122"/>
                </a:lnTo>
                <a:lnTo>
                  <a:pt x="138" y="114"/>
                </a:lnTo>
                <a:lnTo>
                  <a:pt x="106" y="106"/>
                </a:lnTo>
                <a:lnTo>
                  <a:pt x="74" y="100"/>
                </a:lnTo>
                <a:lnTo>
                  <a:pt x="38" y="96"/>
                </a:lnTo>
                <a:lnTo>
                  <a:pt x="0" y="96"/>
                </a:lnTo>
                <a:lnTo>
                  <a:pt x="52" y="146"/>
                </a:lnTo>
                <a:lnTo>
                  <a:pt x="78" y="172"/>
                </a:lnTo>
                <a:lnTo>
                  <a:pt x="102" y="200"/>
                </a:lnTo>
                <a:lnTo>
                  <a:pt x="126" y="230"/>
                </a:lnTo>
                <a:lnTo>
                  <a:pt x="150" y="262"/>
                </a:lnTo>
                <a:lnTo>
                  <a:pt x="172" y="294"/>
                </a:lnTo>
                <a:lnTo>
                  <a:pt x="192" y="328"/>
                </a:lnTo>
                <a:lnTo>
                  <a:pt x="210" y="362"/>
                </a:lnTo>
                <a:lnTo>
                  <a:pt x="226" y="400"/>
                </a:lnTo>
                <a:lnTo>
                  <a:pt x="240" y="438"/>
                </a:lnTo>
                <a:lnTo>
                  <a:pt x="250" y="478"/>
                </a:lnTo>
                <a:lnTo>
                  <a:pt x="258" y="520"/>
                </a:lnTo>
                <a:lnTo>
                  <a:pt x="264" y="562"/>
                </a:lnTo>
                <a:lnTo>
                  <a:pt x="264" y="608"/>
                </a:lnTo>
                <a:lnTo>
                  <a:pt x="262" y="654"/>
                </a:lnTo>
                <a:lnTo>
                  <a:pt x="258" y="694"/>
                </a:lnTo>
                <a:lnTo>
                  <a:pt x="252" y="732"/>
                </a:lnTo>
                <a:lnTo>
                  <a:pt x="244" y="770"/>
                </a:lnTo>
                <a:lnTo>
                  <a:pt x="236" y="806"/>
                </a:lnTo>
                <a:lnTo>
                  <a:pt x="216" y="880"/>
                </a:lnTo>
                <a:lnTo>
                  <a:pt x="192" y="952"/>
                </a:lnTo>
                <a:lnTo>
                  <a:pt x="166" y="1020"/>
                </a:lnTo>
                <a:lnTo>
                  <a:pt x="138" y="1086"/>
                </a:lnTo>
                <a:lnTo>
                  <a:pt x="86" y="1212"/>
                </a:lnTo>
                <a:lnTo>
                  <a:pt x="90" y="1208"/>
                </a:lnTo>
                <a:lnTo>
                  <a:pt x="92" y="1208"/>
                </a:lnTo>
                <a:lnTo>
                  <a:pt x="90" y="1212"/>
                </a:lnTo>
                <a:lnTo>
                  <a:pt x="82" y="1222"/>
                </a:lnTo>
                <a:lnTo>
                  <a:pt x="84" y="1222"/>
                </a:lnTo>
                <a:lnTo>
                  <a:pt x="94" y="1218"/>
                </a:lnTo>
                <a:lnTo>
                  <a:pt x="100" y="1218"/>
                </a:lnTo>
                <a:lnTo>
                  <a:pt x="102" y="1216"/>
                </a:lnTo>
                <a:lnTo>
                  <a:pt x="104" y="1214"/>
                </a:lnTo>
                <a:lnTo>
                  <a:pt x="108" y="1202"/>
                </a:lnTo>
                <a:lnTo>
                  <a:pt x="142" y="1184"/>
                </a:lnTo>
                <a:lnTo>
                  <a:pt x="176" y="1164"/>
                </a:lnTo>
                <a:lnTo>
                  <a:pt x="208" y="1144"/>
                </a:lnTo>
                <a:lnTo>
                  <a:pt x="238" y="1120"/>
                </a:lnTo>
                <a:lnTo>
                  <a:pt x="268" y="1098"/>
                </a:lnTo>
                <a:lnTo>
                  <a:pt x="296" y="1072"/>
                </a:lnTo>
                <a:lnTo>
                  <a:pt x="352" y="1018"/>
                </a:lnTo>
                <a:lnTo>
                  <a:pt x="374" y="994"/>
                </a:lnTo>
                <a:lnTo>
                  <a:pt x="394" y="970"/>
                </a:lnTo>
                <a:lnTo>
                  <a:pt x="434" y="918"/>
                </a:lnTo>
                <a:lnTo>
                  <a:pt x="470" y="866"/>
                </a:lnTo>
                <a:lnTo>
                  <a:pt x="506" y="814"/>
                </a:lnTo>
                <a:lnTo>
                  <a:pt x="526" y="790"/>
                </a:lnTo>
                <a:lnTo>
                  <a:pt x="546" y="766"/>
                </a:lnTo>
                <a:lnTo>
                  <a:pt x="568" y="746"/>
                </a:lnTo>
                <a:lnTo>
                  <a:pt x="590" y="726"/>
                </a:lnTo>
                <a:lnTo>
                  <a:pt x="614" y="710"/>
                </a:lnTo>
                <a:lnTo>
                  <a:pt x="642" y="694"/>
                </a:lnTo>
                <a:lnTo>
                  <a:pt x="670" y="684"/>
                </a:lnTo>
                <a:lnTo>
                  <a:pt x="702" y="676"/>
                </a:lnTo>
                <a:lnTo>
                  <a:pt x="882" y="678"/>
                </a:lnTo>
                <a:lnTo>
                  <a:pt x="878" y="732"/>
                </a:lnTo>
                <a:lnTo>
                  <a:pt x="872" y="788"/>
                </a:lnTo>
                <a:lnTo>
                  <a:pt x="866" y="846"/>
                </a:lnTo>
                <a:lnTo>
                  <a:pt x="854" y="906"/>
                </a:lnTo>
                <a:lnTo>
                  <a:pt x="842" y="966"/>
                </a:lnTo>
                <a:lnTo>
                  <a:pt x="826" y="1028"/>
                </a:lnTo>
                <a:lnTo>
                  <a:pt x="808" y="1092"/>
                </a:lnTo>
                <a:lnTo>
                  <a:pt x="786" y="1156"/>
                </a:lnTo>
                <a:lnTo>
                  <a:pt x="808" y="1120"/>
                </a:lnTo>
                <a:lnTo>
                  <a:pt x="832" y="1076"/>
                </a:lnTo>
                <a:lnTo>
                  <a:pt x="860" y="1020"/>
                </a:lnTo>
                <a:lnTo>
                  <a:pt x="876" y="986"/>
                </a:lnTo>
                <a:lnTo>
                  <a:pt x="890" y="950"/>
                </a:lnTo>
                <a:lnTo>
                  <a:pt x="904" y="910"/>
                </a:lnTo>
                <a:lnTo>
                  <a:pt x="918" y="868"/>
                </a:lnTo>
                <a:lnTo>
                  <a:pt x="932" y="824"/>
                </a:lnTo>
                <a:lnTo>
                  <a:pt x="942" y="778"/>
                </a:lnTo>
                <a:lnTo>
                  <a:pt x="952" y="730"/>
                </a:lnTo>
                <a:lnTo>
                  <a:pt x="958" y="680"/>
                </a:lnTo>
                <a:lnTo>
                  <a:pt x="1258" y="686"/>
                </a:lnTo>
                <a:lnTo>
                  <a:pt x="1582" y="696"/>
                </a:lnTo>
                <a:lnTo>
                  <a:pt x="1586" y="696"/>
                </a:lnTo>
                <a:lnTo>
                  <a:pt x="1582" y="758"/>
                </a:lnTo>
                <a:lnTo>
                  <a:pt x="1576" y="820"/>
                </a:lnTo>
                <a:lnTo>
                  <a:pt x="1566" y="884"/>
                </a:lnTo>
                <a:lnTo>
                  <a:pt x="1556" y="952"/>
                </a:lnTo>
                <a:lnTo>
                  <a:pt x="1540" y="1020"/>
                </a:lnTo>
                <a:lnTo>
                  <a:pt x="1522" y="1088"/>
                </a:lnTo>
                <a:lnTo>
                  <a:pt x="1502" y="1160"/>
                </a:lnTo>
                <a:lnTo>
                  <a:pt x="1478" y="1232"/>
                </a:lnTo>
                <a:lnTo>
                  <a:pt x="1484" y="1222"/>
                </a:lnTo>
                <a:lnTo>
                  <a:pt x="1502" y="1192"/>
                </a:lnTo>
                <a:lnTo>
                  <a:pt x="1530" y="1144"/>
                </a:lnTo>
                <a:lnTo>
                  <a:pt x="1562" y="1080"/>
                </a:lnTo>
                <a:lnTo>
                  <a:pt x="1578" y="1042"/>
                </a:lnTo>
                <a:lnTo>
                  <a:pt x="1594" y="1002"/>
                </a:lnTo>
                <a:lnTo>
                  <a:pt x="1612" y="958"/>
                </a:lnTo>
                <a:lnTo>
                  <a:pt x="1626" y="910"/>
                </a:lnTo>
                <a:lnTo>
                  <a:pt x="1642" y="860"/>
                </a:lnTo>
                <a:lnTo>
                  <a:pt x="1654" y="808"/>
                </a:lnTo>
                <a:lnTo>
                  <a:pt x="1664" y="754"/>
                </a:lnTo>
                <a:lnTo>
                  <a:pt x="1672" y="698"/>
                </a:lnTo>
                <a:lnTo>
                  <a:pt x="1794" y="700"/>
                </a:lnTo>
                <a:lnTo>
                  <a:pt x="1922" y="702"/>
                </a:lnTo>
                <a:lnTo>
                  <a:pt x="2186" y="700"/>
                </a:lnTo>
                <a:lnTo>
                  <a:pt x="2182" y="752"/>
                </a:lnTo>
                <a:lnTo>
                  <a:pt x="2176" y="806"/>
                </a:lnTo>
                <a:lnTo>
                  <a:pt x="2168" y="862"/>
                </a:lnTo>
                <a:lnTo>
                  <a:pt x="2158" y="918"/>
                </a:lnTo>
                <a:lnTo>
                  <a:pt x="2146" y="976"/>
                </a:lnTo>
                <a:lnTo>
                  <a:pt x="2130" y="1034"/>
                </a:lnTo>
                <a:lnTo>
                  <a:pt x="2112" y="1094"/>
                </a:lnTo>
                <a:lnTo>
                  <a:pt x="2092" y="1156"/>
                </a:lnTo>
                <a:lnTo>
                  <a:pt x="2112" y="1122"/>
                </a:lnTo>
                <a:lnTo>
                  <a:pt x="2136" y="1080"/>
                </a:lnTo>
                <a:lnTo>
                  <a:pt x="2164" y="1026"/>
                </a:lnTo>
                <a:lnTo>
                  <a:pt x="2192" y="958"/>
                </a:lnTo>
                <a:lnTo>
                  <a:pt x="2206" y="922"/>
                </a:lnTo>
                <a:lnTo>
                  <a:pt x="2220" y="882"/>
                </a:lnTo>
                <a:lnTo>
                  <a:pt x="2232" y="838"/>
                </a:lnTo>
                <a:lnTo>
                  <a:pt x="2244" y="794"/>
                </a:lnTo>
                <a:lnTo>
                  <a:pt x="2254" y="748"/>
                </a:lnTo>
                <a:lnTo>
                  <a:pt x="2262" y="700"/>
                </a:lnTo>
                <a:lnTo>
                  <a:pt x="2600" y="694"/>
                </a:lnTo>
                <a:lnTo>
                  <a:pt x="2604" y="736"/>
                </a:lnTo>
                <a:lnTo>
                  <a:pt x="2606" y="782"/>
                </a:lnTo>
                <a:lnTo>
                  <a:pt x="2604" y="830"/>
                </a:lnTo>
                <a:lnTo>
                  <a:pt x="2602" y="878"/>
                </a:lnTo>
                <a:lnTo>
                  <a:pt x="2596" y="926"/>
                </a:lnTo>
                <a:lnTo>
                  <a:pt x="2590" y="976"/>
                </a:lnTo>
                <a:lnTo>
                  <a:pt x="2582" y="1022"/>
                </a:lnTo>
                <a:lnTo>
                  <a:pt x="2572" y="1068"/>
                </a:lnTo>
                <a:lnTo>
                  <a:pt x="2634" y="1070"/>
                </a:lnTo>
                <a:lnTo>
                  <a:pt x="2694" y="1066"/>
                </a:lnTo>
                <a:lnTo>
                  <a:pt x="2752" y="1060"/>
                </a:lnTo>
                <a:lnTo>
                  <a:pt x="2808" y="1050"/>
                </a:lnTo>
                <a:lnTo>
                  <a:pt x="2862" y="1038"/>
                </a:lnTo>
                <a:lnTo>
                  <a:pt x="2914" y="1022"/>
                </a:lnTo>
                <a:lnTo>
                  <a:pt x="2962" y="1004"/>
                </a:lnTo>
                <a:lnTo>
                  <a:pt x="3010" y="982"/>
                </a:lnTo>
                <a:lnTo>
                  <a:pt x="3054" y="958"/>
                </a:lnTo>
                <a:lnTo>
                  <a:pt x="3096" y="932"/>
                </a:lnTo>
                <a:lnTo>
                  <a:pt x="3136" y="904"/>
                </a:lnTo>
                <a:lnTo>
                  <a:pt x="3174" y="874"/>
                </a:lnTo>
                <a:lnTo>
                  <a:pt x="3208" y="842"/>
                </a:lnTo>
                <a:lnTo>
                  <a:pt x="3242" y="808"/>
                </a:lnTo>
                <a:lnTo>
                  <a:pt x="3272" y="772"/>
                </a:lnTo>
                <a:lnTo>
                  <a:pt x="3300" y="736"/>
                </a:lnTo>
                <a:lnTo>
                  <a:pt x="3218" y="716"/>
                </a:lnTo>
                <a:lnTo>
                  <a:pt x="3178" y="704"/>
                </a:lnTo>
                <a:lnTo>
                  <a:pt x="3140" y="692"/>
                </a:lnTo>
                <a:lnTo>
                  <a:pt x="3102" y="678"/>
                </a:lnTo>
                <a:lnTo>
                  <a:pt x="3068" y="662"/>
                </a:lnTo>
                <a:lnTo>
                  <a:pt x="3036" y="644"/>
                </a:lnTo>
                <a:lnTo>
                  <a:pt x="3006" y="624"/>
                </a:lnTo>
                <a:lnTo>
                  <a:pt x="3114" y="608"/>
                </a:lnTo>
                <a:lnTo>
                  <a:pt x="3222" y="590"/>
                </a:lnTo>
                <a:lnTo>
                  <a:pt x="3276" y="580"/>
                </a:lnTo>
                <a:lnTo>
                  <a:pt x="3326" y="570"/>
                </a:lnTo>
                <a:lnTo>
                  <a:pt x="3378" y="556"/>
                </a:lnTo>
                <a:lnTo>
                  <a:pt x="3426" y="540"/>
                </a:lnTo>
                <a:close/>
                <a:moveTo>
                  <a:pt x="2788" y="444"/>
                </a:moveTo>
                <a:lnTo>
                  <a:pt x="2788" y="444"/>
                </a:lnTo>
                <a:lnTo>
                  <a:pt x="2774" y="442"/>
                </a:lnTo>
                <a:lnTo>
                  <a:pt x="2762" y="438"/>
                </a:lnTo>
                <a:lnTo>
                  <a:pt x="2752" y="432"/>
                </a:lnTo>
                <a:lnTo>
                  <a:pt x="2742" y="424"/>
                </a:lnTo>
                <a:lnTo>
                  <a:pt x="2734" y="414"/>
                </a:lnTo>
                <a:lnTo>
                  <a:pt x="2728" y="404"/>
                </a:lnTo>
                <a:lnTo>
                  <a:pt x="2724" y="392"/>
                </a:lnTo>
                <a:lnTo>
                  <a:pt x="2722" y="378"/>
                </a:lnTo>
                <a:lnTo>
                  <a:pt x="2724" y="364"/>
                </a:lnTo>
                <a:lnTo>
                  <a:pt x="2728" y="352"/>
                </a:lnTo>
                <a:lnTo>
                  <a:pt x="2734" y="342"/>
                </a:lnTo>
                <a:lnTo>
                  <a:pt x="2742" y="332"/>
                </a:lnTo>
                <a:lnTo>
                  <a:pt x="2752" y="324"/>
                </a:lnTo>
                <a:lnTo>
                  <a:pt x="2762" y="318"/>
                </a:lnTo>
                <a:lnTo>
                  <a:pt x="2774" y="314"/>
                </a:lnTo>
                <a:lnTo>
                  <a:pt x="2788" y="312"/>
                </a:lnTo>
                <a:lnTo>
                  <a:pt x="2802" y="314"/>
                </a:lnTo>
                <a:lnTo>
                  <a:pt x="2814" y="318"/>
                </a:lnTo>
                <a:lnTo>
                  <a:pt x="2824" y="324"/>
                </a:lnTo>
                <a:lnTo>
                  <a:pt x="2834" y="332"/>
                </a:lnTo>
                <a:lnTo>
                  <a:pt x="2842" y="342"/>
                </a:lnTo>
                <a:lnTo>
                  <a:pt x="2848" y="352"/>
                </a:lnTo>
                <a:lnTo>
                  <a:pt x="2852" y="364"/>
                </a:lnTo>
                <a:lnTo>
                  <a:pt x="2854" y="378"/>
                </a:lnTo>
                <a:lnTo>
                  <a:pt x="2852" y="392"/>
                </a:lnTo>
                <a:lnTo>
                  <a:pt x="2848" y="404"/>
                </a:lnTo>
                <a:lnTo>
                  <a:pt x="2842" y="414"/>
                </a:lnTo>
                <a:lnTo>
                  <a:pt x="2834" y="424"/>
                </a:lnTo>
                <a:lnTo>
                  <a:pt x="2824" y="432"/>
                </a:lnTo>
                <a:lnTo>
                  <a:pt x="2814" y="438"/>
                </a:lnTo>
                <a:lnTo>
                  <a:pt x="2802" y="442"/>
                </a:lnTo>
                <a:lnTo>
                  <a:pt x="2788" y="444"/>
                </a:lnTo>
                <a:close/>
              </a:path>
            </a:pathLst>
          </a:custGeom>
          <a:gradFill flip="none" rotWithShape="1">
            <a:gsLst>
              <a:gs pos="34000">
                <a:srgbClr val="FFC000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prst="convex"/>
            <a:bevelB w="0" h="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1" name="Group 65">
            <a:extLst>
              <a:ext uri="{FF2B5EF4-FFF2-40B4-BE49-F238E27FC236}">
                <a16:creationId xmlns:a16="http://schemas.microsoft.com/office/drawing/2014/main" id="{6B7E0941-0FD0-47A2-A83D-8E0B88ADE109}"/>
              </a:ext>
            </a:extLst>
          </p:cNvPr>
          <p:cNvGrpSpPr>
            <a:grpSpLocks/>
          </p:cNvGrpSpPr>
          <p:nvPr/>
        </p:nvGrpSpPr>
        <p:grpSpPr bwMode="auto">
          <a:xfrm>
            <a:off x="3503228" y="1759026"/>
            <a:ext cx="1343025" cy="639763"/>
            <a:chOff x="1512888" y="527050"/>
            <a:chExt cx="1343025" cy="639763"/>
          </a:xfrm>
        </p:grpSpPr>
        <p:sp>
          <p:nvSpPr>
            <p:cNvPr id="22" name="Oval 63">
              <a:extLst>
                <a:ext uri="{FF2B5EF4-FFF2-40B4-BE49-F238E27FC236}">
                  <a16:creationId xmlns:a16="http://schemas.microsoft.com/office/drawing/2014/main" id="{8CBBEFF5-6C14-417E-88E2-0A7CA5F0B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888" y="527050"/>
              <a:ext cx="1343025" cy="639763"/>
            </a:xfrm>
            <a:prstGeom prst="ellipse">
              <a:avLst/>
            </a:prstGeom>
            <a:gradFill flip="none" rotWithShape="1">
              <a:gsLst>
                <a:gs pos="0">
                  <a:srgbClr val="6EFF01"/>
                </a:gs>
                <a:gs pos="90000">
                  <a:srgbClr val="0F5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nb-NO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" name="Oval 64">
              <a:extLst>
                <a:ext uri="{FF2B5EF4-FFF2-40B4-BE49-F238E27FC236}">
                  <a16:creationId xmlns:a16="http://schemas.microsoft.com/office/drawing/2014/main" id="{204366D1-9985-426B-BE6A-CBE230084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688" y="560387"/>
              <a:ext cx="1243013" cy="592139"/>
            </a:xfrm>
            <a:prstGeom prst="ellipse">
              <a:avLst/>
            </a:prstGeom>
            <a:gradFill flip="none" rotWithShape="1">
              <a:gsLst>
                <a:gs pos="0">
                  <a:srgbClr val="6EFF01"/>
                </a:gs>
                <a:gs pos="90000">
                  <a:srgbClr val="0F5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nb-NO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4" name="Group 27">
            <a:extLst>
              <a:ext uri="{FF2B5EF4-FFF2-40B4-BE49-F238E27FC236}">
                <a16:creationId xmlns:a16="http://schemas.microsoft.com/office/drawing/2014/main" id="{FFC4A8EC-39A1-4280-B3F5-C0B7AEA9A696}"/>
              </a:ext>
            </a:extLst>
          </p:cNvPr>
          <p:cNvGrpSpPr>
            <a:grpSpLocks/>
          </p:cNvGrpSpPr>
          <p:nvPr/>
        </p:nvGrpSpPr>
        <p:grpSpPr bwMode="auto">
          <a:xfrm>
            <a:off x="3566728" y="4448251"/>
            <a:ext cx="1343025" cy="639763"/>
            <a:chOff x="1512888" y="527050"/>
            <a:chExt cx="1343025" cy="639763"/>
          </a:xfrm>
        </p:grpSpPr>
        <p:sp>
          <p:nvSpPr>
            <p:cNvPr id="25" name="Oval 66">
              <a:extLst>
                <a:ext uri="{FF2B5EF4-FFF2-40B4-BE49-F238E27FC236}">
                  <a16:creationId xmlns:a16="http://schemas.microsoft.com/office/drawing/2014/main" id="{0783E374-536D-44CF-9841-D79A533C6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888" y="527050"/>
              <a:ext cx="1343025" cy="639763"/>
            </a:xfrm>
            <a:prstGeom prst="ellipse">
              <a:avLst/>
            </a:prstGeom>
            <a:gradFill flip="none" rotWithShape="1">
              <a:gsLst>
                <a:gs pos="0">
                  <a:srgbClr val="00DFF6"/>
                </a:gs>
                <a:gs pos="90000">
                  <a:srgbClr val="002774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AFEAFF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nb-NO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6" name="Oval 67">
              <a:extLst>
                <a:ext uri="{FF2B5EF4-FFF2-40B4-BE49-F238E27FC236}">
                  <a16:creationId xmlns:a16="http://schemas.microsoft.com/office/drawing/2014/main" id="{13089B9C-60EE-4DD3-9BDB-9DB650C31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688" y="560387"/>
              <a:ext cx="1243013" cy="592139"/>
            </a:xfrm>
            <a:prstGeom prst="ellipse">
              <a:avLst/>
            </a:prstGeom>
            <a:gradFill flip="none" rotWithShape="1">
              <a:gsLst>
                <a:gs pos="0">
                  <a:srgbClr val="00DFF6"/>
                </a:gs>
                <a:gs pos="90000">
                  <a:srgbClr val="002774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AFEAFF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nb-NO" altLang="en-US" sz="1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7" name="Rektangel 63">
            <a:extLst>
              <a:ext uri="{FF2B5EF4-FFF2-40B4-BE49-F238E27FC236}">
                <a16:creationId xmlns:a16="http://schemas.microsoft.com/office/drawing/2014/main" id="{27B8B653-0780-48F8-AD08-2257035CF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2453" y="1892376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400" b="1" noProof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Sample Text</a:t>
            </a:r>
          </a:p>
        </p:txBody>
      </p:sp>
      <p:grpSp>
        <p:nvGrpSpPr>
          <p:cNvPr id="28" name="Group 68">
            <a:extLst>
              <a:ext uri="{FF2B5EF4-FFF2-40B4-BE49-F238E27FC236}">
                <a16:creationId xmlns:a16="http://schemas.microsoft.com/office/drawing/2014/main" id="{9C21A264-1F06-4739-B862-D79A6C9D18A5}"/>
              </a:ext>
            </a:extLst>
          </p:cNvPr>
          <p:cNvGrpSpPr>
            <a:grpSpLocks/>
          </p:cNvGrpSpPr>
          <p:nvPr/>
        </p:nvGrpSpPr>
        <p:grpSpPr bwMode="auto">
          <a:xfrm>
            <a:off x="5158991" y="1619326"/>
            <a:ext cx="1343025" cy="639763"/>
            <a:chOff x="1512888" y="527050"/>
            <a:chExt cx="1343025" cy="639763"/>
          </a:xfrm>
        </p:grpSpPr>
        <p:sp>
          <p:nvSpPr>
            <p:cNvPr id="29" name="Oval 70">
              <a:extLst>
                <a:ext uri="{FF2B5EF4-FFF2-40B4-BE49-F238E27FC236}">
                  <a16:creationId xmlns:a16="http://schemas.microsoft.com/office/drawing/2014/main" id="{FB7A4C38-468C-42DF-81F8-49157CBF5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888" y="527050"/>
              <a:ext cx="1343025" cy="639763"/>
            </a:xfrm>
            <a:prstGeom prst="ellipse">
              <a:avLst/>
            </a:prstGeom>
            <a:gradFill flip="none" rotWithShape="1">
              <a:gsLst>
                <a:gs pos="0">
                  <a:srgbClr val="6EFF01"/>
                </a:gs>
                <a:gs pos="90000">
                  <a:srgbClr val="0F5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nb-NO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Oval 71">
              <a:extLst>
                <a:ext uri="{FF2B5EF4-FFF2-40B4-BE49-F238E27FC236}">
                  <a16:creationId xmlns:a16="http://schemas.microsoft.com/office/drawing/2014/main" id="{EBEC0308-F20F-49CA-B7D7-E6394F4EA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688" y="560387"/>
              <a:ext cx="1243012" cy="592139"/>
            </a:xfrm>
            <a:prstGeom prst="ellipse">
              <a:avLst/>
            </a:prstGeom>
            <a:gradFill flip="none" rotWithShape="1">
              <a:gsLst>
                <a:gs pos="0">
                  <a:srgbClr val="6EFF01"/>
                </a:gs>
                <a:gs pos="90000">
                  <a:srgbClr val="0F5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nb-NO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1" name="Rektangel 63">
            <a:extLst>
              <a:ext uri="{FF2B5EF4-FFF2-40B4-BE49-F238E27FC236}">
                <a16:creationId xmlns:a16="http://schemas.microsoft.com/office/drawing/2014/main" id="{E11A32BC-3B01-4168-917D-25B7691DA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291" y="1766964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400" b="1" noProof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Sample Text</a:t>
            </a:r>
          </a:p>
        </p:txBody>
      </p:sp>
      <p:grpSp>
        <p:nvGrpSpPr>
          <p:cNvPr id="32" name="Group 71">
            <a:extLst>
              <a:ext uri="{FF2B5EF4-FFF2-40B4-BE49-F238E27FC236}">
                <a16:creationId xmlns:a16="http://schemas.microsoft.com/office/drawing/2014/main" id="{D10B3C89-7258-4103-8C5A-EFF9AE127EED}"/>
              </a:ext>
            </a:extLst>
          </p:cNvPr>
          <p:cNvGrpSpPr>
            <a:grpSpLocks/>
          </p:cNvGrpSpPr>
          <p:nvPr/>
        </p:nvGrpSpPr>
        <p:grpSpPr bwMode="auto">
          <a:xfrm>
            <a:off x="6602028" y="1755851"/>
            <a:ext cx="1343025" cy="638175"/>
            <a:chOff x="1512888" y="527050"/>
            <a:chExt cx="1343025" cy="639763"/>
          </a:xfrm>
        </p:grpSpPr>
        <p:sp>
          <p:nvSpPr>
            <p:cNvPr id="33" name="Oval 74">
              <a:extLst>
                <a:ext uri="{FF2B5EF4-FFF2-40B4-BE49-F238E27FC236}">
                  <a16:creationId xmlns:a16="http://schemas.microsoft.com/office/drawing/2014/main" id="{ED999266-3AF8-4270-87C5-E94BEC3BF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888" y="527050"/>
              <a:ext cx="1343025" cy="639763"/>
            </a:xfrm>
            <a:prstGeom prst="ellipse">
              <a:avLst/>
            </a:prstGeom>
            <a:gradFill flip="none" rotWithShape="1">
              <a:gsLst>
                <a:gs pos="0">
                  <a:srgbClr val="6EFF01"/>
                </a:gs>
                <a:gs pos="90000">
                  <a:srgbClr val="0F5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nb-NO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4" name="Oval 75">
              <a:extLst>
                <a:ext uri="{FF2B5EF4-FFF2-40B4-BE49-F238E27FC236}">
                  <a16:creationId xmlns:a16="http://schemas.microsoft.com/office/drawing/2014/main" id="{1B775083-F45F-442F-A7CD-A44269A26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688" y="560470"/>
              <a:ext cx="1243013" cy="592019"/>
            </a:xfrm>
            <a:prstGeom prst="ellipse">
              <a:avLst/>
            </a:prstGeom>
            <a:gradFill flip="none" rotWithShape="1">
              <a:gsLst>
                <a:gs pos="0">
                  <a:srgbClr val="6EFF01"/>
                </a:gs>
                <a:gs pos="90000">
                  <a:srgbClr val="0F5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defRPr/>
              </a:pPr>
              <a:endParaRPr lang="nb-NO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5" name="Rektangel 63">
            <a:extLst>
              <a:ext uri="{FF2B5EF4-FFF2-40B4-BE49-F238E27FC236}">
                <a16:creationId xmlns:a16="http://schemas.microsoft.com/office/drawing/2014/main" id="{A8C337FA-189D-43D6-B2BB-08543DD23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8078" y="1892376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400" b="1" noProof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Sample Text</a:t>
            </a:r>
          </a:p>
        </p:txBody>
      </p:sp>
      <p:sp>
        <p:nvSpPr>
          <p:cNvPr id="36" name="Rektangel 63">
            <a:extLst>
              <a:ext uri="{FF2B5EF4-FFF2-40B4-BE49-F238E27FC236}">
                <a16:creationId xmlns:a16="http://schemas.microsoft.com/office/drawing/2014/main" id="{D76FCFF4-B350-454A-98D6-69CBB3A20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828" y="4597476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400" b="1" noProof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Sample Text</a:t>
            </a:r>
          </a:p>
        </p:txBody>
      </p:sp>
      <p:grpSp>
        <p:nvGrpSpPr>
          <p:cNvPr id="37" name="Group 30">
            <a:extLst>
              <a:ext uri="{FF2B5EF4-FFF2-40B4-BE49-F238E27FC236}">
                <a16:creationId xmlns:a16="http://schemas.microsoft.com/office/drawing/2014/main" id="{EC76ED54-1ED2-492C-BF45-AD3A1EBEF4EE}"/>
              </a:ext>
            </a:extLst>
          </p:cNvPr>
          <p:cNvGrpSpPr>
            <a:grpSpLocks/>
          </p:cNvGrpSpPr>
          <p:nvPr/>
        </p:nvGrpSpPr>
        <p:grpSpPr bwMode="auto">
          <a:xfrm>
            <a:off x="5158991" y="4540326"/>
            <a:ext cx="1343025" cy="639763"/>
            <a:chOff x="1512888" y="527050"/>
            <a:chExt cx="1343025" cy="639763"/>
          </a:xfrm>
        </p:grpSpPr>
        <p:sp>
          <p:nvSpPr>
            <p:cNvPr id="38" name="Oval 79">
              <a:extLst>
                <a:ext uri="{FF2B5EF4-FFF2-40B4-BE49-F238E27FC236}">
                  <a16:creationId xmlns:a16="http://schemas.microsoft.com/office/drawing/2014/main" id="{02B9CBD6-8A5A-4B07-9FAE-6A08F2B14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888" y="527050"/>
              <a:ext cx="1343025" cy="639763"/>
            </a:xfrm>
            <a:prstGeom prst="ellipse">
              <a:avLst/>
            </a:prstGeom>
            <a:gradFill flip="none" rotWithShape="1">
              <a:gsLst>
                <a:gs pos="0">
                  <a:srgbClr val="00DFF6"/>
                </a:gs>
                <a:gs pos="90000">
                  <a:srgbClr val="002774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AFEAFF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nb-NO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9" name="Oval 80">
              <a:extLst>
                <a:ext uri="{FF2B5EF4-FFF2-40B4-BE49-F238E27FC236}">
                  <a16:creationId xmlns:a16="http://schemas.microsoft.com/office/drawing/2014/main" id="{8104C506-9698-4F40-967A-F16FBD8D4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688" y="560387"/>
              <a:ext cx="1243012" cy="592139"/>
            </a:xfrm>
            <a:prstGeom prst="ellipse">
              <a:avLst/>
            </a:prstGeom>
            <a:gradFill flip="none" rotWithShape="1">
              <a:gsLst>
                <a:gs pos="0">
                  <a:srgbClr val="00DFF6"/>
                </a:gs>
                <a:gs pos="90000">
                  <a:srgbClr val="002774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AFEAFF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nb-NO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0" name="Rektangel 63">
            <a:extLst>
              <a:ext uri="{FF2B5EF4-FFF2-40B4-BE49-F238E27FC236}">
                <a16:creationId xmlns:a16="http://schemas.microsoft.com/office/drawing/2014/main" id="{48C97A5A-B46C-498B-BFF5-4A01FE9CD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103" y="4684789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400" b="1" noProof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Sample Text</a:t>
            </a:r>
          </a:p>
        </p:txBody>
      </p:sp>
      <p:grpSp>
        <p:nvGrpSpPr>
          <p:cNvPr id="41" name="Group 33">
            <a:extLst>
              <a:ext uri="{FF2B5EF4-FFF2-40B4-BE49-F238E27FC236}">
                <a16:creationId xmlns:a16="http://schemas.microsoft.com/office/drawing/2014/main" id="{A08D7F80-6397-4F6E-9C5A-A6EAF801CBA9}"/>
              </a:ext>
            </a:extLst>
          </p:cNvPr>
          <p:cNvGrpSpPr>
            <a:grpSpLocks/>
          </p:cNvGrpSpPr>
          <p:nvPr/>
        </p:nvGrpSpPr>
        <p:grpSpPr bwMode="auto">
          <a:xfrm>
            <a:off x="6602028" y="4402214"/>
            <a:ext cx="1343025" cy="639762"/>
            <a:chOff x="1512888" y="527050"/>
            <a:chExt cx="1343025" cy="639763"/>
          </a:xfrm>
        </p:grpSpPr>
        <p:sp>
          <p:nvSpPr>
            <p:cNvPr id="42" name="Oval 84">
              <a:extLst>
                <a:ext uri="{FF2B5EF4-FFF2-40B4-BE49-F238E27FC236}">
                  <a16:creationId xmlns:a16="http://schemas.microsoft.com/office/drawing/2014/main" id="{519FA78B-986A-40B6-93CC-8620C7691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888" y="527050"/>
              <a:ext cx="1343025" cy="639763"/>
            </a:xfrm>
            <a:prstGeom prst="ellipse">
              <a:avLst/>
            </a:prstGeom>
            <a:gradFill flip="none" rotWithShape="1">
              <a:gsLst>
                <a:gs pos="0">
                  <a:srgbClr val="00DFF6"/>
                </a:gs>
                <a:gs pos="90000">
                  <a:srgbClr val="002774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AFEAFF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nb-NO" altLang="zh-CN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3" name="Oval 85">
              <a:extLst>
                <a:ext uri="{FF2B5EF4-FFF2-40B4-BE49-F238E27FC236}">
                  <a16:creationId xmlns:a16="http://schemas.microsoft.com/office/drawing/2014/main" id="{9D1AC97E-EBA6-4ED8-B569-32909FEAD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688" y="560388"/>
              <a:ext cx="1243013" cy="592137"/>
            </a:xfrm>
            <a:prstGeom prst="ellipse">
              <a:avLst/>
            </a:prstGeom>
            <a:gradFill flip="none" rotWithShape="1">
              <a:gsLst>
                <a:gs pos="0">
                  <a:srgbClr val="00DFF6"/>
                </a:gs>
                <a:gs pos="90000">
                  <a:srgbClr val="002774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AFEAFF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nb-NO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4" name="Rektangel 63">
            <a:extLst>
              <a:ext uri="{FF2B5EF4-FFF2-40B4-BE49-F238E27FC236}">
                <a16:creationId xmlns:a16="http://schemas.microsoft.com/office/drawing/2014/main" id="{FC5B893A-2A00-40F9-BB65-42212E34F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8078" y="4573664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400" b="1" noProof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Sample Text</a:t>
            </a:r>
          </a:p>
        </p:txBody>
      </p:sp>
      <p:sp>
        <p:nvSpPr>
          <p:cNvPr id="45" name="Rektangel 63">
            <a:extLst>
              <a:ext uri="{FF2B5EF4-FFF2-40B4-BE49-F238E27FC236}">
                <a16:creationId xmlns:a16="http://schemas.microsoft.com/office/drawing/2014/main" id="{601E1F75-D780-4DDC-957D-B80C41804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541" y="2468639"/>
            <a:ext cx="1166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altLang="zh-CN" sz="1200" noProof="1">
                <a:solidFill>
                  <a:srgbClr val="080808"/>
                </a:solidFill>
                <a:latin typeface="Calibri" pitchFamily="34" charset="0"/>
                <a:cs typeface="Arial" pitchFamily="34" charset="0"/>
              </a:rPr>
              <a:t>This is an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3166628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60</Words>
  <Application>Microsoft Office PowerPoint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微软雅黑</vt:lpstr>
      <vt:lpstr>Arial</vt:lpstr>
      <vt:lpstr>Calibri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16</cp:revision>
  <dcterms:created xsi:type="dcterms:W3CDTF">2018-10-25T07:04:23Z</dcterms:created>
  <dcterms:modified xsi:type="dcterms:W3CDTF">2018-10-26T05:46:43Z</dcterms:modified>
</cp:coreProperties>
</file>