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6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3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8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2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0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20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7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4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43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19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35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34"/>
          <p:cNvGrpSpPr/>
          <p:nvPr/>
        </p:nvGrpSpPr>
        <p:grpSpPr>
          <a:xfrm>
            <a:off x="1084243" y="577483"/>
            <a:ext cx="10023514" cy="5530214"/>
            <a:chOff x="395536" y="481236"/>
            <a:chExt cx="8352928" cy="4608512"/>
          </a:xfrm>
        </p:grpSpPr>
        <p:sp>
          <p:nvSpPr>
            <p:cNvPr id="133" name="矩形 132"/>
            <p:cNvSpPr/>
            <p:nvPr/>
          </p:nvSpPr>
          <p:spPr>
            <a:xfrm>
              <a:off x="395536" y="481236"/>
              <a:ext cx="8352928" cy="4608512"/>
            </a:xfrm>
            <a:prstGeom prst="rect">
              <a:avLst/>
            </a:prstGeom>
            <a:solidFill>
              <a:srgbClr val="F0F8FA"/>
            </a:solidFill>
            <a:ln w="38100" cmpd="dbl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60"/>
            </a:p>
          </p:txBody>
        </p:sp>
        <p:grpSp>
          <p:nvGrpSpPr>
            <p:cNvPr id="4" name="组合 130"/>
            <p:cNvGrpSpPr/>
            <p:nvPr/>
          </p:nvGrpSpPr>
          <p:grpSpPr>
            <a:xfrm>
              <a:off x="395536" y="625252"/>
              <a:ext cx="8208911" cy="4320480"/>
              <a:chOff x="466764" y="697260"/>
              <a:chExt cx="8209678" cy="3960440"/>
            </a:xfrm>
          </p:grpSpPr>
          <p:cxnSp>
            <p:nvCxnSpPr>
              <p:cNvPr id="5" name="直接连接符 4"/>
              <p:cNvCxnSpPr/>
              <p:nvPr/>
            </p:nvCxnSpPr>
            <p:spPr>
              <a:xfrm flipH="1">
                <a:off x="1475656" y="2857500"/>
                <a:ext cx="6048672" cy="18002"/>
              </a:xfrm>
              <a:prstGeom prst="line">
                <a:avLst/>
              </a:prstGeom>
              <a:ln w="101600"/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等腰三角形 5"/>
              <p:cNvSpPr/>
              <p:nvPr/>
            </p:nvSpPr>
            <p:spPr>
              <a:xfrm rot="18315017">
                <a:off x="1070529" y="1975806"/>
                <a:ext cx="91305" cy="1162122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60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14419889">
                <a:off x="1008454" y="2532412"/>
                <a:ext cx="116686" cy="1200066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60"/>
              </a:p>
            </p:txBody>
          </p:sp>
          <p:sp>
            <p:nvSpPr>
              <p:cNvPr id="8" name="平行四边形 7"/>
              <p:cNvSpPr/>
              <p:nvPr/>
            </p:nvSpPr>
            <p:spPr>
              <a:xfrm flipH="1">
                <a:off x="5508104" y="769268"/>
                <a:ext cx="1296144" cy="360040"/>
              </a:xfrm>
              <a:prstGeom prst="parallelogram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28575">
                <a:solidFill>
                  <a:srgbClr val="00B0F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92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因素Ａ</a:t>
                </a:r>
              </a:p>
            </p:txBody>
          </p:sp>
          <p:cxnSp>
            <p:nvCxnSpPr>
              <p:cNvPr id="10" name="直接箭头连接符 9"/>
              <p:cNvCxnSpPr>
                <a:stCxn id="8" idx="4"/>
              </p:cNvCxnSpPr>
              <p:nvPr/>
            </p:nvCxnSpPr>
            <p:spPr>
              <a:xfrm>
                <a:off x="6156176" y="1129308"/>
                <a:ext cx="1224136" cy="165618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平行四边形 10"/>
              <p:cNvSpPr/>
              <p:nvPr/>
            </p:nvSpPr>
            <p:spPr>
              <a:xfrm flipH="1">
                <a:off x="3563888" y="697260"/>
                <a:ext cx="1296144" cy="360040"/>
              </a:xfrm>
              <a:prstGeom prst="parallelogram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28575">
                <a:solidFill>
                  <a:srgbClr val="00B0F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92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因素Ｂ</a:t>
                </a:r>
              </a:p>
            </p:txBody>
          </p:sp>
          <p:cxnSp>
            <p:nvCxnSpPr>
              <p:cNvPr id="12" name="直接箭头连接符 11"/>
              <p:cNvCxnSpPr>
                <a:stCxn id="11" idx="4"/>
              </p:cNvCxnSpPr>
              <p:nvPr/>
            </p:nvCxnSpPr>
            <p:spPr>
              <a:xfrm>
                <a:off x="4211960" y="1057300"/>
                <a:ext cx="1152128" cy="172819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平行四边形 12"/>
              <p:cNvSpPr/>
              <p:nvPr/>
            </p:nvSpPr>
            <p:spPr>
              <a:xfrm flipH="1">
                <a:off x="1835696" y="985292"/>
                <a:ext cx="1296144" cy="360040"/>
              </a:xfrm>
              <a:prstGeom prst="parallelogram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28575">
                <a:solidFill>
                  <a:srgbClr val="00B0F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92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因素Ｃ</a:t>
                </a:r>
              </a:p>
            </p:txBody>
          </p:sp>
          <p:cxnSp>
            <p:nvCxnSpPr>
              <p:cNvPr id="14" name="直接箭头连接符 13"/>
              <p:cNvCxnSpPr>
                <a:stCxn id="13" idx="4"/>
              </p:cNvCxnSpPr>
              <p:nvPr/>
            </p:nvCxnSpPr>
            <p:spPr>
              <a:xfrm>
                <a:off x="2483768" y="1345332"/>
                <a:ext cx="1008112" cy="144016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平行四边形 14"/>
              <p:cNvSpPr/>
              <p:nvPr/>
            </p:nvSpPr>
            <p:spPr>
              <a:xfrm>
                <a:off x="4932040" y="4297660"/>
                <a:ext cx="1296144" cy="337220"/>
              </a:xfrm>
              <a:prstGeom prst="parallelogram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28575">
                <a:solidFill>
                  <a:srgbClr val="00B0F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92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因素Ｄ</a:t>
                </a:r>
              </a:p>
            </p:txBody>
          </p:sp>
          <p:cxnSp>
            <p:nvCxnSpPr>
              <p:cNvPr id="16" name="直接箭头连接符 15"/>
              <p:cNvCxnSpPr>
                <a:stCxn id="15" idx="1"/>
              </p:cNvCxnSpPr>
              <p:nvPr/>
            </p:nvCxnSpPr>
            <p:spPr>
              <a:xfrm flipV="1">
                <a:off x="5622265" y="2929508"/>
                <a:ext cx="1109975" cy="136815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平行四边形 21"/>
              <p:cNvSpPr/>
              <p:nvPr/>
            </p:nvSpPr>
            <p:spPr>
              <a:xfrm>
                <a:off x="2555776" y="4320480"/>
                <a:ext cx="1296144" cy="337220"/>
              </a:xfrm>
              <a:prstGeom prst="parallelogram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28575">
                <a:solidFill>
                  <a:srgbClr val="00B0F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92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因素Ｅ</a:t>
                </a:r>
              </a:p>
            </p:txBody>
          </p:sp>
          <p:cxnSp>
            <p:nvCxnSpPr>
              <p:cNvPr id="23" name="直接箭头连接符 22"/>
              <p:cNvCxnSpPr>
                <a:stCxn id="22" idx="1"/>
              </p:cNvCxnSpPr>
              <p:nvPr/>
            </p:nvCxnSpPr>
            <p:spPr>
              <a:xfrm flipV="1">
                <a:off x="3246001" y="2952328"/>
                <a:ext cx="1109975" cy="136815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1547664" y="2425452"/>
                <a:ext cx="936104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436096" y="2425337"/>
                <a:ext cx="864096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004048" y="1777265"/>
                <a:ext cx="864096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635896" y="2425337"/>
                <a:ext cx="864096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987824" y="1561356"/>
                <a:ext cx="864096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572000" y="3001516"/>
                <a:ext cx="864096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067944" y="3649473"/>
                <a:ext cx="936104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267744" y="3001516"/>
                <a:ext cx="936104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91680" y="3649473"/>
                <a:ext cx="936104" cy="264134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  <a:prstDash val="sysDot"/>
              </a:ln>
            </p:spPr>
            <p:txBody>
              <a:bodyPr wrap="square" lIns="43200" tIns="43200" rIns="43200" bIns="43200" rtlCol="0">
                <a:spAutoFit/>
              </a:bodyPr>
              <a:lstStyle/>
              <a:p>
                <a:pPr algn="ctr"/>
                <a:r>
                  <a:rPr lang="zh-CN" altLang="en-US" sz="1680" b="1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次级因素</a:t>
                </a:r>
              </a:p>
            </p:txBody>
          </p:sp>
          <p:cxnSp>
            <p:nvCxnSpPr>
              <p:cNvPr id="37" name="直接箭头连接符 36"/>
              <p:cNvCxnSpPr>
                <a:stCxn id="32" idx="3"/>
              </p:cNvCxnSpPr>
              <p:nvPr/>
            </p:nvCxnSpPr>
            <p:spPr>
              <a:xfrm>
                <a:off x="5436095" y="3133584"/>
                <a:ext cx="1080121" cy="1195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箭头连接符 37"/>
              <p:cNvCxnSpPr>
                <a:stCxn id="28" idx="3"/>
              </p:cNvCxnSpPr>
              <p:nvPr/>
            </p:nvCxnSpPr>
            <p:spPr>
              <a:xfrm>
                <a:off x="5868144" y="1909332"/>
                <a:ext cx="792088" cy="12063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箭头连接符 40"/>
              <p:cNvCxnSpPr>
                <a:stCxn id="27" idx="3"/>
              </p:cNvCxnSpPr>
              <p:nvPr/>
            </p:nvCxnSpPr>
            <p:spPr>
              <a:xfrm>
                <a:off x="6300192" y="2557404"/>
                <a:ext cx="792088" cy="12063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箭头连接符 44"/>
              <p:cNvCxnSpPr>
                <a:stCxn id="33" idx="3"/>
              </p:cNvCxnSpPr>
              <p:nvPr/>
            </p:nvCxnSpPr>
            <p:spPr>
              <a:xfrm>
                <a:off x="5004048" y="3781540"/>
                <a:ext cx="936104" cy="12064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/>
              <p:cNvCxnSpPr>
                <a:stCxn id="29" idx="3"/>
              </p:cNvCxnSpPr>
              <p:nvPr/>
            </p:nvCxnSpPr>
            <p:spPr>
              <a:xfrm>
                <a:off x="4499991" y="2557404"/>
                <a:ext cx="648073" cy="12063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箭头连接符 50"/>
              <p:cNvCxnSpPr>
                <a:stCxn id="30" idx="3"/>
              </p:cNvCxnSpPr>
              <p:nvPr/>
            </p:nvCxnSpPr>
            <p:spPr>
              <a:xfrm>
                <a:off x="3851920" y="1693423"/>
                <a:ext cx="720081" cy="11951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箭头连接符 53"/>
              <p:cNvCxnSpPr>
                <a:stCxn id="26" idx="3"/>
              </p:cNvCxnSpPr>
              <p:nvPr/>
            </p:nvCxnSpPr>
            <p:spPr>
              <a:xfrm>
                <a:off x="2483768" y="2557519"/>
                <a:ext cx="792088" cy="1195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箭头连接符 56"/>
              <p:cNvCxnSpPr>
                <a:stCxn id="34" idx="3"/>
              </p:cNvCxnSpPr>
              <p:nvPr/>
            </p:nvCxnSpPr>
            <p:spPr>
              <a:xfrm>
                <a:off x="3203848" y="3133584"/>
                <a:ext cx="936104" cy="11950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箭头连接符 65"/>
              <p:cNvCxnSpPr>
                <a:stCxn id="35" idx="3"/>
              </p:cNvCxnSpPr>
              <p:nvPr/>
            </p:nvCxnSpPr>
            <p:spPr>
              <a:xfrm>
                <a:off x="2627784" y="3781540"/>
                <a:ext cx="1008112" cy="12064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梯形 2"/>
              <p:cNvSpPr/>
              <p:nvPr/>
            </p:nvSpPr>
            <p:spPr>
              <a:xfrm rot="5400000">
                <a:off x="7704341" y="2245438"/>
                <a:ext cx="720080" cy="1224122"/>
              </a:xfrm>
              <a:prstGeom prst="trapezoid">
                <a:avLst>
                  <a:gd name="adj" fmla="val 24999"/>
                </a:avLst>
              </a:prstGeom>
              <a:gradFill flip="none" rotWithShape="1">
                <a:gsLst>
                  <a:gs pos="0">
                    <a:schemeClr val="tx2">
                      <a:lumMod val="75000"/>
                      <a:shade val="30000"/>
                      <a:satMod val="115000"/>
                    </a:schemeClr>
                  </a:gs>
                  <a:gs pos="50000">
                    <a:schemeClr val="tx2">
                      <a:lumMod val="75000"/>
                      <a:shade val="67500"/>
                      <a:satMod val="115000"/>
                    </a:schemeClr>
                  </a:gs>
                  <a:gs pos="100000">
                    <a:schemeClr val="tx2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38100" cmpd="dbl"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270" lIns="0" tIns="0" rIns="0" bIns="86400" rtlCol="0" anchor="ctr" anchorCtr="1"/>
              <a:lstStyle/>
              <a:p>
                <a:pPr algn="r"/>
                <a:r>
                  <a:rPr lang="zh-CN" altLang="en-US" sz="216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因素标题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4139952" y="4009628"/>
                <a:ext cx="792088" cy="4114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763688" y="4009628"/>
                <a:ext cx="792088" cy="4114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076056" y="3361556"/>
                <a:ext cx="720080" cy="2742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2771800" y="3361556"/>
                <a:ext cx="720080" cy="2742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076056" y="1243707"/>
                <a:ext cx="720080" cy="4114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940152" y="2045667"/>
                <a:ext cx="720080" cy="2742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923928" y="1891779"/>
                <a:ext cx="720080" cy="4114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203848" y="1181571"/>
                <a:ext cx="720080" cy="2742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619672" y="1891779"/>
                <a:ext cx="792088" cy="4114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70C0"/>
                </a:solidFill>
                <a:prstDash val="sysDot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>
                  <a:lnSpc>
                    <a:spcPts val="1440"/>
                  </a:lnSpc>
                </a:pPr>
                <a:r>
                  <a:rPr lang="zh-CN" altLang="en-US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子项</a:t>
                </a:r>
                <a:r>
                  <a:rPr lang="en-US" altLang="zh-CN" sz="1440" dirty="0">
                    <a:solidFill>
                      <a:srgbClr val="002060"/>
                    </a:solidFill>
                    <a:latin typeface="微软雅黑" pitchFamily="34" charset="-122"/>
                    <a:ea typeface="微软雅黑" pitchFamily="34" charset="-122"/>
                  </a:rPr>
                  <a:t>001</a:t>
                </a:r>
                <a:endParaRPr lang="zh-CN" altLang="en-US" sz="1440" dirty="0">
                  <a:solidFill>
                    <a:srgbClr val="00206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100" name="直接箭头连接符 99"/>
              <p:cNvCxnSpPr>
                <a:stCxn id="99" idx="3"/>
              </p:cNvCxnSpPr>
              <p:nvPr/>
            </p:nvCxnSpPr>
            <p:spPr>
              <a:xfrm>
                <a:off x="2411760" y="2097497"/>
                <a:ext cx="288032" cy="471970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箭头连接符 102"/>
              <p:cNvCxnSpPr>
                <a:stCxn id="98" idx="3"/>
              </p:cNvCxnSpPr>
              <p:nvPr/>
            </p:nvCxnSpPr>
            <p:spPr>
              <a:xfrm>
                <a:off x="3923928" y="1318717"/>
                <a:ext cx="216025" cy="386654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箭头连接符 105"/>
              <p:cNvCxnSpPr>
                <a:stCxn id="97" idx="3"/>
              </p:cNvCxnSpPr>
              <p:nvPr/>
            </p:nvCxnSpPr>
            <p:spPr>
              <a:xfrm>
                <a:off x="4644008" y="2097497"/>
                <a:ext cx="288032" cy="471970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箭头连接符 108"/>
              <p:cNvCxnSpPr>
                <a:stCxn id="90" idx="3"/>
              </p:cNvCxnSpPr>
              <p:nvPr/>
            </p:nvCxnSpPr>
            <p:spPr>
              <a:xfrm>
                <a:off x="5796136" y="1449425"/>
                <a:ext cx="360040" cy="471970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接箭头连接符 114"/>
              <p:cNvCxnSpPr>
                <a:stCxn id="96" idx="3"/>
              </p:cNvCxnSpPr>
              <p:nvPr/>
            </p:nvCxnSpPr>
            <p:spPr>
              <a:xfrm>
                <a:off x="6660232" y="2182813"/>
                <a:ext cx="288032" cy="386654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箭头连接符 117"/>
              <p:cNvCxnSpPr>
                <a:stCxn id="89" idx="3"/>
              </p:cNvCxnSpPr>
              <p:nvPr/>
            </p:nvCxnSpPr>
            <p:spPr>
              <a:xfrm flipV="1">
                <a:off x="3491880" y="3145534"/>
                <a:ext cx="288033" cy="353169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接箭头连接符 121"/>
              <p:cNvCxnSpPr>
                <a:stCxn id="87" idx="3"/>
              </p:cNvCxnSpPr>
              <p:nvPr/>
            </p:nvCxnSpPr>
            <p:spPr>
              <a:xfrm flipV="1">
                <a:off x="2555776" y="3793604"/>
                <a:ext cx="360039" cy="421742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箭头连接符 124"/>
              <p:cNvCxnSpPr>
                <a:stCxn id="88" idx="3"/>
              </p:cNvCxnSpPr>
              <p:nvPr/>
            </p:nvCxnSpPr>
            <p:spPr>
              <a:xfrm flipV="1">
                <a:off x="5796136" y="3145534"/>
                <a:ext cx="288032" cy="353169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接箭头连接符 127"/>
              <p:cNvCxnSpPr>
                <a:stCxn id="86" idx="3"/>
              </p:cNvCxnSpPr>
              <p:nvPr/>
            </p:nvCxnSpPr>
            <p:spPr>
              <a:xfrm flipV="1">
                <a:off x="4932040" y="3793604"/>
                <a:ext cx="288032" cy="421742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99</Words>
  <Application>Microsoft Office PowerPoint</Application>
  <PresentationFormat>宽屏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18</cp:revision>
  <dcterms:created xsi:type="dcterms:W3CDTF">2018-10-25T07:04:23Z</dcterms:created>
  <dcterms:modified xsi:type="dcterms:W3CDTF">2018-10-26T05:49:41Z</dcterms:modified>
</cp:coreProperties>
</file>