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53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581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06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1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41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15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90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95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3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8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65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文本框 50">
            <a:extLst>
              <a:ext uri="{FF2B5EF4-FFF2-40B4-BE49-F238E27FC236}">
                <a16:creationId xmlns:a16="http://schemas.microsoft.com/office/drawing/2014/main" id="{1F14210A-80DC-4B04-8C5C-E1ECE43FD5DB}"/>
              </a:ext>
            </a:extLst>
          </p:cNvPr>
          <p:cNvSpPr txBox="1"/>
          <p:nvPr/>
        </p:nvSpPr>
        <p:spPr>
          <a:xfrm>
            <a:off x="355106" y="213064"/>
            <a:ext cx="479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点击此处添加文本内容</a:t>
            </a:r>
          </a:p>
        </p:txBody>
      </p:sp>
      <p:sp>
        <p:nvSpPr>
          <p:cNvPr id="52" name="椭圆 10">
            <a:extLst>
              <a:ext uri="{FF2B5EF4-FFF2-40B4-BE49-F238E27FC236}">
                <a16:creationId xmlns:a16="http://schemas.microsoft.com/office/drawing/2014/main" id="{6BA362DE-A67A-408A-ACBF-C06C05747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1023" y="4075566"/>
            <a:ext cx="7473677" cy="1470708"/>
          </a:xfrm>
          <a:prstGeom prst="ellipse">
            <a:avLst/>
          </a:prstGeom>
          <a:gradFill rotWithShape="1">
            <a:gsLst>
              <a:gs pos="0">
                <a:srgbClr val="000000">
                  <a:lumMod val="93000"/>
                  <a:lumOff val="7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F79524">
                <a:alpha val="0"/>
              </a:srgbClr>
            </a:glow>
            <a:outerShdw dist="107763" dir="2700000" algn="ctr" rotWithShape="0">
              <a:srgbClr val="535455"/>
            </a:outerShdw>
            <a:softEdge rad="368300"/>
          </a:effectLst>
          <a:extLst/>
        </p:spPr>
        <p:txBody>
          <a:bodyPr wrap="none" lIns="92075" tIns="46038" rIns="92075" bIns="4603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3" name="Freeform 16">
            <a:extLst>
              <a:ext uri="{FF2B5EF4-FFF2-40B4-BE49-F238E27FC236}">
                <a16:creationId xmlns:a16="http://schemas.microsoft.com/office/drawing/2014/main" id="{070E79FA-AD00-4F37-BCC2-02FE0AAFDD4C}"/>
              </a:ext>
            </a:extLst>
          </p:cNvPr>
          <p:cNvSpPr>
            <a:spLocks noEditPoints="1"/>
          </p:cNvSpPr>
          <p:nvPr/>
        </p:nvSpPr>
        <p:spPr bwMode="auto">
          <a:xfrm>
            <a:off x="6879516" y="2899593"/>
            <a:ext cx="1760538" cy="1638300"/>
          </a:xfrm>
          <a:custGeom>
            <a:avLst/>
            <a:gdLst>
              <a:gd name="T0" fmla="*/ 3 w 179"/>
              <a:gd name="T1" fmla="*/ 165 h 167"/>
              <a:gd name="T2" fmla="*/ 0 w 179"/>
              <a:gd name="T3" fmla="*/ 158 h 167"/>
              <a:gd name="T4" fmla="*/ 8 w 179"/>
              <a:gd name="T5" fmla="*/ 126 h 167"/>
              <a:gd name="T6" fmla="*/ 62 w 179"/>
              <a:gd name="T7" fmla="*/ 92 h 167"/>
              <a:gd name="T8" fmla="*/ 25 w 179"/>
              <a:gd name="T9" fmla="*/ 51 h 167"/>
              <a:gd name="T10" fmla="*/ 35 w 179"/>
              <a:gd name="T11" fmla="*/ 8 h 167"/>
              <a:gd name="T12" fmla="*/ 43 w 179"/>
              <a:gd name="T13" fmla="*/ 1 h 167"/>
              <a:gd name="T14" fmla="*/ 52 w 179"/>
              <a:gd name="T15" fmla="*/ 3 h 167"/>
              <a:gd name="T16" fmla="*/ 171 w 179"/>
              <a:gd name="T17" fmla="*/ 75 h 167"/>
              <a:gd name="T18" fmla="*/ 179 w 179"/>
              <a:gd name="T19" fmla="*/ 88 h 167"/>
              <a:gd name="T20" fmla="*/ 171 w 179"/>
              <a:gd name="T21" fmla="*/ 96 h 167"/>
              <a:gd name="T22" fmla="*/ 10 w 179"/>
              <a:gd name="T23" fmla="*/ 167 h 167"/>
              <a:gd name="T24" fmla="*/ 3 w 179"/>
              <a:gd name="T25" fmla="*/ 165 h 167"/>
              <a:gd name="T26" fmla="*/ 113 w 179"/>
              <a:gd name="T27" fmla="*/ 65 h 167"/>
              <a:gd name="T28" fmla="*/ 100 w 179"/>
              <a:gd name="T29" fmla="*/ 74 h 167"/>
              <a:gd name="T30" fmla="*/ 113 w 179"/>
              <a:gd name="T31" fmla="*/ 84 h 167"/>
              <a:gd name="T32" fmla="*/ 126 w 179"/>
              <a:gd name="T33" fmla="*/ 74 h 167"/>
              <a:gd name="T34" fmla="*/ 113 w 179"/>
              <a:gd name="T35" fmla="*/ 6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9" h="167">
                <a:moveTo>
                  <a:pt x="3" y="165"/>
                </a:moveTo>
                <a:cubicBezTo>
                  <a:pt x="0" y="162"/>
                  <a:pt x="0" y="158"/>
                  <a:pt x="0" y="158"/>
                </a:cubicBezTo>
                <a:cubicBezTo>
                  <a:pt x="8" y="126"/>
                  <a:pt x="8" y="126"/>
                  <a:pt x="8" y="126"/>
                </a:cubicBezTo>
                <a:cubicBezTo>
                  <a:pt x="8" y="126"/>
                  <a:pt x="58" y="115"/>
                  <a:pt x="62" y="92"/>
                </a:cubicBezTo>
                <a:cubicBezTo>
                  <a:pt x="66" y="71"/>
                  <a:pt x="25" y="51"/>
                  <a:pt x="25" y="51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7" y="3"/>
                  <a:pt x="43" y="1"/>
                </a:cubicBezTo>
                <a:cubicBezTo>
                  <a:pt x="47" y="0"/>
                  <a:pt x="52" y="3"/>
                  <a:pt x="52" y="3"/>
                </a:cubicBezTo>
                <a:cubicBezTo>
                  <a:pt x="171" y="75"/>
                  <a:pt x="171" y="75"/>
                  <a:pt x="171" y="75"/>
                </a:cubicBezTo>
                <a:cubicBezTo>
                  <a:pt x="171" y="75"/>
                  <a:pt x="179" y="80"/>
                  <a:pt x="179" y="88"/>
                </a:cubicBezTo>
                <a:cubicBezTo>
                  <a:pt x="179" y="93"/>
                  <a:pt x="171" y="96"/>
                  <a:pt x="171" y="96"/>
                </a:cubicBezTo>
                <a:cubicBezTo>
                  <a:pt x="10" y="167"/>
                  <a:pt x="10" y="167"/>
                  <a:pt x="10" y="167"/>
                </a:cubicBezTo>
                <a:cubicBezTo>
                  <a:pt x="10" y="167"/>
                  <a:pt x="5" y="167"/>
                  <a:pt x="3" y="165"/>
                </a:cubicBezTo>
                <a:close/>
                <a:moveTo>
                  <a:pt x="113" y="65"/>
                </a:moveTo>
                <a:cubicBezTo>
                  <a:pt x="106" y="65"/>
                  <a:pt x="100" y="69"/>
                  <a:pt x="100" y="74"/>
                </a:cubicBezTo>
                <a:cubicBezTo>
                  <a:pt x="100" y="80"/>
                  <a:pt x="106" y="84"/>
                  <a:pt x="113" y="84"/>
                </a:cubicBezTo>
                <a:cubicBezTo>
                  <a:pt x="120" y="84"/>
                  <a:pt x="126" y="80"/>
                  <a:pt x="126" y="74"/>
                </a:cubicBezTo>
                <a:cubicBezTo>
                  <a:pt x="126" y="69"/>
                  <a:pt x="120" y="65"/>
                  <a:pt x="113" y="65"/>
                </a:cubicBezTo>
                <a:close/>
              </a:path>
            </a:pathLst>
          </a:custGeom>
          <a:gradFill flip="none" rotWithShape="1">
            <a:gsLst>
              <a:gs pos="20000">
                <a:srgbClr val="FF7711"/>
              </a:gs>
              <a:gs pos="58000">
                <a:srgbClr val="FFAA01"/>
              </a:gs>
              <a:gs pos="100000">
                <a:srgbClr val="FFC000"/>
              </a:gs>
            </a:gsLst>
            <a:lin ang="540000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Freeform 17">
            <a:extLst>
              <a:ext uri="{FF2B5EF4-FFF2-40B4-BE49-F238E27FC236}">
                <a16:creationId xmlns:a16="http://schemas.microsoft.com/office/drawing/2014/main" id="{E0031DE9-442B-4D5C-9880-89C40A1671CC}"/>
              </a:ext>
            </a:extLst>
          </p:cNvPr>
          <p:cNvSpPr>
            <a:spLocks/>
          </p:cNvSpPr>
          <p:nvPr/>
        </p:nvSpPr>
        <p:spPr bwMode="auto">
          <a:xfrm>
            <a:off x="5927016" y="3074218"/>
            <a:ext cx="1427164" cy="1404937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gradFill flip="none" rotWithShape="1">
            <a:gsLst>
              <a:gs pos="20000">
                <a:srgbClr val="FF7711"/>
              </a:gs>
              <a:gs pos="58000">
                <a:srgbClr val="FFAA01"/>
              </a:gs>
              <a:gs pos="100000">
                <a:srgbClr val="FFC000"/>
              </a:gs>
            </a:gsLst>
            <a:lin ang="540000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Freeform 18">
            <a:extLst>
              <a:ext uri="{FF2B5EF4-FFF2-40B4-BE49-F238E27FC236}">
                <a16:creationId xmlns:a16="http://schemas.microsoft.com/office/drawing/2014/main" id="{568AC447-74BF-4DFB-A089-51E81E877BD7}"/>
              </a:ext>
            </a:extLst>
          </p:cNvPr>
          <p:cNvSpPr>
            <a:spLocks/>
          </p:cNvSpPr>
          <p:nvPr/>
        </p:nvSpPr>
        <p:spPr bwMode="auto">
          <a:xfrm>
            <a:off x="5041192" y="3202805"/>
            <a:ext cx="1247775" cy="1219200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gradFill flip="none" rotWithShape="1">
            <a:gsLst>
              <a:gs pos="20000">
                <a:srgbClr val="FF7711"/>
              </a:gs>
              <a:gs pos="58000">
                <a:srgbClr val="FFAA01"/>
              </a:gs>
              <a:gs pos="100000">
                <a:srgbClr val="FFC000"/>
              </a:gs>
            </a:gsLst>
            <a:lin ang="540000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Freeform 19">
            <a:extLst>
              <a:ext uri="{FF2B5EF4-FFF2-40B4-BE49-F238E27FC236}">
                <a16:creationId xmlns:a16="http://schemas.microsoft.com/office/drawing/2014/main" id="{F574F602-2A68-406A-B851-C6B6B2D35DB7}"/>
              </a:ext>
            </a:extLst>
          </p:cNvPr>
          <p:cNvSpPr>
            <a:spLocks/>
          </p:cNvSpPr>
          <p:nvPr/>
        </p:nvSpPr>
        <p:spPr bwMode="auto">
          <a:xfrm>
            <a:off x="4345866" y="3310755"/>
            <a:ext cx="990600" cy="1003300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gradFill flip="none" rotWithShape="1">
            <a:gsLst>
              <a:gs pos="20000">
                <a:srgbClr val="FF7711"/>
              </a:gs>
              <a:gs pos="58000">
                <a:srgbClr val="FFAA01"/>
              </a:gs>
              <a:gs pos="100000">
                <a:srgbClr val="FFC000"/>
              </a:gs>
            </a:gsLst>
            <a:lin ang="540000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7" name="组合 19">
            <a:extLst>
              <a:ext uri="{FF2B5EF4-FFF2-40B4-BE49-F238E27FC236}">
                <a16:creationId xmlns:a16="http://schemas.microsoft.com/office/drawing/2014/main" id="{374F480A-DBAD-491C-9200-7C5D8919735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74916" y="2755130"/>
            <a:ext cx="2457450" cy="752475"/>
            <a:chOff x="1579814" y="1583447"/>
            <a:chExt cx="2458346" cy="752172"/>
          </a:xfrm>
        </p:grpSpPr>
        <p:sp>
          <p:nvSpPr>
            <p:cNvPr id="58" name="任意多边形 30">
              <a:extLst>
                <a:ext uri="{FF2B5EF4-FFF2-40B4-BE49-F238E27FC236}">
                  <a16:creationId xmlns:a16="http://schemas.microsoft.com/office/drawing/2014/main" id="{A52500C3-498A-4B7D-91A3-BD519AA9E6CF}"/>
                </a:ext>
              </a:extLst>
            </p:cNvPr>
            <p:cNvSpPr/>
            <p:nvPr/>
          </p:nvSpPr>
          <p:spPr>
            <a:xfrm flipH="1">
              <a:off x="1581402" y="2059505"/>
              <a:ext cx="2456758" cy="276114"/>
            </a:xfrm>
            <a:custGeom>
              <a:avLst/>
              <a:gdLst>
                <a:gd name="connsiteX0" fmla="*/ 0 w 1600200"/>
                <a:gd name="connsiteY0" fmla="*/ 552450 h 552450"/>
                <a:gd name="connsiteX1" fmla="*/ 171450 w 1600200"/>
                <a:gd name="connsiteY1" fmla="*/ 0 h 552450"/>
                <a:gd name="connsiteX2" fmla="*/ 1600200 w 16002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552450">
                  <a:moveTo>
                    <a:pt x="0" y="552450"/>
                  </a:moveTo>
                  <a:lnTo>
                    <a:pt x="171450" y="0"/>
                  </a:lnTo>
                  <a:lnTo>
                    <a:pt x="1600200" y="0"/>
                  </a:lnTo>
                </a:path>
              </a:pathLst>
            </a:custGeom>
            <a:noFill/>
            <a:ln w="19050" cap="flat" cmpd="sng" algn="ctr">
              <a:solidFill>
                <a:srgbClr val="000000">
                  <a:lumMod val="75000"/>
                  <a:lumOff val="25000"/>
                </a:srgbClr>
              </a:solidFill>
              <a:prstDash val="sysDot"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9" name="组合 21">
              <a:extLst>
                <a:ext uri="{FF2B5EF4-FFF2-40B4-BE49-F238E27FC236}">
                  <a16:creationId xmlns:a16="http://schemas.microsoft.com/office/drawing/2014/main" id="{B27ABB72-4387-4DC3-BCCB-C7772DC768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9814" y="1583447"/>
              <a:ext cx="2183608" cy="463363"/>
              <a:chOff x="-362770" y="3102960"/>
              <a:chExt cx="2183608" cy="463363"/>
            </a:xfrm>
          </p:grpSpPr>
          <p:sp>
            <p:nvSpPr>
              <p:cNvPr id="60" name="TextBox 11">
                <a:extLst>
                  <a:ext uri="{FF2B5EF4-FFF2-40B4-BE49-F238E27FC236}">
                    <a16:creationId xmlns:a16="http://schemas.microsoft.com/office/drawing/2014/main" id="{9A4B53AB-4BDF-4989-9BFF-D0101564AD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4245" y="3102960"/>
                <a:ext cx="114659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1" name="TextBox 33">
                <a:extLst>
                  <a:ext uri="{FF2B5EF4-FFF2-40B4-BE49-F238E27FC236}">
                    <a16:creationId xmlns:a16="http://schemas.microsoft.com/office/drawing/2014/main" id="{6F88AD23-68CA-4C69-985C-BB2CB88EF0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2770" y="3102960"/>
                <a:ext cx="114659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grpSp>
        <p:nvGrpSpPr>
          <p:cNvPr id="62" name="组合 26">
            <a:extLst>
              <a:ext uri="{FF2B5EF4-FFF2-40B4-BE49-F238E27FC236}">
                <a16:creationId xmlns:a16="http://schemas.microsoft.com/office/drawing/2014/main" id="{3A6A4D70-5D05-4DDD-A7C1-8AAD6C3E245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261979" y="2078855"/>
            <a:ext cx="2184400" cy="463550"/>
            <a:chOff x="-362770" y="3102960"/>
            <a:chExt cx="2183514" cy="463550"/>
          </a:xfrm>
        </p:grpSpPr>
        <p:sp>
          <p:nvSpPr>
            <p:cNvPr id="63" name="TextBox 11">
              <a:extLst>
                <a:ext uri="{FF2B5EF4-FFF2-40B4-BE49-F238E27FC236}">
                  <a16:creationId xmlns:a16="http://schemas.microsoft.com/office/drawing/2014/main" id="{3CC3F4E0-98AF-4C12-90EF-684EEBF01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4" name="TextBox 11">
              <a:extLst>
                <a:ext uri="{FF2B5EF4-FFF2-40B4-BE49-F238E27FC236}">
                  <a16:creationId xmlns:a16="http://schemas.microsoft.com/office/drawing/2014/main" id="{6BC33CF3-79A5-4BDD-8450-69D0454F1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5" name="组合 29">
            <a:extLst>
              <a:ext uri="{FF2B5EF4-FFF2-40B4-BE49-F238E27FC236}">
                <a16:creationId xmlns:a16="http://schemas.microsoft.com/office/drawing/2014/main" id="{5A163127-849F-47B5-AAAC-42EEE20C9E0F}"/>
              </a:ext>
            </a:extLst>
          </p:cNvPr>
          <p:cNvGrpSpPr>
            <a:grpSpLocks/>
          </p:cNvGrpSpPr>
          <p:nvPr/>
        </p:nvGrpSpPr>
        <p:grpSpPr bwMode="auto">
          <a:xfrm>
            <a:off x="2156704" y="3051993"/>
            <a:ext cx="2459037" cy="752475"/>
            <a:chOff x="1579814" y="1583447"/>
            <a:chExt cx="2458346" cy="752172"/>
          </a:xfrm>
        </p:grpSpPr>
        <p:sp>
          <p:nvSpPr>
            <p:cNvPr id="66" name="任意多边形 38">
              <a:extLst>
                <a:ext uri="{FF2B5EF4-FFF2-40B4-BE49-F238E27FC236}">
                  <a16:creationId xmlns:a16="http://schemas.microsoft.com/office/drawing/2014/main" id="{584AAE4F-12C9-4B7F-A57D-55161A5F9321}"/>
                </a:ext>
              </a:extLst>
            </p:cNvPr>
            <p:cNvSpPr/>
            <p:nvPr/>
          </p:nvSpPr>
          <p:spPr>
            <a:xfrm flipH="1">
              <a:off x="1581401" y="2059505"/>
              <a:ext cx="2456759" cy="276114"/>
            </a:xfrm>
            <a:custGeom>
              <a:avLst/>
              <a:gdLst>
                <a:gd name="connsiteX0" fmla="*/ 0 w 1600200"/>
                <a:gd name="connsiteY0" fmla="*/ 552450 h 552450"/>
                <a:gd name="connsiteX1" fmla="*/ 171450 w 1600200"/>
                <a:gd name="connsiteY1" fmla="*/ 0 h 552450"/>
                <a:gd name="connsiteX2" fmla="*/ 1600200 w 16002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552450">
                  <a:moveTo>
                    <a:pt x="0" y="552450"/>
                  </a:moveTo>
                  <a:lnTo>
                    <a:pt x="171450" y="0"/>
                  </a:lnTo>
                  <a:lnTo>
                    <a:pt x="1600200" y="0"/>
                  </a:lnTo>
                </a:path>
              </a:pathLst>
            </a:custGeom>
            <a:noFill/>
            <a:ln w="19050" cap="flat" cmpd="sng" algn="ctr">
              <a:solidFill>
                <a:srgbClr val="000000">
                  <a:lumMod val="75000"/>
                  <a:lumOff val="25000"/>
                </a:srgbClr>
              </a:solidFill>
              <a:prstDash val="sysDot"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67" name="组合 31">
              <a:extLst>
                <a:ext uri="{FF2B5EF4-FFF2-40B4-BE49-F238E27FC236}">
                  <a16:creationId xmlns:a16="http://schemas.microsoft.com/office/drawing/2014/main" id="{B5B0329E-4E9E-4FFA-BC62-12F8C82AA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9814" y="1583447"/>
              <a:ext cx="2183786" cy="463363"/>
              <a:chOff x="-362770" y="3102960"/>
              <a:chExt cx="2183786" cy="463363"/>
            </a:xfrm>
          </p:grpSpPr>
          <p:sp>
            <p:nvSpPr>
              <p:cNvPr id="68" name="TextBox 11">
                <a:extLst>
                  <a:ext uri="{FF2B5EF4-FFF2-40B4-BE49-F238E27FC236}">
                    <a16:creationId xmlns:a16="http://schemas.microsoft.com/office/drawing/2014/main" id="{F39FAA8D-D74D-466C-919E-F2C617A6DB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5163" y="3102960"/>
                <a:ext cx="114585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69" name="TextBox 11">
                <a:extLst>
                  <a:ext uri="{FF2B5EF4-FFF2-40B4-BE49-F238E27FC236}">
                    <a16:creationId xmlns:a16="http://schemas.microsoft.com/office/drawing/2014/main" id="{26C546C0-B670-43EB-9935-0C8D67F11D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2770" y="3102960"/>
                <a:ext cx="114585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sp>
        <p:nvSpPr>
          <p:cNvPr id="70" name="任意多边形 42">
            <a:extLst>
              <a:ext uri="{FF2B5EF4-FFF2-40B4-BE49-F238E27FC236}">
                <a16:creationId xmlns:a16="http://schemas.microsoft.com/office/drawing/2014/main" id="{FD4FC310-833F-4540-B674-16C396973E44}"/>
              </a:ext>
            </a:extLst>
          </p:cNvPr>
          <p:cNvSpPr/>
          <p:nvPr/>
        </p:nvSpPr>
        <p:spPr>
          <a:xfrm>
            <a:off x="6641391" y="2556693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rgbClr val="000000">
                <a:lumMod val="75000"/>
                <a:lumOff val="25000"/>
              </a:srgbClr>
            </a:solidFill>
            <a:prstDash val="sysDot"/>
            <a:headEnd type="oval" w="med" len="med"/>
            <a:tailEnd type="triangle" w="med" len="me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任意多边形 43">
            <a:extLst>
              <a:ext uri="{FF2B5EF4-FFF2-40B4-BE49-F238E27FC236}">
                <a16:creationId xmlns:a16="http://schemas.microsoft.com/office/drawing/2014/main" id="{809711CC-7458-46F4-9621-E2D45978E684}"/>
              </a:ext>
            </a:extLst>
          </p:cNvPr>
          <p:cNvSpPr/>
          <p:nvPr/>
        </p:nvSpPr>
        <p:spPr>
          <a:xfrm flipH="1">
            <a:off x="4991979" y="2550343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rgbClr val="000000">
                <a:lumMod val="75000"/>
                <a:lumOff val="25000"/>
              </a:srgbClr>
            </a:solidFill>
            <a:prstDash val="sysDot"/>
            <a:headEnd type="oval" w="med" len="med"/>
            <a:tailEnd type="triangle" w="med" len="me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11F374E5-31D9-4DED-BAC3-950BD9243CA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899779" y="2093143"/>
            <a:ext cx="2184400" cy="463550"/>
            <a:chOff x="-362770" y="3102960"/>
            <a:chExt cx="2183514" cy="463550"/>
          </a:xfrm>
        </p:grpSpPr>
        <p:sp>
          <p:nvSpPr>
            <p:cNvPr id="73" name="TextBox 11">
              <a:extLst>
                <a:ext uri="{FF2B5EF4-FFF2-40B4-BE49-F238E27FC236}">
                  <a16:creationId xmlns:a16="http://schemas.microsoft.com/office/drawing/2014/main" id="{489B55B5-FC2F-41EB-A6F2-A6791C445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4" name="TextBox 11">
              <a:extLst>
                <a:ext uri="{FF2B5EF4-FFF2-40B4-BE49-F238E27FC236}">
                  <a16:creationId xmlns:a16="http://schemas.microsoft.com/office/drawing/2014/main" id="{6CE01818-02E8-42AC-89B6-18091A981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kern="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96323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53</Words>
  <Application>Microsoft Office PowerPoint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宋体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13</cp:revision>
  <dcterms:created xsi:type="dcterms:W3CDTF">2018-10-25T07:04:23Z</dcterms:created>
  <dcterms:modified xsi:type="dcterms:W3CDTF">2018-10-26T05:42:26Z</dcterms:modified>
</cp:coreProperties>
</file>