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8D98A-4927-4484-A15F-99F7E4F4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449C6C-FA3C-443F-AEAA-77B0F324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8F6C3C-0C76-4E75-817F-D95F05A8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B29CB-4D83-482E-949D-9A7A614C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2964-6C8D-4C6A-8CC4-7696A7E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3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4399-3C25-4C4C-94C5-98B62617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4F1CF-6EB1-4832-BEC4-798E10114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9ACF-B8BF-4B3D-B7E6-0E03984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CA350-D4C9-4BBD-AB77-BD869DB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179F2D-0976-42EC-B94C-9BE05183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64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2CD243-6F3A-4D77-A1EA-4C78B9165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0B764A-FF6C-4F66-8F81-0804404BD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9D99-1A32-4F8A-A00F-A62983A9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251CF-7EF3-4CAC-8CEE-4C9DCE27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6D72E-5BE3-4664-8AD1-FB1C26A8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8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3B842-6656-44EE-9CC1-CD0DC243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45F8B-8C2B-4EF1-84ED-DB419472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F3AC03-7582-4042-BDDC-584A018F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E5AD2B-4802-49CE-9677-9687EF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2201A8-A8C0-4860-9343-A363F4C5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2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7DC549-00F5-4F1C-BFF8-1D9DF411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626DF7-9CAF-4BF6-B88F-E6FA179D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362196-E920-45E3-AB5E-A23D355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6F857-4171-4D8B-9E73-BBB53630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6E9C8-B23D-43EC-BA53-E8F83393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8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7C59F-CE36-4C18-B5EE-0263208E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49656-8B0C-4D56-84D3-7BED1CA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801365-07E9-47EF-A5DE-FE0ED69E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872EA6-CFFC-44DB-9F8A-53F340E9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56DFD-81E2-49DB-B7B5-A509002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A28997-8E29-4F6B-8211-35ACACE7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0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AFBD7-0FBD-4901-8F9F-56ADA3E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D7FA6-F978-4A8F-BCA8-D12F456D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9391A5-94CB-46A7-BA21-0EDB00C6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2BE7B9-28F5-4EBE-8F93-D560DE256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B2D92-D90B-4369-9463-1B63F572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1D50E2-9AE4-42DA-85D6-C644AA9A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8B71EB7-7EA6-4AA8-AD05-E2A0A30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B8BAB-A1FC-4DB5-91AB-17C027A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20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F327F-68CC-43D8-AA84-58BFB840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DAF4F9-37D8-4515-AC4A-8B973AD9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BAB6AE-02F7-4A8C-B369-676DF83A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1CD218-38FB-4FF0-AF16-D484B00C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7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7545A1-9DA5-484D-94AF-3757203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37E8A7-BF90-4AE4-8974-297F9F21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8D083B-27EE-468B-98D8-54B4A36B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4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8AE89-E461-439C-8A6B-0D58F4D8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FA2DA-1DDE-4F55-988A-505EFAF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29D83-ECC7-4D5B-8A56-901ECCCA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78871-AFC4-4080-AFE7-8B428FD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1D117-811F-4483-A5C1-CB00164E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8E655-BE46-45FD-9914-E893C63E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43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BFC1-32D3-45F7-B909-AFA01D00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9BCD2F-2B7F-47E2-9E84-31755995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7FF951-BF55-4E9D-A39A-FB5CF134F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AEA20F-B3E0-48C0-8804-8CA67640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9DD91B-7C53-4299-BCCD-182F20B1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A8FBCD-AF60-4C47-ABCB-404D6896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19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3FF2B1-9B87-4C13-90A2-D35D7E25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F8DFA6-F476-4482-A5F3-66D34D5B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75DA8-1291-4CCE-B394-DE70D426A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BE8362-9154-4800-99AE-0FFFC178A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5112F-C331-45F6-AE3C-051DB5599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35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834" y="221245"/>
            <a:ext cx="10282742" cy="6419657"/>
          </a:xfrm>
          <a:prstGeom prst="rect">
            <a:avLst/>
          </a:prstGeom>
          <a:noFill/>
          <a:ln w="9525">
            <a:solidFill>
              <a:srgbClr val="002060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20</cp:revision>
  <dcterms:created xsi:type="dcterms:W3CDTF">2018-10-25T07:04:23Z</dcterms:created>
  <dcterms:modified xsi:type="dcterms:W3CDTF">2018-10-26T05:50:54Z</dcterms:modified>
</cp:coreProperties>
</file>