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2" r:id="rId1"/>
  </p:sldMasterIdLst>
  <p:sldIdLst>
    <p:sldId id="269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F8D98A-4927-4484-A15F-99F7E4F4B4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B449C6C-FA3C-443F-AEAA-77B0F324F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B8F6C3C-0C76-4E75-817F-D95F05A8A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56B29CB-4D83-482E-949D-9A7A614C7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4C2964-6C8D-4C6A-8CC4-7696A7EDD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3360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334399-3C25-4C4C-94C5-98B626172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1B4F1CF-6EB1-4832-BEC4-798E10114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C7F9ACF-B8BF-4B3D-B7E6-0E0398450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F7CA350-D4C9-4BBD-AB77-BD869DBBC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3179F2D-0976-42EC-B94C-9BE05183D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0643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22CD243-6F3A-4D77-A1EA-4C78B91651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20B764A-FF6C-4F66-8F81-0804404BDC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CF49D99-1A32-4F8A-A00F-A62983A9C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C9251CF-7EF3-4CAC-8CEE-4C9DCE274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A46D72E-5BE3-4664-8AD1-FB1C26A81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0581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D453-7BC4-41CD-AEB9-34209E33082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71AD-5507-498C-8F79-6A9CE2D1D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547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63B842-6656-44EE-9CC1-CD0DC243E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3B45F8B-8C2B-4EF1-84ED-DB419472B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7F3AC03-7582-4042-BDDC-584A018FB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EE5AD2B-4802-49CE-9677-9687EFA8E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2201A8-A8C0-4860-9343-A363F4C55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4929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7DC549-00F5-4F1C-BFF8-1D9DF4114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8626DF7-9CAF-4BF6-B88F-E6FA179D0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3362196-E920-45E3-AB5E-A23D3558E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056F857-4171-4D8B-9E73-BBB536302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106E9C8-B23D-43EC-BA53-E8F833938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984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17C59F-CE36-4C18-B5EE-0263208E9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E849656-8B0C-4D56-84D3-7BED1CAB51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8801365-07E9-47EF-A5DE-FE0ED69EC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1872EA6-CFFC-44DB-9F8A-53F340E9E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9A56DFD-81E2-49DB-B7B5-A50900230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3A28997-8E29-4F6B-8211-35ACACE77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2305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1AFBD7-0FBD-4901-8F9F-56ADA3EF0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A2D7FA6-F978-4A8F-BCA8-D12F456DD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A9391A5-94CB-46A7-BA21-0EDB00C67A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22BE7B9-28F5-4EBE-8F93-D560DE256C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6CB2D92-D90B-4369-9463-1B63F5728A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C1D50E2-9AE4-42DA-85D6-C644AA9AF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8B71EB7-7EA6-4AA8-AD05-E2A0A3023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FFB8BAB-A1FC-4DB5-91AB-17C027A47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620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5F327F-68CC-43D8-AA84-58BFB8403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3DAF4F9-37D8-4515-AC4A-8B973AD97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CBAB6AE-02F7-4A8C-B369-676DF83A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B1CD218-38FB-4FF0-AF16-D484B00C3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739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37545A1-9DA5-484D-94AF-3757203BC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637E8A7-BF90-4AE4-8974-297F9F21F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18D083B-27EE-468B-98D8-54B4A36B3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6747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38AE89-E461-439C-8A6B-0D58F4D89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F7FA2DA-1DDE-4F55-988A-505EFAF0B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5529D83-ECC7-4D5B-8A56-901ECCCAAB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0C78871-AFC4-4080-AFE7-8B428FD3C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DE1D117-811F-4483-A5C1-CB00164E9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B38E655-BE46-45FD-9914-E893C63EC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143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1BBFC1-32D3-45F7-B909-AFA01D001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99BCD2F-2B7F-47E2-9E84-317559959F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57FF951-BF55-4E9D-A39A-FB5CF134F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AAEA20F-B3E0-48C0-8804-8CA67640A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C9DD91B-7C53-4299-BCCD-182F20B15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FA8FBCD-AF60-4C47-ABCB-404D68962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0199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33FF2B1-9B87-4C13-90A2-D35D7E254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FF8DFA6-F476-4482-A5F3-66D34D5B0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6A75DA8-1291-4CCE-B394-DE70D426A7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1BE8362-9154-4800-99AE-0FFFC178A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6E5112F-C331-45F6-AE3C-051DB55996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4356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  <p:sldLayoutId id="214748390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Freeform 65"/>
          <p:cNvSpPr>
            <a:spLocks/>
          </p:cNvSpPr>
          <p:nvPr/>
        </p:nvSpPr>
        <p:spPr bwMode="auto">
          <a:xfrm>
            <a:off x="-4442" y="1283"/>
            <a:ext cx="12193588" cy="6537042"/>
          </a:xfrm>
          <a:custGeom>
            <a:avLst/>
            <a:gdLst>
              <a:gd name="T0" fmla="*/ 2951 w 3014"/>
              <a:gd name="T1" fmla="*/ 70 h 1118"/>
              <a:gd name="T2" fmla="*/ 2888 w 3014"/>
              <a:gd name="T3" fmla="*/ 0 h 1118"/>
              <a:gd name="T4" fmla="*/ 2818 w 3014"/>
              <a:gd name="T5" fmla="*/ 79 h 1118"/>
              <a:gd name="T6" fmla="*/ 2747 w 3014"/>
              <a:gd name="T7" fmla="*/ 0 h 1118"/>
              <a:gd name="T8" fmla="*/ 2684 w 3014"/>
              <a:gd name="T9" fmla="*/ 70 h 1118"/>
              <a:gd name="T10" fmla="*/ 2621 w 3014"/>
              <a:gd name="T11" fmla="*/ 0 h 1118"/>
              <a:gd name="T12" fmla="*/ 2559 w 3014"/>
              <a:gd name="T13" fmla="*/ 70 h 1118"/>
              <a:gd name="T14" fmla="*/ 2496 w 3014"/>
              <a:gd name="T15" fmla="*/ 0 h 1118"/>
              <a:gd name="T16" fmla="*/ 2425 w 3014"/>
              <a:gd name="T17" fmla="*/ 79 h 1118"/>
              <a:gd name="T18" fmla="*/ 2354 w 3014"/>
              <a:gd name="T19" fmla="*/ 0 h 1118"/>
              <a:gd name="T20" fmla="*/ 2292 w 3014"/>
              <a:gd name="T21" fmla="*/ 70 h 1118"/>
              <a:gd name="T22" fmla="*/ 2229 w 3014"/>
              <a:gd name="T23" fmla="*/ 0 h 1118"/>
              <a:gd name="T24" fmla="*/ 2166 w 3014"/>
              <a:gd name="T25" fmla="*/ 70 h 1118"/>
              <a:gd name="T26" fmla="*/ 2103 w 3014"/>
              <a:gd name="T27" fmla="*/ 0 h 1118"/>
              <a:gd name="T28" fmla="*/ 2033 w 3014"/>
              <a:gd name="T29" fmla="*/ 79 h 1118"/>
              <a:gd name="T30" fmla="*/ 1962 w 3014"/>
              <a:gd name="T31" fmla="*/ 0 h 1118"/>
              <a:gd name="T32" fmla="*/ 1899 w 3014"/>
              <a:gd name="T33" fmla="*/ 70 h 1118"/>
              <a:gd name="T34" fmla="*/ 1837 w 3014"/>
              <a:gd name="T35" fmla="*/ 0 h 1118"/>
              <a:gd name="T36" fmla="*/ 1774 w 3014"/>
              <a:gd name="T37" fmla="*/ 70 h 1118"/>
              <a:gd name="T38" fmla="*/ 1711 w 3014"/>
              <a:gd name="T39" fmla="*/ 0 h 1118"/>
              <a:gd name="T40" fmla="*/ 1640 w 3014"/>
              <a:gd name="T41" fmla="*/ 79 h 1118"/>
              <a:gd name="T42" fmla="*/ 1570 w 3014"/>
              <a:gd name="T43" fmla="*/ 0 h 1118"/>
              <a:gd name="T44" fmla="*/ 1507 w 3014"/>
              <a:gd name="T45" fmla="*/ 70 h 1118"/>
              <a:gd name="T46" fmla="*/ 1444 w 3014"/>
              <a:gd name="T47" fmla="*/ 0 h 1118"/>
              <a:gd name="T48" fmla="*/ 1382 w 3014"/>
              <a:gd name="T49" fmla="*/ 70 h 1118"/>
              <a:gd name="T50" fmla="*/ 1319 w 3014"/>
              <a:gd name="T51" fmla="*/ 0 h 1118"/>
              <a:gd name="T52" fmla="*/ 1248 w 3014"/>
              <a:gd name="T53" fmla="*/ 79 h 1118"/>
              <a:gd name="T54" fmla="*/ 1177 w 3014"/>
              <a:gd name="T55" fmla="*/ 0 h 1118"/>
              <a:gd name="T56" fmla="*/ 1115 w 3014"/>
              <a:gd name="T57" fmla="*/ 70 h 1118"/>
              <a:gd name="T58" fmla="*/ 1052 w 3014"/>
              <a:gd name="T59" fmla="*/ 0 h 1118"/>
              <a:gd name="T60" fmla="*/ 989 w 3014"/>
              <a:gd name="T61" fmla="*/ 70 h 1118"/>
              <a:gd name="T62" fmla="*/ 926 w 3014"/>
              <a:gd name="T63" fmla="*/ 0 h 1118"/>
              <a:gd name="T64" fmla="*/ 856 w 3014"/>
              <a:gd name="T65" fmla="*/ 79 h 1118"/>
              <a:gd name="T66" fmla="*/ 785 w 3014"/>
              <a:gd name="T67" fmla="*/ 0 h 1118"/>
              <a:gd name="T68" fmla="*/ 722 w 3014"/>
              <a:gd name="T69" fmla="*/ 70 h 1118"/>
              <a:gd name="T70" fmla="*/ 660 w 3014"/>
              <a:gd name="T71" fmla="*/ 0 h 1118"/>
              <a:gd name="T72" fmla="*/ 597 w 3014"/>
              <a:gd name="T73" fmla="*/ 70 h 1118"/>
              <a:gd name="T74" fmla="*/ 534 w 3014"/>
              <a:gd name="T75" fmla="*/ 0 h 1118"/>
              <a:gd name="T76" fmla="*/ 463 w 3014"/>
              <a:gd name="T77" fmla="*/ 79 h 1118"/>
              <a:gd name="T78" fmla="*/ 393 w 3014"/>
              <a:gd name="T79" fmla="*/ 0 h 1118"/>
              <a:gd name="T80" fmla="*/ 330 w 3014"/>
              <a:gd name="T81" fmla="*/ 70 h 1118"/>
              <a:gd name="T82" fmla="*/ 267 w 3014"/>
              <a:gd name="T83" fmla="*/ 0 h 1118"/>
              <a:gd name="T84" fmla="*/ 204 w 3014"/>
              <a:gd name="T85" fmla="*/ 70 h 1118"/>
              <a:gd name="T86" fmla="*/ 142 w 3014"/>
              <a:gd name="T87" fmla="*/ 0 h 1118"/>
              <a:gd name="T88" fmla="*/ 71 w 3014"/>
              <a:gd name="T89" fmla="*/ 79 h 1118"/>
              <a:gd name="T90" fmla="*/ 0 w 3014"/>
              <a:gd name="T91" fmla="*/ 0 h 1118"/>
              <a:gd name="T92" fmla="*/ 0 w 3014"/>
              <a:gd name="T93" fmla="*/ 1118 h 1118"/>
              <a:gd name="T94" fmla="*/ 3014 w 3014"/>
              <a:gd name="T95" fmla="*/ 1118 h 1118"/>
              <a:gd name="T96" fmla="*/ 3014 w 3014"/>
              <a:gd name="T97" fmla="*/ 0 h 1118"/>
              <a:gd name="T98" fmla="*/ 2951 w 3014"/>
              <a:gd name="T99" fmla="*/ 70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014" h="1118">
                <a:moveTo>
                  <a:pt x="2951" y="70"/>
                </a:moveTo>
                <a:cubicBezTo>
                  <a:pt x="2916" y="70"/>
                  <a:pt x="2888" y="39"/>
                  <a:pt x="2888" y="0"/>
                </a:cubicBezTo>
                <a:cubicBezTo>
                  <a:pt x="2888" y="44"/>
                  <a:pt x="2857" y="79"/>
                  <a:pt x="2818" y="79"/>
                </a:cubicBezTo>
                <a:cubicBezTo>
                  <a:pt x="2778" y="79"/>
                  <a:pt x="2747" y="44"/>
                  <a:pt x="2747" y="0"/>
                </a:cubicBezTo>
                <a:cubicBezTo>
                  <a:pt x="2747" y="39"/>
                  <a:pt x="2719" y="70"/>
                  <a:pt x="2684" y="70"/>
                </a:cubicBezTo>
                <a:cubicBezTo>
                  <a:pt x="2649" y="70"/>
                  <a:pt x="2621" y="39"/>
                  <a:pt x="2621" y="0"/>
                </a:cubicBezTo>
                <a:cubicBezTo>
                  <a:pt x="2621" y="39"/>
                  <a:pt x="2593" y="70"/>
                  <a:pt x="2559" y="70"/>
                </a:cubicBezTo>
                <a:cubicBezTo>
                  <a:pt x="2524" y="70"/>
                  <a:pt x="2496" y="39"/>
                  <a:pt x="2496" y="0"/>
                </a:cubicBezTo>
                <a:cubicBezTo>
                  <a:pt x="2496" y="44"/>
                  <a:pt x="2464" y="79"/>
                  <a:pt x="2425" y="79"/>
                </a:cubicBezTo>
                <a:cubicBezTo>
                  <a:pt x="2386" y="79"/>
                  <a:pt x="2354" y="44"/>
                  <a:pt x="2354" y="0"/>
                </a:cubicBezTo>
                <a:cubicBezTo>
                  <a:pt x="2354" y="39"/>
                  <a:pt x="2326" y="70"/>
                  <a:pt x="2292" y="70"/>
                </a:cubicBezTo>
                <a:cubicBezTo>
                  <a:pt x="2257" y="70"/>
                  <a:pt x="2229" y="39"/>
                  <a:pt x="2229" y="0"/>
                </a:cubicBezTo>
                <a:cubicBezTo>
                  <a:pt x="2229" y="39"/>
                  <a:pt x="2201" y="70"/>
                  <a:pt x="2166" y="70"/>
                </a:cubicBezTo>
                <a:cubicBezTo>
                  <a:pt x="2132" y="70"/>
                  <a:pt x="2103" y="39"/>
                  <a:pt x="2103" y="0"/>
                </a:cubicBezTo>
                <a:cubicBezTo>
                  <a:pt x="2103" y="44"/>
                  <a:pt x="2072" y="79"/>
                  <a:pt x="2033" y="79"/>
                </a:cubicBezTo>
                <a:cubicBezTo>
                  <a:pt x="1994" y="79"/>
                  <a:pt x="1962" y="44"/>
                  <a:pt x="1962" y="0"/>
                </a:cubicBezTo>
                <a:cubicBezTo>
                  <a:pt x="1962" y="39"/>
                  <a:pt x="1934" y="70"/>
                  <a:pt x="1899" y="70"/>
                </a:cubicBezTo>
                <a:cubicBezTo>
                  <a:pt x="1865" y="70"/>
                  <a:pt x="1837" y="39"/>
                  <a:pt x="1837" y="0"/>
                </a:cubicBezTo>
                <a:cubicBezTo>
                  <a:pt x="1837" y="39"/>
                  <a:pt x="1809" y="70"/>
                  <a:pt x="1774" y="70"/>
                </a:cubicBezTo>
                <a:cubicBezTo>
                  <a:pt x="1739" y="70"/>
                  <a:pt x="1711" y="39"/>
                  <a:pt x="1711" y="0"/>
                </a:cubicBezTo>
                <a:cubicBezTo>
                  <a:pt x="1711" y="44"/>
                  <a:pt x="1679" y="79"/>
                  <a:pt x="1640" y="79"/>
                </a:cubicBezTo>
                <a:cubicBezTo>
                  <a:pt x="1601" y="79"/>
                  <a:pt x="1570" y="44"/>
                  <a:pt x="1570" y="0"/>
                </a:cubicBezTo>
                <a:cubicBezTo>
                  <a:pt x="1570" y="39"/>
                  <a:pt x="1542" y="70"/>
                  <a:pt x="1507" y="70"/>
                </a:cubicBezTo>
                <a:cubicBezTo>
                  <a:pt x="1472" y="70"/>
                  <a:pt x="1444" y="39"/>
                  <a:pt x="1444" y="0"/>
                </a:cubicBezTo>
                <a:cubicBezTo>
                  <a:pt x="1444" y="39"/>
                  <a:pt x="1416" y="70"/>
                  <a:pt x="1382" y="70"/>
                </a:cubicBezTo>
                <a:cubicBezTo>
                  <a:pt x="1347" y="70"/>
                  <a:pt x="1319" y="39"/>
                  <a:pt x="1319" y="0"/>
                </a:cubicBezTo>
                <a:cubicBezTo>
                  <a:pt x="1319" y="44"/>
                  <a:pt x="1287" y="79"/>
                  <a:pt x="1248" y="79"/>
                </a:cubicBezTo>
                <a:cubicBezTo>
                  <a:pt x="1209" y="79"/>
                  <a:pt x="1177" y="44"/>
                  <a:pt x="1177" y="0"/>
                </a:cubicBezTo>
                <a:cubicBezTo>
                  <a:pt x="1177" y="39"/>
                  <a:pt x="1149" y="70"/>
                  <a:pt x="1115" y="70"/>
                </a:cubicBezTo>
                <a:cubicBezTo>
                  <a:pt x="1080" y="70"/>
                  <a:pt x="1052" y="39"/>
                  <a:pt x="1052" y="0"/>
                </a:cubicBezTo>
                <a:cubicBezTo>
                  <a:pt x="1052" y="39"/>
                  <a:pt x="1024" y="70"/>
                  <a:pt x="989" y="70"/>
                </a:cubicBezTo>
                <a:cubicBezTo>
                  <a:pt x="954" y="70"/>
                  <a:pt x="926" y="39"/>
                  <a:pt x="926" y="0"/>
                </a:cubicBezTo>
                <a:cubicBezTo>
                  <a:pt x="926" y="44"/>
                  <a:pt x="895" y="79"/>
                  <a:pt x="856" y="79"/>
                </a:cubicBezTo>
                <a:cubicBezTo>
                  <a:pt x="817" y="79"/>
                  <a:pt x="785" y="44"/>
                  <a:pt x="785" y="0"/>
                </a:cubicBezTo>
                <a:cubicBezTo>
                  <a:pt x="785" y="39"/>
                  <a:pt x="757" y="70"/>
                  <a:pt x="722" y="70"/>
                </a:cubicBezTo>
                <a:cubicBezTo>
                  <a:pt x="688" y="70"/>
                  <a:pt x="660" y="39"/>
                  <a:pt x="660" y="0"/>
                </a:cubicBezTo>
                <a:cubicBezTo>
                  <a:pt x="660" y="39"/>
                  <a:pt x="631" y="70"/>
                  <a:pt x="597" y="70"/>
                </a:cubicBezTo>
                <a:cubicBezTo>
                  <a:pt x="562" y="70"/>
                  <a:pt x="534" y="39"/>
                  <a:pt x="534" y="0"/>
                </a:cubicBezTo>
                <a:cubicBezTo>
                  <a:pt x="534" y="44"/>
                  <a:pt x="502" y="79"/>
                  <a:pt x="463" y="79"/>
                </a:cubicBezTo>
                <a:cubicBezTo>
                  <a:pt x="424" y="79"/>
                  <a:pt x="393" y="44"/>
                  <a:pt x="393" y="0"/>
                </a:cubicBezTo>
                <a:cubicBezTo>
                  <a:pt x="393" y="39"/>
                  <a:pt x="365" y="70"/>
                  <a:pt x="330" y="70"/>
                </a:cubicBezTo>
                <a:cubicBezTo>
                  <a:pt x="295" y="70"/>
                  <a:pt x="267" y="39"/>
                  <a:pt x="267" y="0"/>
                </a:cubicBezTo>
                <a:cubicBezTo>
                  <a:pt x="267" y="39"/>
                  <a:pt x="239" y="70"/>
                  <a:pt x="204" y="70"/>
                </a:cubicBezTo>
                <a:cubicBezTo>
                  <a:pt x="170" y="70"/>
                  <a:pt x="142" y="39"/>
                  <a:pt x="142" y="0"/>
                </a:cubicBezTo>
                <a:cubicBezTo>
                  <a:pt x="142" y="44"/>
                  <a:pt x="110" y="79"/>
                  <a:pt x="71" y="79"/>
                </a:cubicBezTo>
                <a:cubicBezTo>
                  <a:pt x="32" y="79"/>
                  <a:pt x="0" y="44"/>
                  <a:pt x="0" y="0"/>
                </a:cubicBezTo>
                <a:cubicBezTo>
                  <a:pt x="0" y="1118"/>
                  <a:pt x="0" y="1118"/>
                  <a:pt x="0" y="1118"/>
                </a:cubicBezTo>
                <a:cubicBezTo>
                  <a:pt x="3014" y="1118"/>
                  <a:pt x="3014" y="1118"/>
                  <a:pt x="3014" y="1118"/>
                </a:cubicBezTo>
                <a:cubicBezTo>
                  <a:pt x="3014" y="0"/>
                  <a:pt x="3014" y="0"/>
                  <a:pt x="3014" y="0"/>
                </a:cubicBezTo>
                <a:cubicBezTo>
                  <a:pt x="3014" y="39"/>
                  <a:pt x="2986" y="70"/>
                  <a:pt x="2951" y="70"/>
                </a:cubicBezTo>
                <a:close/>
              </a:path>
            </a:pathLst>
          </a:custGeom>
          <a:solidFill>
            <a:srgbClr val="00B0F0">
              <a:alpha val="15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892998" y="652691"/>
            <a:ext cx="8887392" cy="5993038"/>
            <a:chOff x="2393950" y="1547812"/>
            <a:chExt cx="7112001" cy="4795838"/>
          </a:xfrm>
          <a:solidFill>
            <a:schemeClr val="tx1"/>
          </a:solidFill>
        </p:grpSpPr>
        <p:sp>
          <p:nvSpPr>
            <p:cNvPr id="18" name="Freeform 5"/>
            <p:cNvSpPr>
              <a:spLocks noEditPoints="1"/>
            </p:cNvSpPr>
            <p:nvPr/>
          </p:nvSpPr>
          <p:spPr bwMode="auto">
            <a:xfrm>
              <a:off x="2393950" y="1547812"/>
              <a:ext cx="7112001" cy="4795838"/>
            </a:xfrm>
            <a:custGeom>
              <a:avLst/>
              <a:gdLst>
                <a:gd name="T0" fmla="*/ 1994 w 2160"/>
                <a:gd name="T1" fmla="*/ 712 h 1456"/>
                <a:gd name="T2" fmla="*/ 2122 w 2160"/>
                <a:gd name="T3" fmla="*/ 594 h 1456"/>
                <a:gd name="T4" fmla="*/ 2090 w 2160"/>
                <a:gd name="T5" fmla="*/ 542 h 1456"/>
                <a:gd name="T6" fmla="*/ 1578 w 2160"/>
                <a:gd name="T7" fmla="*/ 184 h 1456"/>
                <a:gd name="T8" fmla="*/ 1478 w 2160"/>
                <a:gd name="T9" fmla="*/ 56 h 1456"/>
                <a:gd name="T10" fmla="*/ 1514 w 2160"/>
                <a:gd name="T11" fmla="*/ 168 h 1456"/>
                <a:gd name="T12" fmla="*/ 1436 w 2160"/>
                <a:gd name="T13" fmla="*/ 44 h 1456"/>
                <a:gd name="T14" fmla="*/ 1378 w 2160"/>
                <a:gd name="T15" fmla="*/ 28 h 1456"/>
                <a:gd name="T16" fmla="*/ 1432 w 2160"/>
                <a:gd name="T17" fmla="*/ 160 h 1456"/>
                <a:gd name="T18" fmla="*/ 1334 w 2160"/>
                <a:gd name="T19" fmla="*/ 16 h 1456"/>
                <a:gd name="T20" fmla="*/ 1280 w 2160"/>
                <a:gd name="T21" fmla="*/ 16 h 1456"/>
                <a:gd name="T22" fmla="*/ 1346 w 2160"/>
                <a:gd name="T23" fmla="*/ 148 h 1456"/>
                <a:gd name="T24" fmla="*/ 1214 w 2160"/>
                <a:gd name="T25" fmla="*/ 14 h 1456"/>
                <a:gd name="T26" fmla="*/ 760 w 2160"/>
                <a:gd name="T27" fmla="*/ 62 h 1456"/>
                <a:gd name="T28" fmla="*/ 868 w 2160"/>
                <a:gd name="T29" fmla="*/ 168 h 1456"/>
                <a:gd name="T30" fmla="*/ 406 w 2160"/>
                <a:gd name="T31" fmla="*/ 426 h 1456"/>
                <a:gd name="T32" fmla="*/ 32 w 2160"/>
                <a:gd name="T33" fmla="*/ 242 h 1456"/>
                <a:gd name="T34" fmla="*/ 56 w 2160"/>
                <a:gd name="T35" fmla="*/ 276 h 1456"/>
                <a:gd name="T36" fmla="*/ 370 w 2160"/>
                <a:gd name="T37" fmla="*/ 482 h 1456"/>
                <a:gd name="T38" fmla="*/ 85 w 2160"/>
                <a:gd name="T39" fmla="*/ 324 h 1456"/>
                <a:gd name="T40" fmla="*/ 120 w 2160"/>
                <a:gd name="T41" fmla="*/ 394 h 1456"/>
                <a:gd name="T42" fmla="*/ 342 w 2160"/>
                <a:gd name="T43" fmla="*/ 510 h 1456"/>
                <a:gd name="T44" fmla="*/ 135 w 2160"/>
                <a:gd name="T45" fmla="*/ 433 h 1456"/>
                <a:gd name="T46" fmla="*/ 150 w 2160"/>
                <a:gd name="T47" fmla="*/ 495 h 1456"/>
                <a:gd name="T48" fmla="*/ 378 w 2160"/>
                <a:gd name="T49" fmla="*/ 601 h 1456"/>
                <a:gd name="T50" fmla="*/ 161 w 2160"/>
                <a:gd name="T51" fmla="*/ 548 h 1456"/>
                <a:gd name="T52" fmla="*/ 272 w 2160"/>
                <a:gd name="T53" fmla="*/ 710 h 1456"/>
                <a:gd name="T54" fmla="*/ 183 w 2160"/>
                <a:gd name="T55" fmla="*/ 859 h 1456"/>
                <a:gd name="T56" fmla="*/ 378 w 2160"/>
                <a:gd name="T57" fmla="*/ 805 h 1456"/>
                <a:gd name="T58" fmla="*/ 163 w 2160"/>
                <a:gd name="T59" fmla="*/ 911 h 1456"/>
                <a:gd name="T60" fmla="*/ 150 w 2160"/>
                <a:gd name="T61" fmla="*/ 950 h 1456"/>
                <a:gd name="T62" fmla="*/ 142 w 2160"/>
                <a:gd name="T63" fmla="*/ 973 h 1456"/>
                <a:gd name="T64" fmla="*/ 342 w 2160"/>
                <a:gd name="T65" fmla="*/ 896 h 1456"/>
                <a:gd name="T66" fmla="*/ 126 w 2160"/>
                <a:gd name="T67" fmla="*/ 1012 h 1456"/>
                <a:gd name="T68" fmla="*/ 86 w 2160"/>
                <a:gd name="T69" fmla="*/ 1082 h 1456"/>
                <a:gd name="T70" fmla="*/ 370 w 2160"/>
                <a:gd name="T71" fmla="*/ 924 h 1456"/>
                <a:gd name="T72" fmla="*/ 47 w 2160"/>
                <a:gd name="T73" fmla="*/ 1131 h 1456"/>
                <a:gd name="T74" fmla="*/ 0 w 2160"/>
                <a:gd name="T75" fmla="*/ 1174 h 1456"/>
                <a:gd name="T76" fmla="*/ 400 w 2160"/>
                <a:gd name="T77" fmla="*/ 974 h 1456"/>
                <a:gd name="T78" fmla="*/ 640 w 2160"/>
                <a:gd name="T79" fmla="*/ 1158 h 1456"/>
                <a:gd name="T80" fmla="*/ 514 w 2160"/>
                <a:gd name="T81" fmla="*/ 1280 h 1456"/>
                <a:gd name="T82" fmla="*/ 766 w 2160"/>
                <a:gd name="T83" fmla="*/ 1208 h 1456"/>
                <a:gd name="T84" fmla="*/ 1124 w 2160"/>
                <a:gd name="T85" fmla="*/ 1270 h 1456"/>
                <a:gd name="T86" fmla="*/ 1040 w 2160"/>
                <a:gd name="T87" fmla="*/ 1438 h 1456"/>
                <a:gd name="T88" fmla="*/ 1332 w 2160"/>
                <a:gd name="T89" fmla="*/ 1276 h 1456"/>
                <a:gd name="T90" fmla="*/ 2050 w 2160"/>
                <a:gd name="T91" fmla="*/ 918 h 1456"/>
                <a:gd name="T92" fmla="*/ 2052 w 2160"/>
                <a:gd name="T93" fmla="*/ 881 h 1456"/>
                <a:gd name="T94" fmla="*/ 2020 w 2160"/>
                <a:gd name="T95" fmla="*/ 828 h 1456"/>
                <a:gd name="T96" fmla="*/ 2144 w 2160"/>
                <a:gd name="T97" fmla="*/ 872 h 1456"/>
                <a:gd name="T98" fmla="*/ 1994 w 2160"/>
                <a:gd name="T99" fmla="*/ 712 h 1456"/>
                <a:gd name="T100" fmla="*/ 1906 w 2160"/>
                <a:gd name="T101" fmla="*/ 580 h 1456"/>
                <a:gd name="T102" fmla="*/ 1830 w 2160"/>
                <a:gd name="T103" fmla="*/ 515 h 1456"/>
                <a:gd name="T104" fmla="*/ 1906 w 2160"/>
                <a:gd name="T105" fmla="*/ 450 h 1456"/>
                <a:gd name="T106" fmla="*/ 1982 w 2160"/>
                <a:gd name="T107" fmla="*/ 515 h 1456"/>
                <a:gd name="T108" fmla="*/ 1906 w 2160"/>
                <a:gd name="T109" fmla="*/ 580 h 1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160" h="1456">
                  <a:moveTo>
                    <a:pt x="1994" y="712"/>
                  </a:moveTo>
                  <a:cubicBezTo>
                    <a:pt x="2000" y="624"/>
                    <a:pt x="2096" y="618"/>
                    <a:pt x="2122" y="594"/>
                  </a:cubicBezTo>
                  <a:cubicBezTo>
                    <a:pt x="2148" y="570"/>
                    <a:pt x="2158" y="558"/>
                    <a:pt x="2090" y="542"/>
                  </a:cubicBezTo>
                  <a:cubicBezTo>
                    <a:pt x="2022" y="526"/>
                    <a:pt x="1938" y="224"/>
                    <a:pt x="1578" y="184"/>
                  </a:cubicBezTo>
                  <a:cubicBezTo>
                    <a:pt x="1578" y="184"/>
                    <a:pt x="1554" y="98"/>
                    <a:pt x="1478" y="56"/>
                  </a:cubicBezTo>
                  <a:cubicBezTo>
                    <a:pt x="1514" y="168"/>
                    <a:pt x="1514" y="168"/>
                    <a:pt x="1514" y="168"/>
                  </a:cubicBezTo>
                  <a:cubicBezTo>
                    <a:pt x="1514" y="168"/>
                    <a:pt x="1456" y="48"/>
                    <a:pt x="1436" y="44"/>
                  </a:cubicBezTo>
                  <a:cubicBezTo>
                    <a:pt x="1416" y="40"/>
                    <a:pt x="1378" y="28"/>
                    <a:pt x="1378" y="28"/>
                  </a:cubicBezTo>
                  <a:cubicBezTo>
                    <a:pt x="1432" y="160"/>
                    <a:pt x="1432" y="160"/>
                    <a:pt x="1432" y="160"/>
                  </a:cubicBezTo>
                  <a:cubicBezTo>
                    <a:pt x="1432" y="160"/>
                    <a:pt x="1342" y="20"/>
                    <a:pt x="1334" y="16"/>
                  </a:cubicBezTo>
                  <a:cubicBezTo>
                    <a:pt x="1326" y="12"/>
                    <a:pt x="1280" y="16"/>
                    <a:pt x="1280" y="16"/>
                  </a:cubicBezTo>
                  <a:cubicBezTo>
                    <a:pt x="1280" y="16"/>
                    <a:pt x="1342" y="130"/>
                    <a:pt x="1346" y="148"/>
                  </a:cubicBezTo>
                  <a:cubicBezTo>
                    <a:pt x="1346" y="148"/>
                    <a:pt x="1254" y="32"/>
                    <a:pt x="1214" y="14"/>
                  </a:cubicBezTo>
                  <a:cubicBezTo>
                    <a:pt x="1214" y="14"/>
                    <a:pt x="874" y="0"/>
                    <a:pt x="760" y="62"/>
                  </a:cubicBezTo>
                  <a:cubicBezTo>
                    <a:pt x="760" y="62"/>
                    <a:pt x="848" y="124"/>
                    <a:pt x="868" y="168"/>
                  </a:cubicBezTo>
                  <a:cubicBezTo>
                    <a:pt x="868" y="168"/>
                    <a:pt x="568" y="238"/>
                    <a:pt x="406" y="426"/>
                  </a:cubicBezTo>
                  <a:cubicBezTo>
                    <a:pt x="406" y="426"/>
                    <a:pt x="284" y="204"/>
                    <a:pt x="32" y="242"/>
                  </a:cubicBezTo>
                  <a:cubicBezTo>
                    <a:pt x="32" y="242"/>
                    <a:pt x="42" y="255"/>
                    <a:pt x="56" y="276"/>
                  </a:cubicBezTo>
                  <a:cubicBezTo>
                    <a:pt x="292" y="286"/>
                    <a:pt x="370" y="482"/>
                    <a:pt x="370" y="482"/>
                  </a:cubicBezTo>
                  <a:cubicBezTo>
                    <a:pt x="242" y="333"/>
                    <a:pt x="126" y="323"/>
                    <a:pt x="85" y="324"/>
                  </a:cubicBezTo>
                  <a:cubicBezTo>
                    <a:pt x="97" y="345"/>
                    <a:pt x="109" y="369"/>
                    <a:pt x="120" y="394"/>
                  </a:cubicBezTo>
                  <a:cubicBezTo>
                    <a:pt x="269" y="405"/>
                    <a:pt x="342" y="510"/>
                    <a:pt x="342" y="510"/>
                  </a:cubicBezTo>
                  <a:cubicBezTo>
                    <a:pt x="247" y="442"/>
                    <a:pt x="172" y="433"/>
                    <a:pt x="135" y="433"/>
                  </a:cubicBezTo>
                  <a:cubicBezTo>
                    <a:pt x="142" y="454"/>
                    <a:pt x="147" y="475"/>
                    <a:pt x="150" y="495"/>
                  </a:cubicBezTo>
                  <a:cubicBezTo>
                    <a:pt x="290" y="489"/>
                    <a:pt x="378" y="601"/>
                    <a:pt x="378" y="601"/>
                  </a:cubicBezTo>
                  <a:cubicBezTo>
                    <a:pt x="285" y="545"/>
                    <a:pt x="192" y="546"/>
                    <a:pt x="161" y="548"/>
                  </a:cubicBezTo>
                  <a:cubicBezTo>
                    <a:pt x="193" y="653"/>
                    <a:pt x="272" y="710"/>
                    <a:pt x="272" y="710"/>
                  </a:cubicBezTo>
                  <a:cubicBezTo>
                    <a:pt x="272" y="710"/>
                    <a:pt x="228" y="754"/>
                    <a:pt x="183" y="859"/>
                  </a:cubicBezTo>
                  <a:cubicBezTo>
                    <a:pt x="225" y="859"/>
                    <a:pt x="302" y="852"/>
                    <a:pt x="378" y="805"/>
                  </a:cubicBezTo>
                  <a:cubicBezTo>
                    <a:pt x="378" y="805"/>
                    <a:pt x="296" y="910"/>
                    <a:pt x="163" y="911"/>
                  </a:cubicBezTo>
                  <a:cubicBezTo>
                    <a:pt x="159" y="924"/>
                    <a:pt x="154" y="936"/>
                    <a:pt x="150" y="950"/>
                  </a:cubicBezTo>
                  <a:cubicBezTo>
                    <a:pt x="148" y="958"/>
                    <a:pt x="145" y="966"/>
                    <a:pt x="142" y="973"/>
                  </a:cubicBezTo>
                  <a:cubicBezTo>
                    <a:pt x="181" y="972"/>
                    <a:pt x="253" y="960"/>
                    <a:pt x="342" y="896"/>
                  </a:cubicBezTo>
                  <a:cubicBezTo>
                    <a:pt x="342" y="896"/>
                    <a:pt x="271" y="998"/>
                    <a:pt x="126" y="1012"/>
                  </a:cubicBezTo>
                  <a:cubicBezTo>
                    <a:pt x="114" y="1039"/>
                    <a:pt x="100" y="1062"/>
                    <a:pt x="86" y="1082"/>
                  </a:cubicBezTo>
                  <a:cubicBezTo>
                    <a:pt x="127" y="1084"/>
                    <a:pt x="242" y="1073"/>
                    <a:pt x="370" y="924"/>
                  </a:cubicBezTo>
                  <a:cubicBezTo>
                    <a:pt x="370" y="924"/>
                    <a:pt x="290" y="1125"/>
                    <a:pt x="47" y="1131"/>
                  </a:cubicBezTo>
                  <a:cubicBezTo>
                    <a:pt x="20" y="1160"/>
                    <a:pt x="0" y="1174"/>
                    <a:pt x="0" y="1174"/>
                  </a:cubicBezTo>
                  <a:cubicBezTo>
                    <a:pt x="0" y="1174"/>
                    <a:pt x="268" y="1214"/>
                    <a:pt x="400" y="974"/>
                  </a:cubicBezTo>
                  <a:cubicBezTo>
                    <a:pt x="400" y="974"/>
                    <a:pt x="576" y="1110"/>
                    <a:pt x="640" y="1158"/>
                  </a:cubicBezTo>
                  <a:cubicBezTo>
                    <a:pt x="640" y="1158"/>
                    <a:pt x="620" y="1222"/>
                    <a:pt x="514" y="1280"/>
                  </a:cubicBezTo>
                  <a:cubicBezTo>
                    <a:pt x="514" y="1280"/>
                    <a:pt x="600" y="1330"/>
                    <a:pt x="766" y="1208"/>
                  </a:cubicBezTo>
                  <a:cubicBezTo>
                    <a:pt x="766" y="1208"/>
                    <a:pt x="976" y="1274"/>
                    <a:pt x="1124" y="1270"/>
                  </a:cubicBezTo>
                  <a:cubicBezTo>
                    <a:pt x="1124" y="1270"/>
                    <a:pt x="1118" y="1354"/>
                    <a:pt x="1040" y="1438"/>
                  </a:cubicBezTo>
                  <a:cubicBezTo>
                    <a:pt x="1040" y="1438"/>
                    <a:pt x="1222" y="1456"/>
                    <a:pt x="1332" y="1276"/>
                  </a:cubicBezTo>
                  <a:cubicBezTo>
                    <a:pt x="1332" y="1276"/>
                    <a:pt x="1745" y="1297"/>
                    <a:pt x="2050" y="918"/>
                  </a:cubicBezTo>
                  <a:cubicBezTo>
                    <a:pt x="2058" y="907"/>
                    <a:pt x="2059" y="892"/>
                    <a:pt x="2052" y="881"/>
                  </a:cubicBezTo>
                  <a:cubicBezTo>
                    <a:pt x="2020" y="828"/>
                    <a:pt x="2020" y="828"/>
                    <a:pt x="2020" y="828"/>
                  </a:cubicBezTo>
                  <a:cubicBezTo>
                    <a:pt x="2020" y="828"/>
                    <a:pt x="2128" y="898"/>
                    <a:pt x="2144" y="872"/>
                  </a:cubicBezTo>
                  <a:cubicBezTo>
                    <a:pt x="2160" y="846"/>
                    <a:pt x="1988" y="800"/>
                    <a:pt x="1994" y="712"/>
                  </a:cubicBezTo>
                  <a:close/>
                  <a:moveTo>
                    <a:pt x="1906" y="580"/>
                  </a:moveTo>
                  <a:cubicBezTo>
                    <a:pt x="1864" y="580"/>
                    <a:pt x="1830" y="551"/>
                    <a:pt x="1830" y="515"/>
                  </a:cubicBezTo>
                  <a:cubicBezTo>
                    <a:pt x="1830" y="479"/>
                    <a:pt x="1864" y="450"/>
                    <a:pt x="1906" y="450"/>
                  </a:cubicBezTo>
                  <a:cubicBezTo>
                    <a:pt x="1948" y="450"/>
                    <a:pt x="1982" y="479"/>
                    <a:pt x="1982" y="515"/>
                  </a:cubicBezTo>
                  <a:cubicBezTo>
                    <a:pt x="1982" y="551"/>
                    <a:pt x="1948" y="580"/>
                    <a:pt x="1906" y="5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6"/>
            <p:cNvSpPr>
              <a:spLocks noEditPoints="1"/>
            </p:cNvSpPr>
            <p:nvPr/>
          </p:nvSpPr>
          <p:spPr bwMode="auto">
            <a:xfrm>
              <a:off x="8499475" y="3082925"/>
              <a:ext cx="381000" cy="349250"/>
            </a:xfrm>
            <a:custGeom>
              <a:avLst/>
              <a:gdLst>
                <a:gd name="T0" fmla="*/ 58 w 116"/>
                <a:gd name="T1" fmla="*/ 0 h 106"/>
                <a:gd name="T2" fmla="*/ 0 w 116"/>
                <a:gd name="T3" fmla="*/ 53 h 106"/>
                <a:gd name="T4" fmla="*/ 58 w 116"/>
                <a:gd name="T5" fmla="*/ 106 h 106"/>
                <a:gd name="T6" fmla="*/ 116 w 116"/>
                <a:gd name="T7" fmla="*/ 53 h 106"/>
                <a:gd name="T8" fmla="*/ 58 w 116"/>
                <a:gd name="T9" fmla="*/ 0 h 106"/>
                <a:gd name="T10" fmla="*/ 69 w 116"/>
                <a:gd name="T11" fmla="*/ 89 h 106"/>
                <a:gd name="T12" fmla="*/ 40 w 116"/>
                <a:gd name="T13" fmla="*/ 62 h 106"/>
                <a:gd name="T14" fmla="*/ 69 w 116"/>
                <a:gd name="T15" fmla="*/ 35 h 106"/>
                <a:gd name="T16" fmla="*/ 97 w 116"/>
                <a:gd name="T17" fmla="*/ 62 h 106"/>
                <a:gd name="T18" fmla="*/ 69 w 116"/>
                <a:gd name="T19" fmla="*/ 8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6" h="106">
                  <a:moveTo>
                    <a:pt x="58" y="0"/>
                  </a:moveTo>
                  <a:cubicBezTo>
                    <a:pt x="26" y="0"/>
                    <a:pt x="0" y="24"/>
                    <a:pt x="0" y="53"/>
                  </a:cubicBezTo>
                  <a:cubicBezTo>
                    <a:pt x="0" y="82"/>
                    <a:pt x="26" y="106"/>
                    <a:pt x="58" y="106"/>
                  </a:cubicBezTo>
                  <a:cubicBezTo>
                    <a:pt x="90" y="106"/>
                    <a:pt x="116" y="82"/>
                    <a:pt x="116" y="53"/>
                  </a:cubicBezTo>
                  <a:cubicBezTo>
                    <a:pt x="116" y="24"/>
                    <a:pt x="90" y="0"/>
                    <a:pt x="58" y="0"/>
                  </a:cubicBezTo>
                  <a:close/>
                  <a:moveTo>
                    <a:pt x="69" y="89"/>
                  </a:moveTo>
                  <a:cubicBezTo>
                    <a:pt x="53" y="89"/>
                    <a:pt x="40" y="77"/>
                    <a:pt x="40" y="62"/>
                  </a:cubicBezTo>
                  <a:cubicBezTo>
                    <a:pt x="40" y="47"/>
                    <a:pt x="53" y="35"/>
                    <a:pt x="69" y="35"/>
                  </a:cubicBezTo>
                  <a:cubicBezTo>
                    <a:pt x="84" y="35"/>
                    <a:pt x="97" y="47"/>
                    <a:pt x="97" y="62"/>
                  </a:cubicBezTo>
                  <a:cubicBezTo>
                    <a:pt x="97" y="77"/>
                    <a:pt x="84" y="89"/>
                    <a:pt x="69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7" name="Freeform 66"/>
          <p:cNvSpPr>
            <a:spLocks/>
          </p:cNvSpPr>
          <p:nvPr/>
        </p:nvSpPr>
        <p:spPr bwMode="auto">
          <a:xfrm>
            <a:off x="-2382" y="1171858"/>
            <a:ext cx="12193588" cy="5686141"/>
          </a:xfrm>
          <a:custGeom>
            <a:avLst/>
            <a:gdLst>
              <a:gd name="connsiteX0" fmla="*/ 0 w 12193588"/>
              <a:gd name="connsiteY0" fmla="*/ 0 h 3083718"/>
              <a:gd name="connsiteX1" fmla="*/ 287241 w 12193588"/>
              <a:gd name="connsiteY1" fmla="*/ 266418 h 3083718"/>
              <a:gd name="connsiteX2" fmla="*/ 574482 w 12193588"/>
              <a:gd name="connsiteY2" fmla="*/ 0 h 3083718"/>
              <a:gd name="connsiteX3" fmla="*/ 825313 w 12193588"/>
              <a:gd name="connsiteY3" fmla="*/ 236066 h 3083718"/>
              <a:gd name="connsiteX4" fmla="*/ 1080189 w 12193588"/>
              <a:gd name="connsiteY4" fmla="*/ 0 h 3083718"/>
              <a:gd name="connsiteX5" fmla="*/ 1335065 w 12193588"/>
              <a:gd name="connsiteY5" fmla="*/ 236066 h 3083718"/>
              <a:gd name="connsiteX6" fmla="*/ 1589941 w 12193588"/>
              <a:gd name="connsiteY6" fmla="*/ 0 h 3083718"/>
              <a:gd name="connsiteX7" fmla="*/ 1873136 w 12193588"/>
              <a:gd name="connsiteY7" fmla="*/ 266418 h 3083718"/>
              <a:gd name="connsiteX8" fmla="*/ 2160377 w 12193588"/>
              <a:gd name="connsiteY8" fmla="*/ 0 h 3083718"/>
              <a:gd name="connsiteX9" fmla="*/ 2415253 w 12193588"/>
              <a:gd name="connsiteY9" fmla="*/ 236066 h 3083718"/>
              <a:gd name="connsiteX10" fmla="*/ 2670129 w 12193588"/>
              <a:gd name="connsiteY10" fmla="*/ 0 h 3083718"/>
              <a:gd name="connsiteX11" fmla="*/ 2920959 w 12193588"/>
              <a:gd name="connsiteY11" fmla="*/ 236066 h 3083718"/>
              <a:gd name="connsiteX12" fmla="*/ 3175835 w 12193588"/>
              <a:gd name="connsiteY12" fmla="*/ 0 h 3083718"/>
              <a:gd name="connsiteX13" fmla="*/ 3463076 w 12193588"/>
              <a:gd name="connsiteY13" fmla="*/ 266418 h 3083718"/>
              <a:gd name="connsiteX14" fmla="*/ 3746272 w 12193588"/>
              <a:gd name="connsiteY14" fmla="*/ 0 h 3083718"/>
              <a:gd name="connsiteX15" fmla="*/ 4001148 w 12193588"/>
              <a:gd name="connsiteY15" fmla="*/ 236066 h 3083718"/>
              <a:gd name="connsiteX16" fmla="*/ 4256024 w 12193588"/>
              <a:gd name="connsiteY16" fmla="*/ 0 h 3083718"/>
              <a:gd name="connsiteX17" fmla="*/ 4510900 w 12193588"/>
              <a:gd name="connsiteY17" fmla="*/ 236066 h 3083718"/>
              <a:gd name="connsiteX18" fmla="*/ 4761730 w 12193588"/>
              <a:gd name="connsiteY18" fmla="*/ 0 h 3083718"/>
              <a:gd name="connsiteX19" fmla="*/ 5048971 w 12193588"/>
              <a:gd name="connsiteY19" fmla="*/ 266418 h 3083718"/>
              <a:gd name="connsiteX20" fmla="*/ 5336212 w 12193588"/>
              <a:gd name="connsiteY20" fmla="*/ 0 h 3083718"/>
              <a:gd name="connsiteX21" fmla="*/ 5591088 w 12193588"/>
              <a:gd name="connsiteY21" fmla="*/ 236066 h 3083718"/>
              <a:gd name="connsiteX22" fmla="*/ 5841918 w 12193588"/>
              <a:gd name="connsiteY22" fmla="*/ 0 h 3083718"/>
              <a:gd name="connsiteX23" fmla="*/ 6096794 w 12193588"/>
              <a:gd name="connsiteY23" fmla="*/ 236066 h 3083718"/>
              <a:gd name="connsiteX24" fmla="*/ 6351670 w 12193588"/>
              <a:gd name="connsiteY24" fmla="*/ 0 h 3083718"/>
              <a:gd name="connsiteX25" fmla="*/ 6634866 w 12193588"/>
              <a:gd name="connsiteY25" fmla="*/ 266418 h 3083718"/>
              <a:gd name="connsiteX26" fmla="*/ 6922107 w 12193588"/>
              <a:gd name="connsiteY26" fmla="*/ 0 h 3083718"/>
              <a:gd name="connsiteX27" fmla="*/ 7176983 w 12193588"/>
              <a:gd name="connsiteY27" fmla="*/ 236066 h 3083718"/>
              <a:gd name="connsiteX28" fmla="*/ 7431859 w 12193588"/>
              <a:gd name="connsiteY28" fmla="*/ 0 h 3083718"/>
              <a:gd name="connsiteX29" fmla="*/ 7682689 w 12193588"/>
              <a:gd name="connsiteY29" fmla="*/ 236066 h 3083718"/>
              <a:gd name="connsiteX30" fmla="*/ 7937565 w 12193588"/>
              <a:gd name="connsiteY30" fmla="*/ 0 h 3083718"/>
              <a:gd name="connsiteX31" fmla="*/ 8224806 w 12193588"/>
              <a:gd name="connsiteY31" fmla="*/ 266418 h 3083718"/>
              <a:gd name="connsiteX32" fmla="*/ 8508001 w 12193588"/>
              <a:gd name="connsiteY32" fmla="*/ 0 h 3083718"/>
              <a:gd name="connsiteX33" fmla="*/ 8762877 w 12193588"/>
              <a:gd name="connsiteY33" fmla="*/ 236066 h 3083718"/>
              <a:gd name="connsiteX34" fmla="*/ 9017753 w 12193588"/>
              <a:gd name="connsiteY34" fmla="*/ 0 h 3083718"/>
              <a:gd name="connsiteX35" fmla="*/ 9272629 w 12193588"/>
              <a:gd name="connsiteY35" fmla="*/ 236066 h 3083718"/>
              <a:gd name="connsiteX36" fmla="*/ 9523459 w 12193588"/>
              <a:gd name="connsiteY36" fmla="*/ 0 h 3083718"/>
              <a:gd name="connsiteX37" fmla="*/ 9810700 w 12193588"/>
              <a:gd name="connsiteY37" fmla="*/ 266418 h 3083718"/>
              <a:gd name="connsiteX38" fmla="*/ 10097941 w 12193588"/>
              <a:gd name="connsiteY38" fmla="*/ 0 h 3083718"/>
              <a:gd name="connsiteX39" fmla="*/ 10352817 w 12193588"/>
              <a:gd name="connsiteY39" fmla="*/ 236066 h 3083718"/>
              <a:gd name="connsiteX40" fmla="*/ 10603648 w 12193588"/>
              <a:gd name="connsiteY40" fmla="*/ 0 h 3083718"/>
              <a:gd name="connsiteX41" fmla="*/ 10858524 w 12193588"/>
              <a:gd name="connsiteY41" fmla="*/ 236066 h 3083718"/>
              <a:gd name="connsiteX42" fmla="*/ 11113400 w 12193588"/>
              <a:gd name="connsiteY42" fmla="*/ 0 h 3083718"/>
              <a:gd name="connsiteX43" fmla="*/ 11400641 w 12193588"/>
              <a:gd name="connsiteY43" fmla="*/ 266418 h 3083718"/>
              <a:gd name="connsiteX44" fmla="*/ 11683836 w 12193588"/>
              <a:gd name="connsiteY44" fmla="*/ 0 h 3083718"/>
              <a:gd name="connsiteX45" fmla="*/ 11938712 w 12193588"/>
              <a:gd name="connsiteY45" fmla="*/ 236066 h 3083718"/>
              <a:gd name="connsiteX46" fmla="*/ 12193588 w 12193588"/>
              <a:gd name="connsiteY46" fmla="*/ 0 h 3083718"/>
              <a:gd name="connsiteX47" fmla="*/ 12193588 w 12193588"/>
              <a:gd name="connsiteY47" fmla="*/ 2806218 h 3083718"/>
              <a:gd name="connsiteX48" fmla="*/ 12193588 w 12193588"/>
              <a:gd name="connsiteY48" fmla="*/ 3083718 h 3083718"/>
              <a:gd name="connsiteX49" fmla="*/ 0 w 12193588"/>
              <a:gd name="connsiteY49" fmla="*/ 3083718 h 3083718"/>
              <a:gd name="connsiteX50" fmla="*/ 0 w 12193588"/>
              <a:gd name="connsiteY50" fmla="*/ 2981110 h 3083718"/>
              <a:gd name="connsiteX51" fmla="*/ 0 w 12193588"/>
              <a:gd name="connsiteY51" fmla="*/ 0 h 3083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3588" h="3083718">
                <a:moveTo>
                  <a:pt x="0" y="0"/>
                </a:moveTo>
                <a:cubicBezTo>
                  <a:pt x="0" y="148385"/>
                  <a:pt x="129461" y="266418"/>
                  <a:pt x="287241" y="266418"/>
                </a:cubicBezTo>
                <a:cubicBezTo>
                  <a:pt x="445022" y="266418"/>
                  <a:pt x="574482" y="148385"/>
                  <a:pt x="574482" y="0"/>
                </a:cubicBezTo>
                <a:cubicBezTo>
                  <a:pt x="574482" y="131523"/>
                  <a:pt x="687761" y="236066"/>
                  <a:pt x="825313" y="236066"/>
                </a:cubicBezTo>
                <a:cubicBezTo>
                  <a:pt x="966910" y="236066"/>
                  <a:pt x="1080189" y="131523"/>
                  <a:pt x="1080189" y="0"/>
                </a:cubicBezTo>
                <a:cubicBezTo>
                  <a:pt x="1080189" y="131523"/>
                  <a:pt x="1193467" y="236066"/>
                  <a:pt x="1335065" y="236066"/>
                </a:cubicBezTo>
                <a:cubicBezTo>
                  <a:pt x="1476662" y="236066"/>
                  <a:pt x="1589941" y="131523"/>
                  <a:pt x="1589941" y="0"/>
                </a:cubicBezTo>
                <a:cubicBezTo>
                  <a:pt x="1589941" y="148385"/>
                  <a:pt x="1715356" y="266418"/>
                  <a:pt x="1873136" y="266418"/>
                </a:cubicBezTo>
                <a:cubicBezTo>
                  <a:pt x="2030916" y="266418"/>
                  <a:pt x="2160377" y="148385"/>
                  <a:pt x="2160377" y="0"/>
                </a:cubicBezTo>
                <a:cubicBezTo>
                  <a:pt x="2160377" y="131523"/>
                  <a:pt x="2273655" y="236066"/>
                  <a:pt x="2415253" y="236066"/>
                </a:cubicBezTo>
                <a:cubicBezTo>
                  <a:pt x="2552805" y="236066"/>
                  <a:pt x="2670129" y="131523"/>
                  <a:pt x="2670129" y="0"/>
                </a:cubicBezTo>
                <a:cubicBezTo>
                  <a:pt x="2670129" y="131523"/>
                  <a:pt x="2783407" y="236066"/>
                  <a:pt x="2920959" y="236066"/>
                </a:cubicBezTo>
                <a:cubicBezTo>
                  <a:pt x="3062557" y="236066"/>
                  <a:pt x="3175835" y="131523"/>
                  <a:pt x="3175835" y="0"/>
                </a:cubicBezTo>
                <a:cubicBezTo>
                  <a:pt x="3175835" y="148385"/>
                  <a:pt x="3305296" y="266418"/>
                  <a:pt x="3463076" y="266418"/>
                </a:cubicBezTo>
                <a:cubicBezTo>
                  <a:pt x="3620857" y="266418"/>
                  <a:pt x="3746272" y="148385"/>
                  <a:pt x="3746272" y="0"/>
                </a:cubicBezTo>
                <a:cubicBezTo>
                  <a:pt x="3746272" y="131523"/>
                  <a:pt x="3859550" y="236066"/>
                  <a:pt x="4001148" y="236066"/>
                </a:cubicBezTo>
                <a:cubicBezTo>
                  <a:pt x="4142746" y="236066"/>
                  <a:pt x="4256024" y="131523"/>
                  <a:pt x="4256024" y="0"/>
                </a:cubicBezTo>
                <a:cubicBezTo>
                  <a:pt x="4256024" y="131523"/>
                  <a:pt x="4369302" y="236066"/>
                  <a:pt x="4510900" y="236066"/>
                </a:cubicBezTo>
                <a:cubicBezTo>
                  <a:pt x="4648452" y="236066"/>
                  <a:pt x="4761730" y="131523"/>
                  <a:pt x="4761730" y="0"/>
                </a:cubicBezTo>
                <a:cubicBezTo>
                  <a:pt x="4761730" y="148385"/>
                  <a:pt x="4891191" y="266418"/>
                  <a:pt x="5048971" y="266418"/>
                </a:cubicBezTo>
                <a:cubicBezTo>
                  <a:pt x="5206751" y="266418"/>
                  <a:pt x="5336212" y="148385"/>
                  <a:pt x="5336212" y="0"/>
                </a:cubicBezTo>
                <a:cubicBezTo>
                  <a:pt x="5336212" y="131523"/>
                  <a:pt x="5449490" y="236066"/>
                  <a:pt x="5591088" y="236066"/>
                </a:cubicBezTo>
                <a:cubicBezTo>
                  <a:pt x="5728641" y="236066"/>
                  <a:pt x="5841918" y="131523"/>
                  <a:pt x="5841918" y="0"/>
                </a:cubicBezTo>
                <a:cubicBezTo>
                  <a:pt x="5841918" y="131523"/>
                  <a:pt x="5955197" y="236066"/>
                  <a:pt x="6096794" y="236066"/>
                </a:cubicBezTo>
                <a:cubicBezTo>
                  <a:pt x="6238392" y="236066"/>
                  <a:pt x="6351670" y="131523"/>
                  <a:pt x="6351670" y="0"/>
                </a:cubicBezTo>
                <a:cubicBezTo>
                  <a:pt x="6351670" y="148385"/>
                  <a:pt x="6477085" y="266418"/>
                  <a:pt x="6634866" y="266418"/>
                </a:cubicBezTo>
                <a:cubicBezTo>
                  <a:pt x="6792646" y="266418"/>
                  <a:pt x="6922107" y="148385"/>
                  <a:pt x="6922107" y="0"/>
                </a:cubicBezTo>
                <a:cubicBezTo>
                  <a:pt x="6922107" y="131523"/>
                  <a:pt x="7035385" y="236066"/>
                  <a:pt x="7176983" y="236066"/>
                </a:cubicBezTo>
                <a:cubicBezTo>
                  <a:pt x="7318580" y="236066"/>
                  <a:pt x="7431859" y="131523"/>
                  <a:pt x="7431859" y="0"/>
                </a:cubicBezTo>
                <a:cubicBezTo>
                  <a:pt x="7431859" y="131523"/>
                  <a:pt x="7545137" y="236066"/>
                  <a:pt x="7682689" y="236066"/>
                </a:cubicBezTo>
                <a:cubicBezTo>
                  <a:pt x="7824287" y="236066"/>
                  <a:pt x="7937565" y="131523"/>
                  <a:pt x="7937565" y="0"/>
                </a:cubicBezTo>
                <a:cubicBezTo>
                  <a:pt x="7937565" y="148385"/>
                  <a:pt x="8067026" y="266418"/>
                  <a:pt x="8224806" y="266418"/>
                </a:cubicBezTo>
                <a:cubicBezTo>
                  <a:pt x="8382586" y="266418"/>
                  <a:pt x="8508001" y="148385"/>
                  <a:pt x="8508001" y="0"/>
                </a:cubicBezTo>
                <a:cubicBezTo>
                  <a:pt x="8508001" y="131523"/>
                  <a:pt x="8625325" y="236066"/>
                  <a:pt x="8762877" y="236066"/>
                </a:cubicBezTo>
                <a:cubicBezTo>
                  <a:pt x="8904475" y="236066"/>
                  <a:pt x="9017753" y="131523"/>
                  <a:pt x="9017753" y="0"/>
                </a:cubicBezTo>
                <a:cubicBezTo>
                  <a:pt x="9017753" y="131523"/>
                  <a:pt x="9131031" y="236066"/>
                  <a:pt x="9272629" y="236066"/>
                </a:cubicBezTo>
                <a:cubicBezTo>
                  <a:pt x="9410181" y="236066"/>
                  <a:pt x="9523459" y="131523"/>
                  <a:pt x="9523459" y="0"/>
                </a:cubicBezTo>
                <a:cubicBezTo>
                  <a:pt x="9523459" y="148385"/>
                  <a:pt x="9652920" y="266418"/>
                  <a:pt x="9810700" y="266418"/>
                </a:cubicBezTo>
                <a:cubicBezTo>
                  <a:pt x="9968481" y="266418"/>
                  <a:pt x="10097941" y="148385"/>
                  <a:pt x="10097941" y="0"/>
                </a:cubicBezTo>
                <a:cubicBezTo>
                  <a:pt x="10097941" y="131523"/>
                  <a:pt x="10211220" y="236066"/>
                  <a:pt x="10352817" y="236066"/>
                </a:cubicBezTo>
                <a:cubicBezTo>
                  <a:pt x="10490370" y="236066"/>
                  <a:pt x="10603648" y="131523"/>
                  <a:pt x="10603648" y="0"/>
                </a:cubicBezTo>
                <a:cubicBezTo>
                  <a:pt x="10603648" y="131523"/>
                  <a:pt x="10716926" y="236066"/>
                  <a:pt x="10858524" y="236066"/>
                </a:cubicBezTo>
                <a:cubicBezTo>
                  <a:pt x="11000121" y="236066"/>
                  <a:pt x="11113400" y="131523"/>
                  <a:pt x="11113400" y="0"/>
                </a:cubicBezTo>
                <a:cubicBezTo>
                  <a:pt x="11113400" y="148385"/>
                  <a:pt x="11238815" y="266418"/>
                  <a:pt x="11400641" y="266418"/>
                </a:cubicBezTo>
                <a:cubicBezTo>
                  <a:pt x="11558421" y="266418"/>
                  <a:pt x="11683836" y="148385"/>
                  <a:pt x="11683836" y="0"/>
                </a:cubicBezTo>
                <a:cubicBezTo>
                  <a:pt x="11683836" y="131523"/>
                  <a:pt x="11797114" y="236066"/>
                  <a:pt x="11938712" y="236066"/>
                </a:cubicBezTo>
                <a:cubicBezTo>
                  <a:pt x="12080310" y="236066"/>
                  <a:pt x="12193588" y="131523"/>
                  <a:pt x="12193588" y="0"/>
                </a:cubicBezTo>
                <a:cubicBezTo>
                  <a:pt x="12193588" y="0"/>
                  <a:pt x="12193588" y="0"/>
                  <a:pt x="12193588" y="2806218"/>
                </a:cubicBezTo>
                <a:lnTo>
                  <a:pt x="12193588" y="3083718"/>
                </a:lnTo>
                <a:lnTo>
                  <a:pt x="0" y="3083718"/>
                </a:lnTo>
                <a:lnTo>
                  <a:pt x="0" y="2981110"/>
                </a:lnTo>
                <a:cubicBezTo>
                  <a:pt x="0" y="2441130"/>
                  <a:pt x="0" y="1531690"/>
                  <a:pt x="0" y="0"/>
                </a:cubicBezTo>
                <a:close/>
              </a:path>
            </a:pathLst>
          </a:custGeom>
          <a:solidFill>
            <a:srgbClr val="00B0F0">
              <a:alpha val="35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4644610" y="1776943"/>
            <a:ext cx="1357038" cy="3489684"/>
            <a:chOff x="1954213" y="1341438"/>
            <a:chExt cx="1919288" cy="4935537"/>
          </a:xfrm>
          <a:solidFill>
            <a:schemeClr val="bg1"/>
          </a:solidFill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1954213" y="1341438"/>
              <a:ext cx="1919288" cy="2489201"/>
            </a:xfrm>
            <a:custGeom>
              <a:avLst/>
              <a:gdLst>
                <a:gd name="T0" fmla="*/ 1171 w 1209"/>
                <a:gd name="T1" fmla="*/ 1568 h 1568"/>
                <a:gd name="T2" fmla="*/ 0 w 1209"/>
                <a:gd name="T3" fmla="*/ 29 h 1568"/>
                <a:gd name="T4" fmla="*/ 36 w 1209"/>
                <a:gd name="T5" fmla="*/ 0 h 1568"/>
                <a:gd name="T6" fmla="*/ 1209 w 1209"/>
                <a:gd name="T7" fmla="*/ 1539 h 1568"/>
                <a:gd name="T8" fmla="*/ 1171 w 1209"/>
                <a:gd name="T9" fmla="*/ 1568 h 1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568">
                  <a:moveTo>
                    <a:pt x="1171" y="1568"/>
                  </a:moveTo>
                  <a:lnTo>
                    <a:pt x="0" y="29"/>
                  </a:lnTo>
                  <a:lnTo>
                    <a:pt x="36" y="0"/>
                  </a:lnTo>
                  <a:lnTo>
                    <a:pt x="1209" y="1539"/>
                  </a:lnTo>
                  <a:lnTo>
                    <a:pt x="1171" y="15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954213" y="3784600"/>
              <a:ext cx="1919288" cy="2492375"/>
            </a:xfrm>
            <a:custGeom>
              <a:avLst/>
              <a:gdLst>
                <a:gd name="T0" fmla="*/ 1171 w 1209"/>
                <a:gd name="T1" fmla="*/ 0 h 1570"/>
                <a:gd name="T2" fmla="*/ 0 w 1209"/>
                <a:gd name="T3" fmla="*/ 1539 h 1570"/>
                <a:gd name="T4" fmla="*/ 36 w 1209"/>
                <a:gd name="T5" fmla="*/ 1570 h 1570"/>
                <a:gd name="T6" fmla="*/ 1209 w 1209"/>
                <a:gd name="T7" fmla="*/ 29 h 1570"/>
                <a:gd name="T8" fmla="*/ 1171 w 1209"/>
                <a:gd name="T9" fmla="*/ 0 h 1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570">
                  <a:moveTo>
                    <a:pt x="1171" y="0"/>
                  </a:moveTo>
                  <a:lnTo>
                    <a:pt x="0" y="1539"/>
                  </a:lnTo>
                  <a:lnTo>
                    <a:pt x="36" y="1570"/>
                  </a:lnTo>
                  <a:lnTo>
                    <a:pt x="1209" y="29"/>
                  </a:lnTo>
                  <a:lnTo>
                    <a:pt x="117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299195" y="1776943"/>
            <a:ext cx="1359283" cy="3489684"/>
            <a:chOff x="5708651" y="1341438"/>
            <a:chExt cx="1922463" cy="4935537"/>
          </a:xfrm>
          <a:solidFill>
            <a:schemeClr val="bg1"/>
          </a:solidFill>
        </p:grpSpPr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5708651" y="1341438"/>
              <a:ext cx="1922463" cy="2489201"/>
            </a:xfrm>
            <a:custGeom>
              <a:avLst/>
              <a:gdLst>
                <a:gd name="T0" fmla="*/ 1173 w 1211"/>
                <a:gd name="T1" fmla="*/ 1568 h 1568"/>
                <a:gd name="T2" fmla="*/ 0 w 1211"/>
                <a:gd name="T3" fmla="*/ 29 h 1568"/>
                <a:gd name="T4" fmla="*/ 38 w 1211"/>
                <a:gd name="T5" fmla="*/ 0 h 1568"/>
                <a:gd name="T6" fmla="*/ 1211 w 1211"/>
                <a:gd name="T7" fmla="*/ 1539 h 1568"/>
                <a:gd name="T8" fmla="*/ 1173 w 1211"/>
                <a:gd name="T9" fmla="*/ 1568 h 1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1" h="1568">
                  <a:moveTo>
                    <a:pt x="1173" y="1568"/>
                  </a:moveTo>
                  <a:lnTo>
                    <a:pt x="0" y="29"/>
                  </a:lnTo>
                  <a:lnTo>
                    <a:pt x="38" y="0"/>
                  </a:lnTo>
                  <a:lnTo>
                    <a:pt x="1211" y="1539"/>
                  </a:lnTo>
                  <a:lnTo>
                    <a:pt x="1173" y="15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5708651" y="3784600"/>
              <a:ext cx="1922463" cy="2492375"/>
            </a:xfrm>
            <a:custGeom>
              <a:avLst/>
              <a:gdLst>
                <a:gd name="T0" fmla="*/ 1173 w 1211"/>
                <a:gd name="T1" fmla="*/ 0 h 1570"/>
                <a:gd name="T2" fmla="*/ 0 w 1211"/>
                <a:gd name="T3" fmla="*/ 1539 h 1570"/>
                <a:gd name="T4" fmla="*/ 38 w 1211"/>
                <a:gd name="T5" fmla="*/ 1570 h 1570"/>
                <a:gd name="T6" fmla="*/ 1211 w 1211"/>
                <a:gd name="T7" fmla="*/ 29 h 1570"/>
                <a:gd name="T8" fmla="*/ 1173 w 1211"/>
                <a:gd name="T9" fmla="*/ 0 h 1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1" h="1570">
                  <a:moveTo>
                    <a:pt x="1173" y="0"/>
                  </a:moveTo>
                  <a:lnTo>
                    <a:pt x="0" y="1539"/>
                  </a:lnTo>
                  <a:lnTo>
                    <a:pt x="38" y="1570"/>
                  </a:lnTo>
                  <a:lnTo>
                    <a:pt x="1211" y="29"/>
                  </a:lnTo>
                  <a:lnTo>
                    <a:pt x="117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Freeform 9"/>
          <p:cNvSpPr>
            <a:spLocks/>
          </p:cNvSpPr>
          <p:nvPr/>
        </p:nvSpPr>
        <p:spPr bwMode="auto">
          <a:xfrm>
            <a:off x="2253082" y="3488673"/>
            <a:ext cx="7770119" cy="63979"/>
          </a:xfrm>
          <a:custGeom>
            <a:avLst/>
            <a:gdLst>
              <a:gd name="T0" fmla="*/ 1898 w 1910"/>
              <a:gd name="T1" fmla="*/ 24 h 24"/>
              <a:gd name="T2" fmla="*/ 12 w 1910"/>
              <a:gd name="T3" fmla="*/ 24 h 24"/>
              <a:gd name="T4" fmla="*/ 0 w 1910"/>
              <a:gd name="T5" fmla="*/ 12 h 24"/>
              <a:gd name="T6" fmla="*/ 0 w 1910"/>
              <a:gd name="T7" fmla="*/ 12 h 24"/>
              <a:gd name="T8" fmla="*/ 12 w 1910"/>
              <a:gd name="T9" fmla="*/ 0 h 24"/>
              <a:gd name="T10" fmla="*/ 1898 w 1910"/>
              <a:gd name="T11" fmla="*/ 0 h 24"/>
              <a:gd name="T12" fmla="*/ 1910 w 1910"/>
              <a:gd name="T13" fmla="*/ 12 h 24"/>
              <a:gd name="T14" fmla="*/ 1910 w 1910"/>
              <a:gd name="T15" fmla="*/ 12 h 24"/>
              <a:gd name="T16" fmla="*/ 1898 w 1910"/>
              <a:gd name="T17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10" h="24">
                <a:moveTo>
                  <a:pt x="1898" y="24"/>
                </a:moveTo>
                <a:cubicBezTo>
                  <a:pt x="12" y="24"/>
                  <a:pt x="12" y="24"/>
                  <a:pt x="12" y="24"/>
                </a:cubicBezTo>
                <a:cubicBezTo>
                  <a:pt x="5" y="24"/>
                  <a:pt x="0" y="18"/>
                  <a:pt x="0" y="12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5" y="0"/>
                  <a:pt x="12" y="0"/>
                </a:cubicBezTo>
                <a:cubicBezTo>
                  <a:pt x="1898" y="0"/>
                  <a:pt x="1898" y="0"/>
                  <a:pt x="1898" y="0"/>
                </a:cubicBezTo>
                <a:cubicBezTo>
                  <a:pt x="1905" y="0"/>
                  <a:pt x="1910" y="6"/>
                  <a:pt x="1910" y="12"/>
                </a:cubicBezTo>
                <a:cubicBezTo>
                  <a:pt x="1910" y="12"/>
                  <a:pt x="1910" y="12"/>
                  <a:pt x="1910" y="12"/>
                </a:cubicBezTo>
                <a:cubicBezTo>
                  <a:pt x="1910" y="18"/>
                  <a:pt x="1905" y="24"/>
                  <a:pt x="1898" y="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Parallelogram 10"/>
          <p:cNvSpPr/>
          <p:nvPr/>
        </p:nvSpPr>
        <p:spPr>
          <a:xfrm flipV="1">
            <a:off x="6241810" y="1759627"/>
            <a:ext cx="1351743" cy="338658"/>
          </a:xfrm>
          <a:prstGeom prst="parallelogram">
            <a:avLst>
              <a:gd name="adj" fmla="val 7045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1"/>
          <p:cNvSpPr/>
          <p:nvPr/>
        </p:nvSpPr>
        <p:spPr>
          <a:xfrm>
            <a:off x="6247225" y="4927970"/>
            <a:ext cx="1351743" cy="338658"/>
          </a:xfrm>
          <a:prstGeom prst="parallelogram">
            <a:avLst>
              <a:gd name="adj" fmla="val 70454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/>
        </p:nvSpPr>
        <p:spPr>
          <a:xfrm>
            <a:off x="3443580" y="4927970"/>
            <a:ext cx="1506098" cy="338658"/>
          </a:xfrm>
          <a:prstGeom prst="parallelogram">
            <a:avLst>
              <a:gd name="adj" fmla="val 7045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arallelogram 13"/>
          <p:cNvSpPr/>
          <p:nvPr/>
        </p:nvSpPr>
        <p:spPr>
          <a:xfrm flipV="1">
            <a:off x="3581099" y="1763006"/>
            <a:ext cx="1351743" cy="338658"/>
          </a:xfrm>
          <a:prstGeom prst="parallelogram">
            <a:avLst>
              <a:gd name="adj" fmla="val 7045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3108825" y="2464799"/>
            <a:ext cx="2066786" cy="0"/>
          </a:xfrm>
          <a:prstGeom prst="straightConnector1">
            <a:avLst/>
          </a:prstGeom>
          <a:ln w="25400">
            <a:solidFill>
              <a:schemeClr val="bg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199153" y="2153907"/>
            <a:ext cx="1886128" cy="326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Place your text here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3389955" y="2854752"/>
            <a:ext cx="2066786" cy="0"/>
          </a:xfrm>
          <a:prstGeom prst="straightConnector1">
            <a:avLst/>
          </a:prstGeom>
          <a:ln w="25400">
            <a:solidFill>
              <a:schemeClr val="bg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480283" y="2543860"/>
            <a:ext cx="1886128" cy="326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Place your text here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3680150" y="3253779"/>
            <a:ext cx="2066786" cy="0"/>
          </a:xfrm>
          <a:prstGeom prst="straightConnector1">
            <a:avLst/>
          </a:prstGeom>
          <a:ln w="25400">
            <a:solidFill>
              <a:schemeClr val="bg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770478" y="2942887"/>
            <a:ext cx="1886128" cy="326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Place your text here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5720894" y="2436178"/>
            <a:ext cx="2066786" cy="0"/>
          </a:xfrm>
          <a:prstGeom prst="straightConnector1">
            <a:avLst/>
          </a:prstGeom>
          <a:ln w="25400">
            <a:solidFill>
              <a:schemeClr val="bg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811222" y="2125286"/>
            <a:ext cx="1886128" cy="326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Place your text here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6002024" y="2826131"/>
            <a:ext cx="2066786" cy="0"/>
          </a:xfrm>
          <a:prstGeom prst="straightConnector1">
            <a:avLst/>
          </a:prstGeom>
          <a:ln w="25400">
            <a:solidFill>
              <a:schemeClr val="bg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092352" y="2515239"/>
            <a:ext cx="1886128" cy="326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Place your text here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6292219" y="3225159"/>
            <a:ext cx="2066786" cy="0"/>
          </a:xfrm>
          <a:prstGeom prst="straightConnector1">
            <a:avLst/>
          </a:prstGeom>
          <a:ln w="25400">
            <a:solidFill>
              <a:schemeClr val="bg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382547" y="2914267"/>
            <a:ext cx="1886128" cy="326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Place your text here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3212193" y="4424010"/>
            <a:ext cx="2066786" cy="0"/>
          </a:xfrm>
          <a:prstGeom prst="straightConnector1">
            <a:avLst/>
          </a:prstGeom>
          <a:ln w="25400">
            <a:solidFill>
              <a:schemeClr val="bg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302521" y="4113118"/>
            <a:ext cx="1886128" cy="326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Place your text here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3545141" y="4006790"/>
            <a:ext cx="2066786" cy="0"/>
          </a:xfrm>
          <a:prstGeom prst="straightConnector1">
            <a:avLst/>
          </a:prstGeom>
          <a:ln w="25400">
            <a:solidFill>
              <a:schemeClr val="bg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635469" y="3695898"/>
            <a:ext cx="1886128" cy="326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Place your text here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flipH="1">
            <a:off x="5648344" y="4714204"/>
            <a:ext cx="2066786" cy="0"/>
          </a:xfrm>
          <a:prstGeom prst="straightConnector1">
            <a:avLst/>
          </a:prstGeom>
          <a:ln w="25400">
            <a:solidFill>
              <a:schemeClr val="bg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738672" y="4403312"/>
            <a:ext cx="1886128" cy="326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Place your text here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5956896" y="4298999"/>
            <a:ext cx="2066786" cy="0"/>
          </a:xfrm>
          <a:prstGeom prst="straightConnector1">
            <a:avLst/>
          </a:prstGeom>
          <a:ln w="25400">
            <a:solidFill>
              <a:schemeClr val="bg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047224" y="3988107"/>
            <a:ext cx="1886128" cy="326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Place your text here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6265802" y="3897479"/>
            <a:ext cx="2066786" cy="0"/>
          </a:xfrm>
          <a:prstGeom prst="straightConnector1">
            <a:avLst/>
          </a:prstGeom>
          <a:ln w="25400">
            <a:solidFill>
              <a:schemeClr val="bg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356130" y="3586587"/>
            <a:ext cx="1886128" cy="326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Place your text here</a:t>
            </a:r>
          </a:p>
        </p:txBody>
      </p:sp>
      <p:sp>
        <p:nvSpPr>
          <p:cNvPr id="57" name="Freeform 56"/>
          <p:cNvSpPr>
            <a:spLocks/>
          </p:cNvSpPr>
          <p:nvPr/>
        </p:nvSpPr>
        <p:spPr bwMode="auto">
          <a:xfrm>
            <a:off x="9145341" y="3498021"/>
            <a:ext cx="914132" cy="63979"/>
          </a:xfrm>
          <a:custGeom>
            <a:avLst/>
            <a:gdLst>
              <a:gd name="T0" fmla="*/ 1898 w 1910"/>
              <a:gd name="T1" fmla="*/ 24 h 24"/>
              <a:gd name="T2" fmla="*/ 12 w 1910"/>
              <a:gd name="T3" fmla="*/ 24 h 24"/>
              <a:gd name="T4" fmla="*/ 0 w 1910"/>
              <a:gd name="T5" fmla="*/ 12 h 24"/>
              <a:gd name="T6" fmla="*/ 0 w 1910"/>
              <a:gd name="T7" fmla="*/ 12 h 24"/>
              <a:gd name="T8" fmla="*/ 12 w 1910"/>
              <a:gd name="T9" fmla="*/ 0 h 24"/>
              <a:gd name="T10" fmla="*/ 1898 w 1910"/>
              <a:gd name="T11" fmla="*/ 0 h 24"/>
              <a:gd name="T12" fmla="*/ 1910 w 1910"/>
              <a:gd name="T13" fmla="*/ 12 h 24"/>
              <a:gd name="T14" fmla="*/ 1910 w 1910"/>
              <a:gd name="T15" fmla="*/ 12 h 24"/>
              <a:gd name="T16" fmla="*/ 1898 w 1910"/>
              <a:gd name="T17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10" h="24">
                <a:moveTo>
                  <a:pt x="1898" y="24"/>
                </a:moveTo>
                <a:cubicBezTo>
                  <a:pt x="12" y="24"/>
                  <a:pt x="12" y="24"/>
                  <a:pt x="12" y="24"/>
                </a:cubicBezTo>
                <a:cubicBezTo>
                  <a:pt x="5" y="24"/>
                  <a:pt x="0" y="18"/>
                  <a:pt x="0" y="12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5" y="0"/>
                  <a:pt x="12" y="0"/>
                </a:cubicBezTo>
                <a:cubicBezTo>
                  <a:pt x="1898" y="0"/>
                  <a:pt x="1898" y="0"/>
                  <a:pt x="1898" y="0"/>
                </a:cubicBezTo>
                <a:cubicBezTo>
                  <a:pt x="1905" y="0"/>
                  <a:pt x="1910" y="6"/>
                  <a:pt x="1910" y="12"/>
                </a:cubicBezTo>
                <a:cubicBezTo>
                  <a:pt x="1910" y="12"/>
                  <a:pt x="1910" y="12"/>
                  <a:pt x="1910" y="12"/>
                </a:cubicBezTo>
                <a:cubicBezTo>
                  <a:pt x="1910" y="18"/>
                  <a:pt x="1905" y="24"/>
                  <a:pt x="1898" y="2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0046445" y="3235641"/>
            <a:ext cx="1396590" cy="60557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10203566" y="3384541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2"/>
                </a:solidFill>
              </a:rPr>
              <a:t>PROBLEM</a:t>
            </a:r>
          </a:p>
        </p:txBody>
      </p:sp>
      <p:sp>
        <p:nvSpPr>
          <p:cNvPr id="60" name="Freeform 59"/>
          <p:cNvSpPr>
            <a:spLocks/>
          </p:cNvSpPr>
          <p:nvPr/>
        </p:nvSpPr>
        <p:spPr bwMode="auto">
          <a:xfrm>
            <a:off x="10052578" y="3974799"/>
            <a:ext cx="1394051" cy="63979"/>
          </a:xfrm>
          <a:custGeom>
            <a:avLst/>
            <a:gdLst>
              <a:gd name="T0" fmla="*/ 1898 w 1910"/>
              <a:gd name="T1" fmla="*/ 24 h 24"/>
              <a:gd name="T2" fmla="*/ 12 w 1910"/>
              <a:gd name="T3" fmla="*/ 24 h 24"/>
              <a:gd name="T4" fmla="*/ 0 w 1910"/>
              <a:gd name="T5" fmla="*/ 12 h 24"/>
              <a:gd name="T6" fmla="*/ 0 w 1910"/>
              <a:gd name="T7" fmla="*/ 12 h 24"/>
              <a:gd name="T8" fmla="*/ 12 w 1910"/>
              <a:gd name="T9" fmla="*/ 0 h 24"/>
              <a:gd name="T10" fmla="*/ 1898 w 1910"/>
              <a:gd name="T11" fmla="*/ 0 h 24"/>
              <a:gd name="T12" fmla="*/ 1910 w 1910"/>
              <a:gd name="T13" fmla="*/ 12 h 24"/>
              <a:gd name="T14" fmla="*/ 1910 w 1910"/>
              <a:gd name="T15" fmla="*/ 12 h 24"/>
              <a:gd name="T16" fmla="*/ 1898 w 1910"/>
              <a:gd name="T17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10" h="24">
                <a:moveTo>
                  <a:pt x="1898" y="24"/>
                </a:moveTo>
                <a:cubicBezTo>
                  <a:pt x="12" y="24"/>
                  <a:pt x="12" y="24"/>
                  <a:pt x="12" y="24"/>
                </a:cubicBezTo>
                <a:cubicBezTo>
                  <a:pt x="5" y="24"/>
                  <a:pt x="0" y="18"/>
                  <a:pt x="0" y="12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5" y="0"/>
                  <a:pt x="12" y="0"/>
                </a:cubicBezTo>
                <a:cubicBezTo>
                  <a:pt x="1898" y="0"/>
                  <a:pt x="1898" y="0"/>
                  <a:pt x="1898" y="0"/>
                </a:cubicBezTo>
                <a:cubicBezTo>
                  <a:pt x="1905" y="0"/>
                  <a:pt x="1910" y="6"/>
                  <a:pt x="1910" y="12"/>
                </a:cubicBezTo>
                <a:cubicBezTo>
                  <a:pt x="1910" y="12"/>
                  <a:pt x="1910" y="12"/>
                  <a:pt x="1910" y="12"/>
                </a:cubicBezTo>
                <a:cubicBezTo>
                  <a:pt x="1910" y="18"/>
                  <a:pt x="1905" y="24"/>
                  <a:pt x="1898" y="2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60"/>
          <p:cNvSpPr>
            <a:spLocks/>
          </p:cNvSpPr>
          <p:nvPr/>
        </p:nvSpPr>
        <p:spPr bwMode="auto">
          <a:xfrm>
            <a:off x="10052578" y="3036940"/>
            <a:ext cx="1394051" cy="63979"/>
          </a:xfrm>
          <a:custGeom>
            <a:avLst/>
            <a:gdLst>
              <a:gd name="T0" fmla="*/ 1898 w 1910"/>
              <a:gd name="T1" fmla="*/ 24 h 24"/>
              <a:gd name="T2" fmla="*/ 12 w 1910"/>
              <a:gd name="T3" fmla="*/ 24 h 24"/>
              <a:gd name="T4" fmla="*/ 0 w 1910"/>
              <a:gd name="T5" fmla="*/ 12 h 24"/>
              <a:gd name="T6" fmla="*/ 0 w 1910"/>
              <a:gd name="T7" fmla="*/ 12 h 24"/>
              <a:gd name="T8" fmla="*/ 12 w 1910"/>
              <a:gd name="T9" fmla="*/ 0 h 24"/>
              <a:gd name="T10" fmla="*/ 1898 w 1910"/>
              <a:gd name="T11" fmla="*/ 0 h 24"/>
              <a:gd name="T12" fmla="*/ 1910 w 1910"/>
              <a:gd name="T13" fmla="*/ 12 h 24"/>
              <a:gd name="T14" fmla="*/ 1910 w 1910"/>
              <a:gd name="T15" fmla="*/ 12 h 24"/>
              <a:gd name="T16" fmla="*/ 1898 w 1910"/>
              <a:gd name="T17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10" h="24">
                <a:moveTo>
                  <a:pt x="1898" y="24"/>
                </a:moveTo>
                <a:cubicBezTo>
                  <a:pt x="12" y="24"/>
                  <a:pt x="12" y="24"/>
                  <a:pt x="12" y="24"/>
                </a:cubicBezTo>
                <a:cubicBezTo>
                  <a:pt x="5" y="24"/>
                  <a:pt x="0" y="18"/>
                  <a:pt x="0" y="12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5" y="0"/>
                  <a:pt x="12" y="0"/>
                </a:cubicBezTo>
                <a:cubicBezTo>
                  <a:pt x="1898" y="0"/>
                  <a:pt x="1898" y="0"/>
                  <a:pt x="1898" y="0"/>
                </a:cubicBezTo>
                <a:cubicBezTo>
                  <a:pt x="1905" y="0"/>
                  <a:pt x="1910" y="6"/>
                  <a:pt x="1910" y="12"/>
                </a:cubicBezTo>
                <a:cubicBezTo>
                  <a:pt x="1910" y="12"/>
                  <a:pt x="1910" y="12"/>
                  <a:pt x="1910" y="12"/>
                </a:cubicBezTo>
                <a:cubicBezTo>
                  <a:pt x="1910" y="18"/>
                  <a:pt x="1905" y="24"/>
                  <a:pt x="1898" y="2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3776844" y="1771295"/>
            <a:ext cx="8146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2"/>
                </a:solidFill>
                <a:latin typeface="+mj-lt"/>
              </a:rPr>
              <a:t>Systems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405167" y="1771811"/>
            <a:ext cx="885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2"/>
                </a:solidFill>
                <a:latin typeface="+mj-lt"/>
              </a:rPr>
              <a:t>Machines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578877" y="4908803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2"/>
                </a:solidFill>
                <a:latin typeface="+mj-lt"/>
              </a:rPr>
              <a:t>People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900455" y="4917475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2"/>
                </a:solidFill>
                <a:latin typeface="+mj-lt"/>
              </a:rPr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505043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49</Words>
  <Application>Microsoft Office PowerPoint</Application>
  <PresentationFormat>宽屏</PresentationFormat>
  <Paragraphs>16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23</cp:revision>
  <dcterms:created xsi:type="dcterms:W3CDTF">2018-10-25T07:04:23Z</dcterms:created>
  <dcterms:modified xsi:type="dcterms:W3CDTF">2018-10-26T05:59:36Z</dcterms:modified>
</cp:coreProperties>
</file>