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62" r:id="rId5"/>
  </p:sldIdLst>
  <p:sldSz cx="12193588" cy="6858000"/>
  <p:notesSz cx="6858000" cy="9144000"/>
  <p:defaultTextStyle>
    <a:defPPr>
      <a:defRPr lang="en-US"/>
    </a:defPPr>
    <a:lvl1pPr marL="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5" autoAdjust="0"/>
    <p:restoredTop sz="94597"/>
  </p:normalViewPr>
  <p:slideViewPr>
    <p:cSldViewPr snapToGrid="0" snapToObjects="1">
      <p:cViewPr varScale="1">
        <p:scale>
          <a:sx n="46" d="100"/>
          <a:sy n="46" d="100"/>
        </p:scale>
        <p:origin x="66" y="18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AA7F0-850B-4444-AE4A-283D39382EC1}" type="datetimeFigureOut">
              <a:rPr lang="zh-CN" altLang="en-US" smtClean="0"/>
              <a:pPr/>
              <a:t>2018/9/10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8F73-4A07-43F1-B474-75881F38FF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17" y="293033"/>
            <a:ext cx="7235161" cy="61235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6" name="燕尾形 15"/>
          <p:cNvSpPr/>
          <p:nvPr userDrawn="1"/>
        </p:nvSpPr>
        <p:spPr>
          <a:xfrm>
            <a:off x="510283" y="293033"/>
            <a:ext cx="399885" cy="612353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 userDrawn="1"/>
        </p:nvSpPr>
        <p:spPr>
          <a:xfrm>
            <a:off x="744551" y="293033"/>
            <a:ext cx="399885" cy="612353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五边形 18"/>
          <p:cNvSpPr/>
          <p:nvPr userDrawn="1"/>
        </p:nvSpPr>
        <p:spPr>
          <a:xfrm>
            <a:off x="-18018" y="293033"/>
            <a:ext cx="646875" cy="612353"/>
          </a:xfrm>
          <a:prstGeom prst="homePlate">
            <a:avLst>
              <a:gd name="adj" fmla="val 30000"/>
            </a:avLst>
          </a:prstGeom>
          <a:solidFill>
            <a:srgbClr val="00BFC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4" name="燕尾形 23"/>
          <p:cNvSpPr/>
          <p:nvPr userDrawn="1"/>
        </p:nvSpPr>
        <p:spPr>
          <a:xfrm>
            <a:off x="9477675" y="6079017"/>
            <a:ext cx="399885" cy="482087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 userDrawn="1"/>
        </p:nvSpPr>
        <p:spPr>
          <a:xfrm>
            <a:off x="9711943" y="6079017"/>
            <a:ext cx="399885" cy="482087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6" name="五边形 25"/>
          <p:cNvSpPr/>
          <p:nvPr userDrawn="1"/>
        </p:nvSpPr>
        <p:spPr>
          <a:xfrm>
            <a:off x="1" y="6079017"/>
            <a:ext cx="9596248" cy="482087"/>
          </a:xfrm>
          <a:custGeom>
            <a:avLst/>
            <a:gdLst/>
            <a:ahLst/>
            <a:cxnLst/>
            <a:rect l="l" t="t" r="r" b="b"/>
            <a:pathLst>
              <a:path w="7196249" h="644457">
                <a:moveTo>
                  <a:pt x="0" y="0"/>
                </a:moveTo>
                <a:lnTo>
                  <a:pt x="6711156" y="0"/>
                </a:lnTo>
                <a:lnTo>
                  <a:pt x="6897138" y="0"/>
                </a:lnTo>
                <a:lnTo>
                  <a:pt x="7050721" y="0"/>
                </a:lnTo>
                <a:lnTo>
                  <a:pt x="7196249" y="322229"/>
                </a:lnTo>
                <a:lnTo>
                  <a:pt x="7050721" y="644457"/>
                </a:lnTo>
                <a:lnTo>
                  <a:pt x="6897138" y="644457"/>
                </a:lnTo>
                <a:lnTo>
                  <a:pt x="6711156" y="644457"/>
                </a:lnTo>
                <a:lnTo>
                  <a:pt x="0" y="644457"/>
                </a:lnTo>
                <a:close/>
              </a:path>
            </a:pathLst>
          </a:custGeom>
          <a:solidFill>
            <a:srgbClr val="00BFC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10112635" y="6079067"/>
            <a:ext cx="942039" cy="4826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 b="1">
                <a:solidFill>
                  <a:srgbClr val="103154"/>
                </a:solidFill>
                <a:latin typeface="+mn-lt"/>
              </a:defRPr>
            </a:lvl1pPr>
          </a:lstStyle>
          <a:p>
            <a:pPr lvl="0"/>
            <a:r>
              <a:rPr kumimoji="1" lang="en-US" altLang="zh-CN" sz="3200" b="1" dirty="0">
                <a:latin typeface="+mn-lt"/>
              </a:rPr>
              <a:t>01</a:t>
            </a:r>
            <a:endParaRPr kumimoji="1" lang="zh-CN" altLang="en-US" dirty="0"/>
          </a:p>
        </p:txBody>
      </p:sp>
      <p:sp>
        <p:nvSpPr>
          <p:cNvPr id="35" name="燕尾形 34"/>
          <p:cNvSpPr/>
          <p:nvPr userDrawn="1"/>
        </p:nvSpPr>
        <p:spPr>
          <a:xfrm flipH="1">
            <a:off x="11288942" y="6079631"/>
            <a:ext cx="399885" cy="482036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 userDrawn="1"/>
        </p:nvSpPr>
        <p:spPr>
          <a:xfrm flipH="1">
            <a:off x="11054674" y="6079631"/>
            <a:ext cx="399885" cy="482036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37" name="五边形 36"/>
          <p:cNvSpPr/>
          <p:nvPr userDrawn="1"/>
        </p:nvSpPr>
        <p:spPr>
          <a:xfrm flipH="1">
            <a:off x="11570253" y="6079631"/>
            <a:ext cx="646875" cy="482036"/>
          </a:xfrm>
          <a:prstGeom prst="homePlate">
            <a:avLst>
              <a:gd name="adj" fmla="val 40539"/>
            </a:avLst>
          </a:prstGeom>
          <a:solidFill>
            <a:srgbClr val="00BF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1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ORGANIZATION STRUCTION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grpSp>
        <p:nvGrpSpPr>
          <p:cNvPr id="19" name="组 18"/>
          <p:cNvGrpSpPr/>
          <p:nvPr/>
        </p:nvGrpSpPr>
        <p:grpSpPr>
          <a:xfrm>
            <a:off x="5313961" y="2343499"/>
            <a:ext cx="1565668" cy="1749171"/>
            <a:chOff x="6909353" y="1233858"/>
            <a:chExt cx="1309120" cy="1462554"/>
          </a:xfrm>
        </p:grpSpPr>
        <p:sp>
          <p:nvSpPr>
            <p:cNvPr id="22" name="椭圆 21"/>
            <p:cNvSpPr/>
            <p:nvPr/>
          </p:nvSpPr>
          <p:spPr>
            <a:xfrm>
              <a:off x="6909353" y="1233858"/>
              <a:ext cx="1309120" cy="130912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6909353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349326" y="4032147"/>
            <a:ext cx="1291117" cy="1299467"/>
            <a:chOff x="1243172" y="2151754"/>
            <a:chExt cx="968338" cy="974600"/>
          </a:xfrm>
        </p:grpSpPr>
        <p:sp>
          <p:nvSpPr>
            <p:cNvPr id="27" name="椭圆 26"/>
            <p:cNvSpPr/>
            <p:nvPr/>
          </p:nvSpPr>
          <p:spPr>
            <a:xfrm>
              <a:off x="1291164" y="2151754"/>
              <a:ext cx="872354" cy="87235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3" b="1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43172" y="2918244"/>
              <a:ext cx="968338" cy="208110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33" b="1" dirty="0"/>
                <a:t>JANE</a:t>
              </a:r>
              <a:r>
                <a:rPr kumimoji="1" lang="zh-CN" altLang="en-US" sz="1333" b="1" dirty="0"/>
                <a:t> </a:t>
              </a:r>
              <a:r>
                <a:rPr kumimoji="1" lang="en-US" altLang="zh-CN" sz="1333" b="1" dirty="0"/>
                <a:t>DOE</a:t>
              </a:r>
              <a:endParaRPr kumimoji="1" lang="zh-CN" altLang="en-US" sz="1333" b="1" dirty="0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349326" y="1431220"/>
            <a:ext cx="1291117" cy="1299467"/>
            <a:chOff x="3139612" y="2158113"/>
            <a:chExt cx="968338" cy="974600"/>
          </a:xfrm>
        </p:grpSpPr>
        <p:sp>
          <p:nvSpPr>
            <p:cNvPr id="29" name="椭圆 28"/>
            <p:cNvSpPr/>
            <p:nvPr/>
          </p:nvSpPr>
          <p:spPr>
            <a:xfrm>
              <a:off x="3187604" y="2158113"/>
              <a:ext cx="872354" cy="87235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3" b="1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39612" y="2924603"/>
              <a:ext cx="968338" cy="208110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33" b="1" dirty="0"/>
                <a:t>JANE</a:t>
              </a:r>
              <a:r>
                <a:rPr kumimoji="1" lang="zh-CN" altLang="en-US" sz="1333" b="1" dirty="0"/>
                <a:t> </a:t>
              </a:r>
              <a:r>
                <a:rPr kumimoji="1" lang="en-US" altLang="zh-CN" sz="1333" b="1" dirty="0"/>
                <a:t>DOE</a:t>
              </a:r>
              <a:endParaRPr kumimoji="1" lang="zh-CN" altLang="en-US" sz="1333" b="1" dirty="0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7553145" y="4032147"/>
            <a:ext cx="1291117" cy="1299467"/>
            <a:chOff x="6932491" y="2158113"/>
            <a:chExt cx="968338" cy="974600"/>
          </a:xfrm>
        </p:grpSpPr>
        <p:sp>
          <p:nvSpPr>
            <p:cNvPr id="35" name="椭圆 34"/>
            <p:cNvSpPr/>
            <p:nvPr/>
          </p:nvSpPr>
          <p:spPr>
            <a:xfrm>
              <a:off x="6980483" y="2158113"/>
              <a:ext cx="872354" cy="872356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3" b="1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32491" y="2924603"/>
              <a:ext cx="968338" cy="208110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33" b="1" dirty="0"/>
                <a:t>JOHN</a:t>
              </a:r>
              <a:r>
                <a:rPr kumimoji="1" lang="zh-CN" altLang="en-US" sz="1333" b="1" dirty="0"/>
                <a:t> </a:t>
              </a:r>
              <a:r>
                <a:rPr kumimoji="1" lang="en-US" altLang="zh-CN" sz="1333" b="1" dirty="0"/>
                <a:t>DOE</a:t>
              </a:r>
              <a:endParaRPr kumimoji="1" lang="zh-CN" altLang="en-US" sz="1333" b="1" dirty="0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7553145" y="1431220"/>
            <a:ext cx="1291117" cy="1299467"/>
            <a:chOff x="5036052" y="2158113"/>
            <a:chExt cx="968338" cy="974600"/>
          </a:xfrm>
        </p:grpSpPr>
        <p:sp>
          <p:nvSpPr>
            <p:cNvPr id="37" name="椭圆 36"/>
            <p:cNvSpPr/>
            <p:nvPr/>
          </p:nvSpPr>
          <p:spPr>
            <a:xfrm>
              <a:off x="5084044" y="2158113"/>
              <a:ext cx="872354" cy="872356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3" b="1"/>
            </a:p>
          </p:txBody>
        </p:sp>
        <p:sp>
          <p:nvSpPr>
            <p:cNvPr id="38" name="矩形 37"/>
            <p:cNvSpPr/>
            <p:nvPr/>
          </p:nvSpPr>
          <p:spPr>
            <a:xfrm>
              <a:off x="5036052" y="2924603"/>
              <a:ext cx="968338" cy="208110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33" b="1" dirty="0"/>
                <a:t>JOHN</a:t>
              </a:r>
              <a:r>
                <a:rPr kumimoji="1" lang="zh-CN" altLang="en-US" sz="1333" b="1" dirty="0"/>
                <a:t> </a:t>
              </a:r>
              <a:r>
                <a:rPr kumimoji="1" lang="en-US" altLang="zh-CN" sz="1333" b="1" dirty="0"/>
                <a:t>DOE</a:t>
              </a:r>
              <a:endParaRPr kumimoji="1" lang="zh-CN" altLang="en-US" sz="1333" b="1" dirty="0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1284545" y="1136400"/>
            <a:ext cx="1199347" cy="1207099"/>
            <a:chOff x="1321665" y="2213762"/>
            <a:chExt cx="899510" cy="905324"/>
          </a:xfrm>
        </p:grpSpPr>
        <p:sp>
          <p:nvSpPr>
            <p:cNvPr id="39" name="椭圆 38"/>
            <p:cNvSpPr/>
            <p:nvPr/>
          </p:nvSpPr>
          <p:spPr>
            <a:xfrm>
              <a:off x="1366246" y="2213762"/>
              <a:ext cx="810348" cy="810348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1321665" y="2925769"/>
              <a:ext cx="899510" cy="193317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JANE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1284545" y="4124515"/>
            <a:ext cx="1199347" cy="1207099"/>
            <a:chOff x="3218105" y="2213762"/>
            <a:chExt cx="899510" cy="905324"/>
          </a:xfrm>
        </p:grpSpPr>
        <p:sp>
          <p:nvSpPr>
            <p:cNvPr id="41" name="椭圆 40"/>
            <p:cNvSpPr/>
            <p:nvPr/>
          </p:nvSpPr>
          <p:spPr>
            <a:xfrm>
              <a:off x="3262686" y="2213762"/>
              <a:ext cx="810348" cy="810348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8105" y="2925769"/>
              <a:ext cx="899510" cy="193317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JOHN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9709697" y="1136400"/>
            <a:ext cx="1199347" cy="1207099"/>
            <a:chOff x="5114545" y="2213762"/>
            <a:chExt cx="899510" cy="905324"/>
          </a:xfrm>
        </p:grpSpPr>
        <p:sp>
          <p:nvSpPr>
            <p:cNvPr id="43" name="椭圆 42"/>
            <p:cNvSpPr/>
            <p:nvPr/>
          </p:nvSpPr>
          <p:spPr>
            <a:xfrm>
              <a:off x="5159126" y="2213762"/>
              <a:ext cx="810348" cy="810348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44" name="矩形 43"/>
            <p:cNvSpPr/>
            <p:nvPr/>
          </p:nvSpPr>
          <p:spPr>
            <a:xfrm>
              <a:off x="5114545" y="2925769"/>
              <a:ext cx="899510" cy="193317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JANE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9709697" y="4122271"/>
            <a:ext cx="1199347" cy="1209343"/>
            <a:chOff x="7010984" y="2212079"/>
            <a:chExt cx="899510" cy="907007"/>
          </a:xfrm>
        </p:grpSpPr>
        <p:sp>
          <p:nvSpPr>
            <p:cNvPr id="45" name="椭圆 44"/>
            <p:cNvSpPr/>
            <p:nvPr/>
          </p:nvSpPr>
          <p:spPr>
            <a:xfrm>
              <a:off x="7055565" y="2212079"/>
              <a:ext cx="810348" cy="810349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46" name="矩形 45"/>
            <p:cNvSpPr/>
            <p:nvPr/>
          </p:nvSpPr>
          <p:spPr>
            <a:xfrm>
              <a:off x="7010984" y="2925768"/>
              <a:ext cx="899510" cy="193318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JANE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1284545" y="2648353"/>
            <a:ext cx="1190460" cy="1171307"/>
            <a:chOff x="2064993" y="1233858"/>
            <a:chExt cx="1501545" cy="1477386"/>
          </a:xfrm>
        </p:grpSpPr>
        <p:sp>
          <p:nvSpPr>
            <p:cNvPr id="48" name="椭圆 47"/>
            <p:cNvSpPr/>
            <p:nvPr/>
          </p:nvSpPr>
          <p:spPr>
            <a:xfrm>
              <a:off x="2161204" y="1233858"/>
              <a:ext cx="1309120" cy="1309120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49" name="矩形 48"/>
            <p:cNvSpPr/>
            <p:nvPr/>
          </p:nvSpPr>
          <p:spPr>
            <a:xfrm>
              <a:off x="2064993" y="2398939"/>
              <a:ext cx="1501545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JOHN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9709697" y="2647231"/>
            <a:ext cx="1190460" cy="1171307"/>
            <a:chOff x="2064993" y="1233858"/>
            <a:chExt cx="1501545" cy="1477386"/>
          </a:xfrm>
        </p:grpSpPr>
        <p:sp>
          <p:nvSpPr>
            <p:cNvPr id="51" name="椭圆 50"/>
            <p:cNvSpPr/>
            <p:nvPr/>
          </p:nvSpPr>
          <p:spPr>
            <a:xfrm>
              <a:off x="2161204" y="1233858"/>
              <a:ext cx="1309120" cy="1309120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67" b="1"/>
            </a:p>
          </p:txBody>
        </p:sp>
        <p:sp>
          <p:nvSpPr>
            <p:cNvPr id="52" name="矩形 51"/>
            <p:cNvSpPr/>
            <p:nvPr/>
          </p:nvSpPr>
          <p:spPr>
            <a:xfrm>
              <a:off x="2064993" y="2398939"/>
              <a:ext cx="1501545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67" b="1" dirty="0"/>
                <a:t>JOHN</a:t>
              </a:r>
              <a:r>
                <a:rPr kumimoji="1" lang="zh-CN" altLang="en-US" sz="1067" b="1" dirty="0"/>
                <a:t> </a:t>
              </a:r>
              <a:r>
                <a:rPr kumimoji="1" lang="en-US" altLang="zh-CN" sz="1067" b="1" dirty="0"/>
                <a:t>DOE</a:t>
              </a:r>
              <a:endParaRPr kumimoji="1" lang="zh-CN" altLang="en-US" sz="1067" b="1" dirty="0"/>
            </a:p>
          </p:txBody>
        </p:sp>
      </p:grpSp>
      <p:cxnSp>
        <p:nvCxnSpPr>
          <p:cNvPr id="54" name="直线连接符 53"/>
          <p:cNvCxnSpPr>
            <a:endCxn id="32" idx="3"/>
          </p:cNvCxnSpPr>
          <p:nvPr/>
        </p:nvCxnSpPr>
        <p:spPr>
          <a:xfrm flipH="1">
            <a:off x="4640444" y="2590011"/>
            <a:ext cx="240679" cy="193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/>
          <p:cNvCxnSpPr/>
          <p:nvPr/>
        </p:nvCxnSpPr>
        <p:spPr>
          <a:xfrm flipV="1">
            <a:off x="4871670" y="2577334"/>
            <a:ext cx="0" cy="262764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>
            <a:endCxn id="28" idx="3"/>
          </p:cNvCxnSpPr>
          <p:nvPr/>
        </p:nvCxnSpPr>
        <p:spPr>
          <a:xfrm flipH="1">
            <a:off x="4640444" y="5183529"/>
            <a:ext cx="231229" cy="934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/>
          <p:cNvCxnSpPr>
            <a:stCxn id="25" idx="1"/>
          </p:cNvCxnSpPr>
          <p:nvPr/>
        </p:nvCxnSpPr>
        <p:spPr>
          <a:xfrm flipH="1">
            <a:off x="4867165" y="3905916"/>
            <a:ext cx="446796" cy="325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/>
          <p:cNvCxnSpPr>
            <a:endCxn id="38" idx="1"/>
          </p:cNvCxnSpPr>
          <p:nvPr/>
        </p:nvCxnSpPr>
        <p:spPr>
          <a:xfrm>
            <a:off x="7312468" y="2590011"/>
            <a:ext cx="240677" cy="193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/>
          <p:cNvCxnSpPr/>
          <p:nvPr/>
        </p:nvCxnSpPr>
        <p:spPr>
          <a:xfrm flipH="1" flipV="1">
            <a:off x="7321919" y="2577334"/>
            <a:ext cx="0" cy="262764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/>
          <p:cNvCxnSpPr>
            <a:endCxn id="36" idx="1"/>
          </p:cNvCxnSpPr>
          <p:nvPr/>
        </p:nvCxnSpPr>
        <p:spPr>
          <a:xfrm>
            <a:off x="7321920" y="5183529"/>
            <a:ext cx="231225" cy="934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/>
          <p:cNvCxnSpPr>
            <a:stCxn id="25" idx="3"/>
          </p:cNvCxnSpPr>
          <p:nvPr/>
        </p:nvCxnSpPr>
        <p:spPr>
          <a:xfrm>
            <a:off x="6879629" y="3905916"/>
            <a:ext cx="446796" cy="325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/>
          <p:cNvCxnSpPr>
            <a:endCxn id="40" idx="3"/>
          </p:cNvCxnSpPr>
          <p:nvPr/>
        </p:nvCxnSpPr>
        <p:spPr>
          <a:xfrm flipH="1">
            <a:off x="2483891" y="2206024"/>
            <a:ext cx="369315" cy="859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/>
          <p:cNvCxnSpPr/>
          <p:nvPr/>
        </p:nvCxnSpPr>
        <p:spPr>
          <a:xfrm flipV="1">
            <a:off x="2843754" y="2193348"/>
            <a:ext cx="0" cy="149178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线连接符 82"/>
          <p:cNvCxnSpPr>
            <a:endCxn id="49" idx="3"/>
          </p:cNvCxnSpPr>
          <p:nvPr/>
        </p:nvCxnSpPr>
        <p:spPr>
          <a:xfrm flipH="1">
            <a:off x="2475003" y="3695859"/>
            <a:ext cx="38010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/>
          <p:cNvCxnSpPr>
            <a:stCxn id="32" idx="1"/>
          </p:cNvCxnSpPr>
          <p:nvPr/>
        </p:nvCxnSpPr>
        <p:spPr>
          <a:xfrm flipH="1">
            <a:off x="2839251" y="2591948"/>
            <a:ext cx="510076" cy="566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/>
          <p:cNvCxnSpPr>
            <a:stCxn id="28" idx="1"/>
            <a:endCxn id="42" idx="3"/>
          </p:cNvCxnSpPr>
          <p:nvPr/>
        </p:nvCxnSpPr>
        <p:spPr>
          <a:xfrm flipH="1">
            <a:off x="2483891" y="5192874"/>
            <a:ext cx="865435" cy="986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/>
          <p:cNvCxnSpPr>
            <a:stCxn id="46" idx="1"/>
            <a:endCxn id="36" idx="3"/>
          </p:cNvCxnSpPr>
          <p:nvPr/>
        </p:nvCxnSpPr>
        <p:spPr>
          <a:xfrm flipH="1" flipV="1">
            <a:off x="8844262" y="5192874"/>
            <a:ext cx="865435" cy="98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104"/>
          <p:cNvCxnSpPr>
            <a:endCxn id="44" idx="1"/>
          </p:cNvCxnSpPr>
          <p:nvPr/>
        </p:nvCxnSpPr>
        <p:spPr>
          <a:xfrm>
            <a:off x="9343425" y="2206024"/>
            <a:ext cx="366272" cy="859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线连接符 105"/>
          <p:cNvCxnSpPr/>
          <p:nvPr/>
        </p:nvCxnSpPr>
        <p:spPr>
          <a:xfrm flipH="1" flipV="1">
            <a:off x="9352877" y="2193348"/>
            <a:ext cx="0" cy="149178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线连接符 106"/>
          <p:cNvCxnSpPr>
            <a:endCxn id="52" idx="1"/>
          </p:cNvCxnSpPr>
          <p:nvPr/>
        </p:nvCxnSpPr>
        <p:spPr>
          <a:xfrm flipV="1">
            <a:off x="9341521" y="3694736"/>
            <a:ext cx="368176" cy="112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/>
          <p:cNvCxnSpPr/>
          <p:nvPr/>
        </p:nvCxnSpPr>
        <p:spPr>
          <a:xfrm>
            <a:off x="8844263" y="2590012"/>
            <a:ext cx="513119" cy="760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64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638</TotalTime>
  <Words>25</Words>
  <Application>Microsoft Office PowerPoint</Application>
  <PresentationFormat>自定义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Century Gothic</vt:lpstr>
      <vt:lpstr>Office Theme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cp:keywords/>
  <dc:description/>
  <cp:lastModifiedBy>Mloong</cp:lastModifiedBy>
  <cp:revision>77</cp:revision>
  <dcterms:created xsi:type="dcterms:W3CDTF">2010-04-12T23:12:02Z</dcterms:created>
  <dcterms:modified xsi:type="dcterms:W3CDTF">2018-09-10T10:04:12Z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