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0" d="100"/>
          <a:sy n="50" d="100"/>
        </p:scale>
        <p:origin x="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3CFDE4-E991-4B74-A822-49B416FF8C62}" type="datetimeFigureOut">
              <a:rPr lang="zh-CN" altLang="en-US" smtClean="0"/>
              <a:t>2018/9/10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49B5D0-8B4C-44CC-804F-F68D06F9A5F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9515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686BF-5D25-4A56-9397-74A4DF9E48D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419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A182C86-E84B-4800-8BE3-D4A6EA5911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CF186C99-143B-40C3-8063-75533A2A58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3CB2FF7-CED6-412B-8BA8-7D00CDEF0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D6364-9323-454C-94F6-A45202B90BE0}" type="datetimeFigureOut">
              <a:rPr lang="zh-CN" altLang="en-US" smtClean="0"/>
              <a:t>2018/9/10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23D7550-2CEE-45CE-8591-6EDDB9196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D6F08F0-B580-49B5-96C9-1688E2D3F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AB75-65B3-4FD6-A2AF-B0B1AB4787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8405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03721A8-A396-440C-9142-E81438C91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A5B2B3E-C75B-4D86-89C3-B873B8536A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FC2DA3E-9898-4C74-8D49-B6CB55B74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D6364-9323-454C-94F6-A45202B90BE0}" type="datetimeFigureOut">
              <a:rPr lang="zh-CN" altLang="en-US" smtClean="0"/>
              <a:t>2018/9/10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EB6DB6B-A90C-45F4-AA68-7C3EE5B66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6D5B181-C90A-48EB-8F83-4C1E03A5A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AB75-65B3-4FD6-A2AF-B0B1AB4787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3654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861A36FE-F07B-406D-958F-9608A5A297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5F0C1A6-B475-4710-A959-4EC37295A6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9EE775B-A9B6-43F6-A5C7-9FD56784A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D6364-9323-454C-94F6-A45202B90BE0}" type="datetimeFigureOut">
              <a:rPr lang="zh-CN" altLang="en-US" smtClean="0"/>
              <a:t>2018/9/10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5ADB80A-6F6C-4045-AFF6-C58B70D5D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CA4D864-6416-4A8E-A3A1-985BF7B95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AB75-65B3-4FD6-A2AF-B0B1AB4787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1891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1319D00-BF92-4F91-984D-4DBC2A371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BB8BD7C-0F12-49DB-B91B-460593C82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DA91369-E1EB-4B4A-8A9E-53EF8CD1C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D6364-9323-454C-94F6-A45202B90BE0}" type="datetimeFigureOut">
              <a:rPr lang="zh-CN" altLang="en-US" smtClean="0"/>
              <a:t>2018/9/10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145C92C-5EB0-4724-915A-A609E579C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682FDEC-9B21-498A-8889-52835A2BB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AB75-65B3-4FD6-A2AF-B0B1AB4787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3598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F41C6A4-B2CA-4C69-9D60-7C85DCBA2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BC91437-3208-42BD-BDA5-FAC366AE7D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E5A8C92-F48D-43F5-AC9D-05A38BE61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D6364-9323-454C-94F6-A45202B90BE0}" type="datetimeFigureOut">
              <a:rPr lang="zh-CN" altLang="en-US" smtClean="0"/>
              <a:t>2018/9/10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C0B83A5-FD76-4980-AA38-1744702CC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0A8700E-0C01-457B-B02B-44F0475A3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AB75-65B3-4FD6-A2AF-B0B1AB4787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5172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404F71B-8C55-4414-9497-B27C551D2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35BAACE-74FB-4DDE-8520-56AC810315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17E7D56-73AC-4267-819E-CE39690CD5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22FB97C-7892-4223-B3ED-6821996C2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D6364-9323-454C-94F6-A45202B90BE0}" type="datetimeFigureOut">
              <a:rPr lang="zh-CN" altLang="en-US" smtClean="0"/>
              <a:t>2018/9/10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49B015D-0620-4F8B-AB62-4E83D6442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DB81DE8-69ED-4409-86E5-DC7B3C8F1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AB75-65B3-4FD6-A2AF-B0B1AB4787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9530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C38CF8D-33A8-4DD9-97B7-FCB1D3A4B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0455C10-18C7-4AFE-8AFC-3C0D7FF312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CB18057-85F7-49D8-9753-209FDE22F2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4BA040B1-3E1E-4394-ABEC-04620DD05C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007B739D-4E68-44AD-95D8-D4A445F14A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FFC110E8-6BFE-4497-AC1E-777FFE58B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D6364-9323-454C-94F6-A45202B90BE0}" type="datetimeFigureOut">
              <a:rPr lang="zh-CN" altLang="en-US" smtClean="0"/>
              <a:t>2018/9/10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47BD55C2-05A6-4004-8053-8A628D4C6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6C51B09B-FA14-4D50-8FC8-8BB87A8C7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AB75-65B3-4FD6-A2AF-B0B1AB4787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4288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5C02FBB-39E0-4216-9666-2BE5427F9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18A39603-6889-49C5-A5FE-C45D1D7A7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D6364-9323-454C-94F6-A45202B90BE0}" type="datetimeFigureOut">
              <a:rPr lang="zh-CN" altLang="en-US" smtClean="0"/>
              <a:t>2018/9/10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43446127-9AE9-466E-8237-5F6F9F1B5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7D15DF9-48B5-4622-B50A-F0FCDB011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AB75-65B3-4FD6-A2AF-B0B1AB4787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6806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7381D683-2AA3-44E3-A307-0D58B1D3F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D6364-9323-454C-94F6-A45202B90BE0}" type="datetimeFigureOut">
              <a:rPr lang="zh-CN" altLang="en-US" smtClean="0"/>
              <a:t>2018/9/10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0B7C7671-2EE2-4CD1-94C6-0D37CBD23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5EE28CC-D80E-4FBF-8DB9-AD1784496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AB75-65B3-4FD6-A2AF-B0B1AB4787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9348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B0E86E0-7BFA-46EC-971A-77BEB0434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5F47EE0-5C81-49E9-B5C3-C7DDFFF254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823FBF3-1DB3-4E4A-9B0B-404700819A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E239E27-53AC-4268-B7E8-C15ECFB04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D6364-9323-454C-94F6-A45202B90BE0}" type="datetimeFigureOut">
              <a:rPr lang="zh-CN" altLang="en-US" smtClean="0"/>
              <a:t>2018/9/10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F3CE0C1-423D-4F51-B538-2534887CD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2F56AD7-0E56-4D48-9F78-8726DB414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AB75-65B3-4FD6-A2AF-B0B1AB4787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9489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289C649-CF42-4ED4-B38E-6420E621F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99013F7F-3558-49FE-9065-50AEA996EB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4359A56-81B1-4602-9C30-0EE9B31037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BA0FB7C-61C6-42B5-944D-E3BAB9A49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D6364-9323-454C-94F6-A45202B90BE0}" type="datetimeFigureOut">
              <a:rPr lang="zh-CN" altLang="en-US" smtClean="0"/>
              <a:t>2018/9/10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AACDEAF-80EC-4CA3-A94B-5F40530C6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85AB40F-D83E-454C-AD15-AE145DC18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AB75-65B3-4FD6-A2AF-B0B1AB4787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5170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156B416B-9941-4111-B985-82BEFC81F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FAB46BF-B670-4B1C-93E1-2715F2FD4A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47978F5-F8A5-4B41-A748-D08F61F0DC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D6364-9323-454C-94F6-A45202B90BE0}" type="datetimeFigureOut">
              <a:rPr lang="zh-CN" altLang="en-US" smtClean="0"/>
              <a:t>2018/9/10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0C89455-2879-452F-9125-B8DAEF6047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80F40F1-4921-43BC-87F6-3E2B01B014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8AB75-65B3-4FD6-A2AF-B0B1AB4787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539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>
            <a:stCxn id="2" idx="3"/>
            <a:endCxn id="4" idx="1"/>
          </p:cNvCxnSpPr>
          <p:nvPr/>
        </p:nvCxnSpPr>
        <p:spPr>
          <a:xfrm>
            <a:off x="4018936" y="3857935"/>
            <a:ext cx="934064" cy="1430594"/>
          </a:xfrm>
          <a:prstGeom prst="line">
            <a:avLst/>
          </a:prstGeom>
          <a:ln w="38100" cap="rnd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4" idx="3"/>
            <a:endCxn id="8" idx="1"/>
          </p:cNvCxnSpPr>
          <p:nvPr/>
        </p:nvCxnSpPr>
        <p:spPr>
          <a:xfrm flipV="1">
            <a:off x="7010400" y="4605187"/>
            <a:ext cx="685800" cy="683343"/>
          </a:xfrm>
          <a:prstGeom prst="line">
            <a:avLst/>
          </a:prstGeom>
          <a:ln w="38100" cap="rnd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1"/>
            <a:endCxn id="4" idx="3"/>
          </p:cNvCxnSpPr>
          <p:nvPr/>
        </p:nvCxnSpPr>
        <p:spPr>
          <a:xfrm flipH="1">
            <a:off x="7010400" y="5288529"/>
            <a:ext cx="685800" cy="0"/>
          </a:xfrm>
          <a:prstGeom prst="line">
            <a:avLst/>
          </a:prstGeom>
          <a:ln w="38100" cap="rnd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4" idx="3"/>
            <a:endCxn id="9" idx="1"/>
          </p:cNvCxnSpPr>
          <p:nvPr/>
        </p:nvCxnSpPr>
        <p:spPr>
          <a:xfrm>
            <a:off x="7010400" y="5288530"/>
            <a:ext cx="685800" cy="683343"/>
          </a:xfrm>
          <a:prstGeom prst="line">
            <a:avLst/>
          </a:prstGeom>
          <a:ln w="38100" cap="rnd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2" idx="3"/>
            <a:endCxn id="24" idx="1"/>
          </p:cNvCxnSpPr>
          <p:nvPr/>
        </p:nvCxnSpPr>
        <p:spPr>
          <a:xfrm flipV="1">
            <a:off x="7010400" y="1714501"/>
            <a:ext cx="685800" cy="683343"/>
          </a:xfrm>
          <a:prstGeom prst="line">
            <a:avLst/>
          </a:prstGeom>
          <a:ln w="38100" cap="rnd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3" idx="1"/>
            <a:endCxn id="22" idx="3"/>
          </p:cNvCxnSpPr>
          <p:nvPr/>
        </p:nvCxnSpPr>
        <p:spPr>
          <a:xfrm flipH="1">
            <a:off x="7010400" y="2397843"/>
            <a:ext cx="685800" cy="0"/>
          </a:xfrm>
          <a:prstGeom prst="line">
            <a:avLst/>
          </a:prstGeom>
          <a:ln w="38100" cap="rnd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22" idx="3"/>
            <a:endCxn id="25" idx="1"/>
          </p:cNvCxnSpPr>
          <p:nvPr/>
        </p:nvCxnSpPr>
        <p:spPr>
          <a:xfrm>
            <a:off x="7010400" y="2397844"/>
            <a:ext cx="685800" cy="683343"/>
          </a:xfrm>
          <a:prstGeom prst="line">
            <a:avLst/>
          </a:prstGeom>
          <a:ln w="38100" cap="rnd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2" idx="3"/>
            <a:endCxn id="22" idx="1"/>
          </p:cNvCxnSpPr>
          <p:nvPr/>
        </p:nvCxnSpPr>
        <p:spPr>
          <a:xfrm flipV="1">
            <a:off x="4018936" y="2397843"/>
            <a:ext cx="934064" cy="1460092"/>
          </a:xfrm>
          <a:prstGeom prst="line">
            <a:avLst/>
          </a:prstGeom>
          <a:ln w="38100" cap="rnd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" idx="3"/>
            <a:endCxn id="5" idx="1"/>
          </p:cNvCxnSpPr>
          <p:nvPr/>
        </p:nvCxnSpPr>
        <p:spPr>
          <a:xfrm>
            <a:off x="4018936" y="3857935"/>
            <a:ext cx="934064" cy="0"/>
          </a:xfrm>
          <a:prstGeom prst="line">
            <a:avLst/>
          </a:prstGeom>
          <a:ln w="38100" cap="rnd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6" idx="1"/>
            <a:endCxn id="5" idx="3"/>
          </p:cNvCxnSpPr>
          <p:nvPr/>
        </p:nvCxnSpPr>
        <p:spPr>
          <a:xfrm flipH="1">
            <a:off x="7010400" y="3857935"/>
            <a:ext cx="685800" cy="0"/>
          </a:xfrm>
          <a:prstGeom prst="line">
            <a:avLst/>
          </a:prstGeom>
          <a:ln w="38100" cap="rnd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961536" y="3591235"/>
            <a:ext cx="2057400" cy="533400"/>
          </a:xfrm>
          <a:prstGeom prst="rect">
            <a:avLst/>
          </a:prstGeom>
          <a:gradFill flip="none" rotWithShape="1">
            <a:gsLst>
              <a:gs pos="40000">
                <a:srgbClr val="0070C0"/>
              </a:gs>
              <a:gs pos="99000">
                <a:srgbClr val="0070C0"/>
              </a:gs>
              <a:gs pos="0">
                <a:srgbClr val="00B0F0"/>
              </a:gs>
            </a:gsLst>
            <a:lin ang="4200000" scaled="0"/>
            <a:tileRect/>
          </a:gra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bg1"/>
                </a:solidFill>
              </a:rPr>
              <a:t>Specimen text</a:t>
            </a:r>
          </a:p>
        </p:txBody>
      </p:sp>
      <p:sp>
        <p:nvSpPr>
          <p:cNvPr id="4" name="Rectangle 3"/>
          <p:cNvSpPr/>
          <p:nvPr/>
        </p:nvSpPr>
        <p:spPr>
          <a:xfrm>
            <a:off x="4953000" y="5021829"/>
            <a:ext cx="2057400" cy="533400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Specimen text</a:t>
            </a:r>
          </a:p>
        </p:txBody>
      </p:sp>
      <p:sp>
        <p:nvSpPr>
          <p:cNvPr id="5" name="Rectangle 4"/>
          <p:cNvSpPr/>
          <p:nvPr/>
        </p:nvSpPr>
        <p:spPr>
          <a:xfrm>
            <a:off x="4953000" y="3591235"/>
            <a:ext cx="2057400" cy="533400"/>
          </a:xfrm>
          <a:prstGeom prst="rect">
            <a:avLst/>
          </a:prstGeom>
          <a:gradFill flip="none" rotWithShape="1">
            <a:gsLst>
              <a:gs pos="40000">
                <a:srgbClr val="0070C0"/>
              </a:gs>
              <a:gs pos="99000">
                <a:srgbClr val="0070C0"/>
              </a:gs>
              <a:gs pos="0">
                <a:srgbClr val="00B0F0"/>
              </a:gs>
            </a:gsLst>
            <a:lin ang="4200000" scaled="0"/>
            <a:tileRect/>
          </a:gra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bg1"/>
                </a:solidFill>
              </a:rPr>
              <a:t>Specimen text</a:t>
            </a:r>
          </a:p>
        </p:txBody>
      </p:sp>
      <p:sp>
        <p:nvSpPr>
          <p:cNvPr id="6" name="Rectangle 5"/>
          <p:cNvSpPr/>
          <p:nvPr/>
        </p:nvSpPr>
        <p:spPr>
          <a:xfrm>
            <a:off x="7696200" y="3591235"/>
            <a:ext cx="2057400" cy="533400"/>
          </a:xfrm>
          <a:prstGeom prst="rect">
            <a:avLst/>
          </a:prstGeom>
          <a:gradFill flip="none" rotWithShape="1">
            <a:gsLst>
              <a:gs pos="40000">
                <a:srgbClr val="0070C0"/>
              </a:gs>
              <a:gs pos="99000">
                <a:srgbClr val="0070C0"/>
              </a:gs>
              <a:gs pos="0">
                <a:srgbClr val="00B0F0"/>
              </a:gs>
            </a:gsLst>
            <a:lin ang="4200000" scaled="0"/>
            <a:tileRect/>
          </a:gra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bg1"/>
                </a:solidFill>
              </a:rPr>
              <a:t>Specimen text</a:t>
            </a:r>
          </a:p>
        </p:txBody>
      </p:sp>
      <p:sp>
        <p:nvSpPr>
          <p:cNvPr id="7" name="Rectangle 6"/>
          <p:cNvSpPr/>
          <p:nvPr/>
        </p:nvSpPr>
        <p:spPr>
          <a:xfrm>
            <a:off x="7696200" y="5021829"/>
            <a:ext cx="2057400" cy="533400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Specimen text</a:t>
            </a:r>
          </a:p>
        </p:txBody>
      </p:sp>
      <p:sp>
        <p:nvSpPr>
          <p:cNvPr id="8" name="Rectangle 7"/>
          <p:cNvSpPr/>
          <p:nvPr/>
        </p:nvSpPr>
        <p:spPr>
          <a:xfrm>
            <a:off x="7696200" y="4338486"/>
            <a:ext cx="2057400" cy="533400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Specimen text</a:t>
            </a:r>
          </a:p>
        </p:txBody>
      </p:sp>
      <p:sp>
        <p:nvSpPr>
          <p:cNvPr id="9" name="Rectangle 8"/>
          <p:cNvSpPr/>
          <p:nvPr/>
        </p:nvSpPr>
        <p:spPr>
          <a:xfrm>
            <a:off x="7696200" y="5705172"/>
            <a:ext cx="2057400" cy="533400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Specimen text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953000" y="2131143"/>
            <a:ext cx="2057400" cy="533400"/>
          </a:xfrm>
          <a:prstGeom prst="rect">
            <a:avLst/>
          </a:prstGeom>
          <a:gradFill flip="none" rotWithShape="1">
            <a:gsLst>
              <a:gs pos="40000">
                <a:srgbClr val="0070C0"/>
              </a:gs>
              <a:gs pos="99000">
                <a:srgbClr val="0070C0"/>
              </a:gs>
              <a:gs pos="0">
                <a:srgbClr val="00B0F0"/>
              </a:gs>
            </a:gsLst>
            <a:lin ang="4200000" scaled="0"/>
            <a:tileRect/>
          </a:gra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bg1"/>
                </a:solidFill>
              </a:rPr>
              <a:t>Specimen text</a:t>
            </a:r>
          </a:p>
        </p:txBody>
      </p:sp>
      <p:sp>
        <p:nvSpPr>
          <p:cNvPr id="23" name="Rectangle 22"/>
          <p:cNvSpPr/>
          <p:nvPr/>
        </p:nvSpPr>
        <p:spPr>
          <a:xfrm>
            <a:off x="7696200" y="2131143"/>
            <a:ext cx="2057400" cy="533400"/>
          </a:xfrm>
          <a:prstGeom prst="rect">
            <a:avLst/>
          </a:prstGeom>
          <a:gradFill flip="none" rotWithShape="1">
            <a:gsLst>
              <a:gs pos="40000">
                <a:srgbClr val="0070C0"/>
              </a:gs>
              <a:gs pos="99000">
                <a:srgbClr val="0070C0"/>
              </a:gs>
              <a:gs pos="0">
                <a:srgbClr val="00B0F0"/>
              </a:gs>
            </a:gsLst>
            <a:lin ang="4200000" scaled="0"/>
            <a:tileRect/>
          </a:gra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bg1"/>
                </a:solidFill>
              </a:rPr>
              <a:t>Specimen text</a:t>
            </a:r>
          </a:p>
        </p:txBody>
      </p:sp>
      <p:sp>
        <p:nvSpPr>
          <p:cNvPr id="24" name="Rectangle 23"/>
          <p:cNvSpPr/>
          <p:nvPr/>
        </p:nvSpPr>
        <p:spPr>
          <a:xfrm>
            <a:off x="7696200" y="1447800"/>
            <a:ext cx="2057400" cy="533400"/>
          </a:xfrm>
          <a:prstGeom prst="rect">
            <a:avLst/>
          </a:prstGeom>
          <a:gradFill flip="none" rotWithShape="1">
            <a:gsLst>
              <a:gs pos="40000">
                <a:srgbClr val="0070C0"/>
              </a:gs>
              <a:gs pos="99000">
                <a:srgbClr val="0070C0"/>
              </a:gs>
              <a:gs pos="0">
                <a:srgbClr val="00B0F0"/>
              </a:gs>
            </a:gsLst>
            <a:lin ang="4200000" scaled="0"/>
            <a:tileRect/>
          </a:gra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bg1"/>
                </a:solidFill>
              </a:rPr>
              <a:t>Specimen text</a:t>
            </a:r>
          </a:p>
        </p:txBody>
      </p:sp>
      <p:sp>
        <p:nvSpPr>
          <p:cNvPr id="25" name="Rectangle 24"/>
          <p:cNvSpPr/>
          <p:nvPr/>
        </p:nvSpPr>
        <p:spPr>
          <a:xfrm>
            <a:off x="7696200" y="2814486"/>
            <a:ext cx="2057400" cy="533400"/>
          </a:xfrm>
          <a:prstGeom prst="rect">
            <a:avLst/>
          </a:prstGeom>
          <a:gradFill flip="none" rotWithShape="1">
            <a:gsLst>
              <a:gs pos="40000">
                <a:srgbClr val="0070C0"/>
              </a:gs>
              <a:gs pos="99000">
                <a:srgbClr val="0070C0"/>
              </a:gs>
              <a:gs pos="0">
                <a:srgbClr val="00B0F0"/>
              </a:gs>
            </a:gsLst>
            <a:lin ang="4200000" scaled="0"/>
            <a:tileRect/>
          </a:gra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bg1"/>
                </a:solidFill>
              </a:rPr>
              <a:t>Specimen text</a:t>
            </a:r>
          </a:p>
        </p:txBody>
      </p:sp>
      <p:sp>
        <p:nvSpPr>
          <p:cNvPr id="39" name="Rectangle 38"/>
          <p:cNvSpPr/>
          <p:nvPr/>
        </p:nvSpPr>
        <p:spPr>
          <a:xfrm>
            <a:off x="1820387" y="221160"/>
            <a:ext cx="363272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prstClr val="black"/>
                </a:solidFill>
                <a:ea typeface="+mj-ea"/>
                <a:cs typeface="+mj-cs"/>
              </a:rPr>
              <a:t>Decision Tree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4562168" y="1828800"/>
            <a:ext cx="2791132" cy="4060728"/>
          </a:xfrm>
          <a:prstGeom prst="rect">
            <a:avLst/>
          </a:prstGeom>
          <a:noFill/>
          <a:ln w="88900" cap="rnd">
            <a:solidFill>
              <a:srgbClr val="FF0000">
                <a:alpha val="65000"/>
              </a:srgb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122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</Words>
  <Application>Microsoft Office PowerPoint</Application>
  <PresentationFormat>宽屏</PresentationFormat>
  <Paragraphs>13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Mloong</dc:creator>
  <cp:lastModifiedBy>Mloong</cp:lastModifiedBy>
  <cp:revision>1</cp:revision>
  <dcterms:created xsi:type="dcterms:W3CDTF">2018-08-30T10:20:02Z</dcterms:created>
  <dcterms:modified xsi:type="dcterms:W3CDTF">2018-09-10T10:03:42Z</dcterms:modified>
</cp:coreProperties>
</file>