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7"/>
  </p:notesMasterIdLst>
  <p:sldIdLst>
    <p:sldId id="266" r:id="rId5"/>
    <p:sldId id="260" r:id="rId6"/>
  </p:sldIdLst>
  <p:sldSz cx="12193588" cy="6858000"/>
  <p:notesSz cx="6858000" cy="9144000"/>
  <p:defaultTextStyle>
    <a:defPPr>
      <a:defRPr lang="en-US"/>
    </a:defPPr>
    <a:lvl1pPr marL="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60963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5" autoAdjust="0"/>
    <p:restoredTop sz="94597"/>
  </p:normalViewPr>
  <p:slideViewPr>
    <p:cSldViewPr snapToGrid="0" snapToObjects="1">
      <p:cViewPr varScale="1">
        <p:scale>
          <a:sx n="46" d="100"/>
          <a:sy n="46" d="100"/>
        </p:scale>
        <p:origin x="66" y="18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AA7F0-850B-4444-AE4A-283D39382EC1}" type="datetimeFigureOut">
              <a:rPr lang="zh-CN" altLang="en-US" smtClean="0"/>
              <a:pPr/>
              <a:t>2018/9/10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8F73-4A07-43F1-B474-75881F38FF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0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17" y="293033"/>
            <a:ext cx="7235161" cy="612353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200" b="1">
                <a:latin typeface="+mn-lt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16" name="燕尾形 15"/>
          <p:cNvSpPr/>
          <p:nvPr userDrawn="1"/>
        </p:nvSpPr>
        <p:spPr>
          <a:xfrm>
            <a:off x="510283" y="293033"/>
            <a:ext cx="399885" cy="612353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燕尾形 16"/>
          <p:cNvSpPr/>
          <p:nvPr userDrawn="1"/>
        </p:nvSpPr>
        <p:spPr>
          <a:xfrm>
            <a:off x="744551" y="293033"/>
            <a:ext cx="399885" cy="612353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19" name="五边形 18"/>
          <p:cNvSpPr/>
          <p:nvPr userDrawn="1"/>
        </p:nvSpPr>
        <p:spPr>
          <a:xfrm>
            <a:off x="-18018" y="293033"/>
            <a:ext cx="646875" cy="612353"/>
          </a:xfrm>
          <a:prstGeom prst="homePlate">
            <a:avLst>
              <a:gd name="adj" fmla="val 30000"/>
            </a:avLst>
          </a:prstGeom>
          <a:solidFill>
            <a:srgbClr val="00BFC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4" name="燕尾形 23"/>
          <p:cNvSpPr/>
          <p:nvPr userDrawn="1"/>
        </p:nvSpPr>
        <p:spPr>
          <a:xfrm>
            <a:off x="9477675" y="6079017"/>
            <a:ext cx="399885" cy="482087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 userDrawn="1"/>
        </p:nvSpPr>
        <p:spPr>
          <a:xfrm>
            <a:off x="9711943" y="6079017"/>
            <a:ext cx="399885" cy="482087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26" name="五边形 25"/>
          <p:cNvSpPr/>
          <p:nvPr userDrawn="1"/>
        </p:nvSpPr>
        <p:spPr>
          <a:xfrm>
            <a:off x="1" y="6079017"/>
            <a:ext cx="9596248" cy="482087"/>
          </a:xfrm>
          <a:custGeom>
            <a:avLst/>
            <a:gdLst/>
            <a:ahLst/>
            <a:cxnLst/>
            <a:rect l="l" t="t" r="r" b="b"/>
            <a:pathLst>
              <a:path w="7196249" h="644457">
                <a:moveTo>
                  <a:pt x="0" y="0"/>
                </a:moveTo>
                <a:lnTo>
                  <a:pt x="6711156" y="0"/>
                </a:lnTo>
                <a:lnTo>
                  <a:pt x="6897138" y="0"/>
                </a:lnTo>
                <a:lnTo>
                  <a:pt x="7050721" y="0"/>
                </a:lnTo>
                <a:lnTo>
                  <a:pt x="7196249" y="322229"/>
                </a:lnTo>
                <a:lnTo>
                  <a:pt x="7050721" y="644457"/>
                </a:lnTo>
                <a:lnTo>
                  <a:pt x="6897138" y="644457"/>
                </a:lnTo>
                <a:lnTo>
                  <a:pt x="6711156" y="644457"/>
                </a:lnTo>
                <a:lnTo>
                  <a:pt x="0" y="644457"/>
                </a:lnTo>
                <a:close/>
              </a:path>
            </a:pathLst>
          </a:custGeom>
          <a:solidFill>
            <a:srgbClr val="00BFC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10112635" y="6079067"/>
            <a:ext cx="942039" cy="4826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3200" b="1">
                <a:solidFill>
                  <a:srgbClr val="103154"/>
                </a:solidFill>
                <a:latin typeface="+mn-lt"/>
              </a:defRPr>
            </a:lvl1pPr>
          </a:lstStyle>
          <a:p>
            <a:pPr lvl="0"/>
            <a:r>
              <a:rPr kumimoji="1" lang="en-US" altLang="zh-CN" sz="3200" b="1" dirty="0">
                <a:latin typeface="+mn-lt"/>
              </a:rPr>
              <a:t>01</a:t>
            </a:r>
            <a:endParaRPr kumimoji="1" lang="zh-CN" altLang="en-US" dirty="0"/>
          </a:p>
        </p:txBody>
      </p:sp>
      <p:sp>
        <p:nvSpPr>
          <p:cNvPr id="35" name="燕尾形 34"/>
          <p:cNvSpPr/>
          <p:nvPr userDrawn="1"/>
        </p:nvSpPr>
        <p:spPr>
          <a:xfrm flipH="1">
            <a:off x="11288942" y="6079631"/>
            <a:ext cx="399885" cy="482036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36" name="燕尾形 35"/>
          <p:cNvSpPr/>
          <p:nvPr userDrawn="1"/>
        </p:nvSpPr>
        <p:spPr>
          <a:xfrm flipH="1">
            <a:off x="11054674" y="6079631"/>
            <a:ext cx="399885" cy="482036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schemeClr val="tx1"/>
              </a:solidFill>
            </a:endParaRPr>
          </a:p>
        </p:txBody>
      </p:sp>
      <p:sp>
        <p:nvSpPr>
          <p:cNvPr id="37" name="五边形 36"/>
          <p:cNvSpPr/>
          <p:nvPr userDrawn="1"/>
        </p:nvSpPr>
        <p:spPr>
          <a:xfrm flipH="1">
            <a:off x="11570253" y="6079631"/>
            <a:ext cx="646875" cy="482036"/>
          </a:xfrm>
          <a:prstGeom prst="homePlate">
            <a:avLst>
              <a:gd name="adj" fmla="val 40539"/>
            </a:avLst>
          </a:prstGeom>
          <a:solidFill>
            <a:srgbClr val="00BFC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1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ORGANIZATION STRUCTION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/>
              <a:t>02</a:t>
            </a:r>
            <a:endParaRPr kumimoji="1" lang="zh-CN" altLang="en-US" dirty="0"/>
          </a:p>
        </p:txBody>
      </p:sp>
      <p:cxnSp>
        <p:nvCxnSpPr>
          <p:cNvPr id="57" name="直线连接符 56"/>
          <p:cNvCxnSpPr/>
          <p:nvPr/>
        </p:nvCxnSpPr>
        <p:spPr>
          <a:xfrm>
            <a:off x="2303915" y="4069530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57"/>
          <p:cNvCxnSpPr/>
          <p:nvPr/>
        </p:nvCxnSpPr>
        <p:spPr>
          <a:xfrm>
            <a:off x="9889674" y="4069530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线连接符 58"/>
          <p:cNvCxnSpPr/>
          <p:nvPr/>
        </p:nvCxnSpPr>
        <p:spPr>
          <a:xfrm>
            <a:off x="4832502" y="4069530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线连接符 59"/>
          <p:cNvCxnSpPr/>
          <p:nvPr/>
        </p:nvCxnSpPr>
        <p:spPr>
          <a:xfrm>
            <a:off x="7361089" y="4069530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2303915" y="2661074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线连接符 38"/>
          <p:cNvCxnSpPr/>
          <p:nvPr/>
        </p:nvCxnSpPr>
        <p:spPr>
          <a:xfrm flipH="1">
            <a:off x="2286812" y="2664383"/>
            <a:ext cx="7620367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线连接符 41"/>
          <p:cNvCxnSpPr/>
          <p:nvPr/>
        </p:nvCxnSpPr>
        <p:spPr>
          <a:xfrm>
            <a:off x="9889674" y="2661074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线连接符 42"/>
          <p:cNvCxnSpPr/>
          <p:nvPr/>
        </p:nvCxnSpPr>
        <p:spPr>
          <a:xfrm>
            <a:off x="4832502" y="2661074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/>
          <p:cNvCxnSpPr/>
          <p:nvPr/>
        </p:nvCxnSpPr>
        <p:spPr>
          <a:xfrm>
            <a:off x="7361089" y="2661074"/>
            <a:ext cx="0" cy="329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312966" y="1127680"/>
            <a:ext cx="1507891" cy="1507891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/>
          </a:p>
        </p:txBody>
      </p:sp>
      <p:sp>
        <p:nvSpPr>
          <p:cNvPr id="37" name="矩形 36"/>
          <p:cNvSpPr/>
          <p:nvPr/>
        </p:nvSpPr>
        <p:spPr>
          <a:xfrm>
            <a:off x="5230010" y="2452578"/>
            <a:ext cx="1673803" cy="359724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/>
              <a:t>JOHN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DOE</a:t>
            </a:r>
            <a:endParaRPr kumimoji="1" lang="zh-CN" altLang="en-US" sz="1600" b="1" dirty="0"/>
          </a:p>
        </p:txBody>
      </p:sp>
      <p:sp>
        <p:nvSpPr>
          <p:cNvPr id="46" name="椭圆 45"/>
          <p:cNvSpPr/>
          <p:nvPr/>
        </p:nvSpPr>
        <p:spPr>
          <a:xfrm>
            <a:off x="1722346" y="2869006"/>
            <a:ext cx="1163139" cy="11631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3" b="1"/>
          </a:p>
        </p:txBody>
      </p:sp>
      <p:sp>
        <p:nvSpPr>
          <p:cNvPr id="47" name="矩形 46"/>
          <p:cNvSpPr/>
          <p:nvPr/>
        </p:nvSpPr>
        <p:spPr>
          <a:xfrm>
            <a:off x="1658357" y="3890992"/>
            <a:ext cx="1291117" cy="277480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33" b="1" dirty="0"/>
              <a:t>JANE</a:t>
            </a:r>
            <a:r>
              <a:rPr kumimoji="1" lang="zh-CN" altLang="en-US" sz="1333" b="1" dirty="0"/>
              <a:t> </a:t>
            </a:r>
            <a:r>
              <a:rPr kumimoji="1" lang="en-US" altLang="zh-CN" sz="1333" b="1" dirty="0"/>
              <a:t>DOE</a:t>
            </a:r>
            <a:endParaRPr kumimoji="1" lang="zh-CN" altLang="en-US" sz="1333" b="1" dirty="0"/>
          </a:p>
        </p:txBody>
      </p:sp>
      <p:sp>
        <p:nvSpPr>
          <p:cNvPr id="49" name="椭圆 48"/>
          <p:cNvSpPr/>
          <p:nvPr/>
        </p:nvSpPr>
        <p:spPr>
          <a:xfrm>
            <a:off x="4250933" y="2877484"/>
            <a:ext cx="1163139" cy="1163141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3" b="1"/>
          </a:p>
        </p:txBody>
      </p:sp>
      <p:sp>
        <p:nvSpPr>
          <p:cNvPr id="50" name="矩形 49"/>
          <p:cNvSpPr/>
          <p:nvPr/>
        </p:nvSpPr>
        <p:spPr>
          <a:xfrm>
            <a:off x="4186944" y="3899471"/>
            <a:ext cx="1291117" cy="277480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33" b="1" dirty="0"/>
              <a:t>JANE</a:t>
            </a:r>
            <a:r>
              <a:rPr kumimoji="1" lang="zh-CN" altLang="en-US" sz="1333" b="1" dirty="0"/>
              <a:t> </a:t>
            </a:r>
            <a:r>
              <a:rPr kumimoji="1" lang="en-US" altLang="zh-CN" sz="1333" b="1" dirty="0"/>
              <a:t>DOE</a:t>
            </a:r>
            <a:endParaRPr kumimoji="1" lang="zh-CN" altLang="en-US" sz="1333" b="1" dirty="0"/>
          </a:p>
        </p:txBody>
      </p:sp>
      <p:sp>
        <p:nvSpPr>
          <p:cNvPr id="52" name="椭圆 51"/>
          <p:cNvSpPr/>
          <p:nvPr/>
        </p:nvSpPr>
        <p:spPr>
          <a:xfrm>
            <a:off x="9308105" y="2877484"/>
            <a:ext cx="1163139" cy="1163141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3" b="1"/>
          </a:p>
        </p:txBody>
      </p:sp>
      <p:sp>
        <p:nvSpPr>
          <p:cNvPr id="53" name="矩形 52"/>
          <p:cNvSpPr/>
          <p:nvPr/>
        </p:nvSpPr>
        <p:spPr>
          <a:xfrm>
            <a:off x="9244116" y="3899471"/>
            <a:ext cx="1291117" cy="277480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33" b="1" dirty="0"/>
              <a:t>JOHN</a:t>
            </a:r>
            <a:r>
              <a:rPr kumimoji="1" lang="zh-CN" altLang="en-US" sz="1333" b="1" dirty="0"/>
              <a:t> </a:t>
            </a:r>
            <a:r>
              <a:rPr kumimoji="1" lang="en-US" altLang="zh-CN" sz="1333" b="1" dirty="0"/>
              <a:t>DOE</a:t>
            </a:r>
            <a:endParaRPr kumimoji="1" lang="zh-CN" altLang="en-US" sz="1333" b="1" dirty="0"/>
          </a:p>
        </p:txBody>
      </p:sp>
      <p:sp>
        <p:nvSpPr>
          <p:cNvPr id="55" name="椭圆 54"/>
          <p:cNvSpPr/>
          <p:nvPr/>
        </p:nvSpPr>
        <p:spPr>
          <a:xfrm>
            <a:off x="6779519" y="2877484"/>
            <a:ext cx="1163139" cy="1163141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33" b="1"/>
          </a:p>
        </p:txBody>
      </p:sp>
      <p:sp>
        <p:nvSpPr>
          <p:cNvPr id="56" name="矩形 55"/>
          <p:cNvSpPr/>
          <p:nvPr/>
        </p:nvSpPr>
        <p:spPr>
          <a:xfrm>
            <a:off x="6715530" y="3899471"/>
            <a:ext cx="1291117" cy="277480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333" b="1" dirty="0"/>
              <a:t>JOHN</a:t>
            </a:r>
            <a:r>
              <a:rPr kumimoji="1" lang="zh-CN" altLang="en-US" sz="1333" b="1" dirty="0"/>
              <a:t> </a:t>
            </a:r>
            <a:r>
              <a:rPr kumimoji="1" lang="en-US" altLang="zh-CN" sz="1333" b="1" dirty="0"/>
              <a:t>DOE</a:t>
            </a:r>
            <a:endParaRPr kumimoji="1" lang="zh-CN" altLang="en-US" sz="1333" b="1" dirty="0"/>
          </a:p>
        </p:txBody>
      </p:sp>
      <p:sp>
        <p:nvSpPr>
          <p:cNvPr id="62" name="椭圆 61"/>
          <p:cNvSpPr/>
          <p:nvPr/>
        </p:nvSpPr>
        <p:spPr>
          <a:xfrm>
            <a:off x="1763683" y="4398760"/>
            <a:ext cx="1080464" cy="1080464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67" b="1"/>
          </a:p>
        </p:txBody>
      </p:sp>
      <p:sp>
        <p:nvSpPr>
          <p:cNvPr id="63" name="矩形 62"/>
          <p:cNvSpPr/>
          <p:nvPr/>
        </p:nvSpPr>
        <p:spPr>
          <a:xfrm>
            <a:off x="1704242" y="5348103"/>
            <a:ext cx="1199347" cy="257756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67" b="1" dirty="0"/>
              <a:t>JANE</a:t>
            </a:r>
            <a:r>
              <a:rPr kumimoji="1" lang="zh-CN" altLang="en-US" sz="1067" b="1" dirty="0"/>
              <a:t> </a:t>
            </a:r>
            <a:r>
              <a:rPr kumimoji="1" lang="en-US" altLang="zh-CN" sz="1067" b="1" dirty="0"/>
              <a:t>DOE</a:t>
            </a:r>
            <a:endParaRPr kumimoji="1" lang="zh-CN" altLang="en-US" sz="1067" b="1" dirty="0"/>
          </a:p>
        </p:txBody>
      </p:sp>
      <p:sp>
        <p:nvSpPr>
          <p:cNvPr id="65" name="椭圆 64"/>
          <p:cNvSpPr/>
          <p:nvPr/>
        </p:nvSpPr>
        <p:spPr>
          <a:xfrm>
            <a:off x="4292270" y="4398760"/>
            <a:ext cx="1080464" cy="1080464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67" b="1"/>
          </a:p>
        </p:txBody>
      </p:sp>
      <p:sp>
        <p:nvSpPr>
          <p:cNvPr id="66" name="矩形 65"/>
          <p:cNvSpPr/>
          <p:nvPr/>
        </p:nvSpPr>
        <p:spPr>
          <a:xfrm>
            <a:off x="4232829" y="5348103"/>
            <a:ext cx="1199347" cy="257756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67" b="1" dirty="0"/>
              <a:t>JOHN</a:t>
            </a:r>
            <a:r>
              <a:rPr kumimoji="1" lang="zh-CN" altLang="en-US" sz="1067" b="1" dirty="0"/>
              <a:t> </a:t>
            </a:r>
            <a:r>
              <a:rPr kumimoji="1" lang="en-US" altLang="zh-CN" sz="1067" b="1" dirty="0"/>
              <a:t>DOE</a:t>
            </a:r>
            <a:endParaRPr kumimoji="1" lang="zh-CN" altLang="en-US" sz="1067" b="1" dirty="0"/>
          </a:p>
        </p:txBody>
      </p:sp>
      <p:sp>
        <p:nvSpPr>
          <p:cNvPr id="68" name="椭圆 67"/>
          <p:cNvSpPr/>
          <p:nvPr/>
        </p:nvSpPr>
        <p:spPr>
          <a:xfrm>
            <a:off x="6820857" y="4398760"/>
            <a:ext cx="1080464" cy="1080464"/>
          </a:xfrm>
          <a:prstGeom prst="ellipse">
            <a:avLst/>
          </a:prstGeom>
          <a:blipFill rotWithShape="1">
            <a:blip r:embed="rId9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67" b="1"/>
          </a:p>
        </p:txBody>
      </p:sp>
      <p:sp>
        <p:nvSpPr>
          <p:cNvPr id="69" name="矩形 68"/>
          <p:cNvSpPr/>
          <p:nvPr/>
        </p:nvSpPr>
        <p:spPr>
          <a:xfrm>
            <a:off x="6761415" y="5348103"/>
            <a:ext cx="1199347" cy="257756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67" b="1" dirty="0"/>
              <a:t>JANE</a:t>
            </a:r>
            <a:r>
              <a:rPr kumimoji="1" lang="zh-CN" altLang="en-US" sz="1067" b="1" dirty="0"/>
              <a:t> </a:t>
            </a:r>
            <a:r>
              <a:rPr kumimoji="1" lang="en-US" altLang="zh-CN" sz="1067" b="1" dirty="0"/>
              <a:t>DOE</a:t>
            </a:r>
            <a:endParaRPr kumimoji="1" lang="zh-CN" altLang="en-US" sz="1067" b="1" dirty="0"/>
          </a:p>
        </p:txBody>
      </p:sp>
      <p:sp>
        <p:nvSpPr>
          <p:cNvPr id="71" name="椭圆 70"/>
          <p:cNvSpPr/>
          <p:nvPr/>
        </p:nvSpPr>
        <p:spPr>
          <a:xfrm>
            <a:off x="9349442" y="4396517"/>
            <a:ext cx="1080464" cy="1080465"/>
          </a:xfrm>
          <a:prstGeom prst="ellipse">
            <a:avLst/>
          </a:prstGeom>
          <a:blipFill rotWithShape="1">
            <a:blip r:embed="rId10"/>
            <a:stretch>
              <a:fillRect/>
            </a:stretch>
          </a:blipFill>
          <a:ln w="76200" cmpd="sng"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67" b="1"/>
          </a:p>
        </p:txBody>
      </p:sp>
      <p:sp>
        <p:nvSpPr>
          <p:cNvPr id="72" name="矩形 71"/>
          <p:cNvSpPr/>
          <p:nvPr/>
        </p:nvSpPr>
        <p:spPr>
          <a:xfrm>
            <a:off x="9290001" y="5348102"/>
            <a:ext cx="1199347" cy="257757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67" b="1" dirty="0"/>
              <a:t>JANE</a:t>
            </a:r>
            <a:r>
              <a:rPr kumimoji="1" lang="zh-CN" altLang="en-US" sz="1067" b="1" dirty="0"/>
              <a:t> </a:t>
            </a:r>
            <a:r>
              <a:rPr kumimoji="1" lang="en-US" altLang="zh-CN" sz="1067" b="1" dirty="0"/>
              <a:t>DOE</a:t>
            </a:r>
            <a:endParaRPr kumimoji="1" lang="zh-CN" altLang="en-US" sz="1067" b="1" dirty="0"/>
          </a:p>
        </p:txBody>
      </p:sp>
    </p:spTree>
    <p:extLst>
      <p:ext uri="{BB962C8B-B14F-4D97-AF65-F5344CB8AC3E}">
        <p14:creationId xmlns:p14="http://schemas.microsoft.com/office/powerpoint/2010/main" val="2821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ORGANIZATION STRUCTION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grpSp>
        <p:nvGrpSpPr>
          <p:cNvPr id="31" name="组 30"/>
          <p:cNvGrpSpPr/>
          <p:nvPr/>
        </p:nvGrpSpPr>
        <p:grpSpPr>
          <a:xfrm>
            <a:off x="752172" y="1468913"/>
            <a:ext cx="1565668" cy="1749171"/>
            <a:chOff x="563533" y="1233858"/>
            <a:chExt cx="1309120" cy="1462554"/>
          </a:xfrm>
        </p:grpSpPr>
        <p:sp>
          <p:nvSpPr>
            <p:cNvPr id="32" name="椭圆 31"/>
            <p:cNvSpPr/>
            <p:nvPr/>
          </p:nvSpPr>
          <p:spPr>
            <a:xfrm>
              <a:off x="563533" y="1233858"/>
              <a:ext cx="1309120" cy="1309120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33" name="矩形 32"/>
            <p:cNvSpPr/>
            <p:nvPr/>
          </p:nvSpPr>
          <p:spPr>
            <a:xfrm>
              <a:off x="563533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JANE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2867445" y="1468913"/>
            <a:ext cx="1565668" cy="1749171"/>
            <a:chOff x="2130448" y="1233858"/>
            <a:chExt cx="1309120" cy="1462554"/>
          </a:xfrm>
        </p:grpSpPr>
        <p:sp>
          <p:nvSpPr>
            <p:cNvPr id="35" name="椭圆 34"/>
            <p:cNvSpPr/>
            <p:nvPr/>
          </p:nvSpPr>
          <p:spPr>
            <a:xfrm>
              <a:off x="2130448" y="1233858"/>
              <a:ext cx="1309120" cy="1309120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40" name="矩形 39"/>
            <p:cNvSpPr/>
            <p:nvPr/>
          </p:nvSpPr>
          <p:spPr>
            <a:xfrm>
              <a:off x="2130448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JOHN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4982719" y="1468913"/>
            <a:ext cx="1565668" cy="1749171"/>
            <a:chOff x="3612625" y="1233858"/>
            <a:chExt cx="1309120" cy="1462554"/>
          </a:xfrm>
        </p:grpSpPr>
        <p:sp>
          <p:nvSpPr>
            <p:cNvPr id="45" name="椭圆 44"/>
            <p:cNvSpPr/>
            <p:nvPr/>
          </p:nvSpPr>
          <p:spPr>
            <a:xfrm>
              <a:off x="3612625" y="1233858"/>
              <a:ext cx="1309120" cy="1309120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48" name="矩形 47"/>
            <p:cNvSpPr/>
            <p:nvPr/>
          </p:nvSpPr>
          <p:spPr>
            <a:xfrm>
              <a:off x="3612625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JANE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51" name="组 50"/>
          <p:cNvGrpSpPr/>
          <p:nvPr/>
        </p:nvGrpSpPr>
        <p:grpSpPr>
          <a:xfrm>
            <a:off x="7097992" y="1468913"/>
            <a:ext cx="1565668" cy="1749171"/>
            <a:chOff x="5174701" y="1233858"/>
            <a:chExt cx="1309120" cy="1462554"/>
          </a:xfrm>
        </p:grpSpPr>
        <p:sp>
          <p:nvSpPr>
            <p:cNvPr id="54" name="椭圆 53"/>
            <p:cNvSpPr/>
            <p:nvPr/>
          </p:nvSpPr>
          <p:spPr>
            <a:xfrm>
              <a:off x="5174701" y="1233858"/>
              <a:ext cx="1309120" cy="1309120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61" name="矩形 60"/>
            <p:cNvSpPr/>
            <p:nvPr/>
          </p:nvSpPr>
          <p:spPr>
            <a:xfrm>
              <a:off x="5174701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JOHN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64" name="组 63"/>
          <p:cNvGrpSpPr/>
          <p:nvPr/>
        </p:nvGrpSpPr>
        <p:grpSpPr>
          <a:xfrm>
            <a:off x="9213265" y="1468913"/>
            <a:ext cx="1565668" cy="1749171"/>
            <a:chOff x="6909353" y="1233858"/>
            <a:chExt cx="1309120" cy="1462554"/>
          </a:xfrm>
        </p:grpSpPr>
        <p:sp>
          <p:nvSpPr>
            <p:cNvPr id="67" name="椭圆 66"/>
            <p:cNvSpPr/>
            <p:nvPr/>
          </p:nvSpPr>
          <p:spPr>
            <a:xfrm>
              <a:off x="6909353" y="1233858"/>
              <a:ext cx="1309120" cy="1309120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70" name="矩形 69"/>
            <p:cNvSpPr/>
            <p:nvPr/>
          </p:nvSpPr>
          <p:spPr>
            <a:xfrm>
              <a:off x="6909353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JOHN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73" name="组 72"/>
          <p:cNvGrpSpPr/>
          <p:nvPr/>
        </p:nvGrpSpPr>
        <p:grpSpPr>
          <a:xfrm>
            <a:off x="1535005" y="3555532"/>
            <a:ext cx="1565668" cy="1749171"/>
            <a:chOff x="8673109" y="1233858"/>
            <a:chExt cx="1309120" cy="1462554"/>
          </a:xfrm>
        </p:grpSpPr>
        <p:sp>
          <p:nvSpPr>
            <p:cNvPr id="74" name="椭圆 73"/>
            <p:cNvSpPr/>
            <p:nvPr/>
          </p:nvSpPr>
          <p:spPr>
            <a:xfrm>
              <a:off x="8673109" y="1233858"/>
              <a:ext cx="1309120" cy="1309120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75" name="矩形 74"/>
            <p:cNvSpPr/>
            <p:nvPr/>
          </p:nvSpPr>
          <p:spPr>
            <a:xfrm>
              <a:off x="8673109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JANE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76" name="组 75"/>
          <p:cNvGrpSpPr/>
          <p:nvPr/>
        </p:nvGrpSpPr>
        <p:grpSpPr>
          <a:xfrm>
            <a:off x="3590569" y="3555532"/>
            <a:ext cx="1565668" cy="1749171"/>
            <a:chOff x="10216953" y="1233858"/>
            <a:chExt cx="1309120" cy="1462554"/>
          </a:xfrm>
        </p:grpSpPr>
        <p:sp>
          <p:nvSpPr>
            <p:cNvPr id="77" name="椭圆 76"/>
            <p:cNvSpPr/>
            <p:nvPr/>
          </p:nvSpPr>
          <p:spPr>
            <a:xfrm>
              <a:off x="10216953" y="1233858"/>
              <a:ext cx="1309120" cy="1309120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78" name="矩形 77"/>
            <p:cNvSpPr/>
            <p:nvPr/>
          </p:nvSpPr>
          <p:spPr>
            <a:xfrm>
              <a:off x="10216953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JOHN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79" name="组 78"/>
          <p:cNvGrpSpPr/>
          <p:nvPr/>
        </p:nvGrpSpPr>
        <p:grpSpPr>
          <a:xfrm>
            <a:off x="5646133" y="3555532"/>
            <a:ext cx="1565668" cy="1749171"/>
            <a:chOff x="11718429" y="1233858"/>
            <a:chExt cx="1309120" cy="1462554"/>
          </a:xfrm>
        </p:grpSpPr>
        <p:sp>
          <p:nvSpPr>
            <p:cNvPr id="80" name="椭圆 79"/>
            <p:cNvSpPr/>
            <p:nvPr/>
          </p:nvSpPr>
          <p:spPr>
            <a:xfrm>
              <a:off x="11718429" y="1233858"/>
              <a:ext cx="1309120" cy="1309120"/>
            </a:xfrm>
            <a:prstGeom prst="ellipse">
              <a:avLst/>
            </a:prstGeom>
            <a:blipFill rotWithShape="1">
              <a:blip r:embed="rId9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81" name="矩形 80"/>
            <p:cNvSpPr/>
            <p:nvPr/>
          </p:nvSpPr>
          <p:spPr>
            <a:xfrm>
              <a:off x="11718429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JOHN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82" name="组 81"/>
          <p:cNvGrpSpPr/>
          <p:nvPr/>
        </p:nvGrpSpPr>
        <p:grpSpPr>
          <a:xfrm>
            <a:off x="7701697" y="3555532"/>
            <a:ext cx="1565668" cy="1749171"/>
            <a:chOff x="13259854" y="1233858"/>
            <a:chExt cx="1309120" cy="1462554"/>
          </a:xfrm>
        </p:grpSpPr>
        <p:sp>
          <p:nvSpPr>
            <p:cNvPr id="83" name="椭圆 82"/>
            <p:cNvSpPr/>
            <p:nvPr/>
          </p:nvSpPr>
          <p:spPr>
            <a:xfrm>
              <a:off x="13259854" y="1233858"/>
              <a:ext cx="1309120" cy="1309120"/>
            </a:xfrm>
            <a:prstGeom prst="ellipse">
              <a:avLst/>
            </a:prstGeom>
            <a:blipFill rotWithShape="1">
              <a:blip r:embed="rId10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84" name="矩形 83"/>
            <p:cNvSpPr/>
            <p:nvPr/>
          </p:nvSpPr>
          <p:spPr>
            <a:xfrm>
              <a:off x="13259854" y="2384107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JANE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  <p:grpSp>
        <p:nvGrpSpPr>
          <p:cNvPr id="85" name="组 84"/>
          <p:cNvGrpSpPr/>
          <p:nvPr/>
        </p:nvGrpSpPr>
        <p:grpSpPr>
          <a:xfrm>
            <a:off x="9757263" y="3555532"/>
            <a:ext cx="1565668" cy="1752421"/>
            <a:chOff x="14839802" y="1233858"/>
            <a:chExt cx="1309120" cy="1465272"/>
          </a:xfrm>
        </p:grpSpPr>
        <p:sp>
          <p:nvSpPr>
            <p:cNvPr id="86" name="椭圆 85"/>
            <p:cNvSpPr/>
            <p:nvPr/>
          </p:nvSpPr>
          <p:spPr>
            <a:xfrm>
              <a:off x="14839802" y="1233858"/>
              <a:ext cx="1309120" cy="1309120"/>
            </a:xfrm>
            <a:prstGeom prst="ellipse">
              <a:avLst/>
            </a:prstGeom>
            <a:blipFill rotWithShape="1">
              <a:blip r:embed="rId11"/>
              <a:stretch>
                <a:fillRect/>
              </a:stretch>
            </a:blipFill>
            <a:ln w="76200" cmpd="sng">
              <a:solidFill>
                <a:schemeClr val="tx2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/>
            </a:p>
          </p:txBody>
        </p:sp>
        <p:sp>
          <p:nvSpPr>
            <p:cNvPr id="87" name="矩形 86"/>
            <p:cNvSpPr/>
            <p:nvPr/>
          </p:nvSpPr>
          <p:spPr>
            <a:xfrm>
              <a:off x="14839802" y="2386825"/>
              <a:ext cx="1309120" cy="3123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/>
                <a:t>JANE</a:t>
              </a:r>
              <a:r>
                <a:rPr kumimoji="1" lang="zh-CN" altLang="en-US" sz="1600" b="1" dirty="0"/>
                <a:t> </a:t>
              </a:r>
              <a:r>
                <a:rPr kumimoji="1" lang="en-US" altLang="zh-CN" sz="1600" b="1" dirty="0"/>
                <a:t>DOE</a:t>
              </a:r>
              <a:endParaRPr kumimoji="1"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62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164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Century Gothic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637</TotalTime>
  <Words>44</Words>
  <Application>Microsoft Office PowerPoint</Application>
  <PresentationFormat>自定义</PresentationFormat>
  <Paragraphs>23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宋体</vt:lpstr>
      <vt:lpstr>微软雅黑</vt:lpstr>
      <vt:lpstr>Arial</vt:lpstr>
      <vt:lpstr>Calibri</vt:lpstr>
      <vt:lpstr>Century Gothic</vt:lpstr>
      <vt:lpstr>Office Theme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cp:keywords/>
  <dc:description/>
  <cp:lastModifiedBy>Mloong</cp:lastModifiedBy>
  <cp:revision>77</cp:revision>
  <dcterms:created xsi:type="dcterms:W3CDTF">2010-04-12T23:12:02Z</dcterms:created>
  <dcterms:modified xsi:type="dcterms:W3CDTF">2018-09-10T10:03:22Z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