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6" d="100"/>
          <a:sy n="56" d="100"/>
        </p:scale>
        <p:origin x="40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0CDE4-29E1-4889-9481-5841308BAA1B}" type="datetimeFigureOut">
              <a:rPr lang="zh-CN" altLang="en-US" smtClean="0"/>
              <a:pPr/>
              <a:t>2018/9/10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C21C5-2D02-4C15-B46D-9942C56192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2455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92446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83614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0146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93918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8806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79087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322157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04699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711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05551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0460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235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华文细黑" pitchFamily="2" charset="-122"/>
          <a:ea typeface="华文细黑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华文细黑" pitchFamily="2" charset="-122"/>
          <a:ea typeface="华文细黑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华文细黑" pitchFamily="2" charset="-122"/>
          <a:ea typeface="华文细黑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华文细黑" pitchFamily="2" charset="-122"/>
          <a:ea typeface="华文细黑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华文细黑" pitchFamily="2" charset="-122"/>
          <a:ea typeface="华文细黑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华文细黑" pitchFamily="2" charset="-122"/>
          <a:ea typeface="华文细黑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华文细黑" pitchFamily="2" charset="-122"/>
          <a:ea typeface="华文细黑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华文细黑" pitchFamily="2" charset="-122"/>
          <a:ea typeface="华文细黑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5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28625" y="115888"/>
            <a:ext cx="8229600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CN" altLang="en-US" sz="2800"/>
              <a:t>单击此处添加标题</a:t>
            </a: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2543175" y="3841744"/>
            <a:ext cx="1860550" cy="2114550"/>
          </a:xfrm>
          <a:prstGeom prst="roundRect">
            <a:avLst>
              <a:gd name="adj" fmla="val 5329"/>
            </a:avLst>
          </a:prstGeom>
          <a:solidFill>
            <a:schemeClr val="folHlink">
              <a:alpha val="50195"/>
            </a:schemeClr>
          </a:solidFill>
          <a:ln w="38100" cmpd="dbl">
            <a:solidFill>
              <a:srgbClr val="F8F8F8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2586038" y="3622669"/>
            <a:ext cx="1770062" cy="407988"/>
            <a:chOff x="0" y="0"/>
            <a:chExt cx="1096" cy="210"/>
          </a:xfrm>
        </p:grpSpPr>
        <p:sp>
          <p:nvSpPr>
            <p:cNvPr id="29833" name="AutoShape 5"/>
            <p:cNvSpPr>
              <a:spLocks noChangeArrowheads="1"/>
            </p:cNvSpPr>
            <p:nvPr/>
          </p:nvSpPr>
          <p:spPr bwMode="auto">
            <a:xfrm>
              <a:off x="0" y="0"/>
              <a:ext cx="1094" cy="210"/>
            </a:xfrm>
            <a:prstGeom prst="roundRect">
              <a:avLst>
                <a:gd name="adj" fmla="val 41602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rgbClr val="781C1C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29834" name="Group 6"/>
            <p:cNvGrpSpPr>
              <a:grpSpLocks/>
            </p:cNvGrpSpPr>
            <p:nvPr/>
          </p:nvGrpSpPr>
          <p:grpSpPr bwMode="auto">
            <a:xfrm>
              <a:off x="4" y="31"/>
              <a:ext cx="45" cy="163"/>
              <a:chOff x="0" y="0"/>
              <a:chExt cx="68" cy="198"/>
            </a:xfrm>
          </p:grpSpPr>
          <p:sp>
            <p:nvSpPr>
              <p:cNvPr id="29840" name="AutoShape 7"/>
              <p:cNvSpPr>
                <a:spLocks noChangeArrowheads="1"/>
              </p:cNvSpPr>
              <p:nvPr/>
            </p:nvSpPr>
            <p:spPr bwMode="auto">
              <a:xfrm rot="21332465" flipV="1">
                <a:off x="0" y="0"/>
                <a:ext cx="68" cy="198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841" name="AutoShape 8"/>
              <p:cNvSpPr>
                <a:spLocks noChangeArrowheads="1"/>
              </p:cNvSpPr>
              <p:nvPr/>
            </p:nvSpPr>
            <p:spPr bwMode="auto">
              <a:xfrm rot="21332465" flipV="1">
                <a:off x="4" y="15"/>
                <a:ext cx="42" cy="167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842" name="AutoShape 9"/>
              <p:cNvSpPr>
                <a:spLocks noChangeArrowheads="1"/>
              </p:cNvSpPr>
              <p:nvPr/>
            </p:nvSpPr>
            <p:spPr bwMode="auto">
              <a:xfrm rot="21332465" flipV="1">
                <a:off x="2" y="37"/>
                <a:ext cx="27" cy="123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9835" name="Group 10"/>
            <p:cNvGrpSpPr>
              <a:grpSpLocks/>
            </p:cNvGrpSpPr>
            <p:nvPr/>
          </p:nvGrpSpPr>
          <p:grpSpPr bwMode="auto">
            <a:xfrm>
              <a:off x="1047" y="29"/>
              <a:ext cx="49" cy="172"/>
              <a:chOff x="0" y="0"/>
              <a:chExt cx="68" cy="198"/>
            </a:xfrm>
          </p:grpSpPr>
          <p:sp>
            <p:nvSpPr>
              <p:cNvPr id="29837" name="AutoShape 11"/>
              <p:cNvSpPr>
                <a:spLocks noChangeArrowheads="1"/>
              </p:cNvSpPr>
              <p:nvPr/>
            </p:nvSpPr>
            <p:spPr bwMode="auto">
              <a:xfrm rot="267535" flipH="1" flipV="1">
                <a:off x="0" y="0"/>
                <a:ext cx="68" cy="198"/>
              </a:xfrm>
              <a:prstGeom prst="moon">
                <a:avLst>
                  <a:gd name="adj" fmla="val 20051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838" name="AutoShape 12"/>
              <p:cNvSpPr>
                <a:spLocks noChangeArrowheads="1"/>
              </p:cNvSpPr>
              <p:nvPr/>
            </p:nvSpPr>
            <p:spPr bwMode="auto">
              <a:xfrm rot="267535" flipH="1" flipV="1">
                <a:off x="22" y="15"/>
                <a:ext cx="42" cy="167"/>
              </a:xfrm>
              <a:prstGeom prst="moon">
                <a:avLst>
                  <a:gd name="adj" fmla="val 20051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839" name="AutoShape 13"/>
              <p:cNvSpPr>
                <a:spLocks noChangeArrowheads="1"/>
              </p:cNvSpPr>
              <p:nvPr/>
            </p:nvSpPr>
            <p:spPr bwMode="auto">
              <a:xfrm rot="267535" flipH="1" flipV="1">
                <a:off x="39" y="37"/>
                <a:ext cx="27" cy="123"/>
              </a:xfrm>
              <a:prstGeom prst="moon">
                <a:avLst>
                  <a:gd name="adj" fmla="val 29657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9701" name="AutoShape 15"/>
          <p:cNvSpPr>
            <a:spLocks noChangeArrowheads="1"/>
          </p:cNvSpPr>
          <p:nvPr/>
        </p:nvSpPr>
        <p:spPr bwMode="auto">
          <a:xfrm>
            <a:off x="6632575" y="3841744"/>
            <a:ext cx="1860550" cy="2114550"/>
          </a:xfrm>
          <a:prstGeom prst="roundRect">
            <a:avLst>
              <a:gd name="adj" fmla="val 5329"/>
            </a:avLst>
          </a:prstGeom>
          <a:solidFill>
            <a:schemeClr val="hlink">
              <a:alpha val="50195"/>
            </a:schemeClr>
          </a:solidFill>
          <a:ln w="38100" cmpd="dbl">
            <a:solidFill>
              <a:srgbClr val="F8F8F8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702" name="AutoShape 16"/>
          <p:cNvSpPr>
            <a:spLocks noChangeArrowheads="1"/>
          </p:cNvSpPr>
          <p:nvPr/>
        </p:nvSpPr>
        <p:spPr bwMode="auto">
          <a:xfrm>
            <a:off x="6731000" y="4217982"/>
            <a:ext cx="1658938" cy="336550"/>
          </a:xfrm>
          <a:prstGeom prst="roundRect">
            <a:avLst>
              <a:gd name="adj" fmla="val 32838"/>
            </a:avLst>
          </a:prstGeom>
          <a:solidFill>
            <a:srgbClr val="F8F8F8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703" name="AutoShape 17"/>
          <p:cNvSpPr>
            <a:spLocks noChangeArrowheads="1"/>
          </p:cNvSpPr>
          <p:nvPr/>
        </p:nvSpPr>
        <p:spPr bwMode="auto">
          <a:xfrm>
            <a:off x="6731000" y="4619619"/>
            <a:ext cx="1658938" cy="336550"/>
          </a:xfrm>
          <a:prstGeom prst="roundRect">
            <a:avLst>
              <a:gd name="adj" fmla="val 32838"/>
            </a:avLst>
          </a:prstGeom>
          <a:solidFill>
            <a:srgbClr val="F8F8F8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704" name="AutoShape 18"/>
          <p:cNvSpPr>
            <a:spLocks noChangeArrowheads="1"/>
          </p:cNvSpPr>
          <p:nvPr/>
        </p:nvSpPr>
        <p:spPr bwMode="auto">
          <a:xfrm>
            <a:off x="6731000" y="5021257"/>
            <a:ext cx="1658938" cy="336550"/>
          </a:xfrm>
          <a:prstGeom prst="roundRect">
            <a:avLst>
              <a:gd name="adj" fmla="val 32838"/>
            </a:avLst>
          </a:prstGeom>
          <a:solidFill>
            <a:srgbClr val="F8F8F8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705" name="AutoShape 19"/>
          <p:cNvSpPr>
            <a:spLocks noChangeArrowheads="1"/>
          </p:cNvSpPr>
          <p:nvPr/>
        </p:nvSpPr>
        <p:spPr bwMode="auto">
          <a:xfrm>
            <a:off x="6731000" y="5424482"/>
            <a:ext cx="1658938" cy="336550"/>
          </a:xfrm>
          <a:prstGeom prst="roundRect">
            <a:avLst>
              <a:gd name="adj" fmla="val 32838"/>
            </a:avLst>
          </a:prstGeom>
          <a:solidFill>
            <a:srgbClr val="F8F8F8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706" name="AutoShape 20"/>
          <p:cNvSpPr>
            <a:spLocks noChangeArrowheads="1"/>
          </p:cNvSpPr>
          <p:nvPr/>
        </p:nvSpPr>
        <p:spPr bwMode="auto">
          <a:xfrm>
            <a:off x="4660900" y="3841744"/>
            <a:ext cx="1860550" cy="2114550"/>
          </a:xfrm>
          <a:prstGeom prst="roundRect">
            <a:avLst>
              <a:gd name="adj" fmla="val 5329"/>
            </a:avLst>
          </a:prstGeom>
          <a:solidFill>
            <a:schemeClr val="hlink">
              <a:alpha val="50195"/>
            </a:schemeClr>
          </a:solidFill>
          <a:ln w="38100" cmpd="dbl">
            <a:solidFill>
              <a:srgbClr val="F8F8F8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707" name="AutoShape 21"/>
          <p:cNvSpPr>
            <a:spLocks noChangeArrowheads="1"/>
          </p:cNvSpPr>
          <p:nvPr/>
        </p:nvSpPr>
        <p:spPr bwMode="auto">
          <a:xfrm>
            <a:off x="4759325" y="4217982"/>
            <a:ext cx="1658938" cy="336550"/>
          </a:xfrm>
          <a:prstGeom prst="roundRect">
            <a:avLst>
              <a:gd name="adj" fmla="val 32838"/>
            </a:avLst>
          </a:prstGeom>
          <a:solidFill>
            <a:srgbClr val="F8F8F8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708" name="AutoShape 22"/>
          <p:cNvSpPr>
            <a:spLocks noChangeArrowheads="1"/>
          </p:cNvSpPr>
          <p:nvPr/>
        </p:nvSpPr>
        <p:spPr bwMode="auto">
          <a:xfrm>
            <a:off x="4759325" y="4619619"/>
            <a:ext cx="1658938" cy="336550"/>
          </a:xfrm>
          <a:prstGeom prst="roundRect">
            <a:avLst>
              <a:gd name="adj" fmla="val 32838"/>
            </a:avLst>
          </a:prstGeom>
          <a:solidFill>
            <a:srgbClr val="F8F8F8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709" name="AutoShape 23"/>
          <p:cNvSpPr>
            <a:spLocks noChangeArrowheads="1"/>
          </p:cNvSpPr>
          <p:nvPr/>
        </p:nvSpPr>
        <p:spPr bwMode="auto">
          <a:xfrm>
            <a:off x="4759325" y="5021257"/>
            <a:ext cx="1658938" cy="336550"/>
          </a:xfrm>
          <a:prstGeom prst="roundRect">
            <a:avLst>
              <a:gd name="adj" fmla="val 32838"/>
            </a:avLst>
          </a:prstGeom>
          <a:solidFill>
            <a:srgbClr val="F8F8F8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710" name="AutoShape 24"/>
          <p:cNvSpPr>
            <a:spLocks noChangeArrowheads="1"/>
          </p:cNvSpPr>
          <p:nvPr/>
        </p:nvSpPr>
        <p:spPr bwMode="auto">
          <a:xfrm>
            <a:off x="4759325" y="5424482"/>
            <a:ext cx="1658938" cy="336550"/>
          </a:xfrm>
          <a:prstGeom prst="roundRect">
            <a:avLst>
              <a:gd name="adj" fmla="val 32838"/>
            </a:avLst>
          </a:prstGeom>
          <a:solidFill>
            <a:srgbClr val="F8F8F8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711" name="AutoShape 25"/>
          <p:cNvSpPr>
            <a:spLocks noChangeArrowheads="1"/>
          </p:cNvSpPr>
          <p:nvPr/>
        </p:nvSpPr>
        <p:spPr bwMode="auto">
          <a:xfrm>
            <a:off x="2640013" y="4217982"/>
            <a:ext cx="1660525" cy="336550"/>
          </a:xfrm>
          <a:prstGeom prst="roundRect">
            <a:avLst>
              <a:gd name="adj" fmla="val 32838"/>
            </a:avLst>
          </a:prstGeom>
          <a:solidFill>
            <a:srgbClr val="F8F8F8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712" name="AutoShape 26"/>
          <p:cNvSpPr>
            <a:spLocks noChangeArrowheads="1"/>
          </p:cNvSpPr>
          <p:nvPr/>
        </p:nvSpPr>
        <p:spPr bwMode="auto">
          <a:xfrm>
            <a:off x="2640013" y="4619619"/>
            <a:ext cx="1660525" cy="336550"/>
          </a:xfrm>
          <a:prstGeom prst="roundRect">
            <a:avLst>
              <a:gd name="adj" fmla="val 32838"/>
            </a:avLst>
          </a:prstGeom>
          <a:solidFill>
            <a:srgbClr val="F8F8F8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713" name="AutoShape 27"/>
          <p:cNvSpPr>
            <a:spLocks noChangeArrowheads="1"/>
          </p:cNvSpPr>
          <p:nvPr/>
        </p:nvSpPr>
        <p:spPr bwMode="auto">
          <a:xfrm>
            <a:off x="2640013" y="5021257"/>
            <a:ext cx="1660525" cy="336550"/>
          </a:xfrm>
          <a:prstGeom prst="roundRect">
            <a:avLst>
              <a:gd name="adj" fmla="val 32838"/>
            </a:avLst>
          </a:prstGeom>
          <a:solidFill>
            <a:srgbClr val="F8F8F8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714" name="AutoShape 28"/>
          <p:cNvSpPr>
            <a:spLocks noChangeArrowheads="1"/>
          </p:cNvSpPr>
          <p:nvPr/>
        </p:nvSpPr>
        <p:spPr bwMode="auto">
          <a:xfrm>
            <a:off x="2640013" y="5424482"/>
            <a:ext cx="1660525" cy="336550"/>
          </a:xfrm>
          <a:prstGeom prst="roundRect">
            <a:avLst>
              <a:gd name="adj" fmla="val 32838"/>
            </a:avLst>
          </a:prstGeom>
          <a:solidFill>
            <a:srgbClr val="F8F8F8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715" name="AutoShape 29"/>
          <p:cNvSpPr>
            <a:spLocks noChangeArrowheads="1"/>
          </p:cNvSpPr>
          <p:nvPr/>
        </p:nvSpPr>
        <p:spPr bwMode="auto">
          <a:xfrm>
            <a:off x="571500" y="3841744"/>
            <a:ext cx="1860550" cy="2114550"/>
          </a:xfrm>
          <a:prstGeom prst="roundRect">
            <a:avLst>
              <a:gd name="adj" fmla="val 5329"/>
            </a:avLst>
          </a:prstGeom>
          <a:solidFill>
            <a:schemeClr val="folHlink">
              <a:alpha val="50195"/>
            </a:schemeClr>
          </a:solidFill>
          <a:ln w="38100" cmpd="dbl">
            <a:solidFill>
              <a:srgbClr val="F8F8F8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grpSp>
        <p:nvGrpSpPr>
          <p:cNvPr id="29716" name="Group 30"/>
          <p:cNvGrpSpPr>
            <a:grpSpLocks/>
          </p:cNvGrpSpPr>
          <p:nvPr/>
        </p:nvGrpSpPr>
        <p:grpSpPr bwMode="auto">
          <a:xfrm>
            <a:off x="622300" y="3622669"/>
            <a:ext cx="1770063" cy="407988"/>
            <a:chOff x="0" y="0"/>
            <a:chExt cx="1096" cy="210"/>
          </a:xfrm>
        </p:grpSpPr>
        <p:sp>
          <p:nvSpPr>
            <p:cNvPr id="29823" name="AutoShape 31"/>
            <p:cNvSpPr>
              <a:spLocks noChangeArrowheads="1"/>
            </p:cNvSpPr>
            <p:nvPr/>
          </p:nvSpPr>
          <p:spPr bwMode="auto">
            <a:xfrm>
              <a:off x="0" y="0"/>
              <a:ext cx="1094" cy="210"/>
            </a:xfrm>
            <a:prstGeom prst="roundRect">
              <a:avLst>
                <a:gd name="adj" fmla="val 41602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rgbClr val="781C1C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29824" name="Group 32"/>
            <p:cNvGrpSpPr>
              <a:grpSpLocks/>
            </p:cNvGrpSpPr>
            <p:nvPr/>
          </p:nvGrpSpPr>
          <p:grpSpPr bwMode="auto">
            <a:xfrm>
              <a:off x="4" y="31"/>
              <a:ext cx="45" cy="163"/>
              <a:chOff x="0" y="0"/>
              <a:chExt cx="68" cy="198"/>
            </a:xfrm>
          </p:grpSpPr>
          <p:sp>
            <p:nvSpPr>
              <p:cNvPr id="29830" name="AutoShape 33"/>
              <p:cNvSpPr>
                <a:spLocks noChangeArrowheads="1"/>
              </p:cNvSpPr>
              <p:nvPr/>
            </p:nvSpPr>
            <p:spPr bwMode="auto">
              <a:xfrm rot="21332465" flipV="1">
                <a:off x="0" y="0"/>
                <a:ext cx="68" cy="198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831" name="AutoShape 34"/>
              <p:cNvSpPr>
                <a:spLocks noChangeArrowheads="1"/>
              </p:cNvSpPr>
              <p:nvPr/>
            </p:nvSpPr>
            <p:spPr bwMode="auto">
              <a:xfrm rot="21332465" flipV="1">
                <a:off x="4" y="15"/>
                <a:ext cx="42" cy="167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832" name="AutoShape 35"/>
              <p:cNvSpPr>
                <a:spLocks noChangeArrowheads="1"/>
              </p:cNvSpPr>
              <p:nvPr/>
            </p:nvSpPr>
            <p:spPr bwMode="auto">
              <a:xfrm rot="21332465" flipV="1">
                <a:off x="2" y="37"/>
                <a:ext cx="27" cy="123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9825" name="Group 36"/>
            <p:cNvGrpSpPr>
              <a:grpSpLocks/>
            </p:cNvGrpSpPr>
            <p:nvPr/>
          </p:nvGrpSpPr>
          <p:grpSpPr bwMode="auto">
            <a:xfrm>
              <a:off x="1047" y="29"/>
              <a:ext cx="49" cy="172"/>
              <a:chOff x="0" y="0"/>
              <a:chExt cx="68" cy="198"/>
            </a:xfrm>
          </p:grpSpPr>
          <p:sp>
            <p:nvSpPr>
              <p:cNvPr id="29827" name="AutoShape 37"/>
              <p:cNvSpPr>
                <a:spLocks noChangeArrowheads="1"/>
              </p:cNvSpPr>
              <p:nvPr/>
            </p:nvSpPr>
            <p:spPr bwMode="auto">
              <a:xfrm rot="267535" flipH="1" flipV="1">
                <a:off x="0" y="0"/>
                <a:ext cx="68" cy="198"/>
              </a:xfrm>
              <a:prstGeom prst="moon">
                <a:avLst>
                  <a:gd name="adj" fmla="val 20051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828" name="AutoShape 38"/>
              <p:cNvSpPr>
                <a:spLocks noChangeArrowheads="1"/>
              </p:cNvSpPr>
              <p:nvPr/>
            </p:nvSpPr>
            <p:spPr bwMode="auto">
              <a:xfrm rot="267535" flipH="1" flipV="1">
                <a:off x="22" y="15"/>
                <a:ext cx="42" cy="167"/>
              </a:xfrm>
              <a:prstGeom prst="moon">
                <a:avLst>
                  <a:gd name="adj" fmla="val 20051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829" name="AutoShape 39"/>
              <p:cNvSpPr>
                <a:spLocks noChangeArrowheads="1"/>
              </p:cNvSpPr>
              <p:nvPr/>
            </p:nvSpPr>
            <p:spPr bwMode="auto">
              <a:xfrm rot="267535" flipH="1" flipV="1">
                <a:off x="39" y="37"/>
                <a:ext cx="27" cy="123"/>
              </a:xfrm>
              <a:prstGeom prst="moon">
                <a:avLst>
                  <a:gd name="adj" fmla="val 29657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9717" name="Group 41"/>
          <p:cNvGrpSpPr>
            <a:grpSpLocks/>
          </p:cNvGrpSpPr>
          <p:nvPr/>
        </p:nvGrpSpPr>
        <p:grpSpPr bwMode="auto">
          <a:xfrm>
            <a:off x="4706938" y="3622669"/>
            <a:ext cx="1768475" cy="407988"/>
            <a:chOff x="0" y="0"/>
            <a:chExt cx="1096" cy="210"/>
          </a:xfrm>
        </p:grpSpPr>
        <p:sp>
          <p:nvSpPr>
            <p:cNvPr id="29813" name="AutoShape 42"/>
            <p:cNvSpPr>
              <a:spLocks noChangeArrowheads="1"/>
            </p:cNvSpPr>
            <p:nvPr/>
          </p:nvSpPr>
          <p:spPr bwMode="auto">
            <a:xfrm>
              <a:off x="0" y="0"/>
              <a:ext cx="1094" cy="210"/>
            </a:xfrm>
            <a:prstGeom prst="roundRect">
              <a:avLst>
                <a:gd name="adj" fmla="val 41602"/>
              </a:avLst>
            </a:prstGeom>
            <a:gradFill rotWithShape="1">
              <a:gsLst>
                <a:gs pos="0">
                  <a:schemeClr val="hlink"/>
                </a:gs>
                <a:gs pos="100000">
                  <a:srgbClr val="210002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29814" name="Group 43"/>
            <p:cNvGrpSpPr>
              <a:grpSpLocks/>
            </p:cNvGrpSpPr>
            <p:nvPr/>
          </p:nvGrpSpPr>
          <p:grpSpPr bwMode="auto">
            <a:xfrm>
              <a:off x="4" y="31"/>
              <a:ext cx="45" cy="163"/>
              <a:chOff x="0" y="0"/>
              <a:chExt cx="68" cy="198"/>
            </a:xfrm>
          </p:grpSpPr>
          <p:sp>
            <p:nvSpPr>
              <p:cNvPr id="29820" name="AutoShape 44"/>
              <p:cNvSpPr>
                <a:spLocks noChangeArrowheads="1"/>
              </p:cNvSpPr>
              <p:nvPr/>
            </p:nvSpPr>
            <p:spPr bwMode="auto">
              <a:xfrm rot="21332465" flipV="1">
                <a:off x="0" y="0"/>
                <a:ext cx="68" cy="198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821" name="AutoShape 45"/>
              <p:cNvSpPr>
                <a:spLocks noChangeArrowheads="1"/>
              </p:cNvSpPr>
              <p:nvPr/>
            </p:nvSpPr>
            <p:spPr bwMode="auto">
              <a:xfrm rot="21332465" flipV="1">
                <a:off x="4" y="15"/>
                <a:ext cx="42" cy="167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822" name="AutoShape 46"/>
              <p:cNvSpPr>
                <a:spLocks noChangeArrowheads="1"/>
              </p:cNvSpPr>
              <p:nvPr/>
            </p:nvSpPr>
            <p:spPr bwMode="auto">
              <a:xfrm rot="21332465" flipV="1">
                <a:off x="2" y="37"/>
                <a:ext cx="27" cy="123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9815" name="Group 47"/>
            <p:cNvGrpSpPr>
              <a:grpSpLocks/>
            </p:cNvGrpSpPr>
            <p:nvPr/>
          </p:nvGrpSpPr>
          <p:grpSpPr bwMode="auto">
            <a:xfrm>
              <a:off x="1047" y="29"/>
              <a:ext cx="49" cy="172"/>
              <a:chOff x="0" y="0"/>
              <a:chExt cx="68" cy="198"/>
            </a:xfrm>
          </p:grpSpPr>
          <p:sp>
            <p:nvSpPr>
              <p:cNvPr id="29817" name="AutoShape 48"/>
              <p:cNvSpPr>
                <a:spLocks noChangeArrowheads="1"/>
              </p:cNvSpPr>
              <p:nvPr/>
            </p:nvSpPr>
            <p:spPr bwMode="auto">
              <a:xfrm rot="267535" flipH="1" flipV="1">
                <a:off x="0" y="0"/>
                <a:ext cx="68" cy="198"/>
              </a:xfrm>
              <a:prstGeom prst="moon">
                <a:avLst>
                  <a:gd name="adj" fmla="val 20051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818" name="AutoShape 49"/>
              <p:cNvSpPr>
                <a:spLocks noChangeArrowheads="1"/>
              </p:cNvSpPr>
              <p:nvPr/>
            </p:nvSpPr>
            <p:spPr bwMode="auto">
              <a:xfrm rot="267535" flipH="1" flipV="1">
                <a:off x="22" y="15"/>
                <a:ext cx="42" cy="167"/>
              </a:xfrm>
              <a:prstGeom prst="moon">
                <a:avLst>
                  <a:gd name="adj" fmla="val 20051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819" name="AutoShape 50"/>
              <p:cNvSpPr>
                <a:spLocks noChangeArrowheads="1"/>
              </p:cNvSpPr>
              <p:nvPr/>
            </p:nvSpPr>
            <p:spPr bwMode="auto">
              <a:xfrm rot="267535" flipH="1" flipV="1">
                <a:off x="39" y="37"/>
                <a:ext cx="27" cy="123"/>
              </a:xfrm>
              <a:prstGeom prst="moon">
                <a:avLst>
                  <a:gd name="adj" fmla="val 29657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9718" name="Group 52"/>
          <p:cNvGrpSpPr>
            <a:grpSpLocks/>
          </p:cNvGrpSpPr>
          <p:nvPr/>
        </p:nvGrpSpPr>
        <p:grpSpPr bwMode="auto">
          <a:xfrm>
            <a:off x="6662738" y="3622669"/>
            <a:ext cx="1770062" cy="407988"/>
            <a:chOff x="0" y="0"/>
            <a:chExt cx="1096" cy="210"/>
          </a:xfrm>
        </p:grpSpPr>
        <p:sp>
          <p:nvSpPr>
            <p:cNvPr id="29803" name="AutoShape 53"/>
            <p:cNvSpPr>
              <a:spLocks noChangeArrowheads="1"/>
            </p:cNvSpPr>
            <p:nvPr/>
          </p:nvSpPr>
          <p:spPr bwMode="auto">
            <a:xfrm>
              <a:off x="0" y="0"/>
              <a:ext cx="1094" cy="210"/>
            </a:xfrm>
            <a:prstGeom prst="roundRect">
              <a:avLst>
                <a:gd name="adj" fmla="val 41602"/>
              </a:avLst>
            </a:prstGeom>
            <a:gradFill rotWithShape="1">
              <a:gsLst>
                <a:gs pos="0">
                  <a:schemeClr val="hlink"/>
                </a:gs>
                <a:gs pos="100000">
                  <a:srgbClr val="210002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29804" name="Group 54"/>
            <p:cNvGrpSpPr>
              <a:grpSpLocks/>
            </p:cNvGrpSpPr>
            <p:nvPr/>
          </p:nvGrpSpPr>
          <p:grpSpPr bwMode="auto">
            <a:xfrm>
              <a:off x="4" y="31"/>
              <a:ext cx="45" cy="163"/>
              <a:chOff x="0" y="0"/>
              <a:chExt cx="68" cy="198"/>
            </a:xfrm>
          </p:grpSpPr>
          <p:sp>
            <p:nvSpPr>
              <p:cNvPr id="29810" name="AutoShape 55"/>
              <p:cNvSpPr>
                <a:spLocks noChangeArrowheads="1"/>
              </p:cNvSpPr>
              <p:nvPr/>
            </p:nvSpPr>
            <p:spPr bwMode="auto">
              <a:xfrm rot="21332465" flipV="1">
                <a:off x="0" y="0"/>
                <a:ext cx="68" cy="198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811" name="AutoShape 56"/>
              <p:cNvSpPr>
                <a:spLocks noChangeArrowheads="1"/>
              </p:cNvSpPr>
              <p:nvPr/>
            </p:nvSpPr>
            <p:spPr bwMode="auto">
              <a:xfrm rot="21332465" flipV="1">
                <a:off x="4" y="15"/>
                <a:ext cx="42" cy="167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812" name="AutoShape 57"/>
              <p:cNvSpPr>
                <a:spLocks noChangeArrowheads="1"/>
              </p:cNvSpPr>
              <p:nvPr/>
            </p:nvSpPr>
            <p:spPr bwMode="auto">
              <a:xfrm rot="21332465" flipV="1">
                <a:off x="2" y="37"/>
                <a:ext cx="27" cy="123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9805" name="Group 58"/>
            <p:cNvGrpSpPr>
              <a:grpSpLocks/>
            </p:cNvGrpSpPr>
            <p:nvPr/>
          </p:nvGrpSpPr>
          <p:grpSpPr bwMode="auto">
            <a:xfrm>
              <a:off x="1047" y="29"/>
              <a:ext cx="49" cy="172"/>
              <a:chOff x="0" y="0"/>
              <a:chExt cx="68" cy="198"/>
            </a:xfrm>
          </p:grpSpPr>
          <p:sp>
            <p:nvSpPr>
              <p:cNvPr id="29807" name="AutoShape 59"/>
              <p:cNvSpPr>
                <a:spLocks noChangeArrowheads="1"/>
              </p:cNvSpPr>
              <p:nvPr/>
            </p:nvSpPr>
            <p:spPr bwMode="auto">
              <a:xfrm rot="267535" flipH="1" flipV="1">
                <a:off x="0" y="0"/>
                <a:ext cx="68" cy="198"/>
              </a:xfrm>
              <a:prstGeom prst="moon">
                <a:avLst>
                  <a:gd name="adj" fmla="val 20051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808" name="AutoShape 60"/>
              <p:cNvSpPr>
                <a:spLocks noChangeArrowheads="1"/>
              </p:cNvSpPr>
              <p:nvPr/>
            </p:nvSpPr>
            <p:spPr bwMode="auto">
              <a:xfrm rot="267535" flipH="1" flipV="1">
                <a:off x="22" y="15"/>
                <a:ext cx="42" cy="167"/>
              </a:xfrm>
              <a:prstGeom prst="moon">
                <a:avLst>
                  <a:gd name="adj" fmla="val 20051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809" name="AutoShape 61"/>
              <p:cNvSpPr>
                <a:spLocks noChangeArrowheads="1"/>
              </p:cNvSpPr>
              <p:nvPr/>
            </p:nvSpPr>
            <p:spPr bwMode="auto">
              <a:xfrm rot="267535" flipH="1" flipV="1">
                <a:off x="39" y="37"/>
                <a:ext cx="27" cy="123"/>
              </a:xfrm>
              <a:prstGeom prst="moon">
                <a:avLst>
                  <a:gd name="adj" fmla="val 29657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cxnSp>
        <p:nvCxnSpPr>
          <p:cNvPr id="29719" name="AutoShape 63"/>
          <p:cNvCxnSpPr>
            <a:cxnSpLocks noChangeShapeType="1"/>
          </p:cNvCxnSpPr>
          <p:nvPr/>
        </p:nvCxnSpPr>
        <p:spPr bwMode="auto">
          <a:xfrm rot="5400000">
            <a:off x="3130550" y="1352544"/>
            <a:ext cx="679450" cy="2082800"/>
          </a:xfrm>
          <a:prstGeom prst="bentConnector3">
            <a:avLst>
              <a:gd name="adj1" fmla="val 4953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0" name="AutoShape 64"/>
          <p:cNvCxnSpPr>
            <a:cxnSpLocks noChangeShapeType="1"/>
          </p:cNvCxnSpPr>
          <p:nvPr/>
        </p:nvCxnSpPr>
        <p:spPr bwMode="auto">
          <a:xfrm rot="16200000" flipH="1">
            <a:off x="5192712" y="1373182"/>
            <a:ext cx="677863" cy="2039938"/>
          </a:xfrm>
          <a:prstGeom prst="bentConnector3">
            <a:avLst>
              <a:gd name="adj1" fmla="val 4964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9721" name="Group 65"/>
          <p:cNvGrpSpPr>
            <a:grpSpLocks/>
          </p:cNvGrpSpPr>
          <p:nvPr/>
        </p:nvGrpSpPr>
        <p:grpSpPr bwMode="auto">
          <a:xfrm>
            <a:off x="6199188" y="1247769"/>
            <a:ext cx="1466850" cy="366713"/>
            <a:chOff x="0" y="0"/>
            <a:chExt cx="1096" cy="210"/>
          </a:xfrm>
        </p:grpSpPr>
        <p:sp>
          <p:nvSpPr>
            <p:cNvPr id="29793" name="AutoShape 66"/>
            <p:cNvSpPr>
              <a:spLocks noChangeArrowheads="1"/>
            </p:cNvSpPr>
            <p:nvPr/>
          </p:nvSpPr>
          <p:spPr bwMode="auto">
            <a:xfrm>
              <a:off x="0" y="0"/>
              <a:ext cx="1094" cy="210"/>
            </a:xfrm>
            <a:prstGeom prst="roundRect">
              <a:avLst>
                <a:gd name="adj" fmla="val 41602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7F7F7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29794" name="Group 67"/>
            <p:cNvGrpSpPr>
              <a:grpSpLocks/>
            </p:cNvGrpSpPr>
            <p:nvPr/>
          </p:nvGrpSpPr>
          <p:grpSpPr bwMode="auto">
            <a:xfrm>
              <a:off x="4" y="31"/>
              <a:ext cx="45" cy="163"/>
              <a:chOff x="0" y="0"/>
              <a:chExt cx="68" cy="198"/>
            </a:xfrm>
          </p:grpSpPr>
          <p:sp>
            <p:nvSpPr>
              <p:cNvPr id="29800" name="AutoShape 68"/>
              <p:cNvSpPr>
                <a:spLocks noChangeArrowheads="1"/>
              </p:cNvSpPr>
              <p:nvPr/>
            </p:nvSpPr>
            <p:spPr bwMode="auto">
              <a:xfrm rot="21332465" flipV="1">
                <a:off x="0" y="0"/>
                <a:ext cx="68" cy="198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801" name="AutoShape 69"/>
              <p:cNvSpPr>
                <a:spLocks noChangeArrowheads="1"/>
              </p:cNvSpPr>
              <p:nvPr/>
            </p:nvSpPr>
            <p:spPr bwMode="auto">
              <a:xfrm rot="21332465" flipV="1">
                <a:off x="4" y="15"/>
                <a:ext cx="42" cy="167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802" name="AutoShape 70"/>
              <p:cNvSpPr>
                <a:spLocks noChangeArrowheads="1"/>
              </p:cNvSpPr>
              <p:nvPr/>
            </p:nvSpPr>
            <p:spPr bwMode="auto">
              <a:xfrm rot="21332465" flipV="1">
                <a:off x="2" y="37"/>
                <a:ext cx="27" cy="123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9795" name="Group 71"/>
            <p:cNvGrpSpPr>
              <a:grpSpLocks/>
            </p:cNvGrpSpPr>
            <p:nvPr/>
          </p:nvGrpSpPr>
          <p:grpSpPr bwMode="auto">
            <a:xfrm>
              <a:off x="1047" y="29"/>
              <a:ext cx="49" cy="172"/>
              <a:chOff x="0" y="0"/>
              <a:chExt cx="68" cy="198"/>
            </a:xfrm>
          </p:grpSpPr>
          <p:sp>
            <p:nvSpPr>
              <p:cNvPr id="29797" name="AutoShape 72"/>
              <p:cNvSpPr>
                <a:spLocks noChangeArrowheads="1"/>
              </p:cNvSpPr>
              <p:nvPr/>
            </p:nvSpPr>
            <p:spPr bwMode="auto">
              <a:xfrm rot="267535" flipH="1" flipV="1">
                <a:off x="0" y="0"/>
                <a:ext cx="68" cy="198"/>
              </a:xfrm>
              <a:prstGeom prst="moon">
                <a:avLst>
                  <a:gd name="adj" fmla="val 20051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98" name="AutoShape 73"/>
              <p:cNvSpPr>
                <a:spLocks noChangeArrowheads="1"/>
              </p:cNvSpPr>
              <p:nvPr/>
            </p:nvSpPr>
            <p:spPr bwMode="auto">
              <a:xfrm rot="267535" flipH="1" flipV="1">
                <a:off x="22" y="15"/>
                <a:ext cx="42" cy="167"/>
              </a:xfrm>
              <a:prstGeom prst="moon">
                <a:avLst>
                  <a:gd name="adj" fmla="val 20051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99" name="AutoShape 74"/>
              <p:cNvSpPr>
                <a:spLocks noChangeArrowheads="1"/>
              </p:cNvSpPr>
              <p:nvPr/>
            </p:nvSpPr>
            <p:spPr bwMode="auto">
              <a:xfrm rot="267535" flipH="1" flipV="1">
                <a:off x="39" y="37"/>
                <a:ext cx="27" cy="123"/>
              </a:xfrm>
              <a:prstGeom prst="moon">
                <a:avLst>
                  <a:gd name="adj" fmla="val 29657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grpSp>
        <p:nvGrpSpPr>
          <p:cNvPr id="29722" name="Group 76"/>
          <p:cNvGrpSpPr>
            <a:grpSpLocks/>
          </p:cNvGrpSpPr>
          <p:nvPr/>
        </p:nvGrpSpPr>
        <p:grpSpPr bwMode="auto">
          <a:xfrm>
            <a:off x="6199188" y="1854194"/>
            <a:ext cx="1466850" cy="366713"/>
            <a:chOff x="0" y="0"/>
            <a:chExt cx="1096" cy="210"/>
          </a:xfrm>
        </p:grpSpPr>
        <p:sp>
          <p:nvSpPr>
            <p:cNvPr id="29783" name="AutoShape 77"/>
            <p:cNvSpPr>
              <a:spLocks noChangeArrowheads="1"/>
            </p:cNvSpPr>
            <p:nvPr/>
          </p:nvSpPr>
          <p:spPr bwMode="auto">
            <a:xfrm>
              <a:off x="0" y="0"/>
              <a:ext cx="1094" cy="210"/>
            </a:xfrm>
            <a:prstGeom prst="roundRect">
              <a:avLst>
                <a:gd name="adj" fmla="val 41602"/>
              </a:avLst>
            </a:prstGeom>
            <a:gradFill rotWithShape="1">
              <a:gsLst>
                <a:gs pos="0">
                  <a:srgbClr val="DDDDDD"/>
                </a:gs>
                <a:gs pos="100000">
                  <a:srgbClr val="7F7F7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29784" name="Group 78"/>
            <p:cNvGrpSpPr>
              <a:grpSpLocks/>
            </p:cNvGrpSpPr>
            <p:nvPr/>
          </p:nvGrpSpPr>
          <p:grpSpPr bwMode="auto">
            <a:xfrm>
              <a:off x="4" y="31"/>
              <a:ext cx="45" cy="163"/>
              <a:chOff x="0" y="0"/>
              <a:chExt cx="68" cy="198"/>
            </a:xfrm>
          </p:grpSpPr>
          <p:sp>
            <p:nvSpPr>
              <p:cNvPr id="29790" name="AutoShape 79"/>
              <p:cNvSpPr>
                <a:spLocks noChangeArrowheads="1"/>
              </p:cNvSpPr>
              <p:nvPr/>
            </p:nvSpPr>
            <p:spPr bwMode="auto">
              <a:xfrm rot="21332465" flipV="1">
                <a:off x="0" y="0"/>
                <a:ext cx="68" cy="198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91" name="AutoShape 80"/>
              <p:cNvSpPr>
                <a:spLocks noChangeArrowheads="1"/>
              </p:cNvSpPr>
              <p:nvPr/>
            </p:nvSpPr>
            <p:spPr bwMode="auto">
              <a:xfrm rot="21332465" flipV="1">
                <a:off x="4" y="15"/>
                <a:ext cx="42" cy="167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92" name="AutoShape 81"/>
              <p:cNvSpPr>
                <a:spLocks noChangeArrowheads="1"/>
              </p:cNvSpPr>
              <p:nvPr/>
            </p:nvSpPr>
            <p:spPr bwMode="auto">
              <a:xfrm rot="21332465" flipV="1">
                <a:off x="2" y="37"/>
                <a:ext cx="27" cy="123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9785" name="Group 82"/>
            <p:cNvGrpSpPr>
              <a:grpSpLocks/>
            </p:cNvGrpSpPr>
            <p:nvPr/>
          </p:nvGrpSpPr>
          <p:grpSpPr bwMode="auto">
            <a:xfrm>
              <a:off x="1047" y="29"/>
              <a:ext cx="49" cy="172"/>
              <a:chOff x="0" y="0"/>
              <a:chExt cx="68" cy="198"/>
            </a:xfrm>
          </p:grpSpPr>
          <p:sp>
            <p:nvSpPr>
              <p:cNvPr id="29787" name="AutoShape 83"/>
              <p:cNvSpPr>
                <a:spLocks noChangeArrowheads="1"/>
              </p:cNvSpPr>
              <p:nvPr/>
            </p:nvSpPr>
            <p:spPr bwMode="auto">
              <a:xfrm rot="267535" flipH="1" flipV="1">
                <a:off x="0" y="0"/>
                <a:ext cx="68" cy="198"/>
              </a:xfrm>
              <a:prstGeom prst="moon">
                <a:avLst>
                  <a:gd name="adj" fmla="val 20051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88" name="AutoShape 84"/>
              <p:cNvSpPr>
                <a:spLocks noChangeArrowheads="1"/>
              </p:cNvSpPr>
              <p:nvPr/>
            </p:nvSpPr>
            <p:spPr bwMode="auto">
              <a:xfrm rot="267535" flipH="1" flipV="1">
                <a:off x="22" y="15"/>
                <a:ext cx="42" cy="167"/>
              </a:xfrm>
              <a:prstGeom prst="moon">
                <a:avLst>
                  <a:gd name="adj" fmla="val 20051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89" name="AutoShape 85"/>
              <p:cNvSpPr>
                <a:spLocks noChangeArrowheads="1"/>
              </p:cNvSpPr>
              <p:nvPr/>
            </p:nvSpPr>
            <p:spPr bwMode="auto">
              <a:xfrm rot="267535" flipH="1" flipV="1">
                <a:off x="39" y="37"/>
                <a:ext cx="27" cy="123"/>
              </a:xfrm>
              <a:prstGeom prst="moon">
                <a:avLst>
                  <a:gd name="adj" fmla="val 29657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cxnSp>
        <p:nvCxnSpPr>
          <p:cNvPr id="29723" name="AutoShape 87"/>
          <p:cNvCxnSpPr>
            <a:cxnSpLocks noChangeShapeType="1"/>
          </p:cNvCxnSpPr>
          <p:nvPr/>
        </p:nvCxnSpPr>
        <p:spPr bwMode="auto">
          <a:xfrm rot="5400000">
            <a:off x="1681957" y="2891625"/>
            <a:ext cx="558800" cy="925513"/>
          </a:xfrm>
          <a:prstGeom prst="bentConnector3">
            <a:avLst>
              <a:gd name="adj1" fmla="val 4959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4" name="AutoShape 88"/>
          <p:cNvCxnSpPr>
            <a:cxnSpLocks noChangeShapeType="1"/>
          </p:cNvCxnSpPr>
          <p:nvPr/>
        </p:nvCxnSpPr>
        <p:spPr bwMode="auto">
          <a:xfrm rot="16200000" flipH="1">
            <a:off x="2658269" y="2837650"/>
            <a:ext cx="558800" cy="1030288"/>
          </a:xfrm>
          <a:prstGeom prst="bentConnector3">
            <a:avLst>
              <a:gd name="adj1" fmla="val 4959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9725" name="Group 89"/>
          <p:cNvGrpSpPr>
            <a:grpSpLocks/>
          </p:cNvGrpSpPr>
          <p:nvPr/>
        </p:nvGrpSpPr>
        <p:grpSpPr bwMode="auto">
          <a:xfrm>
            <a:off x="1422400" y="2724144"/>
            <a:ext cx="2033588" cy="365125"/>
            <a:chOff x="0" y="0"/>
            <a:chExt cx="1096" cy="210"/>
          </a:xfrm>
        </p:grpSpPr>
        <p:sp>
          <p:nvSpPr>
            <p:cNvPr id="29773" name="AutoShape 90"/>
            <p:cNvSpPr>
              <a:spLocks noChangeArrowheads="1"/>
            </p:cNvSpPr>
            <p:nvPr/>
          </p:nvSpPr>
          <p:spPr bwMode="auto">
            <a:xfrm>
              <a:off x="0" y="0"/>
              <a:ext cx="1094" cy="210"/>
            </a:xfrm>
            <a:prstGeom prst="roundRect">
              <a:avLst>
                <a:gd name="adj" fmla="val 41602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rgbClr val="781C1C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29774" name="Group 91"/>
            <p:cNvGrpSpPr>
              <a:grpSpLocks/>
            </p:cNvGrpSpPr>
            <p:nvPr/>
          </p:nvGrpSpPr>
          <p:grpSpPr bwMode="auto">
            <a:xfrm>
              <a:off x="4" y="31"/>
              <a:ext cx="45" cy="163"/>
              <a:chOff x="0" y="0"/>
              <a:chExt cx="68" cy="198"/>
            </a:xfrm>
          </p:grpSpPr>
          <p:sp>
            <p:nvSpPr>
              <p:cNvPr id="29780" name="AutoShape 92"/>
              <p:cNvSpPr>
                <a:spLocks noChangeArrowheads="1"/>
              </p:cNvSpPr>
              <p:nvPr/>
            </p:nvSpPr>
            <p:spPr bwMode="auto">
              <a:xfrm rot="21332465" flipV="1">
                <a:off x="0" y="0"/>
                <a:ext cx="68" cy="198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81" name="AutoShape 93"/>
              <p:cNvSpPr>
                <a:spLocks noChangeArrowheads="1"/>
              </p:cNvSpPr>
              <p:nvPr/>
            </p:nvSpPr>
            <p:spPr bwMode="auto">
              <a:xfrm rot="21332465" flipV="1">
                <a:off x="4" y="15"/>
                <a:ext cx="42" cy="167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82" name="AutoShape 94"/>
              <p:cNvSpPr>
                <a:spLocks noChangeArrowheads="1"/>
              </p:cNvSpPr>
              <p:nvPr/>
            </p:nvSpPr>
            <p:spPr bwMode="auto">
              <a:xfrm rot="21332465" flipV="1">
                <a:off x="2" y="37"/>
                <a:ext cx="27" cy="123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9775" name="Group 95"/>
            <p:cNvGrpSpPr>
              <a:grpSpLocks/>
            </p:cNvGrpSpPr>
            <p:nvPr/>
          </p:nvGrpSpPr>
          <p:grpSpPr bwMode="auto">
            <a:xfrm>
              <a:off x="1047" y="29"/>
              <a:ext cx="49" cy="172"/>
              <a:chOff x="0" y="0"/>
              <a:chExt cx="68" cy="198"/>
            </a:xfrm>
          </p:grpSpPr>
          <p:sp>
            <p:nvSpPr>
              <p:cNvPr id="29777" name="AutoShape 96"/>
              <p:cNvSpPr>
                <a:spLocks noChangeArrowheads="1"/>
              </p:cNvSpPr>
              <p:nvPr/>
            </p:nvSpPr>
            <p:spPr bwMode="auto">
              <a:xfrm rot="267535" flipH="1" flipV="1">
                <a:off x="0" y="0"/>
                <a:ext cx="68" cy="198"/>
              </a:xfrm>
              <a:prstGeom prst="moon">
                <a:avLst>
                  <a:gd name="adj" fmla="val 20051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78" name="AutoShape 97"/>
              <p:cNvSpPr>
                <a:spLocks noChangeArrowheads="1"/>
              </p:cNvSpPr>
              <p:nvPr/>
            </p:nvSpPr>
            <p:spPr bwMode="auto">
              <a:xfrm rot="267535" flipH="1" flipV="1">
                <a:off x="22" y="15"/>
                <a:ext cx="42" cy="167"/>
              </a:xfrm>
              <a:prstGeom prst="moon">
                <a:avLst>
                  <a:gd name="adj" fmla="val 20051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79" name="AutoShape 98"/>
              <p:cNvSpPr>
                <a:spLocks noChangeArrowheads="1"/>
              </p:cNvSpPr>
              <p:nvPr/>
            </p:nvSpPr>
            <p:spPr bwMode="auto">
              <a:xfrm rot="267535" flipH="1" flipV="1">
                <a:off x="39" y="37"/>
                <a:ext cx="27" cy="123"/>
              </a:xfrm>
              <a:prstGeom prst="moon">
                <a:avLst>
                  <a:gd name="adj" fmla="val 29657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cxnSp>
        <p:nvCxnSpPr>
          <p:cNvPr id="29726" name="AutoShape 100"/>
          <p:cNvCxnSpPr>
            <a:cxnSpLocks noChangeShapeType="1"/>
          </p:cNvCxnSpPr>
          <p:nvPr/>
        </p:nvCxnSpPr>
        <p:spPr bwMode="auto">
          <a:xfrm rot="5400000">
            <a:off x="5784057" y="2870988"/>
            <a:ext cx="560387" cy="962025"/>
          </a:xfrm>
          <a:prstGeom prst="bentConnector3">
            <a:avLst>
              <a:gd name="adj1" fmla="val 4945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7" name="AutoShape 101"/>
          <p:cNvCxnSpPr>
            <a:cxnSpLocks noChangeShapeType="1"/>
          </p:cNvCxnSpPr>
          <p:nvPr/>
        </p:nvCxnSpPr>
        <p:spPr bwMode="auto">
          <a:xfrm rot="16200000" flipH="1">
            <a:off x="6761163" y="2855906"/>
            <a:ext cx="560388" cy="995363"/>
          </a:xfrm>
          <a:prstGeom prst="bentConnector3">
            <a:avLst>
              <a:gd name="adj1" fmla="val 4945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8" name="AutoShape 102"/>
          <p:cNvCxnSpPr>
            <a:cxnSpLocks noChangeShapeType="1"/>
          </p:cNvCxnSpPr>
          <p:nvPr/>
        </p:nvCxnSpPr>
        <p:spPr bwMode="auto">
          <a:xfrm flipV="1">
            <a:off x="5226050" y="1446207"/>
            <a:ext cx="977900" cy="282575"/>
          </a:xfrm>
          <a:prstGeom prst="bentConnector3">
            <a:avLst>
              <a:gd name="adj1" fmla="val 4935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9" name="AutoShape 103"/>
          <p:cNvCxnSpPr>
            <a:cxnSpLocks noChangeShapeType="1"/>
          </p:cNvCxnSpPr>
          <p:nvPr/>
        </p:nvCxnSpPr>
        <p:spPr bwMode="auto">
          <a:xfrm>
            <a:off x="5226050" y="1728782"/>
            <a:ext cx="977900" cy="323850"/>
          </a:xfrm>
          <a:prstGeom prst="bentConnector3">
            <a:avLst>
              <a:gd name="adj1" fmla="val 4935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9730" name="Group 104"/>
          <p:cNvGrpSpPr>
            <a:grpSpLocks/>
          </p:cNvGrpSpPr>
          <p:nvPr/>
        </p:nvGrpSpPr>
        <p:grpSpPr bwMode="auto">
          <a:xfrm>
            <a:off x="5543550" y="2724144"/>
            <a:ext cx="2035175" cy="365125"/>
            <a:chOff x="0" y="0"/>
            <a:chExt cx="1096" cy="210"/>
          </a:xfrm>
        </p:grpSpPr>
        <p:sp>
          <p:nvSpPr>
            <p:cNvPr id="29763" name="AutoShape 105"/>
            <p:cNvSpPr>
              <a:spLocks noChangeArrowheads="1"/>
            </p:cNvSpPr>
            <p:nvPr/>
          </p:nvSpPr>
          <p:spPr bwMode="auto">
            <a:xfrm>
              <a:off x="0" y="0"/>
              <a:ext cx="1094" cy="210"/>
            </a:xfrm>
            <a:prstGeom prst="roundRect">
              <a:avLst>
                <a:gd name="adj" fmla="val 41602"/>
              </a:avLst>
            </a:prstGeom>
            <a:gradFill rotWithShape="1">
              <a:gsLst>
                <a:gs pos="0">
                  <a:schemeClr val="hlink"/>
                </a:gs>
                <a:gs pos="100000">
                  <a:srgbClr val="210002"/>
                </a:gs>
              </a:gsLst>
              <a:lin ang="5400000" scaled="1"/>
            </a:gradFill>
            <a:ln>
              <a:noFill/>
            </a:ln>
            <a:effectLst>
              <a:outerShdw dist="35921" dir="2700000" algn="ctr" rotWithShape="0">
                <a:srgbClr val="1C1C1C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  <p:grpSp>
          <p:nvGrpSpPr>
            <p:cNvPr id="29764" name="Group 106"/>
            <p:cNvGrpSpPr>
              <a:grpSpLocks/>
            </p:cNvGrpSpPr>
            <p:nvPr/>
          </p:nvGrpSpPr>
          <p:grpSpPr bwMode="auto">
            <a:xfrm>
              <a:off x="4" y="31"/>
              <a:ext cx="45" cy="163"/>
              <a:chOff x="0" y="0"/>
              <a:chExt cx="68" cy="198"/>
            </a:xfrm>
          </p:grpSpPr>
          <p:sp>
            <p:nvSpPr>
              <p:cNvPr id="29770" name="AutoShape 107"/>
              <p:cNvSpPr>
                <a:spLocks noChangeArrowheads="1"/>
              </p:cNvSpPr>
              <p:nvPr/>
            </p:nvSpPr>
            <p:spPr bwMode="auto">
              <a:xfrm rot="21332465" flipV="1">
                <a:off x="0" y="0"/>
                <a:ext cx="68" cy="198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71" name="AutoShape 108"/>
              <p:cNvSpPr>
                <a:spLocks noChangeArrowheads="1"/>
              </p:cNvSpPr>
              <p:nvPr/>
            </p:nvSpPr>
            <p:spPr bwMode="auto">
              <a:xfrm rot="21332465" flipV="1">
                <a:off x="4" y="15"/>
                <a:ext cx="42" cy="167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72" name="AutoShape 109"/>
              <p:cNvSpPr>
                <a:spLocks noChangeArrowheads="1"/>
              </p:cNvSpPr>
              <p:nvPr/>
            </p:nvSpPr>
            <p:spPr bwMode="auto">
              <a:xfrm rot="21332465" flipV="1">
                <a:off x="2" y="37"/>
                <a:ext cx="27" cy="123"/>
              </a:xfrm>
              <a:prstGeom prst="moon">
                <a:avLst>
                  <a:gd name="adj" fmla="val 20051"/>
                </a:avLst>
              </a:prstGeom>
              <a:solidFill>
                <a:srgbClr val="FFFFFF">
                  <a:alpha val="3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29765" name="Group 110"/>
            <p:cNvGrpSpPr>
              <a:grpSpLocks/>
            </p:cNvGrpSpPr>
            <p:nvPr/>
          </p:nvGrpSpPr>
          <p:grpSpPr bwMode="auto">
            <a:xfrm>
              <a:off x="1047" y="29"/>
              <a:ext cx="49" cy="172"/>
              <a:chOff x="0" y="0"/>
              <a:chExt cx="68" cy="198"/>
            </a:xfrm>
          </p:grpSpPr>
          <p:sp>
            <p:nvSpPr>
              <p:cNvPr id="29767" name="AutoShape 111"/>
              <p:cNvSpPr>
                <a:spLocks noChangeArrowheads="1"/>
              </p:cNvSpPr>
              <p:nvPr/>
            </p:nvSpPr>
            <p:spPr bwMode="auto">
              <a:xfrm rot="267535" flipH="1" flipV="1">
                <a:off x="0" y="0"/>
                <a:ext cx="68" cy="198"/>
              </a:xfrm>
              <a:prstGeom prst="moon">
                <a:avLst>
                  <a:gd name="adj" fmla="val 20051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68" name="AutoShape 112"/>
              <p:cNvSpPr>
                <a:spLocks noChangeArrowheads="1"/>
              </p:cNvSpPr>
              <p:nvPr/>
            </p:nvSpPr>
            <p:spPr bwMode="auto">
              <a:xfrm rot="267535" flipH="1" flipV="1">
                <a:off x="22" y="15"/>
                <a:ext cx="42" cy="167"/>
              </a:xfrm>
              <a:prstGeom prst="moon">
                <a:avLst>
                  <a:gd name="adj" fmla="val 20051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29769" name="AutoShape 113"/>
              <p:cNvSpPr>
                <a:spLocks noChangeArrowheads="1"/>
              </p:cNvSpPr>
              <p:nvPr/>
            </p:nvSpPr>
            <p:spPr bwMode="auto">
              <a:xfrm rot="267535" flipH="1" flipV="1">
                <a:off x="39" y="37"/>
                <a:ext cx="27" cy="123"/>
              </a:xfrm>
              <a:prstGeom prst="moon">
                <a:avLst>
                  <a:gd name="adj" fmla="val 29657"/>
                </a:avLst>
              </a:prstGeom>
              <a:solidFill>
                <a:srgbClr val="333333">
                  <a:alpha val="2000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buNone/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9731" name="AutoShape 115"/>
          <p:cNvSpPr>
            <a:spLocks noChangeArrowheads="1"/>
          </p:cNvSpPr>
          <p:nvPr/>
        </p:nvSpPr>
        <p:spPr bwMode="auto">
          <a:xfrm>
            <a:off x="668338" y="4217982"/>
            <a:ext cx="1660525" cy="336550"/>
          </a:xfrm>
          <a:prstGeom prst="roundRect">
            <a:avLst>
              <a:gd name="adj" fmla="val 32838"/>
            </a:avLst>
          </a:prstGeom>
          <a:solidFill>
            <a:srgbClr val="F8F8F8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732" name="AutoShape 116"/>
          <p:cNvSpPr>
            <a:spLocks noChangeArrowheads="1"/>
          </p:cNvSpPr>
          <p:nvPr/>
        </p:nvSpPr>
        <p:spPr bwMode="auto">
          <a:xfrm>
            <a:off x="668338" y="4619619"/>
            <a:ext cx="1660525" cy="336550"/>
          </a:xfrm>
          <a:prstGeom prst="roundRect">
            <a:avLst>
              <a:gd name="adj" fmla="val 32838"/>
            </a:avLst>
          </a:prstGeom>
          <a:solidFill>
            <a:srgbClr val="F8F8F8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733" name="AutoShape 117"/>
          <p:cNvSpPr>
            <a:spLocks noChangeArrowheads="1"/>
          </p:cNvSpPr>
          <p:nvPr/>
        </p:nvSpPr>
        <p:spPr bwMode="auto">
          <a:xfrm>
            <a:off x="668338" y="5021257"/>
            <a:ext cx="1660525" cy="336550"/>
          </a:xfrm>
          <a:prstGeom prst="roundRect">
            <a:avLst>
              <a:gd name="adj" fmla="val 32838"/>
            </a:avLst>
          </a:prstGeom>
          <a:solidFill>
            <a:srgbClr val="F8F8F8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734" name="AutoShape 118"/>
          <p:cNvSpPr>
            <a:spLocks noChangeArrowheads="1"/>
          </p:cNvSpPr>
          <p:nvPr/>
        </p:nvSpPr>
        <p:spPr bwMode="auto">
          <a:xfrm>
            <a:off x="668338" y="5424482"/>
            <a:ext cx="1660525" cy="336550"/>
          </a:xfrm>
          <a:prstGeom prst="roundRect">
            <a:avLst>
              <a:gd name="adj" fmla="val 32838"/>
            </a:avLst>
          </a:prstGeom>
          <a:solidFill>
            <a:srgbClr val="F8F8F8"/>
          </a:solidFill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761" name="AutoShape 120"/>
          <p:cNvSpPr>
            <a:spLocks noChangeArrowheads="1"/>
          </p:cNvSpPr>
          <p:nvPr/>
        </p:nvSpPr>
        <p:spPr bwMode="auto">
          <a:xfrm>
            <a:off x="3795713" y="1401757"/>
            <a:ext cx="1430337" cy="652462"/>
          </a:xfrm>
          <a:prstGeom prst="roundRect">
            <a:avLst>
              <a:gd name="adj" fmla="val 13181"/>
            </a:avLst>
          </a:prstGeom>
          <a:gradFill rotWithShape="1">
            <a:gsLst>
              <a:gs pos="0">
                <a:schemeClr val="accent2"/>
              </a:gs>
              <a:gs pos="100000">
                <a:srgbClr val="6C0007"/>
              </a:gs>
            </a:gsLst>
            <a:lin ang="5400000" scaled="1"/>
          </a:gradFill>
          <a:ln>
            <a:noFill/>
          </a:ln>
          <a:effectLst>
            <a:outerShdw dist="35921" dir="2700000" algn="ctr" rotWithShape="0">
              <a:srgbClr val="1C1C1C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9736" name="Rectangle 122"/>
          <p:cNvSpPr>
            <a:spLocks noChangeArrowheads="1"/>
          </p:cNvSpPr>
          <p:nvPr/>
        </p:nvSpPr>
        <p:spPr bwMode="auto">
          <a:xfrm>
            <a:off x="4170363" y="1531932"/>
            <a:ext cx="735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>
                <a:solidFill>
                  <a:srgbClr val="FEFFFF"/>
                </a:solidFill>
              </a:rPr>
              <a:t>CEO</a:t>
            </a:r>
          </a:p>
        </p:txBody>
      </p:sp>
      <p:sp>
        <p:nvSpPr>
          <p:cNvPr id="29737" name="Rectangle 123"/>
          <p:cNvSpPr>
            <a:spLocks noChangeArrowheads="1"/>
          </p:cNvSpPr>
          <p:nvPr/>
        </p:nvSpPr>
        <p:spPr bwMode="auto">
          <a:xfrm>
            <a:off x="6256338" y="1260469"/>
            <a:ext cx="13255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rgbClr val="000000"/>
                </a:solidFill>
              </a:rPr>
              <a:t>Text in here</a:t>
            </a:r>
          </a:p>
        </p:txBody>
      </p:sp>
      <p:sp>
        <p:nvSpPr>
          <p:cNvPr id="29738" name="Rectangle 124"/>
          <p:cNvSpPr>
            <a:spLocks noChangeArrowheads="1"/>
          </p:cNvSpPr>
          <p:nvPr/>
        </p:nvSpPr>
        <p:spPr bwMode="auto">
          <a:xfrm>
            <a:off x="6276975" y="1865307"/>
            <a:ext cx="1325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600" b="1" dirty="0">
                <a:solidFill>
                  <a:srgbClr val="000000"/>
                </a:solidFill>
              </a:rPr>
              <a:t>Text in here</a:t>
            </a:r>
          </a:p>
        </p:txBody>
      </p:sp>
      <p:sp>
        <p:nvSpPr>
          <p:cNvPr id="29739" name="Rectangle 125"/>
          <p:cNvSpPr>
            <a:spLocks noChangeArrowheads="1"/>
          </p:cNvSpPr>
          <p:nvPr/>
        </p:nvSpPr>
        <p:spPr bwMode="auto">
          <a:xfrm>
            <a:off x="1695450" y="2709857"/>
            <a:ext cx="146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FEFFFF"/>
                </a:solidFill>
              </a:rPr>
              <a:t>Text in here</a:t>
            </a:r>
          </a:p>
        </p:txBody>
      </p:sp>
      <p:sp>
        <p:nvSpPr>
          <p:cNvPr id="29740" name="Rectangle 126"/>
          <p:cNvSpPr>
            <a:spLocks noChangeArrowheads="1"/>
          </p:cNvSpPr>
          <p:nvPr/>
        </p:nvSpPr>
        <p:spPr bwMode="auto">
          <a:xfrm>
            <a:off x="5815013" y="2709857"/>
            <a:ext cx="1466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FEFFFF"/>
                </a:solidFill>
              </a:rPr>
              <a:t>Text in here</a:t>
            </a:r>
          </a:p>
        </p:txBody>
      </p:sp>
      <p:sp>
        <p:nvSpPr>
          <p:cNvPr id="29741" name="Rectangle 127"/>
          <p:cNvSpPr>
            <a:spLocks noChangeArrowheads="1"/>
          </p:cNvSpPr>
          <p:nvPr/>
        </p:nvSpPr>
        <p:spPr bwMode="auto">
          <a:xfrm>
            <a:off x="755650" y="3635369"/>
            <a:ext cx="146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FEFFFF"/>
                </a:solidFill>
              </a:rPr>
              <a:t>Text in here</a:t>
            </a:r>
          </a:p>
        </p:txBody>
      </p:sp>
      <p:sp>
        <p:nvSpPr>
          <p:cNvPr id="29742" name="Rectangle 128"/>
          <p:cNvSpPr>
            <a:spLocks noChangeArrowheads="1"/>
          </p:cNvSpPr>
          <p:nvPr/>
        </p:nvSpPr>
        <p:spPr bwMode="auto">
          <a:xfrm>
            <a:off x="2709863" y="3635369"/>
            <a:ext cx="146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FEFFFF"/>
                </a:solidFill>
              </a:rPr>
              <a:t>Text in here</a:t>
            </a:r>
          </a:p>
        </p:txBody>
      </p:sp>
      <p:sp>
        <p:nvSpPr>
          <p:cNvPr id="29743" name="Rectangle 129"/>
          <p:cNvSpPr>
            <a:spLocks noChangeArrowheads="1"/>
          </p:cNvSpPr>
          <p:nvPr/>
        </p:nvSpPr>
        <p:spPr bwMode="auto">
          <a:xfrm>
            <a:off x="4843463" y="3635369"/>
            <a:ext cx="146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 dirty="0">
                <a:solidFill>
                  <a:srgbClr val="FEFFFF"/>
                </a:solidFill>
              </a:rPr>
              <a:t>Text in here</a:t>
            </a:r>
          </a:p>
        </p:txBody>
      </p:sp>
      <p:sp>
        <p:nvSpPr>
          <p:cNvPr id="29744" name="Rectangle 130"/>
          <p:cNvSpPr>
            <a:spLocks noChangeArrowheads="1"/>
          </p:cNvSpPr>
          <p:nvPr/>
        </p:nvSpPr>
        <p:spPr bwMode="auto">
          <a:xfrm>
            <a:off x="6805613" y="3635369"/>
            <a:ext cx="146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EFFFF"/>
                </a:solidFill>
              </a:rPr>
              <a:t>Text in here</a:t>
            </a:r>
          </a:p>
        </p:txBody>
      </p:sp>
      <p:sp>
        <p:nvSpPr>
          <p:cNvPr id="29745" name="Rectangle 131"/>
          <p:cNvSpPr>
            <a:spLocks noChangeArrowheads="1"/>
          </p:cNvSpPr>
          <p:nvPr/>
        </p:nvSpPr>
        <p:spPr bwMode="auto">
          <a:xfrm>
            <a:off x="838200" y="4213219"/>
            <a:ext cx="1325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600" b="1">
                <a:solidFill>
                  <a:srgbClr val="000000"/>
                </a:solidFill>
              </a:rPr>
              <a:t>Text in here</a:t>
            </a:r>
          </a:p>
        </p:txBody>
      </p:sp>
      <p:sp>
        <p:nvSpPr>
          <p:cNvPr id="29746" name="Rectangle 132"/>
          <p:cNvSpPr>
            <a:spLocks noChangeArrowheads="1"/>
          </p:cNvSpPr>
          <p:nvPr/>
        </p:nvSpPr>
        <p:spPr bwMode="auto">
          <a:xfrm>
            <a:off x="838200" y="4621207"/>
            <a:ext cx="1325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600" b="1">
                <a:solidFill>
                  <a:srgbClr val="000000"/>
                </a:solidFill>
              </a:rPr>
              <a:t>Text in here</a:t>
            </a:r>
          </a:p>
        </p:txBody>
      </p:sp>
      <p:sp>
        <p:nvSpPr>
          <p:cNvPr id="29747" name="Rectangle 133"/>
          <p:cNvSpPr>
            <a:spLocks noChangeArrowheads="1"/>
          </p:cNvSpPr>
          <p:nvPr/>
        </p:nvSpPr>
        <p:spPr bwMode="auto">
          <a:xfrm>
            <a:off x="838200" y="5011732"/>
            <a:ext cx="1325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600" b="1">
                <a:solidFill>
                  <a:srgbClr val="000000"/>
                </a:solidFill>
              </a:rPr>
              <a:t>Text in here</a:t>
            </a:r>
          </a:p>
        </p:txBody>
      </p:sp>
      <p:sp>
        <p:nvSpPr>
          <p:cNvPr id="29748" name="Rectangle 134"/>
          <p:cNvSpPr>
            <a:spLocks noChangeArrowheads="1"/>
          </p:cNvSpPr>
          <p:nvPr/>
        </p:nvSpPr>
        <p:spPr bwMode="auto">
          <a:xfrm>
            <a:off x="838200" y="5430832"/>
            <a:ext cx="13255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600" b="1">
                <a:solidFill>
                  <a:srgbClr val="000000"/>
                </a:solidFill>
              </a:rPr>
              <a:t>Text in here</a:t>
            </a:r>
          </a:p>
        </p:txBody>
      </p:sp>
      <p:sp>
        <p:nvSpPr>
          <p:cNvPr id="29749" name="Rectangle 135"/>
          <p:cNvSpPr>
            <a:spLocks noChangeArrowheads="1"/>
          </p:cNvSpPr>
          <p:nvPr/>
        </p:nvSpPr>
        <p:spPr bwMode="auto">
          <a:xfrm>
            <a:off x="2795588" y="4213219"/>
            <a:ext cx="13255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600" b="1">
                <a:solidFill>
                  <a:srgbClr val="000000"/>
                </a:solidFill>
              </a:rPr>
              <a:t>Text in here</a:t>
            </a:r>
          </a:p>
        </p:txBody>
      </p:sp>
      <p:sp>
        <p:nvSpPr>
          <p:cNvPr id="29750" name="Rectangle 136"/>
          <p:cNvSpPr>
            <a:spLocks noChangeArrowheads="1"/>
          </p:cNvSpPr>
          <p:nvPr/>
        </p:nvSpPr>
        <p:spPr bwMode="auto">
          <a:xfrm>
            <a:off x="2795588" y="4621207"/>
            <a:ext cx="13255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600" b="1">
                <a:solidFill>
                  <a:srgbClr val="000000"/>
                </a:solidFill>
              </a:rPr>
              <a:t>Text in here</a:t>
            </a:r>
          </a:p>
        </p:txBody>
      </p:sp>
      <p:sp>
        <p:nvSpPr>
          <p:cNvPr id="29751" name="Rectangle 137"/>
          <p:cNvSpPr>
            <a:spLocks noChangeArrowheads="1"/>
          </p:cNvSpPr>
          <p:nvPr/>
        </p:nvSpPr>
        <p:spPr bwMode="auto">
          <a:xfrm>
            <a:off x="2795588" y="5011732"/>
            <a:ext cx="13255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600" b="1">
                <a:solidFill>
                  <a:srgbClr val="000000"/>
                </a:solidFill>
              </a:rPr>
              <a:t>Text in here</a:t>
            </a:r>
          </a:p>
        </p:txBody>
      </p:sp>
      <p:sp>
        <p:nvSpPr>
          <p:cNvPr id="29752" name="Rectangle 138"/>
          <p:cNvSpPr>
            <a:spLocks noChangeArrowheads="1"/>
          </p:cNvSpPr>
          <p:nvPr/>
        </p:nvSpPr>
        <p:spPr bwMode="auto">
          <a:xfrm>
            <a:off x="2795588" y="5430832"/>
            <a:ext cx="13255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600" b="1">
                <a:solidFill>
                  <a:srgbClr val="000000"/>
                </a:solidFill>
              </a:rPr>
              <a:t>Text in here</a:t>
            </a:r>
          </a:p>
        </p:txBody>
      </p:sp>
      <p:sp>
        <p:nvSpPr>
          <p:cNvPr id="29753" name="Rectangle 139"/>
          <p:cNvSpPr>
            <a:spLocks noChangeArrowheads="1"/>
          </p:cNvSpPr>
          <p:nvPr/>
        </p:nvSpPr>
        <p:spPr bwMode="auto">
          <a:xfrm>
            <a:off x="4948238" y="4213219"/>
            <a:ext cx="13255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600" b="1">
                <a:solidFill>
                  <a:srgbClr val="000000"/>
                </a:solidFill>
              </a:rPr>
              <a:t>Text in here</a:t>
            </a:r>
          </a:p>
        </p:txBody>
      </p:sp>
      <p:sp>
        <p:nvSpPr>
          <p:cNvPr id="29754" name="Rectangle 140"/>
          <p:cNvSpPr>
            <a:spLocks noChangeArrowheads="1"/>
          </p:cNvSpPr>
          <p:nvPr/>
        </p:nvSpPr>
        <p:spPr bwMode="auto">
          <a:xfrm>
            <a:off x="4948238" y="4621207"/>
            <a:ext cx="13255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600" b="1">
                <a:solidFill>
                  <a:srgbClr val="000000"/>
                </a:solidFill>
              </a:rPr>
              <a:t>Text in here</a:t>
            </a:r>
          </a:p>
        </p:txBody>
      </p:sp>
      <p:sp>
        <p:nvSpPr>
          <p:cNvPr id="29755" name="Rectangle 141"/>
          <p:cNvSpPr>
            <a:spLocks noChangeArrowheads="1"/>
          </p:cNvSpPr>
          <p:nvPr/>
        </p:nvSpPr>
        <p:spPr bwMode="auto">
          <a:xfrm>
            <a:off x="4948238" y="5011732"/>
            <a:ext cx="13255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600" b="1">
                <a:solidFill>
                  <a:srgbClr val="000000"/>
                </a:solidFill>
              </a:rPr>
              <a:t>Text in here</a:t>
            </a:r>
          </a:p>
        </p:txBody>
      </p:sp>
      <p:sp>
        <p:nvSpPr>
          <p:cNvPr id="29756" name="Rectangle 142"/>
          <p:cNvSpPr>
            <a:spLocks noChangeArrowheads="1"/>
          </p:cNvSpPr>
          <p:nvPr/>
        </p:nvSpPr>
        <p:spPr bwMode="auto">
          <a:xfrm>
            <a:off x="4948238" y="5430832"/>
            <a:ext cx="13255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600" b="1">
                <a:solidFill>
                  <a:srgbClr val="000000"/>
                </a:solidFill>
              </a:rPr>
              <a:t>Text in here</a:t>
            </a:r>
          </a:p>
        </p:txBody>
      </p:sp>
      <p:sp>
        <p:nvSpPr>
          <p:cNvPr id="29757" name="Rectangle 143"/>
          <p:cNvSpPr>
            <a:spLocks noChangeArrowheads="1"/>
          </p:cNvSpPr>
          <p:nvPr/>
        </p:nvSpPr>
        <p:spPr bwMode="auto">
          <a:xfrm>
            <a:off x="6910388" y="4213219"/>
            <a:ext cx="13255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600" b="1">
                <a:solidFill>
                  <a:srgbClr val="000000"/>
                </a:solidFill>
              </a:rPr>
              <a:t>Text in here</a:t>
            </a:r>
          </a:p>
        </p:txBody>
      </p:sp>
      <p:sp>
        <p:nvSpPr>
          <p:cNvPr id="29758" name="Rectangle 144"/>
          <p:cNvSpPr>
            <a:spLocks noChangeArrowheads="1"/>
          </p:cNvSpPr>
          <p:nvPr/>
        </p:nvSpPr>
        <p:spPr bwMode="auto">
          <a:xfrm>
            <a:off x="6910388" y="4621207"/>
            <a:ext cx="13255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600" b="1">
                <a:solidFill>
                  <a:srgbClr val="000000"/>
                </a:solidFill>
              </a:rPr>
              <a:t>Text in here</a:t>
            </a:r>
          </a:p>
        </p:txBody>
      </p:sp>
      <p:sp>
        <p:nvSpPr>
          <p:cNvPr id="29759" name="Rectangle 145"/>
          <p:cNvSpPr>
            <a:spLocks noChangeArrowheads="1"/>
          </p:cNvSpPr>
          <p:nvPr/>
        </p:nvSpPr>
        <p:spPr bwMode="auto">
          <a:xfrm>
            <a:off x="6910388" y="5011732"/>
            <a:ext cx="13255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600" b="1">
                <a:solidFill>
                  <a:srgbClr val="000000"/>
                </a:solidFill>
              </a:rPr>
              <a:t>Text in here</a:t>
            </a:r>
          </a:p>
        </p:txBody>
      </p:sp>
      <p:sp>
        <p:nvSpPr>
          <p:cNvPr id="29760" name="Rectangle 146"/>
          <p:cNvSpPr>
            <a:spLocks noChangeArrowheads="1"/>
          </p:cNvSpPr>
          <p:nvPr/>
        </p:nvSpPr>
        <p:spPr bwMode="auto">
          <a:xfrm>
            <a:off x="6910388" y="5430832"/>
            <a:ext cx="13255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1600" b="1">
                <a:solidFill>
                  <a:srgbClr val="000000"/>
                </a:solidFill>
              </a:rPr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3106960901"/>
      </p:ext>
    </p:extLst>
  </p:cSld>
  <p:clrMapOvr>
    <a:masterClrMapping/>
  </p:clrMapOvr>
</p:sld>
</file>

<file path=ppt/theme/theme1.xml><?xml version="1.0" encoding="utf-8"?>
<a:theme xmlns:a="http://schemas.openxmlformats.org/drawingml/2006/main" name="问号">
  <a:themeElements>
    <a:clrScheme name="问号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FF0517"/>
      </a:accent1>
      <a:accent2>
        <a:srgbClr val="BC000D"/>
      </a:accent2>
      <a:accent3>
        <a:srgbClr val="FFFFFF"/>
      </a:accent3>
      <a:accent4>
        <a:srgbClr val="000000"/>
      </a:accent4>
      <a:accent5>
        <a:srgbClr val="FFAAAB"/>
      </a:accent5>
      <a:accent6>
        <a:srgbClr val="AA000B"/>
      </a:accent6>
      <a:hlink>
        <a:srgbClr val="3A0004"/>
      </a:hlink>
      <a:folHlink>
        <a:srgbClr val="FF3B3B"/>
      </a:folHlink>
    </a:clrScheme>
    <a:fontScheme name="问号">
      <a:majorFont>
        <a:latin typeface="华文细黑"/>
        <a:ea typeface="华文细黑"/>
        <a:cs typeface=""/>
      </a:majorFont>
      <a:minorFont>
        <a:latin typeface="华文细黑"/>
        <a:ea typeface="华文细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  <a:alpha val="50000"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tx1">
              <a:gamma/>
              <a:shade val="60000"/>
              <a:invGamma/>
              <a:alpha val="50000"/>
            </a:scheme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问号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517"/>
        </a:accent1>
        <a:accent2>
          <a:srgbClr val="BC000D"/>
        </a:accent2>
        <a:accent3>
          <a:srgbClr val="FFFFFF"/>
        </a:accent3>
        <a:accent4>
          <a:srgbClr val="000000"/>
        </a:accent4>
        <a:accent5>
          <a:srgbClr val="FFAAAB"/>
        </a:accent5>
        <a:accent6>
          <a:srgbClr val="AA000B"/>
        </a:accent6>
        <a:hlink>
          <a:srgbClr val="3A0004"/>
        </a:hlink>
        <a:folHlink>
          <a:srgbClr val="FF3B3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77</Words>
  <Application>Microsoft Office PowerPoint</Application>
  <PresentationFormat>全屏显示(4:3)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华文细黑</vt:lpstr>
      <vt:lpstr>宋体</vt:lpstr>
      <vt:lpstr>Arial</vt:lpstr>
      <vt:lpstr>Calibri</vt:lpstr>
      <vt:lpstr>问号</vt:lpstr>
      <vt:lpstr>单击此处添加标题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单击此处添加标题</dc:title>
  <cp:lastModifiedBy>Mloong</cp:lastModifiedBy>
  <cp:revision>2</cp:revision>
  <dcterms:created xsi:type="dcterms:W3CDTF">2015-07-25T16:40:13Z</dcterms:created>
  <dcterms:modified xsi:type="dcterms:W3CDTF">2018-09-10T10:06:13Z</dcterms:modified>
</cp:coreProperties>
</file>