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47414-2E9F-4C14-89F5-97A3F393FB8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4A21B-7CDA-4614-A3A8-F98FF4983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92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686BF-5D25-4A56-9397-74A4DF9E48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1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65D90D-B867-448A-B431-8B077BB5E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18FA7DB-DE37-46B4-8302-050A4B6FD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974077-B25F-41EA-9FBD-CCE5ACB2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EBFF1D-1198-4B60-97D8-6A660D279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03D397-BF01-4480-B327-6C497343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83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0F2886-999E-4C06-B782-EAEC85783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5190F9-C4F3-4690-8D4C-573E7180C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0B5D33-CB85-4ECA-893C-8BBD2816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FE1320-F8CB-45C6-BB16-21651E38E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A210A6-3717-4683-971B-B2A1D1FE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81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B04B38-B6AB-4CCF-AC16-1BCE4E03B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86DD12A-DA1A-4A7E-866C-E877370C2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C850CE-B28A-495D-BDDF-7DF5C036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41FEFD-5737-4BA0-841E-EA388638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A99C6E-FDFF-485A-9498-EDED0AA6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07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C3073C-CF49-40CD-B331-ADB9C6717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CE4717-3CD7-429B-81CE-DEC5F046F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26F01A-9F97-4583-AD6D-1365D824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C47B73-999C-4CA1-84E0-36CF5D36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B311D1-6C4E-48D4-8A0B-CFABAA4D4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51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521ED3-582D-4A2C-AC91-A94DD9B0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4513496-121F-488C-B557-E43927333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C972F1-24B7-4458-9C4A-7E602B72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627ED4-2E11-4480-A6F1-C8862922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2CADE5-17CB-43D3-91F6-F13E5234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7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D82900-BD56-441A-B0EF-BCDFCDC23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E541C3-4364-44DA-85B2-F3527580A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985FFF-A3EA-4F17-A9D4-BC85CDFBB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07A2CDC-C871-4689-AF37-C69E6C72A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75AE7C-6E1E-4247-A7E7-2882133A0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526CF1-9317-45BB-A9D0-79E7EB1E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05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F3E8CA-9302-4D8B-A206-CDD10FA3F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B51135-CFD4-4AA8-865C-44EB4F3DA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B545FD6-E74F-4696-B71D-EAA271A63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E2301F0-3C82-4E81-A30A-71A899DC7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A13C87A-1A42-4EAF-9C34-1F9500DD6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B067F73-BBEB-4753-9D4C-2A69C26F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1C7CB1B-090A-4D08-A6D0-5AD64AEC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3B8EB31-4DF1-4EB8-A57B-915FB1E0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36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C347C-5A49-4815-B0A8-CB84463AA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7959B31-9798-42E9-950F-4158EAC4A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815D66E-0A71-472B-8979-9092C356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7A8F34-B825-4B00-AD31-E311F6891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22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CEA644-407E-4939-B715-ABCE27405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BD272F1-95FF-4BFC-B58B-FA844583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96A66B-B6D5-419A-BE52-B5A33403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20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C6A81E-A66B-4D99-817A-3AD48328C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073905-E8B1-4932-BDCA-B031B1DE5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0FDF648-66A3-4E8A-9109-832D1E533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843B4FC-A737-4230-8D29-6AFFFC770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BB6D86-F1B7-42B0-9A46-1946128C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CBEFD4-7429-4CC9-94E2-52FA015F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68F5B5-E4B4-448A-9491-4118FA49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9CBF6BD-FCAA-443A-9A14-0DC6C5E6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199769-C5AE-4405-93C2-5EAD38D04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78924BC-1CDC-4868-BBA5-2230EAD0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6A18F62-C60D-4E13-B232-998FEE3C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A824B2-1CFA-40FC-9666-CB172339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1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5C716E8-9042-4B86-B707-68B355B37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2AB844-66F1-4D1F-BFB0-D26AE0F6F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2336CF-8454-4DB3-8A45-35D9D059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90A8-2F1E-4468-9FEF-00415B0D81E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51E362-092D-48C9-BFD2-56FA12CC1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17308F-4FF6-4DCE-B725-21D4A9BE4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AB29-5C8C-476C-A2A3-097D4CE56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41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stCxn id="7" idx="3"/>
            <a:endCxn id="9" idx="1"/>
          </p:cNvCxnSpPr>
          <p:nvPr/>
        </p:nvCxnSpPr>
        <p:spPr>
          <a:xfrm>
            <a:off x="3505200" y="3201220"/>
            <a:ext cx="411480" cy="1077451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</a:t>
            </a:r>
          </a:p>
        </p:txBody>
      </p:sp>
      <p:cxnSp>
        <p:nvCxnSpPr>
          <p:cNvPr id="18" name="Straight Connector 17"/>
          <p:cNvCxnSpPr>
            <a:stCxn id="7" idx="3"/>
            <a:endCxn id="8" idx="1"/>
          </p:cNvCxnSpPr>
          <p:nvPr/>
        </p:nvCxnSpPr>
        <p:spPr>
          <a:xfrm flipV="1">
            <a:off x="3505200" y="2131961"/>
            <a:ext cx="411480" cy="1069259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3"/>
            <a:endCxn id="10" idx="2"/>
          </p:cNvCxnSpPr>
          <p:nvPr/>
        </p:nvCxnSpPr>
        <p:spPr>
          <a:xfrm flipV="1">
            <a:off x="5562600" y="1602658"/>
            <a:ext cx="411480" cy="529302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3"/>
            <a:endCxn id="11" idx="2"/>
          </p:cNvCxnSpPr>
          <p:nvPr/>
        </p:nvCxnSpPr>
        <p:spPr>
          <a:xfrm>
            <a:off x="5562600" y="2131961"/>
            <a:ext cx="411480" cy="535859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3"/>
            <a:endCxn id="12" idx="2"/>
          </p:cNvCxnSpPr>
          <p:nvPr/>
        </p:nvCxnSpPr>
        <p:spPr>
          <a:xfrm flipV="1">
            <a:off x="5562600" y="3732980"/>
            <a:ext cx="411480" cy="54569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3"/>
            <a:endCxn id="13" idx="2"/>
          </p:cNvCxnSpPr>
          <p:nvPr/>
        </p:nvCxnSpPr>
        <p:spPr>
          <a:xfrm>
            <a:off x="5562600" y="4278670"/>
            <a:ext cx="411480" cy="519472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16680" y="3821470"/>
            <a:ext cx="164592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10" name="Snip Diagonal Corner Rectangle 9"/>
          <p:cNvSpPr/>
          <p:nvPr/>
        </p:nvSpPr>
        <p:spPr>
          <a:xfrm>
            <a:off x="5974080" y="1145458"/>
            <a:ext cx="1645920" cy="914400"/>
          </a:xfrm>
          <a:prstGeom prst="snip2Diag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Your text</a:t>
            </a:r>
          </a:p>
        </p:txBody>
      </p:sp>
      <p:sp>
        <p:nvSpPr>
          <p:cNvPr id="11" name="Snip Diagonal Corner Rectangle 10"/>
          <p:cNvSpPr/>
          <p:nvPr/>
        </p:nvSpPr>
        <p:spPr>
          <a:xfrm>
            <a:off x="5974080" y="2210619"/>
            <a:ext cx="1645920" cy="914400"/>
          </a:xfrm>
          <a:prstGeom prst="snip2Diag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Your text</a:t>
            </a:r>
          </a:p>
        </p:txBody>
      </p:sp>
      <p:sp>
        <p:nvSpPr>
          <p:cNvPr id="12" name="Snip Diagonal Corner Rectangle 11"/>
          <p:cNvSpPr/>
          <p:nvPr/>
        </p:nvSpPr>
        <p:spPr>
          <a:xfrm>
            <a:off x="5974080" y="3275780"/>
            <a:ext cx="1645920" cy="914400"/>
          </a:xfrm>
          <a:prstGeom prst="snip2Diag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Your text</a:t>
            </a:r>
          </a:p>
        </p:txBody>
      </p:sp>
      <p:sp>
        <p:nvSpPr>
          <p:cNvPr id="13" name="Snip Diagonal Corner Rectangle 12"/>
          <p:cNvSpPr/>
          <p:nvPr/>
        </p:nvSpPr>
        <p:spPr>
          <a:xfrm>
            <a:off x="5974080" y="4340942"/>
            <a:ext cx="1645920" cy="914400"/>
          </a:xfrm>
          <a:prstGeom prst="snip2Diag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Your 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3916680" y="1674760"/>
            <a:ext cx="164592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859280" y="2744019"/>
            <a:ext cx="1645920" cy="914400"/>
          </a:xfrm>
          <a:prstGeom prst="roundRect">
            <a:avLst>
              <a:gd name="adj" fmla="val 595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919884" y="1582993"/>
            <a:ext cx="2438400" cy="31954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This is supplementary information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Insert your text here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Click and edit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This is supplementary information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Insert your text here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Click and edit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478958" y="5880919"/>
            <a:ext cx="822960" cy="457200"/>
          </a:xfrm>
          <a:prstGeom prst="roundRect">
            <a:avLst>
              <a:gd name="adj" fmla="val 595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34817" y="5880919"/>
            <a:ext cx="82296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9" name="Snip Diagonal Corner Rectangle 48"/>
          <p:cNvSpPr/>
          <p:nvPr/>
        </p:nvSpPr>
        <p:spPr>
          <a:xfrm>
            <a:off x="7990676" y="5880919"/>
            <a:ext cx="822960" cy="457200"/>
          </a:xfrm>
          <a:prstGeom prst="snip2Diag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26803" y="5786354"/>
            <a:ext cx="102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Decision</a:t>
            </a:r>
          </a:p>
          <a:p>
            <a:r>
              <a:rPr lang="en-US" dirty="0"/>
              <a:t>point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172200" y="5786354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up</a:t>
            </a:r>
          </a:p>
          <a:p>
            <a:r>
              <a:rPr lang="en-US" dirty="0"/>
              <a:t>Task point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991601" y="5786354"/>
            <a:ext cx="782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</a:t>
            </a:r>
          </a:p>
          <a:p>
            <a:r>
              <a:rPr lang="en-US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1244644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宽屏</PresentationFormat>
  <Paragraphs>21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Decision Tree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</dc:title>
  <dc:creator>Mloong</dc:creator>
  <cp:lastModifiedBy>Mloong</cp:lastModifiedBy>
  <cp:revision>1</cp:revision>
  <dcterms:created xsi:type="dcterms:W3CDTF">2018-08-30T10:19:13Z</dcterms:created>
  <dcterms:modified xsi:type="dcterms:W3CDTF">2018-09-10T10:06:48Z</dcterms:modified>
</cp:coreProperties>
</file>