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3"/>
  </p:notesMasterIdLst>
  <p:sldIdLst>
    <p:sldId id="4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D901-2D13-4A58-8F11-027A1B8D132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93E78-81DA-40C5-9B84-A08BA3130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588E-F314-4605-8686-DC81D43E394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43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50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34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633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728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457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379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434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63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 pattern="rectangle" dir="ou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36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69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1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63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4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18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65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25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6DFC4-292C-4CEB-B9C0-0600AEE929CC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5DE26A-8272-4799-B5CA-0B63FA2ED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33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流程图: 延期 274"/>
          <p:cNvSpPr/>
          <p:nvPr/>
        </p:nvSpPr>
        <p:spPr>
          <a:xfrm rot="5400000">
            <a:off x="4930893" y="-338388"/>
            <a:ext cx="1653939" cy="6638925"/>
          </a:xfrm>
          <a:custGeom>
            <a:avLst/>
            <a:gdLst>
              <a:gd name="connsiteX0" fmla="*/ 0 w 1517172"/>
              <a:gd name="connsiteY0" fmla="*/ 0 h 1517172"/>
              <a:gd name="connsiteX1" fmla="*/ 758586 w 1517172"/>
              <a:gd name="connsiteY1" fmla="*/ 0 h 1517172"/>
              <a:gd name="connsiteX2" fmla="*/ 1517172 w 1517172"/>
              <a:gd name="connsiteY2" fmla="*/ 758586 h 1517172"/>
              <a:gd name="connsiteX3" fmla="*/ 758586 w 1517172"/>
              <a:gd name="connsiteY3" fmla="*/ 1517172 h 1517172"/>
              <a:gd name="connsiteX4" fmla="*/ 0 w 1517172"/>
              <a:gd name="connsiteY4" fmla="*/ 1517172 h 1517172"/>
              <a:gd name="connsiteX5" fmla="*/ 0 w 1517172"/>
              <a:gd name="connsiteY5" fmla="*/ 0 h 1517172"/>
              <a:gd name="connsiteX0-1" fmla="*/ 0 w 1517172"/>
              <a:gd name="connsiteY0-2" fmla="*/ 1517172 h 1608612"/>
              <a:gd name="connsiteX1-3" fmla="*/ 0 w 1517172"/>
              <a:gd name="connsiteY1-4" fmla="*/ 0 h 1608612"/>
              <a:gd name="connsiteX2-5" fmla="*/ 758586 w 1517172"/>
              <a:gd name="connsiteY2-6" fmla="*/ 0 h 1608612"/>
              <a:gd name="connsiteX3-7" fmla="*/ 1517172 w 1517172"/>
              <a:gd name="connsiteY3-8" fmla="*/ 758586 h 1608612"/>
              <a:gd name="connsiteX4-9" fmla="*/ 758586 w 1517172"/>
              <a:gd name="connsiteY4-10" fmla="*/ 1517172 h 1608612"/>
              <a:gd name="connsiteX5-11" fmla="*/ 91440 w 1517172"/>
              <a:gd name="connsiteY5-12" fmla="*/ 1608612 h 1608612"/>
              <a:gd name="connsiteX0-13" fmla="*/ 0 w 1517172"/>
              <a:gd name="connsiteY0-14" fmla="*/ 0 h 1608612"/>
              <a:gd name="connsiteX1-15" fmla="*/ 758586 w 1517172"/>
              <a:gd name="connsiteY1-16" fmla="*/ 0 h 1608612"/>
              <a:gd name="connsiteX2-17" fmla="*/ 1517172 w 1517172"/>
              <a:gd name="connsiteY2-18" fmla="*/ 758586 h 1608612"/>
              <a:gd name="connsiteX3-19" fmla="*/ 758586 w 1517172"/>
              <a:gd name="connsiteY3-20" fmla="*/ 1517172 h 1608612"/>
              <a:gd name="connsiteX4-21" fmla="*/ 91440 w 1517172"/>
              <a:gd name="connsiteY4-22" fmla="*/ 1608612 h 1608612"/>
              <a:gd name="connsiteX0-23" fmla="*/ 0 w 1517172"/>
              <a:gd name="connsiteY0-24" fmla="*/ 0 h 1517172"/>
              <a:gd name="connsiteX1-25" fmla="*/ 758586 w 1517172"/>
              <a:gd name="connsiteY1-26" fmla="*/ 0 h 1517172"/>
              <a:gd name="connsiteX2-27" fmla="*/ 1517172 w 1517172"/>
              <a:gd name="connsiteY2-28" fmla="*/ 758586 h 1517172"/>
              <a:gd name="connsiteX3-29" fmla="*/ 758586 w 1517172"/>
              <a:gd name="connsiteY3-30" fmla="*/ 1517172 h 1517172"/>
              <a:gd name="connsiteX0-31" fmla="*/ 0 w 758586"/>
              <a:gd name="connsiteY0-32" fmla="*/ 0 h 1517172"/>
              <a:gd name="connsiteX1-33" fmla="*/ 758586 w 758586"/>
              <a:gd name="connsiteY1-34" fmla="*/ 758586 h 1517172"/>
              <a:gd name="connsiteX2-35" fmla="*/ 0 w 758586"/>
              <a:gd name="connsiteY2-36" fmla="*/ 1517172 h 1517172"/>
              <a:gd name="connsiteX0-37" fmla="*/ 0 w 1653939"/>
              <a:gd name="connsiteY0-38" fmla="*/ 0 h 1517172"/>
              <a:gd name="connsiteX1-39" fmla="*/ 1653939 w 1653939"/>
              <a:gd name="connsiteY1-40" fmla="*/ 758586 h 1517172"/>
              <a:gd name="connsiteX2-41" fmla="*/ 0 w 1653939"/>
              <a:gd name="connsiteY2-42" fmla="*/ 1517172 h 1517172"/>
            </a:gdLst>
            <a:ahLst/>
            <a:cxnLst>
              <a:cxn ang="0">
                <a:pos x="connsiteX0-37" y="connsiteY0-38"/>
              </a:cxn>
              <a:cxn ang="0">
                <a:pos x="connsiteX1-39" y="connsiteY1-40"/>
              </a:cxn>
              <a:cxn ang="0">
                <a:pos x="connsiteX2-41" y="connsiteY2-42"/>
              </a:cxn>
            </a:cxnLst>
            <a:rect l="l" t="t" r="r" b="b"/>
            <a:pathLst>
              <a:path w="1653939" h="1517172">
                <a:moveTo>
                  <a:pt x="0" y="0"/>
                </a:moveTo>
                <a:cubicBezTo>
                  <a:pt x="418955" y="0"/>
                  <a:pt x="1653939" y="339631"/>
                  <a:pt x="1653939" y="758586"/>
                </a:cubicBezTo>
                <a:cubicBezTo>
                  <a:pt x="1653939" y="1177541"/>
                  <a:pt x="418955" y="1517172"/>
                  <a:pt x="0" y="151717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64" name="椭圆 4163"/>
          <p:cNvSpPr/>
          <p:nvPr/>
        </p:nvSpPr>
        <p:spPr>
          <a:xfrm>
            <a:off x="5271144" y="824013"/>
            <a:ext cx="995483" cy="995483"/>
          </a:xfrm>
          <a:prstGeom prst="ellipse">
            <a:avLst/>
          </a:pr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3" name="矩形 262"/>
          <p:cNvSpPr/>
          <p:nvPr/>
        </p:nvSpPr>
        <p:spPr>
          <a:xfrm>
            <a:off x="5166369" y="2130425"/>
            <a:ext cx="1186806" cy="382665"/>
          </a:xfrm>
          <a:custGeom>
            <a:avLst/>
            <a:gdLst>
              <a:gd name="connsiteX0" fmla="*/ 0 w 920106"/>
              <a:gd name="connsiteY0" fmla="*/ 0 h 314325"/>
              <a:gd name="connsiteX1" fmla="*/ 920106 w 920106"/>
              <a:gd name="connsiteY1" fmla="*/ 0 h 314325"/>
              <a:gd name="connsiteX2" fmla="*/ 920106 w 920106"/>
              <a:gd name="connsiteY2" fmla="*/ 314325 h 314325"/>
              <a:gd name="connsiteX3" fmla="*/ 0 w 920106"/>
              <a:gd name="connsiteY3" fmla="*/ 314325 h 314325"/>
              <a:gd name="connsiteX4" fmla="*/ 0 w 920106"/>
              <a:gd name="connsiteY4" fmla="*/ 0 h 314325"/>
              <a:gd name="connsiteX0-1" fmla="*/ 0 w 920106"/>
              <a:gd name="connsiteY0-2" fmla="*/ 0 h 314325"/>
              <a:gd name="connsiteX1-3" fmla="*/ 920106 w 920106"/>
              <a:gd name="connsiteY1-4" fmla="*/ 0 h 314325"/>
              <a:gd name="connsiteX2-5" fmla="*/ 920106 w 920106"/>
              <a:gd name="connsiteY2-6" fmla="*/ 314325 h 314325"/>
              <a:gd name="connsiteX3-7" fmla="*/ 0 w 920106"/>
              <a:gd name="connsiteY3-8" fmla="*/ 314325 h 314325"/>
              <a:gd name="connsiteX4-9" fmla="*/ 0 w 920106"/>
              <a:gd name="connsiteY4-10" fmla="*/ 0 h 314325"/>
              <a:gd name="connsiteX0-11" fmla="*/ 0 w 920106"/>
              <a:gd name="connsiteY0-12" fmla="*/ 0 h 314325"/>
              <a:gd name="connsiteX1-13" fmla="*/ 920106 w 920106"/>
              <a:gd name="connsiteY1-14" fmla="*/ 0 h 314325"/>
              <a:gd name="connsiteX2-15" fmla="*/ 920106 w 920106"/>
              <a:gd name="connsiteY2-16" fmla="*/ 314325 h 314325"/>
              <a:gd name="connsiteX3-17" fmla="*/ 0 w 920106"/>
              <a:gd name="connsiteY3-18" fmla="*/ 314325 h 314325"/>
              <a:gd name="connsiteX4-19" fmla="*/ 0 w 920106"/>
              <a:gd name="connsiteY4-20" fmla="*/ 0 h 314325"/>
              <a:gd name="connsiteX0-21" fmla="*/ 120650 w 1040756"/>
              <a:gd name="connsiteY0-22" fmla="*/ 0 h 314325"/>
              <a:gd name="connsiteX1-23" fmla="*/ 1040756 w 1040756"/>
              <a:gd name="connsiteY1-24" fmla="*/ 0 h 314325"/>
              <a:gd name="connsiteX2-25" fmla="*/ 1040756 w 1040756"/>
              <a:gd name="connsiteY2-26" fmla="*/ 314325 h 314325"/>
              <a:gd name="connsiteX3-27" fmla="*/ 0 w 1040756"/>
              <a:gd name="connsiteY3-28" fmla="*/ 250825 h 314325"/>
              <a:gd name="connsiteX4-29" fmla="*/ 120650 w 1040756"/>
              <a:gd name="connsiteY4-30" fmla="*/ 0 h 314325"/>
              <a:gd name="connsiteX0-31" fmla="*/ 120650 w 1186806"/>
              <a:gd name="connsiteY0-32" fmla="*/ 0 h 257175"/>
              <a:gd name="connsiteX1-33" fmla="*/ 1040756 w 1186806"/>
              <a:gd name="connsiteY1-34" fmla="*/ 0 h 257175"/>
              <a:gd name="connsiteX2-35" fmla="*/ 1186806 w 1186806"/>
              <a:gd name="connsiteY2-36" fmla="*/ 257175 h 257175"/>
              <a:gd name="connsiteX3-37" fmla="*/ 0 w 1186806"/>
              <a:gd name="connsiteY3-38" fmla="*/ 250825 h 257175"/>
              <a:gd name="connsiteX4-39" fmla="*/ 120650 w 1186806"/>
              <a:gd name="connsiteY4-40" fmla="*/ 0 h 257175"/>
              <a:gd name="connsiteX0-41" fmla="*/ 120650 w 1186806"/>
              <a:gd name="connsiteY0-42" fmla="*/ 0 h 346091"/>
              <a:gd name="connsiteX1-43" fmla="*/ 1040756 w 1186806"/>
              <a:gd name="connsiteY1-44" fmla="*/ 0 h 346091"/>
              <a:gd name="connsiteX2-45" fmla="*/ 1186806 w 1186806"/>
              <a:gd name="connsiteY2-46" fmla="*/ 257175 h 346091"/>
              <a:gd name="connsiteX3-47" fmla="*/ 0 w 1186806"/>
              <a:gd name="connsiteY3-48" fmla="*/ 250825 h 346091"/>
              <a:gd name="connsiteX4-49" fmla="*/ 120650 w 1186806"/>
              <a:gd name="connsiteY4-50" fmla="*/ 0 h 346091"/>
              <a:gd name="connsiteX0-51" fmla="*/ 120650 w 1186806"/>
              <a:gd name="connsiteY0-52" fmla="*/ 0 h 392565"/>
              <a:gd name="connsiteX1-53" fmla="*/ 1040756 w 1186806"/>
              <a:gd name="connsiteY1-54" fmla="*/ 0 h 392565"/>
              <a:gd name="connsiteX2-55" fmla="*/ 1186806 w 1186806"/>
              <a:gd name="connsiteY2-56" fmla="*/ 257175 h 392565"/>
              <a:gd name="connsiteX3-57" fmla="*/ 0 w 1186806"/>
              <a:gd name="connsiteY3-58" fmla="*/ 250825 h 392565"/>
              <a:gd name="connsiteX4-59" fmla="*/ 120650 w 1186806"/>
              <a:gd name="connsiteY4-60" fmla="*/ 0 h 392565"/>
              <a:gd name="connsiteX0-61" fmla="*/ 120650 w 1186806"/>
              <a:gd name="connsiteY0-62" fmla="*/ 0 h 382665"/>
              <a:gd name="connsiteX1-63" fmla="*/ 1040756 w 1186806"/>
              <a:gd name="connsiteY1-64" fmla="*/ 0 h 382665"/>
              <a:gd name="connsiteX2-65" fmla="*/ 1186806 w 1186806"/>
              <a:gd name="connsiteY2-66" fmla="*/ 257175 h 382665"/>
              <a:gd name="connsiteX3-67" fmla="*/ 0 w 1186806"/>
              <a:gd name="connsiteY3-68" fmla="*/ 250825 h 382665"/>
              <a:gd name="connsiteX4-69" fmla="*/ 120650 w 1186806"/>
              <a:gd name="connsiteY4-70" fmla="*/ 0 h 382665"/>
              <a:gd name="connsiteX0-71" fmla="*/ 120650 w 1186806"/>
              <a:gd name="connsiteY0-72" fmla="*/ 0 h 382665"/>
              <a:gd name="connsiteX1-73" fmla="*/ 1040756 w 1186806"/>
              <a:gd name="connsiteY1-74" fmla="*/ 0 h 382665"/>
              <a:gd name="connsiteX2-75" fmla="*/ 1186806 w 1186806"/>
              <a:gd name="connsiteY2-76" fmla="*/ 257175 h 382665"/>
              <a:gd name="connsiteX3-77" fmla="*/ 0 w 1186806"/>
              <a:gd name="connsiteY3-78" fmla="*/ 250825 h 382665"/>
              <a:gd name="connsiteX4-79" fmla="*/ 120650 w 1186806"/>
              <a:gd name="connsiteY4-80" fmla="*/ 0 h 382665"/>
            </a:gdLst>
            <a:ahLst/>
            <a:cxnLst>
              <a:cxn ang="0">
                <a:pos x="connsiteX0-71" y="connsiteY0-72"/>
              </a:cxn>
              <a:cxn ang="0">
                <a:pos x="connsiteX1-73" y="connsiteY1-74"/>
              </a:cxn>
              <a:cxn ang="0">
                <a:pos x="connsiteX2-75" y="connsiteY2-76"/>
              </a:cxn>
              <a:cxn ang="0">
                <a:pos x="connsiteX3-77" y="connsiteY3-78"/>
              </a:cxn>
              <a:cxn ang="0">
                <a:pos x="connsiteX4-79" y="connsiteY4-80"/>
              </a:cxn>
            </a:cxnLst>
            <a:rect l="l" t="t" r="r" b="b"/>
            <a:pathLst>
              <a:path w="1186806" h="382665">
                <a:moveTo>
                  <a:pt x="120650" y="0"/>
                </a:moveTo>
                <a:cubicBezTo>
                  <a:pt x="465452" y="190500"/>
                  <a:pt x="810254" y="139700"/>
                  <a:pt x="1040756" y="0"/>
                </a:cubicBezTo>
                <a:lnTo>
                  <a:pt x="1186806" y="257175"/>
                </a:lnTo>
                <a:cubicBezTo>
                  <a:pt x="886454" y="413808"/>
                  <a:pt x="370202" y="437092"/>
                  <a:pt x="0" y="250825"/>
                </a:cubicBezTo>
                <a:lnTo>
                  <a:pt x="120650" y="0"/>
                </a:lnTo>
                <a:close/>
              </a:path>
            </a:pathLst>
          </a:cu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3" name="矩形 462"/>
          <p:cNvSpPr/>
          <p:nvPr/>
        </p:nvSpPr>
        <p:spPr>
          <a:xfrm>
            <a:off x="4794892" y="2752473"/>
            <a:ext cx="1942457" cy="521664"/>
          </a:xfrm>
          <a:custGeom>
            <a:avLst/>
            <a:gdLst>
              <a:gd name="connsiteX0" fmla="*/ 0 w 1942457"/>
              <a:gd name="connsiteY0" fmla="*/ 0 h 314325"/>
              <a:gd name="connsiteX1" fmla="*/ 1942457 w 1942457"/>
              <a:gd name="connsiteY1" fmla="*/ 0 h 314325"/>
              <a:gd name="connsiteX2" fmla="*/ 1942457 w 1942457"/>
              <a:gd name="connsiteY2" fmla="*/ 314325 h 314325"/>
              <a:gd name="connsiteX3" fmla="*/ 0 w 1942457"/>
              <a:gd name="connsiteY3" fmla="*/ 314325 h 314325"/>
              <a:gd name="connsiteX4" fmla="*/ 0 w 1942457"/>
              <a:gd name="connsiteY4" fmla="*/ 0 h 314325"/>
              <a:gd name="connsiteX0-1" fmla="*/ 152400 w 1942457"/>
              <a:gd name="connsiteY0-2" fmla="*/ 0 h 314325"/>
              <a:gd name="connsiteX1-3" fmla="*/ 1942457 w 1942457"/>
              <a:gd name="connsiteY1-4" fmla="*/ 0 h 314325"/>
              <a:gd name="connsiteX2-5" fmla="*/ 1942457 w 1942457"/>
              <a:gd name="connsiteY2-6" fmla="*/ 314325 h 314325"/>
              <a:gd name="connsiteX3-7" fmla="*/ 0 w 1942457"/>
              <a:gd name="connsiteY3-8" fmla="*/ 314325 h 314325"/>
              <a:gd name="connsiteX4-9" fmla="*/ 152400 w 1942457"/>
              <a:gd name="connsiteY4-10" fmla="*/ 0 h 314325"/>
              <a:gd name="connsiteX0-11" fmla="*/ 152400 w 1942457"/>
              <a:gd name="connsiteY0-12" fmla="*/ 0 h 314325"/>
              <a:gd name="connsiteX1-13" fmla="*/ 1771007 w 1942457"/>
              <a:gd name="connsiteY1-14" fmla="*/ 6350 h 314325"/>
              <a:gd name="connsiteX2-15" fmla="*/ 1942457 w 1942457"/>
              <a:gd name="connsiteY2-16" fmla="*/ 314325 h 314325"/>
              <a:gd name="connsiteX3-17" fmla="*/ 0 w 1942457"/>
              <a:gd name="connsiteY3-18" fmla="*/ 314325 h 314325"/>
              <a:gd name="connsiteX4-19" fmla="*/ 152400 w 1942457"/>
              <a:gd name="connsiteY4-20" fmla="*/ 0 h 314325"/>
              <a:gd name="connsiteX0-21" fmla="*/ 152400 w 1942457"/>
              <a:gd name="connsiteY0-22" fmla="*/ 0 h 314325"/>
              <a:gd name="connsiteX1-23" fmla="*/ 1771007 w 1942457"/>
              <a:gd name="connsiteY1-24" fmla="*/ 6350 h 314325"/>
              <a:gd name="connsiteX2-25" fmla="*/ 1942457 w 1942457"/>
              <a:gd name="connsiteY2-26" fmla="*/ 314325 h 314325"/>
              <a:gd name="connsiteX3-27" fmla="*/ 0 w 1942457"/>
              <a:gd name="connsiteY3-28" fmla="*/ 314325 h 314325"/>
              <a:gd name="connsiteX4-29" fmla="*/ 152400 w 1942457"/>
              <a:gd name="connsiteY4-30" fmla="*/ 0 h 314325"/>
              <a:gd name="connsiteX0-31" fmla="*/ 152400 w 1942457"/>
              <a:gd name="connsiteY0-32" fmla="*/ 0 h 314325"/>
              <a:gd name="connsiteX1-33" fmla="*/ 1771007 w 1942457"/>
              <a:gd name="connsiteY1-34" fmla="*/ 6350 h 314325"/>
              <a:gd name="connsiteX2-35" fmla="*/ 1942457 w 1942457"/>
              <a:gd name="connsiteY2-36" fmla="*/ 314325 h 314325"/>
              <a:gd name="connsiteX3-37" fmla="*/ 0 w 1942457"/>
              <a:gd name="connsiteY3-38" fmla="*/ 314325 h 314325"/>
              <a:gd name="connsiteX4-39" fmla="*/ 152400 w 1942457"/>
              <a:gd name="connsiteY4-40" fmla="*/ 0 h 314325"/>
              <a:gd name="connsiteX0-41" fmla="*/ 152400 w 1942457"/>
              <a:gd name="connsiteY0-42" fmla="*/ 0 h 314325"/>
              <a:gd name="connsiteX1-43" fmla="*/ 1771007 w 1942457"/>
              <a:gd name="connsiteY1-44" fmla="*/ 6350 h 314325"/>
              <a:gd name="connsiteX2-45" fmla="*/ 1942457 w 1942457"/>
              <a:gd name="connsiteY2-46" fmla="*/ 314325 h 314325"/>
              <a:gd name="connsiteX3-47" fmla="*/ 0 w 1942457"/>
              <a:gd name="connsiteY3-48" fmla="*/ 314325 h 314325"/>
              <a:gd name="connsiteX4-49" fmla="*/ 152400 w 1942457"/>
              <a:gd name="connsiteY4-50" fmla="*/ 0 h 314325"/>
              <a:gd name="connsiteX0-51" fmla="*/ 152400 w 1942457"/>
              <a:gd name="connsiteY0-52" fmla="*/ 0 h 486480"/>
              <a:gd name="connsiteX1-53" fmla="*/ 1771007 w 1942457"/>
              <a:gd name="connsiteY1-54" fmla="*/ 6350 h 486480"/>
              <a:gd name="connsiteX2-55" fmla="*/ 1942457 w 1942457"/>
              <a:gd name="connsiteY2-56" fmla="*/ 314325 h 486480"/>
              <a:gd name="connsiteX3-57" fmla="*/ 0 w 1942457"/>
              <a:gd name="connsiteY3-58" fmla="*/ 314325 h 486480"/>
              <a:gd name="connsiteX4-59" fmla="*/ 152400 w 1942457"/>
              <a:gd name="connsiteY4-60" fmla="*/ 0 h 486480"/>
              <a:gd name="connsiteX0-61" fmla="*/ 152400 w 1942457"/>
              <a:gd name="connsiteY0-62" fmla="*/ 0 h 544942"/>
              <a:gd name="connsiteX1-63" fmla="*/ 1771007 w 1942457"/>
              <a:gd name="connsiteY1-64" fmla="*/ 6350 h 544942"/>
              <a:gd name="connsiteX2-65" fmla="*/ 1942457 w 1942457"/>
              <a:gd name="connsiteY2-66" fmla="*/ 314325 h 544942"/>
              <a:gd name="connsiteX3-67" fmla="*/ 0 w 1942457"/>
              <a:gd name="connsiteY3-68" fmla="*/ 314325 h 544942"/>
              <a:gd name="connsiteX4-69" fmla="*/ 152400 w 1942457"/>
              <a:gd name="connsiteY4-70" fmla="*/ 0 h 544942"/>
              <a:gd name="connsiteX0-71" fmla="*/ 152400 w 1942457"/>
              <a:gd name="connsiteY0-72" fmla="*/ 0 h 523907"/>
              <a:gd name="connsiteX1-73" fmla="*/ 1771007 w 1942457"/>
              <a:gd name="connsiteY1-74" fmla="*/ 6350 h 523907"/>
              <a:gd name="connsiteX2-75" fmla="*/ 1942457 w 1942457"/>
              <a:gd name="connsiteY2-76" fmla="*/ 314325 h 523907"/>
              <a:gd name="connsiteX3-77" fmla="*/ 0 w 1942457"/>
              <a:gd name="connsiteY3-78" fmla="*/ 314325 h 523907"/>
              <a:gd name="connsiteX4-79" fmla="*/ 152400 w 1942457"/>
              <a:gd name="connsiteY4-80" fmla="*/ 0 h 523907"/>
              <a:gd name="connsiteX0-81" fmla="*/ 152400 w 1942457"/>
              <a:gd name="connsiteY0-82" fmla="*/ 0 h 505884"/>
              <a:gd name="connsiteX1-83" fmla="*/ 1771007 w 1942457"/>
              <a:gd name="connsiteY1-84" fmla="*/ 6350 h 505884"/>
              <a:gd name="connsiteX2-85" fmla="*/ 1942457 w 1942457"/>
              <a:gd name="connsiteY2-86" fmla="*/ 314325 h 505884"/>
              <a:gd name="connsiteX3-87" fmla="*/ 0 w 1942457"/>
              <a:gd name="connsiteY3-88" fmla="*/ 314325 h 505884"/>
              <a:gd name="connsiteX4-89" fmla="*/ 152400 w 1942457"/>
              <a:gd name="connsiteY4-90" fmla="*/ 0 h 505884"/>
              <a:gd name="connsiteX0-91" fmla="*/ 152400 w 1942457"/>
              <a:gd name="connsiteY0-92" fmla="*/ 0 h 521664"/>
              <a:gd name="connsiteX1-93" fmla="*/ 1771007 w 1942457"/>
              <a:gd name="connsiteY1-94" fmla="*/ 6350 h 521664"/>
              <a:gd name="connsiteX2-95" fmla="*/ 1942457 w 1942457"/>
              <a:gd name="connsiteY2-96" fmla="*/ 314325 h 521664"/>
              <a:gd name="connsiteX3-97" fmla="*/ 0 w 1942457"/>
              <a:gd name="connsiteY3-98" fmla="*/ 314325 h 521664"/>
              <a:gd name="connsiteX4-99" fmla="*/ 152400 w 1942457"/>
              <a:gd name="connsiteY4-100" fmla="*/ 0 h 521664"/>
              <a:gd name="connsiteX0-101" fmla="*/ 152400 w 1942457"/>
              <a:gd name="connsiteY0-102" fmla="*/ 0 h 521664"/>
              <a:gd name="connsiteX1-103" fmla="*/ 1771007 w 1942457"/>
              <a:gd name="connsiteY1-104" fmla="*/ 6350 h 521664"/>
              <a:gd name="connsiteX2-105" fmla="*/ 1942457 w 1942457"/>
              <a:gd name="connsiteY2-106" fmla="*/ 314325 h 521664"/>
              <a:gd name="connsiteX3-107" fmla="*/ 0 w 1942457"/>
              <a:gd name="connsiteY3-108" fmla="*/ 314325 h 521664"/>
              <a:gd name="connsiteX4-109" fmla="*/ 152400 w 1942457"/>
              <a:gd name="connsiteY4-110" fmla="*/ 0 h 521664"/>
            </a:gdLst>
            <a:ahLst/>
            <a:cxnLst>
              <a:cxn ang="0">
                <a:pos x="connsiteX0-101" y="connsiteY0-102"/>
              </a:cxn>
              <a:cxn ang="0">
                <a:pos x="connsiteX1-103" y="connsiteY1-104"/>
              </a:cxn>
              <a:cxn ang="0">
                <a:pos x="connsiteX2-105" y="connsiteY2-106"/>
              </a:cxn>
              <a:cxn ang="0">
                <a:pos x="connsiteX3-107" y="connsiteY3-108"/>
              </a:cxn>
              <a:cxn ang="0">
                <a:pos x="connsiteX4-109" y="connsiteY4-110"/>
              </a:cxn>
            </a:cxnLst>
            <a:rect l="l" t="t" r="r" b="b"/>
            <a:pathLst>
              <a:path w="1942457" h="521664">
                <a:moveTo>
                  <a:pt x="152400" y="0"/>
                </a:moveTo>
                <a:cubicBezTo>
                  <a:pt x="520486" y="230717"/>
                  <a:pt x="1117171" y="366183"/>
                  <a:pt x="1771007" y="6350"/>
                </a:cubicBezTo>
                <a:lnTo>
                  <a:pt x="1942457" y="314325"/>
                </a:lnTo>
                <a:cubicBezTo>
                  <a:pt x="1326721" y="574675"/>
                  <a:pt x="647486" y="606425"/>
                  <a:pt x="0" y="314325"/>
                </a:cubicBezTo>
                <a:lnTo>
                  <a:pt x="152400" y="0"/>
                </a:lnTo>
                <a:close/>
              </a:path>
            </a:pathLst>
          </a:cu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3" name="右箭头 272"/>
          <p:cNvSpPr/>
          <p:nvPr/>
        </p:nvSpPr>
        <p:spPr>
          <a:xfrm>
            <a:off x="6351621" y="1156699"/>
            <a:ext cx="287214" cy="330110"/>
          </a:xfrm>
          <a:prstGeom prst="rightArrow">
            <a:avLst/>
          </a:pr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2" name="右箭头 471"/>
          <p:cNvSpPr/>
          <p:nvPr/>
        </p:nvSpPr>
        <p:spPr>
          <a:xfrm rot="1270971" flipH="1">
            <a:off x="4857530" y="2000670"/>
            <a:ext cx="287214" cy="330110"/>
          </a:xfrm>
          <a:prstGeom prst="rightArrow">
            <a:avLst/>
          </a:pr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3" name="右箭头 472"/>
          <p:cNvSpPr/>
          <p:nvPr/>
        </p:nvSpPr>
        <p:spPr>
          <a:xfrm rot="16200000" flipH="1">
            <a:off x="5615752" y="1908698"/>
            <a:ext cx="287214" cy="330110"/>
          </a:xfrm>
          <a:prstGeom prst="rightArrow">
            <a:avLst/>
          </a:pr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4" name="右箭头 473"/>
          <p:cNvSpPr/>
          <p:nvPr/>
        </p:nvSpPr>
        <p:spPr>
          <a:xfrm rot="16200000" flipH="1">
            <a:off x="5607905" y="2601894"/>
            <a:ext cx="287214" cy="330110"/>
          </a:xfrm>
          <a:prstGeom prst="rightArrow">
            <a:avLst/>
          </a:prstGeom>
          <a:solidFill>
            <a:srgbClr val="0B5395"/>
          </a:solidFill>
          <a:ln>
            <a:noFill/>
          </a:ln>
          <a:effectLst>
            <a:outerShdw blurRad="139700" dist="139700" dir="85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6440097" y="5413306"/>
            <a:ext cx="64633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生产部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采购部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项目部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质量部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检修部</a:t>
            </a:r>
          </a:p>
        </p:txBody>
      </p:sp>
      <p:sp>
        <p:nvSpPr>
          <p:cNvPr id="277" name="矩形 276"/>
          <p:cNvSpPr/>
          <p:nvPr/>
        </p:nvSpPr>
        <p:spPr>
          <a:xfrm>
            <a:off x="2429898" y="4427357"/>
            <a:ext cx="646677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仓储部</a:t>
            </a:r>
          </a:p>
        </p:txBody>
      </p:sp>
      <p:sp>
        <p:nvSpPr>
          <p:cNvPr id="278" name="矩形 277"/>
          <p:cNvSpPr/>
          <p:nvPr/>
        </p:nvSpPr>
        <p:spPr>
          <a:xfrm>
            <a:off x="2590751" y="2930146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仓储物流中心</a:t>
            </a:r>
          </a:p>
        </p:txBody>
      </p:sp>
      <p:sp>
        <p:nvSpPr>
          <p:cNvPr id="280" name="矩形 279"/>
          <p:cNvSpPr/>
          <p:nvPr/>
        </p:nvSpPr>
        <p:spPr>
          <a:xfrm>
            <a:off x="3419425" y="5035997"/>
            <a:ext cx="647749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研发部</a:t>
            </a:r>
          </a:p>
        </p:txBody>
      </p:sp>
      <p:sp>
        <p:nvSpPr>
          <p:cNvPr id="483" name="矩形 482"/>
          <p:cNvSpPr/>
          <p:nvPr/>
        </p:nvSpPr>
        <p:spPr>
          <a:xfrm>
            <a:off x="3565648" y="3587498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研发管理中心</a:t>
            </a:r>
          </a:p>
        </p:txBody>
      </p:sp>
      <p:sp>
        <p:nvSpPr>
          <p:cNvPr id="485" name="矩形 484"/>
          <p:cNvSpPr/>
          <p:nvPr/>
        </p:nvSpPr>
        <p:spPr>
          <a:xfrm>
            <a:off x="4578472" y="3960500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营销策划中心</a:t>
            </a:r>
          </a:p>
        </p:txBody>
      </p:sp>
      <p:sp>
        <p:nvSpPr>
          <p:cNvPr id="486" name="矩形 485"/>
          <p:cNvSpPr/>
          <p:nvPr/>
        </p:nvSpPr>
        <p:spPr>
          <a:xfrm>
            <a:off x="5597478" y="4018679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企业管理中心</a:t>
            </a:r>
          </a:p>
        </p:txBody>
      </p:sp>
      <p:sp>
        <p:nvSpPr>
          <p:cNvPr id="487" name="矩形 486"/>
          <p:cNvSpPr/>
          <p:nvPr/>
        </p:nvSpPr>
        <p:spPr>
          <a:xfrm>
            <a:off x="6552682" y="3921437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生产管理中心</a:t>
            </a:r>
          </a:p>
        </p:txBody>
      </p:sp>
      <p:sp>
        <p:nvSpPr>
          <p:cNvPr id="488" name="矩形 487"/>
          <p:cNvSpPr/>
          <p:nvPr/>
        </p:nvSpPr>
        <p:spPr>
          <a:xfrm>
            <a:off x="7551653" y="3575844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财务管理中心</a:t>
            </a:r>
          </a:p>
        </p:txBody>
      </p:sp>
      <p:sp>
        <p:nvSpPr>
          <p:cNvPr id="489" name="矩形 488"/>
          <p:cNvSpPr/>
          <p:nvPr/>
        </p:nvSpPr>
        <p:spPr>
          <a:xfrm>
            <a:off x="8548603" y="2930145"/>
            <a:ext cx="369332" cy="1015663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集团下属公司</a:t>
            </a:r>
          </a:p>
        </p:txBody>
      </p:sp>
      <p:sp>
        <p:nvSpPr>
          <p:cNvPr id="283" name="矩形 282"/>
          <p:cNvSpPr/>
          <p:nvPr/>
        </p:nvSpPr>
        <p:spPr>
          <a:xfrm>
            <a:off x="4030021" y="5349638"/>
            <a:ext cx="1431623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市场部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销售部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企划部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信息部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开发部</a:t>
            </a:r>
          </a:p>
        </p:txBody>
      </p:sp>
      <p:sp>
        <p:nvSpPr>
          <p:cNvPr id="284" name="矩形 283"/>
          <p:cNvSpPr/>
          <p:nvPr/>
        </p:nvSpPr>
        <p:spPr>
          <a:xfrm>
            <a:off x="5277319" y="5473463"/>
            <a:ext cx="1009649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企管部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行政部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法务部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人力资源部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规划发展部</a:t>
            </a:r>
          </a:p>
          <a:p>
            <a:pPr algn="ctr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5" name="矩形 284"/>
          <p:cNvSpPr/>
          <p:nvPr/>
        </p:nvSpPr>
        <p:spPr>
          <a:xfrm>
            <a:off x="7404100" y="5007265"/>
            <a:ext cx="69215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财务部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审计部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资金部</a:t>
            </a:r>
          </a:p>
        </p:txBody>
      </p:sp>
      <p:sp>
        <p:nvSpPr>
          <p:cNvPr id="286" name="矩形 285"/>
          <p:cNvSpPr/>
          <p:nvPr/>
        </p:nvSpPr>
        <p:spPr>
          <a:xfrm>
            <a:off x="8303891" y="4374949"/>
            <a:ext cx="842018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饲料公司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食品公司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贸易公司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养殖场</a:t>
            </a:r>
          </a:p>
          <a:p>
            <a:pPr algn="ctr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7" name="矩形 286"/>
          <p:cNvSpPr/>
          <p:nvPr/>
        </p:nvSpPr>
        <p:spPr>
          <a:xfrm>
            <a:off x="5251465" y="2984725"/>
            <a:ext cx="1058977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常务副总裁</a:t>
            </a:r>
          </a:p>
        </p:txBody>
      </p:sp>
      <p:sp>
        <p:nvSpPr>
          <p:cNvPr id="352" name="矩形 351"/>
          <p:cNvSpPr/>
          <p:nvPr/>
        </p:nvSpPr>
        <p:spPr>
          <a:xfrm>
            <a:off x="5350241" y="1125395"/>
            <a:ext cx="87716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董事会</a:t>
            </a:r>
          </a:p>
        </p:txBody>
      </p:sp>
      <p:sp>
        <p:nvSpPr>
          <p:cNvPr id="353" name="矩形 352"/>
          <p:cNvSpPr/>
          <p:nvPr/>
        </p:nvSpPr>
        <p:spPr>
          <a:xfrm>
            <a:off x="6701742" y="1526535"/>
            <a:ext cx="32511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监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</a:p>
        </p:txBody>
      </p:sp>
      <p:sp>
        <p:nvSpPr>
          <p:cNvPr id="354" name="矩形 353"/>
          <p:cNvSpPr/>
          <p:nvPr/>
        </p:nvSpPr>
        <p:spPr>
          <a:xfrm>
            <a:off x="4438673" y="2165985"/>
            <a:ext cx="347315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裁</a:t>
            </a: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</a:t>
            </a:r>
          </a:p>
        </p:txBody>
      </p:sp>
      <p:sp>
        <p:nvSpPr>
          <p:cNvPr id="498" name="矩形 497"/>
          <p:cNvSpPr/>
          <p:nvPr/>
        </p:nvSpPr>
        <p:spPr>
          <a:xfrm>
            <a:off x="5486409" y="2247840"/>
            <a:ext cx="66540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总裁</a:t>
            </a:r>
          </a:p>
        </p:txBody>
      </p:sp>
      <p:grpSp>
        <p:nvGrpSpPr>
          <p:cNvPr id="412" name="组合 411"/>
          <p:cNvGrpSpPr/>
          <p:nvPr/>
        </p:nvGrpSpPr>
        <p:grpSpPr>
          <a:xfrm>
            <a:off x="2590751" y="2487549"/>
            <a:ext cx="386069" cy="384051"/>
            <a:chOff x="2590751" y="2297049"/>
            <a:chExt cx="386069" cy="384051"/>
          </a:xfrm>
        </p:grpSpPr>
        <p:sp>
          <p:nvSpPr>
            <p:cNvPr id="391" name="椭圆 390"/>
            <p:cNvSpPr/>
            <p:nvPr/>
          </p:nvSpPr>
          <p:spPr>
            <a:xfrm flipH="1">
              <a:off x="2590751" y="2297049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5" name="等腰三角形 354"/>
            <p:cNvSpPr/>
            <p:nvPr/>
          </p:nvSpPr>
          <p:spPr>
            <a:xfrm rot="10800000">
              <a:off x="2704822" y="2441038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3" name="组合 412"/>
          <p:cNvGrpSpPr/>
          <p:nvPr/>
        </p:nvGrpSpPr>
        <p:grpSpPr>
          <a:xfrm>
            <a:off x="2571701" y="4013076"/>
            <a:ext cx="386069" cy="384051"/>
            <a:chOff x="2571701" y="3822576"/>
            <a:chExt cx="386069" cy="384051"/>
          </a:xfrm>
        </p:grpSpPr>
        <p:sp>
          <p:nvSpPr>
            <p:cNvPr id="399" name="椭圆 398"/>
            <p:cNvSpPr/>
            <p:nvPr/>
          </p:nvSpPr>
          <p:spPr>
            <a:xfrm flipH="1">
              <a:off x="2571701" y="3822576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0" name="等腰三角形 499"/>
            <p:cNvSpPr/>
            <p:nvPr/>
          </p:nvSpPr>
          <p:spPr>
            <a:xfrm rot="10800000">
              <a:off x="2674273" y="3976887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1" name="组合 410"/>
          <p:cNvGrpSpPr/>
          <p:nvPr/>
        </p:nvGrpSpPr>
        <p:grpSpPr>
          <a:xfrm>
            <a:off x="3566805" y="3147949"/>
            <a:ext cx="386069" cy="384051"/>
            <a:chOff x="3566805" y="2957449"/>
            <a:chExt cx="386069" cy="384051"/>
          </a:xfrm>
        </p:grpSpPr>
        <p:sp>
          <p:nvSpPr>
            <p:cNvPr id="390" name="椭圆 389"/>
            <p:cNvSpPr/>
            <p:nvPr/>
          </p:nvSpPr>
          <p:spPr>
            <a:xfrm flipH="1">
              <a:off x="3566805" y="2957449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1" name="等腰三角形 500"/>
            <p:cNvSpPr/>
            <p:nvPr/>
          </p:nvSpPr>
          <p:spPr>
            <a:xfrm rot="10800000">
              <a:off x="3671351" y="3103714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4" name="组合 413"/>
          <p:cNvGrpSpPr/>
          <p:nvPr/>
        </p:nvGrpSpPr>
        <p:grpSpPr>
          <a:xfrm>
            <a:off x="3566805" y="4641729"/>
            <a:ext cx="386069" cy="384051"/>
            <a:chOff x="3566805" y="4451229"/>
            <a:chExt cx="386069" cy="384051"/>
          </a:xfrm>
        </p:grpSpPr>
        <p:sp>
          <p:nvSpPr>
            <p:cNvPr id="402" name="椭圆 401"/>
            <p:cNvSpPr/>
            <p:nvPr/>
          </p:nvSpPr>
          <p:spPr>
            <a:xfrm flipH="1">
              <a:off x="3566805" y="4451229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2" name="等腰三角形 501"/>
            <p:cNvSpPr/>
            <p:nvPr/>
          </p:nvSpPr>
          <p:spPr>
            <a:xfrm rot="10800000">
              <a:off x="3679576" y="4595217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5" name="组合 414"/>
          <p:cNvGrpSpPr/>
          <p:nvPr/>
        </p:nvGrpSpPr>
        <p:grpSpPr>
          <a:xfrm>
            <a:off x="4570105" y="4983104"/>
            <a:ext cx="386069" cy="384051"/>
            <a:chOff x="4570105" y="4792604"/>
            <a:chExt cx="386069" cy="384051"/>
          </a:xfrm>
        </p:grpSpPr>
        <p:sp>
          <p:nvSpPr>
            <p:cNvPr id="401" name="椭圆 400"/>
            <p:cNvSpPr/>
            <p:nvPr/>
          </p:nvSpPr>
          <p:spPr>
            <a:xfrm flipH="1">
              <a:off x="4570105" y="4792604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3" name="等腰三角形 502"/>
            <p:cNvSpPr/>
            <p:nvPr/>
          </p:nvSpPr>
          <p:spPr>
            <a:xfrm rot="10800000">
              <a:off x="4684176" y="4935611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8" name="组合 447"/>
          <p:cNvGrpSpPr/>
          <p:nvPr/>
        </p:nvGrpSpPr>
        <p:grpSpPr>
          <a:xfrm>
            <a:off x="5566325" y="5070229"/>
            <a:ext cx="386069" cy="384051"/>
            <a:chOff x="5566325" y="4879729"/>
            <a:chExt cx="386069" cy="384051"/>
          </a:xfrm>
        </p:grpSpPr>
        <p:sp>
          <p:nvSpPr>
            <p:cNvPr id="403" name="椭圆 402"/>
            <p:cNvSpPr/>
            <p:nvPr/>
          </p:nvSpPr>
          <p:spPr>
            <a:xfrm flipH="1">
              <a:off x="5566325" y="4879729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4" name="等腰三角形 503"/>
            <p:cNvSpPr/>
            <p:nvPr/>
          </p:nvSpPr>
          <p:spPr>
            <a:xfrm rot="10800000">
              <a:off x="5682302" y="5022313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9" name="组合 448"/>
          <p:cNvGrpSpPr/>
          <p:nvPr/>
        </p:nvGrpSpPr>
        <p:grpSpPr>
          <a:xfrm>
            <a:off x="6544316" y="4970153"/>
            <a:ext cx="386069" cy="384051"/>
            <a:chOff x="6544316" y="4779653"/>
            <a:chExt cx="386069" cy="384051"/>
          </a:xfrm>
        </p:grpSpPr>
        <p:sp>
          <p:nvSpPr>
            <p:cNvPr id="404" name="椭圆 403"/>
            <p:cNvSpPr/>
            <p:nvPr/>
          </p:nvSpPr>
          <p:spPr>
            <a:xfrm flipH="1">
              <a:off x="6544316" y="4779653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5" name="等腰三角形 504"/>
            <p:cNvSpPr/>
            <p:nvPr/>
          </p:nvSpPr>
          <p:spPr>
            <a:xfrm rot="10800000">
              <a:off x="6660107" y="4920371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0" name="组合 449"/>
          <p:cNvGrpSpPr/>
          <p:nvPr/>
        </p:nvGrpSpPr>
        <p:grpSpPr>
          <a:xfrm>
            <a:off x="7534916" y="4632076"/>
            <a:ext cx="386069" cy="384051"/>
            <a:chOff x="7534916" y="4441576"/>
            <a:chExt cx="386069" cy="384051"/>
          </a:xfrm>
        </p:grpSpPr>
        <p:sp>
          <p:nvSpPr>
            <p:cNvPr id="405" name="椭圆 404"/>
            <p:cNvSpPr/>
            <p:nvPr/>
          </p:nvSpPr>
          <p:spPr>
            <a:xfrm flipH="1">
              <a:off x="7534916" y="4441576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6" name="等腰三角形 505"/>
            <p:cNvSpPr/>
            <p:nvPr/>
          </p:nvSpPr>
          <p:spPr>
            <a:xfrm rot="10800000">
              <a:off x="7648987" y="4577320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1" name="组合 450"/>
          <p:cNvGrpSpPr/>
          <p:nvPr/>
        </p:nvGrpSpPr>
        <p:grpSpPr>
          <a:xfrm>
            <a:off x="8531866" y="3978028"/>
            <a:ext cx="386069" cy="384051"/>
            <a:chOff x="8531866" y="3787528"/>
            <a:chExt cx="386069" cy="384051"/>
          </a:xfrm>
        </p:grpSpPr>
        <p:sp>
          <p:nvSpPr>
            <p:cNvPr id="406" name="椭圆 405"/>
            <p:cNvSpPr/>
            <p:nvPr/>
          </p:nvSpPr>
          <p:spPr>
            <a:xfrm flipH="1">
              <a:off x="8531866" y="3787528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7" name="等腰三角形 506"/>
            <p:cNvSpPr/>
            <p:nvPr/>
          </p:nvSpPr>
          <p:spPr>
            <a:xfrm rot="10800000">
              <a:off x="8646686" y="3923669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0" name="组合 409"/>
          <p:cNvGrpSpPr/>
          <p:nvPr/>
        </p:nvGrpSpPr>
        <p:grpSpPr>
          <a:xfrm>
            <a:off x="4570105" y="3489324"/>
            <a:ext cx="386069" cy="384051"/>
            <a:chOff x="4570105" y="3298824"/>
            <a:chExt cx="386069" cy="384051"/>
          </a:xfrm>
        </p:grpSpPr>
        <p:sp>
          <p:nvSpPr>
            <p:cNvPr id="389" name="椭圆 388"/>
            <p:cNvSpPr/>
            <p:nvPr/>
          </p:nvSpPr>
          <p:spPr>
            <a:xfrm flipH="1">
              <a:off x="4570105" y="3298824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8" name="等腰三角形 507"/>
            <p:cNvSpPr/>
            <p:nvPr/>
          </p:nvSpPr>
          <p:spPr>
            <a:xfrm rot="10800000">
              <a:off x="4684175" y="3441831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9" name="组合 408"/>
          <p:cNvGrpSpPr/>
          <p:nvPr/>
        </p:nvGrpSpPr>
        <p:grpSpPr>
          <a:xfrm>
            <a:off x="5566325" y="3576449"/>
            <a:ext cx="386069" cy="384051"/>
            <a:chOff x="5566325" y="3385949"/>
            <a:chExt cx="386069" cy="384051"/>
          </a:xfrm>
        </p:grpSpPr>
        <p:sp>
          <p:nvSpPr>
            <p:cNvPr id="392" name="椭圆 391"/>
            <p:cNvSpPr/>
            <p:nvPr/>
          </p:nvSpPr>
          <p:spPr>
            <a:xfrm flipH="1">
              <a:off x="5566325" y="3385949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9" name="等腰三角形 508"/>
            <p:cNvSpPr/>
            <p:nvPr/>
          </p:nvSpPr>
          <p:spPr>
            <a:xfrm rot="10800000">
              <a:off x="5672549" y="3536195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8" name="组合 407"/>
          <p:cNvGrpSpPr/>
          <p:nvPr/>
        </p:nvGrpSpPr>
        <p:grpSpPr>
          <a:xfrm>
            <a:off x="6544316" y="3476373"/>
            <a:ext cx="386069" cy="384051"/>
            <a:chOff x="6544316" y="3285873"/>
            <a:chExt cx="386069" cy="384051"/>
          </a:xfrm>
        </p:grpSpPr>
        <p:sp>
          <p:nvSpPr>
            <p:cNvPr id="393" name="椭圆 392"/>
            <p:cNvSpPr/>
            <p:nvPr/>
          </p:nvSpPr>
          <p:spPr>
            <a:xfrm flipH="1">
              <a:off x="6544316" y="3285873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0" name="等腰三角形 509"/>
            <p:cNvSpPr/>
            <p:nvPr/>
          </p:nvSpPr>
          <p:spPr>
            <a:xfrm rot="10800000">
              <a:off x="6646455" y="3438017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7" name="组合 406"/>
          <p:cNvGrpSpPr/>
          <p:nvPr/>
        </p:nvGrpSpPr>
        <p:grpSpPr>
          <a:xfrm>
            <a:off x="7534916" y="3138296"/>
            <a:ext cx="386069" cy="384051"/>
            <a:chOff x="7534916" y="2947796"/>
            <a:chExt cx="386069" cy="384051"/>
          </a:xfrm>
        </p:grpSpPr>
        <p:sp>
          <p:nvSpPr>
            <p:cNvPr id="394" name="椭圆 393"/>
            <p:cNvSpPr/>
            <p:nvPr/>
          </p:nvSpPr>
          <p:spPr>
            <a:xfrm flipH="1">
              <a:off x="7534916" y="2947796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1" name="等腰三角形 510"/>
            <p:cNvSpPr/>
            <p:nvPr/>
          </p:nvSpPr>
          <p:spPr>
            <a:xfrm rot="10800000">
              <a:off x="7648986" y="3096094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6" name="组合 355"/>
          <p:cNvGrpSpPr/>
          <p:nvPr/>
        </p:nvGrpSpPr>
        <p:grpSpPr>
          <a:xfrm>
            <a:off x="8531866" y="2484248"/>
            <a:ext cx="386069" cy="384051"/>
            <a:chOff x="8531866" y="2293748"/>
            <a:chExt cx="386069" cy="384051"/>
          </a:xfrm>
        </p:grpSpPr>
        <p:sp>
          <p:nvSpPr>
            <p:cNvPr id="395" name="椭圆 394"/>
            <p:cNvSpPr/>
            <p:nvPr/>
          </p:nvSpPr>
          <p:spPr>
            <a:xfrm flipH="1">
              <a:off x="8531866" y="2293748"/>
              <a:ext cx="386069" cy="384051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" name="等腰三角形 511"/>
            <p:cNvSpPr/>
            <p:nvPr/>
          </p:nvSpPr>
          <p:spPr>
            <a:xfrm rot="10800000">
              <a:off x="8645937" y="2442904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3" name="组合 452"/>
          <p:cNvGrpSpPr/>
          <p:nvPr/>
        </p:nvGrpSpPr>
        <p:grpSpPr>
          <a:xfrm>
            <a:off x="4443133" y="1806366"/>
            <a:ext cx="364458" cy="364458"/>
            <a:chOff x="4443133" y="1615866"/>
            <a:chExt cx="364458" cy="364458"/>
          </a:xfrm>
        </p:grpSpPr>
        <p:sp>
          <p:nvSpPr>
            <p:cNvPr id="385" name="椭圆 384"/>
            <p:cNvSpPr/>
            <p:nvPr/>
          </p:nvSpPr>
          <p:spPr>
            <a:xfrm flipH="1">
              <a:off x="4443133" y="1615866"/>
              <a:ext cx="364458" cy="364458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7" name="等腰三角形 526"/>
            <p:cNvSpPr/>
            <p:nvPr/>
          </p:nvSpPr>
          <p:spPr>
            <a:xfrm rot="10800000">
              <a:off x="4546399" y="1750289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2" name="组合 451"/>
          <p:cNvGrpSpPr/>
          <p:nvPr/>
        </p:nvGrpSpPr>
        <p:grpSpPr>
          <a:xfrm>
            <a:off x="6696075" y="1151947"/>
            <a:ext cx="340304" cy="340304"/>
            <a:chOff x="6696075" y="961447"/>
            <a:chExt cx="340304" cy="340304"/>
          </a:xfrm>
        </p:grpSpPr>
        <p:sp>
          <p:nvSpPr>
            <p:cNvPr id="384" name="椭圆 383"/>
            <p:cNvSpPr/>
            <p:nvPr/>
          </p:nvSpPr>
          <p:spPr>
            <a:xfrm flipH="1">
              <a:off x="6696075" y="961447"/>
              <a:ext cx="340304" cy="340304"/>
            </a:xfrm>
            <a:prstGeom prst="ellipse">
              <a:avLst/>
            </a:prstGeom>
            <a:solidFill>
              <a:srgbClr val="0B5395"/>
            </a:solidFill>
            <a:ln>
              <a:noFill/>
            </a:ln>
            <a:effectLst>
              <a:outerShdw blurRad="139700" dist="139700" dir="858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8" name="等腰三角形 527"/>
            <p:cNvSpPr/>
            <p:nvPr/>
          </p:nvSpPr>
          <p:spPr>
            <a:xfrm rot="10800000">
              <a:off x="6787264" y="1078641"/>
              <a:ext cx="157926" cy="1361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animBg="1"/>
      <p:bldP spid="4164" grpId="0" animBg="1"/>
      <p:bldP spid="263" grpId="0" animBg="1"/>
      <p:bldP spid="463" grpId="0" animBg="1"/>
      <p:bldP spid="273" grpId="0" animBg="1"/>
      <p:bldP spid="472" grpId="0" animBg="1"/>
      <p:bldP spid="473" grpId="0" animBg="1"/>
      <p:bldP spid="474" grpId="0" animBg="1"/>
      <p:bldP spid="276" grpId="0"/>
      <p:bldP spid="277" grpId="0"/>
      <p:bldP spid="278" grpId="0"/>
      <p:bldP spid="280" grpId="0"/>
      <p:bldP spid="483" grpId="0"/>
      <p:bldP spid="485" grpId="0"/>
      <p:bldP spid="486" grpId="0"/>
      <p:bldP spid="487" grpId="0"/>
      <p:bldP spid="488" grpId="0"/>
      <p:bldP spid="489" grpId="0"/>
      <p:bldP spid="283" grpId="0"/>
      <p:bldP spid="284" grpId="0"/>
      <p:bldP spid="285" grpId="0"/>
      <p:bldP spid="286" grpId="0"/>
      <p:bldP spid="287" grpId="0"/>
      <p:bldP spid="352" grpId="0"/>
      <p:bldP spid="353" grpId="0"/>
      <p:bldP spid="354" grpId="0"/>
      <p:bldP spid="498" grpId="0"/>
    </p:bld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80</Words>
  <Application>Microsoft Office PowerPoint</Application>
  <PresentationFormat>宽屏</PresentationFormat>
  <Paragraphs>42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方正姚体</vt:lpstr>
      <vt:lpstr>华文新魏</vt:lpstr>
      <vt:lpstr>微软雅黑</vt:lpstr>
      <vt:lpstr>Arial</vt:lpstr>
      <vt:lpstr>Trebuchet MS</vt:lpstr>
      <vt:lpstr>Wingdings 3</vt:lpstr>
      <vt:lpstr>平面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2019-02-22T10:23:08Z</dcterms:created>
  <dcterms:modified xsi:type="dcterms:W3CDTF">2019-02-28T03:05:25Z</dcterms:modified>
</cp:coreProperties>
</file>