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"/>
  </p:notesMasterIdLst>
  <p:sldIdLst>
    <p:sldId id="475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65AEC-CA61-4D21-A017-22B2648158AF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05002-CB3A-4ED8-9D66-A24159FE4D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6733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588E-F314-4605-8686-DC81D43E394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2FD2-EE87-4AE1-A2DF-2BB7E74CA86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6B23D96-68DF-4EC4-9F41-01FC02D8D27A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28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2FD2-EE87-4AE1-A2DF-2BB7E74CA86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D96-68DF-4EC4-9F41-01FC02D8D27A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8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2FD2-EE87-4AE1-A2DF-2BB7E74CA86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D96-68DF-4EC4-9F41-01FC02D8D27A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681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530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 pattern="rectangle" dir="ou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2FD2-EE87-4AE1-A2DF-2BB7E74CA86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D96-68DF-4EC4-9F41-01FC02D8D27A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52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2FD2-EE87-4AE1-A2DF-2BB7E74CA86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D96-68DF-4EC4-9F41-01FC02D8D27A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97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2FD2-EE87-4AE1-A2DF-2BB7E74CA86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D96-68DF-4EC4-9F41-01FC02D8D27A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39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2FD2-EE87-4AE1-A2DF-2BB7E74CA86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D96-68DF-4EC4-9F41-01FC02D8D27A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17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2FD2-EE87-4AE1-A2DF-2BB7E74CA86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D96-68DF-4EC4-9F41-01FC02D8D27A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28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2FD2-EE87-4AE1-A2DF-2BB7E74CA86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D96-68DF-4EC4-9F41-01FC02D8D2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122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2FD2-EE87-4AE1-A2DF-2BB7E74CA86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D96-68DF-4EC4-9F41-01FC02D8D27A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73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AF42FD2-EE87-4AE1-A2DF-2BB7E74CA86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D96-68DF-4EC4-9F41-01FC02D8D27A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34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42FD2-EE87-4AE1-A2DF-2BB7E74CA86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6B23D96-68DF-4EC4-9F41-01FC02D8D27A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31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Curved Connector 5"/>
          <p:cNvCxnSpPr/>
          <p:nvPr/>
        </p:nvCxnSpPr>
        <p:spPr>
          <a:xfrm rot="10800000">
            <a:off x="4583608" y="2955496"/>
            <a:ext cx="638296" cy="550964"/>
          </a:xfrm>
          <a:prstGeom prst="curvedConnector3">
            <a:avLst/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17"/>
          <p:cNvCxnSpPr/>
          <p:nvPr/>
        </p:nvCxnSpPr>
        <p:spPr>
          <a:xfrm flipV="1">
            <a:off x="4479233" y="4620845"/>
            <a:ext cx="555375" cy="407871"/>
          </a:xfrm>
          <a:prstGeom prst="curvedConnector3">
            <a:avLst/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23"/>
          <p:cNvCxnSpPr/>
          <p:nvPr/>
        </p:nvCxnSpPr>
        <p:spPr>
          <a:xfrm rot="16200000" flipV="1">
            <a:off x="6055968" y="2595609"/>
            <a:ext cx="383684" cy="349682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55"/>
          <p:cNvCxnSpPr/>
          <p:nvPr/>
        </p:nvCxnSpPr>
        <p:spPr>
          <a:xfrm flipV="1">
            <a:off x="7421874" y="3223792"/>
            <a:ext cx="555375" cy="407871"/>
          </a:xfrm>
          <a:prstGeom prst="curvedConnector3">
            <a:avLst/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urved Connector 56"/>
          <p:cNvCxnSpPr/>
          <p:nvPr/>
        </p:nvCxnSpPr>
        <p:spPr>
          <a:xfrm rot="10800000">
            <a:off x="7497029" y="4585100"/>
            <a:ext cx="456116" cy="385093"/>
          </a:xfrm>
          <a:prstGeom prst="curvedConnector3">
            <a:avLst/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urved Connector 75"/>
          <p:cNvCxnSpPr/>
          <p:nvPr/>
        </p:nvCxnSpPr>
        <p:spPr>
          <a:xfrm rot="16200000" flipV="1">
            <a:off x="3269445" y="2272034"/>
            <a:ext cx="337714" cy="335928"/>
          </a:xfrm>
          <a:prstGeom prst="curvedConnector3">
            <a:avLst/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77"/>
          <p:cNvCxnSpPr/>
          <p:nvPr/>
        </p:nvCxnSpPr>
        <p:spPr>
          <a:xfrm rot="5400000" flipH="1" flipV="1">
            <a:off x="3126254" y="3168956"/>
            <a:ext cx="363327" cy="361406"/>
          </a:xfrm>
          <a:prstGeom prst="curvedConnector3">
            <a:avLst/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80"/>
          <p:cNvCxnSpPr/>
          <p:nvPr/>
        </p:nvCxnSpPr>
        <p:spPr>
          <a:xfrm rot="10800000" flipV="1">
            <a:off x="2672878" y="2863989"/>
            <a:ext cx="602081" cy="246152"/>
          </a:xfrm>
          <a:prstGeom prst="curvedConnector3">
            <a:avLst/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urved Connector 83"/>
          <p:cNvCxnSpPr/>
          <p:nvPr/>
        </p:nvCxnSpPr>
        <p:spPr>
          <a:xfrm rot="10800000">
            <a:off x="2786905" y="4587245"/>
            <a:ext cx="337896" cy="278171"/>
          </a:xfrm>
          <a:prstGeom prst="curvedConnector3">
            <a:avLst/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85"/>
          <p:cNvCxnSpPr/>
          <p:nvPr/>
        </p:nvCxnSpPr>
        <p:spPr>
          <a:xfrm flipV="1">
            <a:off x="2819771" y="5261307"/>
            <a:ext cx="435135" cy="360697"/>
          </a:xfrm>
          <a:prstGeom prst="curvedConnector3">
            <a:avLst/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urved Connector 88"/>
          <p:cNvCxnSpPr/>
          <p:nvPr/>
        </p:nvCxnSpPr>
        <p:spPr>
          <a:xfrm rot="16200000" flipV="1">
            <a:off x="5537031" y="1676365"/>
            <a:ext cx="337714" cy="335928"/>
          </a:xfrm>
          <a:prstGeom prst="curvedConnector3">
            <a:avLst/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urved Connector 89"/>
          <p:cNvCxnSpPr/>
          <p:nvPr/>
        </p:nvCxnSpPr>
        <p:spPr>
          <a:xfrm rot="10800000" flipV="1">
            <a:off x="6727013" y="1902793"/>
            <a:ext cx="602081" cy="246152"/>
          </a:xfrm>
          <a:prstGeom prst="curvedConnector3">
            <a:avLst/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90"/>
          <p:cNvCxnSpPr/>
          <p:nvPr/>
        </p:nvCxnSpPr>
        <p:spPr>
          <a:xfrm rot="5400000" flipH="1" flipV="1">
            <a:off x="8932000" y="2346687"/>
            <a:ext cx="459351" cy="405212"/>
          </a:xfrm>
          <a:prstGeom prst="curvedConnector3">
            <a:avLst/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urved Connector 93"/>
          <p:cNvCxnSpPr/>
          <p:nvPr/>
        </p:nvCxnSpPr>
        <p:spPr>
          <a:xfrm rot="10800000">
            <a:off x="9253678" y="2983648"/>
            <a:ext cx="568502" cy="286659"/>
          </a:xfrm>
          <a:prstGeom prst="curvedConnector3">
            <a:avLst/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urved Connector 95"/>
          <p:cNvCxnSpPr/>
          <p:nvPr/>
        </p:nvCxnSpPr>
        <p:spPr>
          <a:xfrm flipV="1">
            <a:off x="8930475" y="4601128"/>
            <a:ext cx="555375" cy="407871"/>
          </a:xfrm>
          <a:prstGeom prst="curvedConnector3">
            <a:avLst/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urved Connector 96"/>
          <p:cNvCxnSpPr/>
          <p:nvPr/>
        </p:nvCxnSpPr>
        <p:spPr>
          <a:xfrm rot="10800000">
            <a:off x="8993497" y="5316817"/>
            <a:ext cx="456116" cy="385093"/>
          </a:xfrm>
          <a:prstGeom prst="curvedConnector3">
            <a:avLst/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urved Connector 97"/>
          <p:cNvCxnSpPr/>
          <p:nvPr/>
        </p:nvCxnSpPr>
        <p:spPr>
          <a:xfrm flipV="1">
            <a:off x="7388348" y="5313448"/>
            <a:ext cx="351167" cy="317370"/>
          </a:xfrm>
          <a:prstGeom prst="curvedConnector3">
            <a:avLst/>
          </a:prstGeom>
          <a:ln w="12700">
            <a:solidFill>
              <a:schemeClr val="tx1">
                <a:lumMod val="90000"/>
                <a:lumOff val="1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50"/>
          <p:cNvSpPr/>
          <p:nvPr/>
        </p:nvSpPr>
        <p:spPr bwMode="auto">
          <a:xfrm>
            <a:off x="3231720" y="2418608"/>
            <a:ext cx="1364160" cy="768380"/>
          </a:xfrm>
          <a:custGeom>
            <a:avLst/>
            <a:gdLst>
              <a:gd name="T0" fmla="*/ 1136 w 1232"/>
              <a:gd name="T1" fmla="*/ 300 h 694"/>
              <a:gd name="T2" fmla="*/ 1136 w 1232"/>
              <a:gd name="T3" fmla="*/ 297 h 694"/>
              <a:gd name="T4" fmla="*/ 971 w 1232"/>
              <a:gd name="T5" fmla="*/ 131 h 694"/>
              <a:gd name="T6" fmla="*/ 913 w 1232"/>
              <a:gd name="T7" fmla="*/ 142 h 694"/>
              <a:gd name="T8" fmla="*/ 688 w 1232"/>
              <a:gd name="T9" fmla="*/ 0 h 694"/>
              <a:gd name="T10" fmla="*/ 449 w 1232"/>
              <a:gd name="T11" fmla="*/ 181 h 694"/>
              <a:gd name="T12" fmla="*/ 358 w 1232"/>
              <a:gd name="T13" fmla="*/ 157 h 694"/>
              <a:gd name="T14" fmla="*/ 179 w 1232"/>
              <a:gd name="T15" fmla="*/ 336 h 694"/>
              <a:gd name="T16" fmla="*/ 0 w 1232"/>
              <a:gd name="T17" fmla="*/ 515 h 694"/>
              <a:gd name="T18" fmla="*/ 179 w 1232"/>
              <a:gd name="T19" fmla="*/ 694 h 694"/>
              <a:gd name="T20" fmla="*/ 1016 w 1232"/>
              <a:gd name="T21" fmla="*/ 694 h 694"/>
              <a:gd name="T22" fmla="*/ 1232 w 1232"/>
              <a:gd name="T23" fmla="*/ 479 h 694"/>
              <a:gd name="T24" fmla="*/ 1136 w 1232"/>
              <a:gd name="T25" fmla="*/ 300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32" h="694">
                <a:moveTo>
                  <a:pt x="1136" y="300"/>
                </a:moveTo>
                <a:cubicBezTo>
                  <a:pt x="1136" y="299"/>
                  <a:pt x="1136" y="298"/>
                  <a:pt x="1136" y="297"/>
                </a:cubicBezTo>
                <a:cubicBezTo>
                  <a:pt x="1136" y="205"/>
                  <a:pt x="1062" y="131"/>
                  <a:pt x="971" y="131"/>
                </a:cubicBezTo>
                <a:cubicBezTo>
                  <a:pt x="951" y="131"/>
                  <a:pt x="931" y="135"/>
                  <a:pt x="913" y="142"/>
                </a:cubicBezTo>
                <a:cubicBezTo>
                  <a:pt x="873" y="58"/>
                  <a:pt x="788" y="0"/>
                  <a:pt x="688" y="0"/>
                </a:cubicBezTo>
                <a:cubicBezTo>
                  <a:pt x="574" y="0"/>
                  <a:pt x="478" y="77"/>
                  <a:pt x="449" y="181"/>
                </a:cubicBezTo>
                <a:cubicBezTo>
                  <a:pt x="422" y="166"/>
                  <a:pt x="391" y="157"/>
                  <a:pt x="358" y="157"/>
                </a:cubicBezTo>
                <a:cubicBezTo>
                  <a:pt x="259" y="157"/>
                  <a:pt x="179" y="237"/>
                  <a:pt x="179" y="336"/>
                </a:cubicBezTo>
                <a:cubicBezTo>
                  <a:pt x="80" y="336"/>
                  <a:pt x="0" y="416"/>
                  <a:pt x="0" y="515"/>
                </a:cubicBezTo>
                <a:cubicBezTo>
                  <a:pt x="0" y="614"/>
                  <a:pt x="80" y="694"/>
                  <a:pt x="179" y="694"/>
                </a:cubicBezTo>
                <a:cubicBezTo>
                  <a:pt x="1016" y="694"/>
                  <a:pt x="1016" y="694"/>
                  <a:pt x="1016" y="694"/>
                </a:cubicBezTo>
                <a:cubicBezTo>
                  <a:pt x="1135" y="694"/>
                  <a:pt x="1232" y="598"/>
                  <a:pt x="1232" y="479"/>
                </a:cubicBezTo>
                <a:cubicBezTo>
                  <a:pt x="1232" y="404"/>
                  <a:pt x="1194" y="338"/>
                  <a:pt x="1136" y="300"/>
                </a:cubicBezTo>
                <a:close/>
              </a:path>
            </a:pathLst>
          </a:custGeom>
          <a:solidFill>
            <a:srgbClr val="0B539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Freeform 5"/>
          <p:cNvSpPr/>
          <p:nvPr/>
        </p:nvSpPr>
        <p:spPr bwMode="auto">
          <a:xfrm>
            <a:off x="4608152" y="2955496"/>
            <a:ext cx="3314080" cy="2029850"/>
          </a:xfrm>
          <a:custGeom>
            <a:avLst/>
            <a:gdLst>
              <a:gd name="T0" fmla="*/ 1174 w 3009"/>
              <a:gd name="T1" fmla="*/ 1833 h 1833"/>
              <a:gd name="T2" fmla="*/ 1270 w 3009"/>
              <a:gd name="T3" fmla="*/ 1826 h 1833"/>
              <a:gd name="T4" fmla="*/ 1675 w 3009"/>
              <a:gd name="T5" fmla="*/ 1594 h 1833"/>
              <a:gd name="T6" fmla="*/ 1997 w 3009"/>
              <a:gd name="T7" fmla="*/ 1748 h 1833"/>
              <a:gd name="T8" fmla="*/ 2071 w 3009"/>
              <a:gd name="T9" fmla="*/ 1741 h 1833"/>
              <a:gd name="T10" fmla="*/ 2352 w 3009"/>
              <a:gd name="T11" fmla="*/ 1474 h 1833"/>
              <a:gd name="T12" fmla="*/ 2512 w 3009"/>
              <a:gd name="T13" fmla="*/ 1492 h 1833"/>
              <a:gd name="T14" fmla="*/ 2932 w 3009"/>
              <a:gd name="T15" fmla="*/ 1262 h 1833"/>
              <a:gd name="T16" fmla="*/ 2921 w 3009"/>
              <a:gd name="T17" fmla="*/ 814 h 1833"/>
              <a:gd name="T18" fmla="*/ 2619 w 3009"/>
              <a:gd name="T19" fmla="*/ 620 h 1833"/>
              <a:gd name="T20" fmla="*/ 2584 w 3009"/>
              <a:gd name="T21" fmla="*/ 622 h 1833"/>
              <a:gd name="T22" fmla="*/ 2298 w 3009"/>
              <a:gd name="T23" fmla="*/ 409 h 1833"/>
              <a:gd name="T24" fmla="*/ 2209 w 3009"/>
              <a:gd name="T25" fmla="*/ 418 h 1833"/>
              <a:gd name="T26" fmla="*/ 1710 w 3009"/>
              <a:gd name="T27" fmla="*/ 0 h 1833"/>
              <a:gd name="T28" fmla="*/ 1682 w 3009"/>
              <a:gd name="T29" fmla="*/ 0 h 1833"/>
              <a:gd name="T30" fmla="*/ 1198 w 3009"/>
              <a:gd name="T31" fmla="*/ 254 h 1833"/>
              <a:gd name="T32" fmla="*/ 972 w 3009"/>
              <a:gd name="T33" fmla="*/ 208 h 1833"/>
              <a:gd name="T34" fmla="*/ 693 w 3009"/>
              <a:gd name="T35" fmla="*/ 311 h 1833"/>
              <a:gd name="T36" fmla="*/ 531 w 3009"/>
              <a:gd name="T37" fmla="*/ 680 h 1833"/>
              <a:gd name="T38" fmla="*/ 474 w 3009"/>
              <a:gd name="T39" fmla="*/ 677 h 1833"/>
              <a:gd name="T40" fmla="*/ 85 w 3009"/>
              <a:gd name="T41" fmla="*/ 848 h 1833"/>
              <a:gd name="T42" fmla="*/ 69 w 3009"/>
              <a:gd name="T43" fmla="*/ 1244 h 1833"/>
              <a:gd name="T44" fmla="*/ 350 w 3009"/>
              <a:gd name="T45" fmla="*/ 1449 h 1833"/>
              <a:gd name="T46" fmla="*/ 603 w 3009"/>
              <a:gd name="T47" fmla="*/ 1585 h 1833"/>
              <a:gd name="T48" fmla="*/ 735 w 3009"/>
              <a:gd name="T49" fmla="*/ 1564 h 1833"/>
              <a:gd name="T50" fmla="*/ 1174 w 3009"/>
              <a:gd name="T51" fmla="*/ 1833 h 1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009" h="1833">
                <a:moveTo>
                  <a:pt x="1174" y="1833"/>
                </a:moveTo>
                <a:cubicBezTo>
                  <a:pt x="1205" y="1833"/>
                  <a:pt x="1237" y="1831"/>
                  <a:pt x="1270" y="1826"/>
                </a:cubicBezTo>
                <a:cubicBezTo>
                  <a:pt x="1563" y="1783"/>
                  <a:pt x="1649" y="1663"/>
                  <a:pt x="1675" y="1594"/>
                </a:cubicBezTo>
                <a:cubicBezTo>
                  <a:pt x="1724" y="1650"/>
                  <a:pt x="1833" y="1748"/>
                  <a:pt x="1997" y="1748"/>
                </a:cubicBezTo>
                <a:cubicBezTo>
                  <a:pt x="2021" y="1748"/>
                  <a:pt x="2046" y="1746"/>
                  <a:pt x="2071" y="1741"/>
                </a:cubicBezTo>
                <a:cubicBezTo>
                  <a:pt x="2291" y="1703"/>
                  <a:pt x="2341" y="1539"/>
                  <a:pt x="2352" y="1474"/>
                </a:cubicBezTo>
                <a:cubicBezTo>
                  <a:pt x="2384" y="1481"/>
                  <a:pt x="2442" y="1492"/>
                  <a:pt x="2512" y="1492"/>
                </a:cubicBezTo>
                <a:cubicBezTo>
                  <a:pt x="2646" y="1492"/>
                  <a:pt x="2827" y="1452"/>
                  <a:pt x="2932" y="1262"/>
                </a:cubicBezTo>
                <a:cubicBezTo>
                  <a:pt x="3009" y="1123"/>
                  <a:pt x="3005" y="955"/>
                  <a:pt x="2921" y="814"/>
                </a:cubicBezTo>
                <a:cubicBezTo>
                  <a:pt x="2850" y="694"/>
                  <a:pt x="2734" y="620"/>
                  <a:pt x="2619" y="620"/>
                </a:cubicBezTo>
                <a:cubicBezTo>
                  <a:pt x="2607" y="620"/>
                  <a:pt x="2596" y="620"/>
                  <a:pt x="2584" y="622"/>
                </a:cubicBezTo>
                <a:cubicBezTo>
                  <a:pt x="2566" y="565"/>
                  <a:pt x="2499" y="409"/>
                  <a:pt x="2298" y="409"/>
                </a:cubicBezTo>
                <a:cubicBezTo>
                  <a:pt x="2270" y="409"/>
                  <a:pt x="2240" y="412"/>
                  <a:pt x="2209" y="418"/>
                </a:cubicBezTo>
                <a:cubicBezTo>
                  <a:pt x="2192" y="328"/>
                  <a:pt x="2104" y="13"/>
                  <a:pt x="1710" y="0"/>
                </a:cubicBezTo>
                <a:cubicBezTo>
                  <a:pt x="1700" y="0"/>
                  <a:pt x="1691" y="0"/>
                  <a:pt x="1682" y="0"/>
                </a:cubicBezTo>
                <a:cubicBezTo>
                  <a:pt x="1356" y="0"/>
                  <a:pt x="1231" y="189"/>
                  <a:pt x="1198" y="254"/>
                </a:cubicBezTo>
                <a:cubicBezTo>
                  <a:pt x="1160" y="238"/>
                  <a:pt x="1073" y="208"/>
                  <a:pt x="972" y="208"/>
                </a:cubicBezTo>
                <a:cubicBezTo>
                  <a:pt x="862" y="208"/>
                  <a:pt x="768" y="243"/>
                  <a:pt x="693" y="311"/>
                </a:cubicBezTo>
                <a:cubicBezTo>
                  <a:pt x="525" y="463"/>
                  <a:pt x="522" y="615"/>
                  <a:pt x="531" y="680"/>
                </a:cubicBezTo>
                <a:cubicBezTo>
                  <a:pt x="516" y="678"/>
                  <a:pt x="497" y="677"/>
                  <a:pt x="474" y="677"/>
                </a:cubicBezTo>
                <a:cubicBezTo>
                  <a:pt x="377" y="677"/>
                  <a:pt x="196" y="700"/>
                  <a:pt x="85" y="848"/>
                </a:cubicBezTo>
                <a:cubicBezTo>
                  <a:pt x="6" y="954"/>
                  <a:pt x="0" y="1106"/>
                  <a:pt x="69" y="1244"/>
                </a:cubicBezTo>
                <a:cubicBezTo>
                  <a:pt x="131" y="1368"/>
                  <a:pt x="238" y="1446"/>
                  <a:pt x="350" y="1449"/>
                </a:cubicBezTo>
                <a:cubicBezTo>
                  <a:pt x="371" y="1485"/>
                  <a:pt x="445" y="1585"/>
                  <a:pt x="603" y="1585"/>
                </a:cubicBezTo>
                <a:cubicBezTo>
                  <a:pt x="644" y="1585"/>
                  <a:pt x="689" y="1578"/>
                  <a:pt x="735" y="1564"/>
                </a:cubicBezTo>
                <a:cubicBezTo>
                  <a:pt x="767" y="1628"/>
                  <a:pt x="890" y="1833"/>
                  <a:pt x="1174" y="1833"/>
                </a:cubicBezTo>
                <a:close/>
              </a:path>
            </a:pathLst>
          </a:custGeom>
          <a:solidFill>
            <a:srgbClr val="0B5395"/>
          </a:solidFill>
          <a:ln w="44450">
            <a:noFill/>
          </a:ln>
          <a:effectLst>
            <a:outerShdw blurRad="50800" dist="50800" dir="5400000" algn="t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38238" y="3527099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董事会</a:t>
            </a:r>
            <a:endParaRPr lang="id-ID" sz="2800" b="1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1" name="Rectangle 7"/>
          <p:cNvSpPr/>
          <p:nvPr/>
        </p:nvSpPr>
        <p:spPr>
          <a:xfrm>
            <a:off x="4893582" y="3996059"/>
            <a:ext cx="275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总经理</a:t>
            </a:r>
            <a:endParaRPr lang="id-ID" sz="24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2" name="Freeform 50"/>
          <p:cNvSpPr/>
          <p:nvPr/>
        </p:nvSpPr>
        <p:spPr bwMode="auto">
          <a:xfrm>
            <a:off x="2891049" y="4510472"/>
            <a:ext cx="1588184" cy="768380"/>
          </a:xfrm>
          <a:custGeom>
            <a:avLst/>
            <a:gdLst>
              <a:gd name="T0" fmla="*/ 1136 w 1232"/>
              <a:gd name="T1" fmla="*/ 300 h 694"/>
              <a:gd name="T2" fmla="*/ 1136 w 1232"/>
              <a:gd name="T3" fmla="*/ 297 h 694"/>
              <a:gd name="T4" fmla="*/ 971 w 1232"/>
              <a:gd name="T5" fmla="*/ 131 h 694"/>
              <a:gd name="T6" fmla="*/ 913 w 1232"/>
              <a:gd name="T7" fmla="*/ 142 h 694"/>
              <a:gd name="T8" fmla="*/ 688 w 1232"/>
              <a:gd name="T9" fmla="*/ 0 h 694"/>
              <a:gd name="T10" fmla="*/ 449 w 1232"/>
              <a:gd name="T11" fmla="*/ 181 h 694"/>
              <a:gd name="T12" fmla="*/ 358 w 1232"/>
              <a:gd name="T13" fmla="*/ 157 h 694"/>
              <a:gd name="T14" fmla="*/ 179 w 1232"/>
              <a:gd name="T15" fmla="*/ 336 h 694"/>
              <a:gd name="T16" fmla="*/ 0 w 1232"/>
              <a:gd name="T17" fmla="*/ 515 h 694"/>
              <a:gd name="T18" fmla="*/ 179 w 1232"/>
              <a:gd name="T19" fmla="*/ 694 h 694"/>
              <a:gd name="T20" fmla="*/ 1016 w 1232"/>
              <a:gd name="T21" fmla="*/ 694 h 694"/>
              <a:gd name="T22" fmla="*/ 1232 w 1232"/>
              <a:gd name="T23" fmla="*/ 479 h 694"/>
              <a:gd name="T24" fmla="*/ 1136 w 1232"/>
              <a:gd name="T25" fmla="*/ 300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32" h="694">
                <a:moveTo>
                  <a:pt x="1136" y="300"/>
                </a:moveTo>
                <a:cubicBezTo>
                  <a:pt x="1136" y="299"/>
                  <a:pt x="1136" y="298"/>
                  <a:pt x="1136" y="297"/>
                </a:cubicBezTo>
                <a:cubicBezTo>
                  <a:pt x="1136" y="205"/>
                  <a:pt x="1062" y="131"/>
                  <a:pt x="971" y="131"/>
                </a:cubicBezTo>
                <a:cubicBezTo>
                  <a:pt x="951" y="131"/>
                  <a:pt x="931" y="135"/>
                  <a:pt x="913" y="142"/>
                </a:cubicBezTo>
                <a:cubicBezTo>
                  <a:pt x="873" y="58"/>
                  <a:pt x="788" y="0"/>
                  <a:pt x="688" y="0"/>
                </a:cubicBezTo>
                <a:cubicBezTo>
                  <a:pt x="574" y="0"/>
                  <a:pt x="478" y="77"/>
                  <a:pt x="449" y="181"/>
                </a:cubicBezTo>
                <a:cubicBezTo>
                  <a:pt x="422" y="166"/>
                  <a:pt x="391" y="157"/>
                  <a:pt x="358" y="157"/>
                </a:cubicBezTo>
                <a:cubicBezTo>
                  <a:pt x="259" y="157"/>
                  <a:pt x="179" y="237"/>
                  <a:pt x="179" y="336"/>
                </a:cubicBezTo>
                <a:cubicBezTo>
                  <a:pt x="80" y="336"/>
                  <a:pt x="0" y="416"/>
                  <a:pt x="0" y="515"/>
                </a:cubicBezTo>
                <a:cubicBezTo>
                  <a:pt x="0" y="614"/>
                  <a:pt x="80" y="694"/>
                  <a:pt x="179" y="694"/>
                </a:cubicBezTo>
                <a:cubicBezTo>
                  <a:pt x="1016" y="694"/>
                  <a:pt x="1016" y="694"/>
                  <a:pt x="1016" y="694"/>
                </a:cubicBezTo>
                <a:cubicBezTo>
                  <a:pt x="1135" y="694"/>
                  <a:pt x="1232" y="598"/>
                  <a:pt x="1232" y="479"/>
                </a:cubicBezTo>
                <a:cubicBezTo>
                  <a:pt x="1232" y="404"/>
                  <a:pt x="1194" y="338"/>
                  <a:pt x="1136" y="300"/>
                </a:cubicBezTo>
                <a:close/>
              </a:path>
            </a:pathLst>
          </a:custGeom>
          <a:solidFill>
            <a:srgbClr val="0B539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3" name="Freeform 50"/>
          <p:cNvSpPr/>
          <p:nvPr/>
        </p:nvSpPr>
        <p:spPr bwMode="auto">
          <a:xfrm>
            <a:off x="5278877" y="1810227"/>
            <a:ext cx="1588184" cy="768380"/>
          </a:xfrm>
          <a:custGeom>
            <a:avLst/>
            <a:gdLst>
              <a:gd name="T0" fmla="*/ 1136 w 1232"/>
              <a:gd name="T1" fmla="*/ 300 h 694"/>
              <a:gd name="T2" fmla="*/ 1136 w 1232"/>
              <a:gd name="T3" fmla="*/ 297 h 694"/>
              <a:gd name="T4" fmla="*/ 971 w 1232"/>
              <a:gd name="T5" fmla="*/ 131 h 694"/>
              <a:gd name="T6" fmla="*/ 913 w 1232"/>
              <a:gd name="T7" fmla="*/ 142 h 694"/>
              <a:gd name="T8" fmla="*/ 688 w 1232"/>
              <a:gd name="T9" fmla="*/ 0 h 694"/>
              <a:gd name="T10" fmla="*/ 449 w 1232"/>
              <a:gd name="T11" fmla="*/ 181 h 694"/>
              <a:gd name="T12" fmla="*/ 358 w 1232"/>
              <a:gd name="T13" fmla="*/ 157 h 694"/>
              <a:gd name="T14" fmla="*/ 179 w 1232"/>
              <a:gd name="T15" fmla="*/ 336 h 694"/>
              <a:gd name="T16" fmla="*/ 0 w 1232"/>
              <a:gd name="T17" fmla="*/ 515 h 694"/>
              <a:gd name="T18" fmla="*/ 179 w 1232"/>
              <a:gd name="T19" fmla="*/ 694 h 694"/>
              <a:gd name="T20" fmla="*/ 1016 w 1232"/>
              <a:gd name="T21" fmla="*/ 694 h 694"/>
              <a:gd name="T22" fmla="*/ 1232 w 1232"/>
              <a:gd name="T23" fmla="*/ 479 h 694"/>
              <a:gd name="T24" fmla="*/ 1136 w 1232"/>
              <a:gd name="T25" fmla="*/ 300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32" h="694">
                <a:moveTo>
                  <a:pt x="1136" y="300"/>
                </a:moveTo>
                <a:cubicBezTo>
                  <a:pt x="1136" y="299"/>
                  <a:pt x="1136" y="298"/>
                  <a:pt x="1136" y="297"/>
                </a:cubicBezTo>
                <a:cubicBezTo>
                  <a:pt x="1136" y="205"/>
                  <a:pt x="1062" y="131"/>
                  <a:pt x="971" y="131"/>
                </a:cubicBezTo>
                <a:cubicBezTo>
                  <a:pt x="951" y="131"/>
                  <a:pt x="931" y="135"/>
                  <a:pt x="913" y="142"/>
                </a:cubicBezTo>
                <a:cubicBezTo>
                  <a:pt x="873" y="58"/>
                  <a:pt x="788" y="0"/>
                  <a:pt x="688" y="0"/>
                </a:cubicBezTo>
                <a:cubicBezTo>
                  <a:pt x="574" y="0"/>
                  <a:pt x="478" y="77"/>
                  <a:pt x="449" y="181"/>
                </a:cubicBezTo>
                <a:cubicBezTo>
                  <a:pt x="422" y="166"/>
                  <a:pt x="391" y="157"/>
                  <a:pt x="358" y="157"/>
                </a:cubicBezTo>
                <a:cubicBezTo>
                  <a:pt x="259" y="157"/>
                  <a:pt x="179" y="237"/>
                  <a:pt x="179" y="336"/>
                </a:cubicBezTo>
                <a:cubicBezTo>
                  <a:pt x="80" y="336"/>
                  <a:pt x="0" y="416"/>
                  <a:pt x="0" y="515"/>
                </a:cubicBezTo>
                <a:cubicBezTo>
                  <a:pt x="0" y="614"/>
                  <a:pt x="80" y="694"/>
                  <a:pt x="179" y="694"/>
                </a:cubicBezTo>
                <a:cubicBezTo>
                  <a:pt x="1016" y="694"/>
                  <a:pt x="1016" y="694"/>
                  <a:pt x="1016" y="694"/>
                </a:cubicBezTo>
                <a:cubicBezTo>
                  <a:pt x="1135" y="694"/>
                  <a:pt x="1232" y="598"/>
                  <a:pt x="1232" y="479"/>
                </a:cubicBezTo>
                <a:cubicBezTo>
                  <a:pt x="1232" y="404"/>
                  <a:pt x="1194" y="338"/>
                  <a:pt x="1136" y="300"/>
                </a:cubicBezTo>
                <a:close/>
              </a:path>
            </a:pathLst>
          </a:custGeom>
          <a:solidFill>
            <a:srgbClr val="0B539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Freeform 50"/>
          <p:cNvSpPr/>
          <p:nvPr/>
        </p:nvSpPr>
        <p:spPr bwMode="auto">
          <a:xfrm>
            <a:off x="7689531" y="4681487"/>
            <a:ext cx="1364160" cy="768380"/>
          </a:xfrm>
          <a:custGeom>
            <a:avLst/>
            <a:gdLst>
              <a:gd name="T0" fmla="*/ 1136 w 1232"/>
              <a:gd name="T1" fmla="*/ 300 h 694"/>
              <a:gd name="T2" fmla="*/ 1136 w 1232"/>
              <a:gd name="T3" fmla="*/ 297 h 694"/>
              <a:gd name="T4" fmla="*/ 971 w 1232"/>
              <a:gd name="T5" fmla="*/ 131 h 694"/>
              <a:gd name="T6" fmla="*/ 913 w 1232"/>
              <a:gd name="T7" fmla="*/ 142 h 694"/>
              <a:gd name="T8" fmla="*/ 688 w 1232"/>
              <a:gd name="T9" fmla="*/ 0 h 694"/>
              <a:gd name="T10" fmla="*/ 449 w 1232"/>
              <a:gd name="T11" fmla="*/ 181 h 694"/>
              <a:gd name="T12" fmla="*/ 358 w 1232"/>
              <a:gd name="T13" fmla="*/ 157 h 694"/>
              <a:gd name="T14" fmla="*/ 179 w 1232"/>
              <a:gd name="T15" fmla="*/ 336 h 694"/>
              <a:gd name="T16" fmla="*/ 0 w 1232"/>
              <a:gd name="T17" fmla="*/ 515 h 694"/>
              <a:gd name="T18" fmla="*/ 179 w 1232"/>
              <a:gd name="T19" fmla="*/ 694 h 694"/>
              <a:gd name="T20" fmla="*/ 1016 w 1232"/>
              <a:gd name="T21" fmla="*/ 694 h 694"/>
              <a:gd name="T22" fmla="*/ 1232 w 1232"/>
              <a:gd name="T23" fmla="*/ 479 h 694"/>
              <a:gd name="T24" fmla="*/ 1136 w 1232"/>
              <a:gd name="T25" fmla="*/ 300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32" h="694">
                <a:moveTo>
                  <a:pt x="1136" y="300"/>
                </a:moveTo>
                <a:cubicBezTo>
                  <a:pt x="1136" y="299"/>
                  <a:pt x="1136" y="298"/>
                  <a:pt x="1136" y="297"/>
                </a:cubicBezTo>
                <a:cubicBezTo>
                  <a:pt x="1136" y="205"/>
                  <a:pt x="1062" y="131"/>
                  <a:pt x="971" y="131"/>
                </a:cubicBezTo>
                <a:cubicBezTo>
                  <a:pt x="951" y="131"/>
                  <a:pt x="931" y="135"/>
                  <a:pt x="913" y="142"/>
                </a:cubicBezTo>
                <a:cubicBezTo>
                  <a:pt x="873" y="58"/>
                  <a:pt x="788" y="0"/>
                  <a:pt x="688" y="0"/>
                </a:cubicBezTo>
                <a:cubicBezTo>
                  <a:pt x="574" y="0"/>
                  <a:pt x="478" y="77"/>
                  <a:pt x="449" y="181"/>
                </a:cubicBezTo>
                <a:cubicBezTo>
                  <a:pt x="422" y="166"/>
                  <a:pt x="391" y="157"/>
                  <a:pt x="358" y="157"/>
                </a:cubicBezTo>
                <a:cubicBezTo>
                  <a:pt x="259" y="157"/>
                  <a:pt x="179" y="237"/>
                  <a:pt x="179" y="336"/>
                </a:cubicBezTo>
                <a:cubicBezTo>
                  <a:pt x="80" y="336"/>
                  <a:pt x="0" y="416"/>
                  <a:pt x="0" y="515"/>
                </a:cubicBezTo>
                <a:cubicBezTo>
                  <a:pt x="0" y="614"/>
                  <a:pt x="80" y="694"/>
                  <a:pt x="179" y="694"/>
                </a:cubicBezTo>
                <a:cubicBezTo>
                  <a:pt x="1016" y="694"/>
                  <a:pt x="1016" y="694"/>
                  <a:pt x="1016" y="694"/>
                </a:cubicBezTo>
                <a:cubicBezTo>
                  <a:pt x="1135" y="694"/>
                  <a:pt x="1232" y="598"/>
                  <a:pt x="1232" y="479"/>
                </a:cubicBezTo>
                <a:cubicBezTo>
                  <a:pt x="1232" y="404"/>
                  <a:pt x="1194" y="338"/>
                  <a:pt x="1136" y="300"/>
                </a:cubicBezTo>
                <a:close/>
              </a:path>
            </a:pathLst>
          </a:custGeom>
          <a:solidFill>
            <a:srgbClr val="0B539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5" name="Freeform 50"/>
          <p:cNvSpPr/>
          <p:nvPr/>
        </p:nvSpPr>
        <p:spPr bwMode="auto">
          <a:xfrm>
            <a:off x="7974419" y="2635131"/>
            <a:ext cx="1364160" cy="768380"/>
          </a:xfrm>
          <a:custGeom>
            <a:avLst/>
            <a:gdLst>
              <a:gd name="T0" fmla="*/ 1136 w 1232"/>
              <a:gd name="T1" fmla="*/ 300 h 694"/>
              <a:gd name="T2" fmla="*/ 1136 w 1232"/>
              <a:gd name="T3" fmla="*/ 297 h 694"/>
              <a:gd name="T4" fmla="*/ 971 w 1232"/>
              <a:gd name="T5" fmla="*/ 131 h 694"/>
              <a:gd name="T6" fmla="*/ 913 w 1232"/>
              <a:gd name="T7" fmla="*/ 142 h 694"/>
              <a:gd name="T8" fmla="*/ 688 w 1232"/>
              <a:gd name="T9" fmla="*/ 0 h 694"/>
              <a:gd name="T10" fmla="*/ 449 w 1232"/>
              <a:gd name="T11" fmla="*/ 181 h 694"/>
              <a:gd name="T12" fmla="*/ 358 w 1232"/>
              <a:gd name="T13" fmla="*/ 157 h 694"/>
              <a:gd name="T14" fmla="*/ 179 w 1232"/>
              <a:gd name="T15" fmla="*/ 336 h 694"/>
              <a:gd name="T16" fmla="*/ 0 w 1232"/>
              <a:gd name="T17" fmla="*/ 515 h 694"/>
              <a:gd name="T18" fmla="*/ 179 w 1232"/>
              <a:gd name="T19" fmla="*/ 694 h 694"/>
              <a:gd name="T20" fmla="*/ 1016 w 1232"/>
              <a:gd name="T21" fmla="*/ 694 h 694"/>
              <a:gd name="T22" fmla="*/ 1232 w 1232"/>
              <a:gd name="T23" fmla="*/ 479 h 694"/>
              <a:gd name="T24" fmla="*/ 1136 w 1232"/>
              <a:gd name="T25" fmla="*/ 300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32" h="694">
                <a:moveTo>
                  <a:pt x="1136" y="300"/>
                </a:moveTo>
                <a:cubicBezTo>
                  <a:pt x="1136" y="299"/>
                  <a:pt x="1136" y="298"/>
                  <a:pt x="1136" y="297"/>
                </a:cubicBezTo>
                <a:cubicBezTo>
                  <a:pt x="1136" y="205"/>
                  <a:pt x="1062" y="131"/>
                  <a:pt x="971" y="131"/>
                </a:cubicBezTo>
                <a:cubicBezTo>
                  <a:pt x="951" y="131"/>
                  <a:pt x="931" y="135"/>
                  <a:pt x="913" y="142"/>
                </a:cubicBezTo>
                <a:cubicBezTo>
                  <a:pt x="873" y="58"/>
                  <a:pt x="788" y="0"/>
                  <a:pt x="688" y="0"/>
                </a:cubicBezTo>
                <a:cubicBezTo>
                  <a:pt x="574" y="0"/>
                  <a:pt x="478" y="77"/>
                  <a:pt x="449" y="181"/>
                </a:cubicBezTo>
                <a:cubicBezTo>
                  <a:pt x="422" y="166"/>
                  <a:pt x="391" y="157"/>
                  <a:pt x="358" y="157"/>
                </a:cubicBezTo>
                <a:cubicBezTo>
                  <a:pt x="259" y="157"/>
                  <a:pt x="179" y="237"/>
                  <a:pt x="179" y="336"/>
                </a:cubicBezTo>
                <a:cubicBezTo>
                  <a:pt x="80" y="336"/>
                  <a:pt x="0" y="416"/>
                  <a:pt x="0" y="515"/>
                </a:cubicBezTo>
                <a:cubicBezTo>
                  <a:pt x="0" y="614"/>
                  <a:pt x="80" y="694"/>
                  <a:pt x="179" y="694"/>
                </a:cubicBezTo>
                <a:cubicBezTo>
                  <a:pt x="1016" y="694"/>
                  <a:pt x="1016" y="694"/>
                  <a:pt x="1016" y="694"/>
                </a:cubicBezTo>
                <a:cubicBezTo>
                  <a:pt x="1135" y="694"/>
                  <a:pt x="1232" y="598"/>
                  <a:pt x="1232" y="479"/>
                </a:cubicBezTo>
                <a:cubicBezTo>
                  <a:pt x="1232" y="404"/>
                  <a:pt x="1194" y="338"/>
                  <a:pt x="1136" y="300"/>
                </a:cubicBezTo>
                <a:close/>
              </a:path>
            </a:pathLst>
          </a:custGeom>
          <a:solidFill>
            <a:srgbClr val="0B539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1" name="Freeform 13"/>
          <p:cNvSpPr/>
          <p:nvPr/>
        </p:nvSpPr>
        <p:spPr bwMode="auto">
          <a:xfrm>
            <a:off x="2081404" y="1724304"/>
            <a:ext cx="1290650" cy="595313"/>
          </a:xfrm>
          <a:custGeom>
            <a:avLst/>
            <a:gdLst>
              <a:gd name="T0" fmla="*/ 131 w 1193"/>
              <a:gd name="T1" fmla="*/ 540 h 551"/>
              <a:gd name="T2" fmla="*/ 226 w 1193"/>
              <a:gd name="T3" fmla="*/ 499 h 551"/>
              <a:gd name="T4" fmla="*/ 337 w 1193"/>
              <a:gd name="T5" fmla="*/ 547 h 551"/>
              <a:gd name="T6" fmla="*/ 450 w 1193"/>
              <a:gd name="T7" fmla="*/ 497 h 551"/>
              <a:gd name="T8" fmla="*/ 566 w 1193"/>
              <a:gd name="T9" fmla="*/ 551 h 551"/>
              <a:gd name="T10" fmla="*/ 650 w 1193"/>
              <a:gd name="T11" fmla="*/ 526 h 551"/>
              <a:gd name="T12" fmla="*/ 735 w 1193"/>
              <a:gd name="T13" fmla="*/ 551 h 551"/>
              <a:gd name="T14" fmla="*/ 837 w 1193"/>
              <a:gd name="T15" fmla="*/ 512 h 551"/>
              <a:gd name="T16" fmla="*/ 924 w 1193"/>
              <a:gd name="T17" fmla="*/ 540 h 551"/>
              <a:gd name="T18" fmla="*/ 996 w 1193"/>
              <a:gd name="T19" fmla="*/ 522 h 551"/>
              <a:gd name="T20" fmla="*/ 1062 w 1193"/>
              <a:gd name="T21" fmla="*/ 540 h 551"/>
              <a:gd name="T22" fmla="*/ 1193 w 1193"/>
              <a:gd name="T23" fmla="*/ 409 h 551"/>
              <a:gd name="T24" fmla="*/ 1183 w 1193"/>
              <a:gd name="T25" fmla="*/ 360 h 551"/>
              <a:gd name="T26" fmla="*/ 1062 w 1193"/>
              <a:gd name="T27" fmla="*/ 278 h 551"/>
              <a:gd name="T28" fmla="*/ 1033 w 1193"/>
              <a:gd name="T29" fmla="*/ 281 h 551"/>
              <a:gd name="T30" fmla="*/ 953 w 1193"/>
              <a:gd name="T31" fmla="*/ 238 h 551"/>
              <a:gd name="T32" fmla="*/ 938 w 1193"/>
              <a:gd name="T33" fmla="*/ 236 h 551"/>
              <a:gd name="T34" fmla="*/ 927 w 1193"/>
              <a:gd name="T35" fmla="*/ 190 h 551"/>
              <a:gd name="T36" fmla="*/ 801 w 1193"/>
              <a:gd name="T37" fmla="*/ 98 h 551"/>
              <a:gd name="T38" fmla="*/ 638 w 1193"/>
              <a:gd name="T39" fmla="*/ 0 h 551"/>
              <a:gd name="T40" fmla="*/ 461 w 1193"/>
              <a:gd name="T41" fmla="*/ 132 h 551"/>
              <a:gd name="T42" fmla="*/ 430 w 1193"/>
              <a:gd name="T43" fmla="*/ 128 h 551"/>
              <a:gd name="T44" fmla="*/ 294 w 1193"/>
              <a:gd name="T45" fmla="*/ 249 h 551"/>
              <a:gd name="T46" fmla="*/ 213 w 1193"/>
              <a:gd name="T47" fmla="*/ 307 h 551"/>
              <a:gd name="T48" fmla="*/ 131 w 1193"/>
              <a:gd name="T49" fmla="*/ 278 h 551"/>
              <a:gd name="T50" fmla="*/ 0 w 1193"/>
              <a:gd name="T51" fmla="*/ 409 h 551"/>
              <a:gd name="T52" fmla="*/ 30 w 1193"/>
              <a:gd name="T53" fmla="*/ 493 h 551"/>
              <a:gd name="T54" fmla="*/ 131 w 1193"/>
              <a:gd name="T55" fmla="*/ 54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93" h="551">
                <a:moveTo>
                  <a:pt x="131" y="540"/>
                </a:moveTo>
                <a:cubicBezTo>
                  <a:pt x="168" y="540"/>
                  <a:pt x="202" y="524"/>
                  <a:pt x="226" y="499"/>
                </a:cubicBezTo>
                <a:cubicBezTo>
                  <a:pt x="254" y="529"/>
                  <a:pt x="293" y="547"/>
                  <a:pt x="337" y="547"/>
                </a:cubicBezTo>
                <a:cubicBezTo>
                  <a:pt x="382" y="547"/>
                  <a:pt x="422" y="528"/>
                  <a:pt x="450" y="497"/>
                </a:cubicBezTo>
                <a:cubicBezTo>
                  <a:pt x="477" y="530"/>
                  <a:pt x="519" y="551"/>
                  <a:pt x="566" y="551"/>
                </a:cubicBezTo>
                <a:cubicBezTo>
                  <a:pt x="597" y="551"/>
                  <a:pt x="626" y="542"/>
                  <a:pt x="650" y="526"/>
                </a:cubicBezTo>
                <a:cubicBezTo>
                  <a:pt x="675" y="542"/>
                  <a:pt x="704" y="551"/>
                  <a:pt x="735" y="551"/>
                </a:cubicBezTo>
                <a:cubicBezTo>
                  <a:pt x="774" y="551"/>
                  <a:pt x="810" y="536"/>
                  <a:pt x="837" y="512"/>
                </a:cubicBezTo>
                <a:cubicBezTo>
                  <a:pt x="862" y="529"/>
                  <a:pt x="892" y="540"/>
                  <a:pt x="924" y="540"/>
                </a:cubicBezTo>
                <a:cubicBezTo>
                  <a:pt x="950" y="540"/>
                  <a:pt x="975" y="533"/>
                  <a:pt x="996" y="522"/>
                </a:cubicBezTo>
                <a:cubicBezTo>
                  <a:pt x="1015" y="533"/>
                  <a:pt x="1038" y="540"/>
                  <a:pt x="1062" y="540"/>
                </a:cubicBezTo>
                <a:cubicBezTo>
                  <a:pt x="1134" y="540"/>
                  <a:pt x="1193" y="481"/>
                  <a:pt x="1193" y="409"/>
                </a:cubicBezTo>
                <a:cubicBezTo>
                  <a:pt x="1193" y="391"/>
                  <a:pt x="1190" y="375"/>
                  <a:pt x="1183" y="360"/>
                </a:cubicBezTo>
                <a:cubicBezTo>
                  <a:pt x="1164" y="312"/>
                  <a:pt x="1117" y="278"/>
                  <a:pt x="1062" y="278"/>
                </a:cubicBezTo>
                <a:cubicBezTo>
                  <a:pt x="1052" y="278"/>
                  <a:pt x="1042" y="279"/>
                  <a:pt x="1033" y="281"/>
                </a:cubicBezTo>
                <a:cubicBezTo>
                  <a:pt x="1012" y="259"/>
                  <a:pt x="984" y="244"/>
                  <a:pt x="953" y="238"/>
                </a:cubicBezTo>
                <a:cubicBezTo>
                  <a:pt x="948" y="237"/>
                  <a:pt x="943" y="236"/>
                  <a:pt x="938" y="236"/>
                </a:cubicBezTo>
                <a:cubicBezTo>
                  <a:pt x="937" y="220"/>
                  <a:pt x="933" y="205"/>
                  <a:pt x="927" y="190"/>
                </a:cubicBezTo>
                <a:cubicBezTo>
                  <a:pt x="906" y="140"/>
                  <a:pt x="858" y="104"/>
                  <a:pt x="801" y="98"/>
                </a:cubicBezTo>
                <a:cubicBezTo>
                  <a:pt x="770" y="40"/>
                  <a:pt x="709" y="0"/>
                  <a:pt x="638" y="0"/>
                </a:cubicBezTo>
                <a:cubicBezTo>
                  <a:pt x="554" y="0"/>
                  <a:pt x="484" y="56"/>
                  <a:pt x="461" y="132"/>
                </a:cubicBezTo>
                <a:cubicBezTo>
                  <a:pt x="451" y="130"/>
                  <a:pt x="441" y="128"/>
                  <a:pt x="430" y="128"/>
                </a:cubicBezTo>
                <a:cubicBezTo>
                  <a:pt x="360" y="128"/>
                  <a:pt x="302" y="181"/>
                  <a:pt x="294" y="249"/>
                </a:cubicBezTo>
                <a:cubicBezTo>
                  <a:pt x="261" y="259"/>
                  <a:pt x="233" y="279"/>
                  <a:pt x="213" y="307"/>
                </a:cubicBezTo>
                <a:cubicBezTo>
                  <a:pt x="191" y="288"/>
                  <a:pt x="162" y="278"/>
                  <a:pt x="131" y="278"/>
                </a:cubicBezTo>
                <a:cubicBezTo>
                  <a:pt x="58" y="278"/>
                  <a:pt x="0" y="336"/>
                  <a:pt x="0" y="409"/>
                </a:cubicBezTo>
                <a:cubicBezTo>
                  <a:pt x="0" y="441"/>
                  <a:pt x="11" y="470"/>
                  <a:pt x="30" y="493"/>
                </a:cubicBezTo>
                <a:cubicBezTo>
                  <a:pt x="55" y="522"/>
                  <a:pt x="91" y="540"/>
                  <a:pt x="131" y="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2" name="Freeform 13"/>
          <p:cNvSpPr/>
          <p:nvPr/>
        </p:nvSpPr>
        <p:spPr bwMode="auto">
          <a:xfrm>
            <a:off x="1401528" y="2674993"/>
            <a:ext cx="1290650" cy="595313"/>
          </a:xfrm>
          <a:custGeom>
            <a:avLst/>
            <a:gdLst>
              <a:gd name="T0" fmla="*/ 131 w 1193"/>
              <a:gd name="T1" fmla="*/ 540 h 551"/>
              <a:gd name="T2" fmla="*/ 226 w 1193"/>
              <a:gd name="T3" fmla="*/ 499 h 551"/>
              <a:gd name="T4" fmla="*/ 337 w 1193"/>
              <a:gd name="T5" fmla="*/ 547 h 551"/>
              <a:gd name="T6" fmla="*/ 450 w 1193"/>
              <a:gd name="T7" fmla="*/ 497 h 551"/>
              <a:gd name="T8" fmla="*/ 566 w 1193"/>
              <a:gd name="T9" fmla="*/ 551 h 551"/>
              <a:gd name="T10" fmla="*/ 650 w 1193"/>
              <a:gd name="T11" fmla="*/ 526 h 551"/>
              <a:gd name="T12" fmla="*/ 735 w 1193"/>
              <a:gd name="T13" fmla="*/ 551 h 551"/>
              <a:gd name="T14" fmla="*/ 837 w 1193"/>
              <a:gd name="T15" fmla="*/ 512 h 551"/>
              <a:gd name="T16" fmla="*/ 924 w 1193"/>
              <a:gd name="T17" fmla="*/ 540 h 551"/>
              <a:gd name="T18" fmla="*/ 996 w 1193"/>
              <a:gd name="T19" fmla="*/ 522 h 551"/>
              <a:gd name="T20" fmla="*/ 1062 w 1193"/>
              <a:gd name="T21" fmla="*/ 540 h 551"/>
              <a:gd name="T22" fmla="*/ 1193 w 1193"/>
              <a:gd name="T23" fmla="*/ 409 h 551"/>
              <a:gd name="T24" fmla="*/ 1183 w 1193"/>
              <a:gd name="T25" fmla="*/ 360 h 551"/>
              <a:gd name="T26" fmla="*/ 1062 w 1193"/>
              <a:gd name="T27" fmla="*/ 278 h 551"/>
              <a:gd name="T28" fmla="*/ 1033 w 1193"/>
              <a:gd name="T29" fmla="*/ 281 h 551"/>
              <a:gd name="T30" fmla="*/ 953 w 1193"/>
              <a:gd name="T31" fmla="*/ 238 h 551"/>
              <a:gd name="T32" fmla="*/ 938 w 1193"/>
              <a:gd name="T33" fmla="*/ 236 h 551"/>
              <a:gd name="T34" fmla="*/ 927 w 1193"/>
              <a:gd name="T35" fmla="*/ 190 h 551"/>
              <a:gd name="T36" fmla="*/ 801 w 1193"/>
              <a:gd name="T37" fmla="*/ 98 h 551"/>
              <a:gd name="T38" fmla="*/ 638 w 1193"/>
              <a:gd name="T39" fmla="*/ 0 h 551"/>
              <a:gd name="T40" fmla="*/ 461 w 1193"/>
              <a:gd name="T41" fmla="*/ 132 h 551"/>
              <a:gd name="T42" fmla="*/ 430 w 1193"/>
              <a:gd name="T43" fmla="*/ 128 h 551"/>
              <a:gd name="T44" fmla="*/ 294 w 1193"/>
              <a:gd name="T45" fmla="*/ 249 h 551"/>
              <a:gd name="T46" fmla="*/ 213 w 1193"/>
              <a:gd name="T47" fmla="*/ 307 h 551"/>
              <a:gd name="T48" fmla="*/ 131 w 1193"/>
              <a:gd name="T49" fmla="*/ 278 h 551"/>
              <a:gd name="T50" fmla="*/ 0 w 1193"/>
              <a:gd name="T51" fmla="*/ 409 h 551"/>
              <a:gd name="T52" fmla="*/ 30 w 1193"/>
              <a:gd name="T53" fmla="*/ 493 h 551"/>
              <a:gd name="T54" fmla="*/ 131 w 1193"/>
              <a:gd name="T55" fmla="*/ 54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93" h="551">
                <a:moveTo>
                  <a:pt x="131" y="540"/>
                </a:moveTo>
                <a:cubicBezTo>
                  <a:pt x="168" y="540"/>
                  <a:pt x="202" y="524"/>
                  <a:pt x="226" y="499"/>
                </a:cubicBezTo>
                <a:cubicBezTo>
                  <a:pt x="254" y="529"/>
                  <a:pt x="293" y="547"/>
                  <a:pt x="337" y="547"/>
                </a:cubicBezTo>
                <a:cubicBezTo>
                  <a:pt x="382" y="547"/>
                  <a:pt x="422" y="528"/>
                  <a:pt x="450" y="497"/>
                </a:cubicBezTo>
                <a:cubicBezTo>
                  <a:pt x="477" y="530"/>
                  <a:pt x="519" y="551"/>
                  <a:pt x="566" y="551"/>
                </a:cubicBezTo>
                <a:cubicBezTo>
                  <a:pt x="597" y="551"/>
                  <a:pt x="626" y="542"/>
                  <a:pt x="650" y="526"/>
                </a:cubicBezTo>
                <a:cubicBezTo>
                  <a:pt x="675" y="542"/>
                  <a:pt x="704" y="551"/>
                  <a:pt x="735" y="551"/>
                </a:cubicBezTo>
                <a:cubicBezTo>
                  <a:pt x="774" y="551"/>
                  <a:pt x="810" y="536"/>
                  <a:pt x="837" y="512"/>
                </a:cubicBezTo>
                <a:cubicBezTo>
                  <a:pt x="862" y="529"/>
                  <a:pt x="892" y="540"/>
                  <a:pt x="924" y="540"/>
                </a:cubicBezTo>
                <a:cubicBezTo>
                  <a:pt x="950" y="540"/>
                  <a:pt x="975" y="533"/>
                  <a:pt x="996" y="522"/>
                </a:cubicBezTo>
                <a:cubicBezTo>
                  <a:pt x="1015" y="533"/>
                  <a:pt x="1038" y="540"/>
                  <a:pt x="1062" y="540"/>
                </a:cubicBezTo>
                <a:cubicBezTo>
                  <a:pt x="1134" y="540"/>
                  <a:pt x="1193" y="481"/>
                  <a:pt x="1193" y="409"/>
                </a:cubicBezTo>
                <a:cubicBezTo>
                  <a:pt x="1193" y="391"/>
                  <a:pt x="1190" y="375"/>
                  <a:pt x="1183" y="360"/>
                </a:cubicBezTo>
                <a:cubicBezTo>
                  <a:pt x="1164" y="312"/>
                  <a:pt x="1117" y="278"/>
                  <a:pt x="1062" y="278"/>
                </a:cubicBezTo>
                <a:cubicBezTo>
                  <a:pt x="1052" y="278"/>
                  <a:pt x="1042" y="279"/>
                  <a:pt x="1033" y="281"/>
                </a:cubicBezTo>
                <a:cubicBezTo>
                  <a:pt x="1012" y="259"/>
                  <a:pt x="984" y="244"/>
                  <a:pt x="953" y="238"/>
                </a:cubicBezTo>
                <a:cubicBezTo>
                  <a:pt x="948" y="237"/>
                  <a:pt x="943" y="236"/>
                  <a:pt x="938" y="236"/>
                </a:cubicBezTo>
                <a:cubicBezTo>
                  <a:pt x="937" y="220"/>
                  <a:pt x="933" y="205"/>
                  <a:pt x="927" y="190"/>
                </a:cubicBezTo>
                <a:cubicBezTo>
                  <a:pt x="906" y="140"/>
                  <a:pt x="858" y="104"/>
                  <a:pt x="801" y="98"/>
                </a:cubicBezTo>
                <a:cubicBezTo>
                  <a:pt x="770" y="40"/>
                  <a:pt x="709" y="0"/>
                  <a:pt x="638" y="0"/>
                </a:cubicBezTo>
                <a:cubicBezTo>
                  <a:pt x="554" y="0"/>
                  <a:pt x="484" y="56"/>
                  <a:pt x="461" y="132"/>
                </a:cubicBezTo>
                <a:cubicBezTo>
                  <a:pt x="451" y="130"/>
                  <a:pt x="441" y="128"/>
                  <a:pt x="430" y="128"/>
                </a:cubicBezTo>
                <a:cubicBezTo>
                  <a:pt x="360" y="128"/>
                  <a:pt x="302" y="181"/>
                  <a:pt x="294" y="249"/>
                </a:cubicBezTo>
                <a:cubicBezTo>
                  <a:pt x="261" y="259"/>
                  <a:pt x="233" y="279"/>
                  <a:pt x="213" y="307"/>
                </a:cubicBezTo>
                <a:cubicBezTo>
                  <a:pt x="191" y="288"/>
                  <a:pt x="162" y="278"/>
                  <a:pt x="131" y="278"/>
                </a:cubicBezTo>
                <a:cubicBezTo>
                  <a:pt x="58" y="278"/>
                  <a:pt x="0" y="336"/>
                  <a:pt x="0" y="409"/>
                </a:cubicBezTo>
                <a:cubicBezTo>
                  <a:pt x="0" y="441"/>
                  <a:pt x="11" y="470"/>
                  <a:pt x="30" y="493"/>
                </a:cubicBezTo>
                <a:cubicBezTo>
                  <a:pt x="55" y="522"/>
                  <a:pt x="91" y="540"/>
                  <a:pt x="131" y="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3" name="Freeform 13"/>
          <p:cNvSpPr/>
          <p:nvPr/>
        </p:nvSpPr>
        <p:spPr bwMode="auto">
          <a:xfrm>
            <a:off x="2269396" y="3429129"/>
            <a:ext cx="1290650" cy="595313"/>
          </a:xfrm>
          <a:custGeom>
            <a:avLst/>
            <a:gdLst>
              <a:gd name="T0" fmla="*/ 131 w 1193"/>
              <a:gd name="T1" fmla="*/ 540 h 551"/>
              <a:gd name="T2" fmla="*/ 226 w 1193"/>
              <a:gd name="T3" fmla="*/ 499 h 551"/>
              <a:gd name="T4" fmla="*/ 337 w 1193"/>
              <a:gd name="T5" fmla="*/ 547 h 551"/>
              <a:gd name="T6" fmla="*/ 450 w 1193"/>
              <a:gd name="T7" fmla="*/ 497 h 551"/>
              <a:gd name="T8" fmla="*/ 566 w 1193"/>
              <a:gd name="T9" fmla="*/ 551 h 551"/>
              <a:gd name="T10" fmla="*/ 650 w 1193"/>
              <a:gd name="T11" fmla="*/ 526 h 551"/>
              <a:gd name="T12" fmla="*/ 735 w 1193"/>
              <a:gd name="T13" fmla="*/ 551 h 551"/>
              <a:gd name="T14" fmla="*/ 837 w 1193"/>
              <a:gd name="T15" fmla="*/ 512 h 551"/>
              <a:gd name="T16" fmla="*/ 924 w 1193"/>
              <a:gd name="T17" fmla="*/ 540 h 551"/>
              <a:gd name="T18" fmla="*/ 996 w 1193"/>
              <a:gd name="T19" fmla="*/ 522 h 551"/>
              <a:gd name="T20" fmla="*/ 1062 w 1193"/>
              <a:gd name="T21" fmla="*/ 540 h 551"/>
              <a:gd name="T22" fmla="*/ 1193 w 1193"/>
              <a:gd name="T23" fmla="*/ 409 h 551"/>
              <a:gd name="T24" fmla="*/ 1183 w 1193"/>
              <a:gd name="T25" fmla="*/ 360 h 551"/>
              <a:gd name="T26" fmla="*/ 1062 w 1193"/>
              <a:gd name="T27" fmla="*/ 278 h 551"/>
              <a:gd name="T28" fmla="*/ 1033 w 1193"/>
              <a:gd name="T29" fmla="*/ 281 h 551"/>
              <a:gd name="T30" fmla="*/ 953 w 1193"/>
              <a:gd name="T31" fmla="*/ 238 h 551"/>
              <a:gd name="T32" fmla="*/ 938 w 1193"/>
              <a:gd name="T33" fmla="*/ 236 h 551"/>
              <a:gd name="T34" fmla="*/ 927 w 1193"/>
              <a:gd name="T35" fmla="*/ 190 h 551"/>
              <a:gd name="T36" fmla="*/ 801 w 1193"/>
              <a:gd name="T37" fmla="*/ 98 h 551"/>
              <a:gd name="T38" fmla="*/ 638 w 1193"/>
              <a:gd name="T39" fmla="*/ 0 h 551"/>
              <a:gd name="T40" fmla="*/ 461 w 1193"/>
              <a:gd name="T41" fmla="*/ 132 h 551"/>
              <a:gd name="T42" fmla="*/ 430 w 1193"/>
              <a:gd name="T43" fmla="*/ 128 h 551"/>
              <a:gd name="T44" fmla="*/ 294 w 1193"/>
              <a:gd name="T45" fmla="*/ 249 h 551"/>
              <a:gd name="T46" fmla="*/ 213 w 1193"/>
              <a:gd name="T47" fmla="*/ 307 h 551"/>
              <a:gd name="T48" fmla="*/ 131 w 1193"/>
              <a:gd name="T49" fmla="*/ 278 h 551"/>
              <a:gd name="T50" fmla="*/ 0 w 1193"/>
              <a:gd name="T51" fmla="*/ 409 h 551"/>
              <a:gd name="T52" fmla="*/ 30 w 1193"/>
              <a:gd name="T53" fmla="*/ 493 h 551"/>
              <a:gd name="T54" fmla="*/ 131 w 1193"/>
              <a:gd name="T55" fmla="*/ 54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93" h="551">
                <a:moveTo>
                  <a:pt x="131" y="540"/>
                </a:moveTo>
                <a:cubicBezTo>
                  <a:pt x="168" y="540"/>
                  <a:pt x="202" y="524"/>
                  <a:pt x="226" y="499"/>
                </a:cubicBezTo>
                <a:cubicBezTo>
                  <a:pt x="254" y="529"/>
                  <a:pt x="293" y="547"/>
                  <a:pt x="337" y="547"/>
                </a:cubicBezTo>
                <a:cubicBezTo>
                  <a:pt x="382" y="547"/>
                  <a:pt x="422" y="528"/>
                  <a:pt x="450" y="497"/>
                </a:cubicBezTo>
                <a:cubicBezTo>
                  <a:pt x="477" y="530"/>
                  <a:pt x="519" y="551"/>
                  <a:pt x="566" y="551"/>
                </a:cubicBezTo>
                <a:cubicBezTo>
                  <a:pt x="597" y="551"/>
                  <a:pt x="626" y="542"/>
                  <a:pt x="650" y="526"/>
                </a:cubicBezTo>
                <a:cubicBezTo>
                  <a:pt x="675" y="542"/>
                  <a:pt x="704" y="551"/>
                  <a:pt x="735" y="551"/>
                </a:cubicBezTo>
                <a:cubicBezTo>
                  <a:pt x="774" y="551"/>
                  <a:pt x="810" y="536"/>
                  <a:pt x="837" y="512"/>
                </a:cubicBezTo>
                <a:cubicBezTo>
                  <a:pt x="862" y="529"/>
                  <a:pt x="892" y="540"/>
                  <a:pt x="924" y="540"/>
                </a:cubicBezTo>
                <a:cubicBezTo>
                  <a:pt x="950" y="540"/>
                  <a:pt x="975" y="533"/>
                  <a:pt x="996" y="522"/>
                </a:cubicBezTo>
                <a:cubicBezTo>
                  <a:pt x="1015" y="533"/>
                  <a:pt x="1038" y="540"/>
                  <a:pt x="1062" y="540"/>
                </a:cubicBezTo>
                <a:cubicBezTo>
                  <a:pt x="1134" y="540"/>
                  <a:pt x="1193" y="481"/>
                  <a:pt x="1193" y="409"/>
                </a:cubicBezTo>
                <a:cubicBezTo>
                  <a:pt x="1193" y="391"/>
                  <a:pt x="1190" y="375"/>
                  <a:pt x="1183" y="360"/>
                </a:cubicBezTo>
                <a:cubicBezTo>
                  <a:pt x="1164" y="312"/>
                  <a:pt x="1117" y="278"/>
                  <a:pt x="1062" y="278"/>
                </a:cubicBezTo>
                <a:cubicBezTo>
                  <a:pt x="1052" y="278"/>
                  <a:pt x="1042" y="279"/>
                  <a:pt x="1033" y="281"/>
                </a:cubicBezTo>
                <a:cubicBezTo>
                  <a:pt x="1012" y="259"/>
                  <a:pt x="984" y="244"/>
                  <a:pt x="953" y="238"/>
                </a:cubicBezTo>
                <a:cubicBezTo>
                  <a:pt x="948" y="237"/>
                  <a:pt x="943" y="236"/>
                  <a:pt x="938" y="236"/>
                </a:cubicBezTo>
                <a:cubicBezTo>
                  <a:pt x="937" y="220"/>
                  <a:pt x="933" y="205"/>
                  <a:pt x="927" y="190"/>
                </a:cubicBezTo>
                <a:cubicBezTo>
                  <a:pt x="906" y="140"/>
                  <a:pt x="858" y="104"/>
                  <a:pt x="801" y="98"/>
                </a:cubicBezTo>
                <a:cubicBezTo>
                  <a:pt x="770" y="40"/>
                  <a:pt x="709" y="0"/>
                  <a:pt x="638" y="0"/>
                </a:cubicBezTo>
                <a:cubicBezTo>
                  <a:pt x="554" y="0"/>
                  <a:pt x="484" y="56"/>
                  <a:pt x="461" y="132"/>
                </a:cubicBezTo>
                <a:cubicBezTo>
                  <a:pt x="451" y="130"/>
                  <a:pt x="441" y="128"/>
                  <a:pt x="430" y="128"/>
                </a:cubicBezTo>
                <a:cubicBezTo>
                  <a:pt x="360" y="128"/>
                  <a:pt x="302" y="181"/>
                  <a:pt x="294" y="249"/>
                </a:cubicBezTo>
                <a:cubicBezTo>
                  <a:pt x="261" y="259"/>
                  <a:pt x="233" y="279"/>
                  <a:pt x="213" y="307"/>
                </a:cubicBezTo>
                <a:cubicBezTo>
                  <a:pt x="191" y="288"/>
                  <a:pt x="162" y="278"/>
                  <a:pt x="131" y="278"/>
                </a:cubicBezTo>
                <a:cubicBezTo>
                  <a:pt x="58" y="278"/>
                  <a:pt x="0" y="336"/>
                  <a:pt x="0" y="409"/>
                </a:cubicBezTo>
                <a:cubicBezTo>
                  <a:pt x="0" y="441"/>
                  <a:pt x="11" y="470"/>
                  <a:pt x="30" y="493"/>
                </a:cubicBezTo>
                <a:cubicBezTo>
                  <a:pt x="55" y="522"/>
                  <a:pt x="91" y="540"/>
                  <a:pt x="131" y="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4" name="Freeform 13"/>
          <p:cNvSpPr/>
          <p:nvPr/>
        </p:nvSpPr>
        <p:spPr bwMode="auto">
          <a:xfrm>
            <a:off x="4283162" y="1191315"/>
            <a:ext cx="1290650" cy="595313"/>
          </a:xfrm>
          <a:custGeom>
            <a:avLst/>
            <a:gdLst>
              <a:gd name="T0" fmla="*/ 131 w 1193"/>
              <a:gd name="T1" fmla="*/ 540 h 551"/>
              <a:gd name="T2" fmla="*/ 226 w 1193"/>
              <a:gd name="T3" fmla="*/ 499 h 551"/>
              <a:gd name="T4" fmla="*/ 337 w 1193"/>
              <a:gd name="T5" fmla="*/ 547 h 551"/>
              <a:gd name="T6" fmla="*/ 450 w 1193"/>
              <a:gd name="T7" fmla="*/ 497 h 551"/>
              <a:gd name="T8" fmla="*/ 566 w 1193"/>
              <a:gd name="T9" fmla="*/ 551 h 551"/>
              <a:gd name="T10" fmla="*/ 650 w 1193"/>
              <a:gd name="T11" fmla="*/ 526 h 551"/>
              <a:gd name="T12" fmla="*/ 735 w 1193"/>
              <a:gd name="T13" fmla="*/ 551 h 551"/>
              <a:gd name="T14" fmla="*/ 837 w 1193"/>
              <a:gd name="T15" fmla="*/ 512 h 551"/>
              <a:gd name="T16" fmla="*/ 924 w 1193"/>
              <a:gd name="T17" fmla="*/ 540 h 551"/>
              <a:gd name="T18" fmla="*/ 996 w 1193"/>
              <a:gd name="T19" fmla="*/ 522 h 551"/>
              <a:gd name="T20" fmla="*/ 1062 w 1193"/>
              <a:gd name="T21" fmla="*/ 540 h 551"/>
              <a:gd name="T22" fmla="*/ 1193 w 1193"/>
              <a:gd name="T23" fmla="*/ 409 h 551"/>
              <a:gd name="T24" fmla="*/ 1183 w 1193"/>
              <a:gd name="T25" fmla="*/ 360 h 551"/>
              <a:gd name="T26" fmla="*/ 1062 w 1193"/>
              <a:gd name="T27" fmla="*/ 278 h 551"/>
              <a:gd name="T28" fmla="*/ 1033 w 1193"/>
              <a:gd name="T29" fmla="*/ 281 h 551"/>
              <a:gd name="T30" fmla="*/ 953 w 1193"/>
              <a:gd name="T31" fmla="*/ 238 h 551"/>
              <a:gd name="T32" fmla="*/ 938 w 1193"/>
              <a:gd name="T33" fmla="*/ 236 h 551"/>
              <a:gd name="T34" fmla="*/ 927 w 1193"/>
              <a:gd name="T35" fmla="*/ 190 h 551"/>
              <a:gd name="T36" fmla="*/ 801 w 1193"/>
              <a:gd name="T37" fmla="*/ 98 h 551"/>
              <a:gd name="T38" fmla="*/ 638 w 1193"/>
              <a:gd name="T39" fmla="*/ 0 h 551"/>
              <a:gd name="T40" fmla="*/ 461 w 1193"/>
              <a:gd name="T41" fmla="*/ 132 h 551"/>
              <a:gd name="T42" fmla="*/ 430 w 1193"/>
              <a:gd name="T43" fmla="*/ 128 h 551"/>
              <a:gd name="T44" fmla="*/ 294 w 1193"/>
              <a:gd name="T45" fmla="*/ 249 h 551"/>
              <a:gd name="T46" fmla="*/ 213 w 1193"/>
              <a:gd name="T47" fmla="*/ 307 h 551"/>
              <a:gd name="T48" fmla="*/ 131 w 1193"/>
              <a:gd name="T49" fmla="*/ 278 h 551"/>
              <a:gd name="T50" fmla="*/ 0 w 1193"/>
              <a:gd name="T51" fmla="*/ 409 h 551"/>
              <a:gd name="T52" fmla="*/ 30 w 1193"/>
              <a:gd name="T53" fmla="*/ 493 h 551"/>
              <a:gd name="T54" fmla="*/ 131 w 1193"/>
              <a:gd name="T55" fmla="*/ 54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93" h="551">
                <a:moveTo>
                  <a:pt x="131" y="540"/>
                </a:moveTo>
                <a:cubicBezTo>
                  <a:pt x="168" y="540"/>
                  <a:pt x="202" y="524"/>
                  <a:pt x="226" y="499"/>
                </a:cubicBezTo>
                <a:cubicBezTo>
                  <a:pt x="254" y="529"/>
                  <a:pt x="293" y="547"/>
                  <a:pt x="337" y="547"/>
                </a:cubicBezTo>
                <a:cubicBezTo>
                  <a:pt x="382" y="547"/>
                  <a:pt x="422" y="528"/>
                  <a:pt x="450" y="497"/>
                </a:cubicBezTo>
                <a:cubicBezTo>
                  <a:pt x="477" y="530"/>
                  <a:pt x="519" y="551"/>
                  <a:pt x="566" y="551"/>
                </a:cubicBezTo>
                <a:cubicBezTo>
                  <a:pt x="597" y="551"/>
                  <a:pt x="626" y="542"/>
                  <a:pt x="650" y="526"/>
                </a:cubicBezTo>
                <a:cubicBezTo>
                  <a:pt x="675" y="542"/>
                  <a:pt x="704" y="551"/>
                  <a:pt x="735" y="551"/>
                </a:cubicBezTo>
                <a:cubicBezTo>
                  <a:pt x="774" y="551"/>
                  <a:pt x="810" y="536"/>
                  <a:pt x="837" y="512"/>
                </a:cubicBezTo>
                <a:cubicBezTo>
                  <a:pt x="862" y="529"/>
                  <a:pt x="892" y="540"/>
                  <a:pt x="924" y="540"/>
                </a:cubicBezTo>
                <a:cubicBezTo>
                  <a:pt x="950" y="540"/>
                  <a:pt x="975" y="533"/>
                  <a:pt x="996" y="522"/>
                </a:cubicBezTo>
                <a:cubicBezTo>
                  <a:pt x="1015" y="533"/>
                  <a:pt x="1038" y="540"/>
                  <a:pt x="1062" y="540"/>
                </a:cubicBezTo>
                <a:cubicBezTo>
                  <a:pt x="1134" y="540"/>
                  <a:pt x="1193" y="481"/>
                  <a:pt x="1193" y="409"/>
                </a:cubicBezTo>
                <a:cubicBezTo>
                  <a:pt x="1193" y="391"/>
                  <a:pt x="1190" y="375"/>
                  <a:pt x="1183" y="360"/>
                </a:cubicBezTo>
                <a:cubicBezTo>
                  <a:pt x="1164" y="312"/>
                  <a:pt x="1117" y="278"/>
                  <a:pt x="1062" y="278"/>
                </a:cubicBezTo>
                <a:cubicBezTo>
                  <a:pt x="1052" y="278"/>
                  <a:pt x="1042" y="279"/>
                  <a:pt x="1033" y="281"/>
                </a:cubicBezTo>
                <a:cubicBezTo>
                  <a:pt x="1012" y="259"/>
                  <a:pt x="984" y="244"/>
                  <a:pt x="953" y="238"/>
                </a:cubicBezTo>
                <a:cubicBezTo>
                  <a:pt x="948" y="237"/>
                  <a:pt x="943" y="236"/>
                  <a:pt x="938" y="236"/>
                </a:cubicBezTo>
                <a:cubicBezTo>
                  <a:pt x="937" y="220"/>
                  <a:pt x="933" y="205"/>
                  <a:pt x="927" y="190"/>
                </a:cubicBezTo>
                <a:cubicBezTo>
                  <a:pt x="906" y="140"/>
                  <a:pt x="858" y="104"/>
                  <a:pt x="801" y="98"/>
                </a:cubicBezTo>
                <a:cubicBezTo>
                  <a:pt x="770" y="40"/>
                  <a:pt x="709" y="0"/>
                  <a:pt x="638" y="0"/>
                </a:cubicBezTo>
                <a:cubicBezTo>
                  <a:pt x="554" y="0"/>
                  <a:pt x="484" y="56"/>
                  <a:pt x="461" y="132"/>
                </a:cubicBezTo>
                <a:cubicBezTo>
                  <a:pt x="451" y="130"/>
                  <a:pt x="441" y="128"/>
                  <a:pt x="430" y="128"/>
                </a:cubicBezTo>
                <a:cubicBezTo>
                  <a:pt x="360" y="128"/>
                  <a:pt x="302" y="181"/>
                  <a:pt x="294" y="249"/>
                </a:cubicBezTo>
                <a:cubicBezTo>
                  <a:pt x="261" y="259"/>
                  <a:pt x="233" y="279"/>
                  <a:pt x="213" y="307"/>
                </a:cubicBezTo>
                <a:cubicBezTo>
                  <a:pt x="191" y="288"/>
                  <a:pt x="162" y="278"/>
                  <a:pt x="131" y="278"/>
                </a:cubicBezTo>
                <a:cubicBezTo>
                  <a:pt x="58" y="278"/>
                  <a:pt x="0" y="336"/>
                  <a:pt x="0" y="409"/>
                </a:cubicBezTo>
                <a:cubicBezTo>
                  <a:pt x="0" y="441"/>
                  <a:pt x="11" y="470"/>
                  <a:pt x="30" y="493"/>
                </a:cubicBezTo>
                <a:cubicBezTo>
                  <a:pt x="55" y="522"/>
                  <a:pt x="91" y="540"/>
                  <a:pt x="131" y="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5" name="Freeform 13"/>
          <p:cNvSpPr/>
          <p:nvPr/>
        </p:nvSpPr>
        <p:spPr bwMode="auto">
          <a:xfrm>
            <a:off x="1488942" y="4101076"/>
            <a:ext cx="1290650" cy="595313"/>
          </a:xfrm>
          <a:custGeom>
            <a:avLst/>
            <a:gdLst>
              <a:gd name="T0" fmla="*/ 131 w 1193"/>
              <a:gd name="T1" fmla="*/ 540 h 551"/>
              <a:gd name="T2" fmla="*/ 226 w 1193"/>
              <a:gd name="T3" fmla="*/ 499 h 551"/>
              <a:gd name="T4" fmla="*/ 337 w 1193"/>
              <a:gd name="T5" fmla="*/ 547 h 551"/>
              <a:gd name="T6" fmla="*/ 450 w 1193"/>
              <a:gd name="T7" fmla="*/ 497 h 551"/>
              <a:gd name="T8" fmla="*/ 566 w 1193"/>
              <a:gd name="T9" fmla="*/ 551 h 551"/>
              <a:gd name="T10" fmla="*/ 650 w 1193"/>
              <a:gd name="T11" fmla="*/ 526 h 551"/>
              <a:gd name="T12" fmla="*/ 735 w 1193"/>
              <a:gd name="T13" fmla="*/ 551 h 551"/>
              <a:gd name="T14" fmla="*/ 837 w 1193"/>
              <a:gd name="T15" fmla="*/ 512 h 551"/>
              <a:gd name="T16" fmla="*/ 924 w 1193"/>
              <a:gd name="T17" fmla="*/ 540 h 551"/>
              <a:gd name="T18" fmla="*/ 996 w 1193"/>
              <a:gd name="T19" fmla="*/ 522 h 551"/>
              <a:gd name="T20" fmla="*/ 1062 w 1193"/>
              <a:gd name="T21" fmla="*/ 540 h 551"/>
              <a:gd name="T22" fmla="*/ 1193 w 1193"/>
              <a:gd name="T23" fmla="*/ 409 h 551"/>
              <a:gd name="T24" fmla="*/ 1183 w 1193"/>
              <a:gd name="T25" fmla="*/ 360 h 551"/>
              <a:gd name="T26" fmla="*/ 1062 w 1193"/>
              <a:gd name="T27" fmla="*/ 278 h 551"/>
              <a:gd name="T28" fmla="*/ 1033 w 1193"/>
              <a:gd name="T29" fmla="*/ 281 h 551"/>
              <a:gd name="T30" fmla="*/ 953 w 1193"/>
              <a:gd name="T31" fmla="*/ 238 h 551"/>
              <a:gd name="T32" fmla="*/ 938 w 1193"/>
              <a:gd name="T33" fmla="*/ 236 h 551"/>
              <a:gd name="T34" fmla="*/ 927 w 1193"/>
              <a:gd name="T35" fmla="*/ 190 h 551"/>
              <a:gd name="T36" fmla="*/ 801 w 1193"/>
              <a:gd name="T37" fmla="*/ 98 h 551"/>
              <a:gd name="T38" fmla="*/ 638 w 1193"/>
              <a:gd name="T39" fmla="*/ 0 h 551"/>
              <a:gd name="T40" fmla="*/ 461 w 1193"/>
              <a:gd name="T41" fmla="*/ 132 h 551"/>
              <a:gd name="T42" fmla="*/ 430 w 1193"/>
              <a:gd name="T43" fmla="*/ 128 h 551"/>
              <a:gd name="T44" fmla="*/ 294 w 1193"/>
              <a:gd name="T45" fmla="*/ 249 h 551"/>
              <a:gd name="T46" fmla="*/ 213 w 1193"/>
              <a:gd name="T47" fmla="*/ 307 h 551"/>
              <a:gd name="T48" fmla="*/ 131 w 1193"/>
              <a:gd name="T49" fmla="*/ 278 h 551"/>
              <a:gd name="T50" fmla="*/ 0 w 1193"/>
              <a:gd name="T51" fmla="*/ 409 h 551"/>
              <a:gd name="T52" fmla="*/ 30 w 1193"/>
              <a:gd name="T53" fmla="*/ 493 h 551"/>
              <a:gd name="T54" fmla="*/ 131 w 1193"/>
              <a:gd name="T55" fmla="*/ 54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93" h="551">
                <a:moveTo>
                  <a:pt x="131" y="540"/>
                </a:moveTo>
                <a:cubicBezTo>
                  <a:pt x="168" y="540"/>
                  <a:pt x="202" y="524"/>
                  <a:pt x="226" y="499"/>
                </a:cubicBezTo>
                <a:cubicBezTo>
                  <a:pt x="254" y="529"/>
                  <a:pt x="293" y="547"/>
                  <a:pt x="337" y="547"/>
                </a:cubicBezTo>
                <a:cubicBezTo>
                  <a:pt x="382" y="547"/>
                  <a:pt x="422" y="528"/>
                  <a:pt x="450" y="497"/>
                </a:cubicBezTo>
                <a:cubicBezTo>
                  <a:pt x="477" y="530"/>
                  <a:pt x="519" y="551"/>
                  <a:pt x="566" y="551"/>
                </a:cubicBezTo>
                <a:cubicBezTo>
                  <a:pt x="597" y="551"/>
                  <a:pt x="626" y="542"/>
                  <a:pt x="650" y="526"/>
                </a:cubicBezTo>
                <a:cubicBezTo>
                  <a:pt x="675" y="542"/>
                  <a:pt x="704" y="551"/>
                  <a:pt x="735" y="551"/>
                </a:cubicBezTo>
                <a:cubicBezTo>
                  <a:pt x="774" y="551"/>
                  <a:pt x="810" y="536"/>
                  <a:pt x="837" y="512"/>
                </a:cubicBezTo>
                <a:cubicBezTo>
                  <a:pt x="862" y="529"/>
                  <a:pt x="892" y="540"/>
                  <a:pt x="924" y="540"/>
                </a:cubicBezTo>
                <a:cubicBezTo>
                  <a:pt x="950" y="540"/>
                  <a:pt x="975" y="533"/>
                  <a:pt x="996" y="522"/>
                </a:cubicBezTo>
                <a:cubicBezTo>
                  <a:pt x="1015" y="533"/>
                  <a:pt x="1038" y="540"/>
                  <a:pt x="1062" y="540"/>
                </a:cubicBezTo>
                <a:cubicBezTo>
                  <a:pt x="1134" y="540"/>
                  <a:pt x="1193" y="481"/>
                  <a:pt x="1193" y="409"/>
                </a:cubicBezTo>
                <a:cubicBezTo>
                  <a:pt x="1193" y="391"/>
                  <a:pt x="1190" y="375"/>
                  <a:pt x="1183" y="360"/>
                </a:cubicBezTo>
                <a:cubicBezTo>
                  <a:pt x="1164" y="312"/>
                  <a:pt x="1117" y="278"/>
                  <a:pt x="1062" y="278"/>
                </a:cubicBezTo>
                <a:cubicBezTo>
                  <a:pt x="1052" y="278"/>
                  <a:pt x="1042" y="279"/>
                  <a:pt x="1033" y="281"/>
                </a:cubicBezTo>
                <a:cubicBezTo>
                  <a:pt x="1012" y="259"/>
                  <a:pt x="984" y="244"/>
                  <a:pt x="953" y="238"/>
                </a:cubicBezTo>
                <a:cubicBezTo>
                  <a:pt x="948" y="237"/>
                  <a:pt x="943" y="236"/>
                  <a:pt x="938" y="236"/>
                </a:cubicBezTo>
                <a:cubicBezTo>
                  <a:pt x="937" y="220"/>
                  <a:pt x="933" y="205"/>
                  <a:pt x="927" y="190"/>
                </a:cubicBezTo>
                <a:cubicBezTo>
                  <a:pt x="906" y="140"/>
                  <a:pt x="858" y="104"/>
                  <a:pt x="801" y="98"/>
                </a:cubicBezTo>
                <a:cubicBezTo>
                  <a:pt x="770" y="40"/>
                  <a:pt x="709" y="0"/>
                  <a:pt x="638" y="0"/>
                </a:cubicBezTo>
                <a:cubicBezTo>
                  <a:pt x="554" y="0"/>
                  <a:pt x="484" y="56"/>
                  <a:pt x="461" y="132"/>
                </a:cubicBezTo>
                <a:cubicBezTo>
                  <a:pt x="451" y="130"/>
                  <a:pt x="441" y="128"/>
                  <a:pt x="430" y="128"/>
                </a:cubicBezTo>
                <a:cubicBezTo>
                  <a:pt x="360" y="128"/>
                  <a:pt x="302" y="181"/>
                  <a:pt x="294" y="249"/>
                </a:cubicBezTo>
                <a:cubicBezTo>
                  <a:pt x="261" y="259"/>
                  <a:pt x="233" y="279"/>
                  <a:pt x="213" y="307"/>
                </a:cubicBezTo>
                <a:cubicBezTo>
                  <a:pt x="191" y="288"/>
                  <a:pt x="162" y="278"/>
                  <a:pt x="131" y="278"/>
                </a:cubicBezTo>
                <a:cubicBezTo>
                  <a:pt x="58" y="278"/>
                  <a:pt x="0" y="336"/>
                  <a:pt x="0" y="409"/>
                </a:cubicBezTo>
                <a:cubicBezTo>
                  <a:pt x="0" y="441"/>
                  <a:pt x="11" y="470"/>
                  <a:pt x="30" y="493"/>
                </a:cubicBezTo>
                <a:cubicBezTo>
                  <a:pt x="55" y="522"/>
                  <a:pt x="91" y="540"/>
                  <a:pt x="131" y="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6" name="Freeform 13"/>
          <p:cNvSpPr/>
          <p:nvPr/>
        </p:nvSpPr>
        <p:spPr bwMode="auto">
          <a:xfrm>
            <a:off x="7321988" y="1437209"/>
            <a:ext cx="1290650" cy="595313"/>
          </a:xfrm>
          <a:custGeom>
            <a:avLst/>
            <a:gdLst>
              <a:gd name="T0" fmla="*/ 131 w 1193"/>
              <a:gd name="T1" fmla="*/ 540 h 551"/>
              <a:gd name="T2" fmla="*/ 226 w 1193"/>
              <a:gd name="T3" fmla="*/ 499 h 551"/>
              <a:gd name="T4" fmla="*/ 337 w 1193"/>
              <a:gd name="T5" fmla="*/ 547 h 551"/>
              <a:gd name="T6" fmla="*/ 450 w 1193"/>
              <a:gd name="T7" fmla="*/ 497 h 551"/>
              <a:gd name="T8" fmla="*/ 566 w 1193"/>
              <a:gd name="T9" fmla="*/ 551 h 551"/>
              <a:gd name="T10" fmla="*/ 650 w 1193"/>
              <a:gd name="T11" fmla="*/ 526 h 551"/>
              <a:gd name="T12" fmla="*/ 735 w 1193"/>
              <a:gd name="T13" fmla="*/ 551 h 551"/>
              <a:gd name="T14" fmla="*/ 837 w 1193"/>
              <a:gd name="T15" fmla="*/ 512 h 551"/>
              <a:gd name="T16" fmla="*/ 924 w 1193"/>
              <a:gd name="T17" fmla="*/ 540 h 551"/>
              <a:gd name="T18" fmla="*/ 996 w 1193"/>
              <a:gd name="T19" fmla="*/ 522 h 551"/>
              <a:gd name="T20" fmla="*/ 1062 w 1193"/>
              <a:gd name="T21" fmla="*/ 540 h 551"/>
              <a:gd name="T22" fmla="*/ 1193 w 1193"/>
              <a:gd name="T23" fmla="*/ 409 h 551"/>
              <a:gd name="T24" fmla="*/ 1183 w 1193"/>
              <a:gd name="T25" fmla="*/ 360 h 551"/>
              <a:gd name="T26" fmla="*/ 1062 w 1193"/>
              <a:gd name="T27" fmla="*/ 278 h 551"/>
              <a:gd name="T28" fmla="*/ 1033 w 1193"/>
              <a:gd name="T29" fmla="*/ 281 h 551"/>
              <a:gd name="T30" fmla="*/ 953 w 1193"/>
              <a:gd name="T31" fmla="*/ 238 h 551"/>
              <a:gd name="T32" fmla="*/ 938 w 1193"/>
              <a:gd name="T33" fmla="*/ 236 h 551"/>
              <a:gd name="T34" fmla="*/ 927 w 1193"/>
              <a:gd name="T35" fmla="*/ 190 h 551"/>
              <a:gd name="T36" fmla="*/ 801 w 1193"/>
              <a:gd name="T37" fmla="*/ 98 h 551"/>
              <a:gd name="T38" fmla="*/ 638 w 1193"/>
              <a:gd name="T39" fmla="*/ 0 h 551"/>
              <a:gd name="T40" fmla="*/ 461 w 1193"/>
              <a:gd name="T41" fmla="*/ 132 h 551"/>
              <a:gd name="T42" fmla="*/ 430 w 1193"/>
              <a:gd name="T43" fmla="*/ 128 h 551"/>
              <a:gd name="T44" fmla="*/ 294 w 1193"/>
              <a:gd name="T45" fmla="*/ 249 h 551"/>
              <a:gd name="T46" fmla="*/ 213 w 1193"/>
              <a:gd name="T47" fmla="*/ 307 h 551"/>
              <a:gd name="T48" fmla="*/ 131 w 1193"/>
              <a:gd name="T49" fmla="*/ 278 h 551"/>
              <a:gd name="T50" fmla="*/ 0 w 1193"/>
              <a:gd name="T51" fmla="*/ 409 h 551"/>
              <a:gd name="T52" fmla="*/ 30 w 1193"/>
              <a:gd name="T53" fmla="*/ 493 h 551"/>
              <a:gd name="T54" fmla="*/ 131 w 1193"/>
              <a:gd name="T55" fmla="*/ 54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93" h="551">
                <a:moveTo>
                  <a:pt x="131" y="540"/>
                </a:moveTo>
                <a:cubicBezTo>
                  <a:pt x="168" y="540"/>
                  <a:pt x="202" y="524"/>
                  <a:pt x="226" y="499"/>
                </a:cubicBezTo>
                <a:cubicBezTo>
                  <a:pt x="254" y="529"/>
                  <a:pt x="293" y="547"/>
                  <a:pt x="337" y="547"/>
                </a:cubicBezTo>
                <a:cubicBezTo>
                  <a:pt x="382" y="547"/>
                  <a:pt x="422" y="528"/>
                  <a:pt x="450" y="497"/>
                </a:cubicBezTo>
                <a:cubicBezTo>
                  <a:pt x="477" y="530"/>
                  <a:pt x="519" y="551"/>
                  <a:pt x="566" y="551"/>
                </a:cubicBezTo>
                <a:cubicBezTo>
                  <a:pt x="597" y="551"/>
                  <a:pt x="626" y="542"/>
                  <a:pt x="650" y="526"/>
                </a:cubicBezTo>
                <a:cubicBezTo>
                  <a:pt x="675" y="542"/>
                  <a:pt x="704" y="551"/>
                  <a:pt x="735" y="551"/>
                </a:cubicBezTo>
                <a:cubicBezTo>
                  <a:pt x="774" y="551"/>
                  <a:pt x="810" y="536"/>
                  <a:pt x="837" y="512"/>
                </a:cubicBezTo>
                <a:cubicBezTo>
                  <a:pt x="862" y="529"/>
                  <a:pt x="892" y="540"/>
                  <a:pt x="924" y="540"/>
                </a:cubicBezTo>
                <a:cubicBezTo>
                  <a:pt x="950" y="540"/>
                  <a:pt x="975" y="533"/>
                  <a:pt x="996" y="522"/>
                </a:cubicBezTo>
                <a:cubicBezTo>
                  <a:pt x="1015" y="533"/>
                  <a:pt x="1038" y="540"/>
                  <a:pt x="1062" y="540"/>
                </a:cubicBezTo>
                <a:cubicBezTo>
                  <a:pt x="1134" y="540"/>
                  <a:pt x="1193" y="481"/>
                  <a:pt x="1193" y="409"/>
                </a:cubicBezTo>
                <a:cubicBezTo>
                  <a:pt x="1193" y="391"/>
                  <a:pt x="1190" y="375"/>
                  <a:pt x="1183" y="360"/>
                </a:cubicBezTo>
                <a:cubicBezTo>
                  <a:pt x="1164" y="312"/>
                  <a:pt x="1117" y="278"/>
                  <a:pt x="1062" y="278"/>
                </a:cubicBezTo>
                <a:cubicBezTo>
                  <a:pt x="1052" y="278"/>
                  <a:pt x="1042" y="279"/>
                  <a:pt x="1033" y="281"/>
                </a:cubicBezTo>
                <a:cubicBezTo>
                  <a:pt x="1012" y="259"/>
                  <a:pt x="984" y="244"/>
                  <a:pt x="953" y="238"/>
                </a:cubicBezTo>
                <a:cubicBezTo>
                  <a:pt x="948" y="237"/>
                  <a:pt x="943" y="236"/>
                  <a:pt x="938" y="236"/>
                </a:cubicBezTo>
                <a:cubicBezTo>
                  <a:pt x="937" y="220"/>
                  <a:pt x="933" y="205"/>
                  <a:pt x="927" y="190"/>
                </a:cubicBezTo>
                <a:cubicBezTo>
                  <a:pt x="906" y="140"/>
                  <a:pt x="858" y="104"/>
                  <a:pt x="801" y="98"/>
                </a:cubicBezTo>
                <a:cubicBezTo>
                  <a:pt x="770" y="40"/>
                  <a:pt x="709" y="0"/>
                  <a:pt x="638" y="0"/>
                </a:cubicBezTo>
                <a:cubicBezTo>
                  <a:pt x="554" y="0"/>
                  <a:pt x="484" y="56"/>
                  <a:pt x="461" y="132"/>
                </a:cubicBezTo>
                <a:cubicBezTo>
                  <a:pt x="451" y="130"/>
                  <a:pt x="441" y="128"/>
                  <a:pt x="430" y="128"/>
                </a:cubicBezTo>
                <a:cubicBezTo>
                  <a:pt x="360" y="128"/>
                  <a:pt x="302" y="181"/>
                  <a:pt x="294" y="249"/>
                </a:cubicBezTo>
                <a:cubicBezTo>
                  <a:pt x="261" y="259"/>
                  <a:pt x="233" y="279"/>
                  <a:pt x="213" y="307"/>
                </a:cubicBezTo>
                <a:cubicBezTo>
                  <a:pt x="191" y="288"/>
                  <a:pt x="162" y="278"/>
                  <a:pt x="131" y="278"/>
                </a:cubicBezTo>
                <a:cubicBezTo>
                  <a:pt x="58" y="278"/>
                  <a:pt x="0" y="336"/>
                  <a:pt x="0" y="409"/>
                </a:cubicBezTo>
                <a:cubicBezTo>
                  <a:pt x="0" y="441"/>
                  <a:pt x="11" y="470"/>
                  <a:pt x="30" y="493"/>
                </a:cubicBezTo>
                <a:cubicBezTo>
                  <a:pt x="55" y="522"/>
                  <a:pt x="91" y="540"/>
                  <a:pt x="131" y="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7" name="Freeform 13"/>
          <p:cNvSpPr/>
          <p:nvPr/>
        </p:nvSpPr>
        <p:spPr bwMode="auto">
          <a:xfrm>
            <a:off x="1874330" y="5470570"/>
            <a:ext cx="1290650" cy="595313"/>
          </a:xfrm>
          <a:custGeom>
            <a:avLst/>
            <a:gdLst>
              <a:gd name="T0" fmla="*/ 131 w 1193"/>
              <a:gd name="T1" fmla="*/ 540 h 551"/>
              <a:gd name="T2" fmla="*/ 226 w 1193"/>
              <a:gd name="T3" fmla="*/ 499 h 551"/>
              <a:gd name="T4" fmla="*/ 337 w 1193"/>
              <a:gd name="T5" fmla="*/ 547 h 551"/>
              <a:gd name="T6" fmla="*/ 450 w 1193"/>
              <a:gd name="T7" fmla="*/ 497 h 551"/>
              <a:gd name="T8" fmla="*/ 566 w 1193"/>
              <a:gd name="T9" fmla="*/ 551 h 551"/>
              <a:gd name="T10" fmla="*/ 650 w 1193"/>
              <a:gd name="T11" fmla="*/ 526 h 551"/>
              <a:gd name="T12" fmla="*/ 735 w 1193"/>
              <a:gd name="T13" fmla="*/ 551 h 551"/>
              <a:gd name="T14" fmla="*/ 837 w 1193"/>
              <a:gd name="T15" fmla="*/ 512 h 551"/>
              <a:gd name="T16" fmla="*/ 924 w 1193"/>
              <a:gd name="T17" fmla="*/ 540 h 551"/>
              <a:gd name="T18" fmla="*/ 996 w 1193"/>
              <a:gd name="T19" fmla="*/ 522 h 551"/>
              <a:gd name="T20" fmla="*/ 1062 w 1193"/>
              <a:gd name="T21" fmla="*/ 540 h 551"/>
              <a:gd name="T22" fmla="*/ 1193 w 1193"/>
              <a:gd name="T23" fmla="*/ 409 h 551"/>
              <a:gd name="T24" fmla="*/ 1183 w 1193"/>
              <a:gd name="T25" fmla="*/ 360 h 551"/>
              <a:gd name="T26" fmla="*/ 1062 w 1193"/>
              <a:gd name="T27" fmla="*/ 278 h 551"/>
              <a:gd name="T28" fmla="*/ 1033 w 1193"/>
              <a:gd name="T29" fmla="*/ 281 h 551"/>
              <a:gd name="T30" fmla="*/ 953 w 1193"/>
              <a:gd name="T31" fmla="*/ 238 h 551"/>
              <a:gd name="T32" fmla="*/ 938 w 1193"/>
              <a:gd name="T33" fmla="*/ 236 h 551"/>
              <a:gd name="T34" fmla="*/ 927 w 1193"/>
              <a:gd name="T35" fmla="*/ 190 h 551"/>
              <a:gd name="T36" fmla="*/ 801 w 1193"/>
              <a:gd name="T37" fmla="*/ 98 h 551"/>
              <a:gd name="T38" fmla="*/ 638 w 1193"/>
              <a:gd name="T39" fmla="*/ 0 h 551"/>
              <a:gd name="T40" fmla="*/ 461 w 1193"/>
              <a:gd name="T41" fmla="*/ 132 h 551"/>
              <a:gd name="T42" fmla="*/ 430 w 1193"/>
              <a:gd name="T43" fmla="*/ 128 h 551"/>
              <a:gd name="T44" fmla="*/ 294 w 1193"/>
              <a:gd name="T45" fmla="*/ 249 h 551"/>
              <a:gd name="T46" fmla="*/ 213 w 1193"/>
              <a:gd name="T47" fmla="*/ 307 h 551"/>
              <a:gd name="T48" fmla="*/ 131 w 1193"/>
              <a:gd name="T49" fmla="*/ 278 h 551"/>
              <a:gd name="T50" fmla="*/ 0 w 1193"/>
              <a:gd name="T51" fmla="*/ 409 h 551"/>
              <a:gd name="T52" fmla="*/ 30 w 1193"/>
              <a:gd name="T53" fmla="*/ 493 h 551"/>
              <a:gd name="T54" fmla="*/ 131 w 1193"/>
              <a:gd name="T55" fmla="*/ 54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93" h="551">
                <a:moveTo>
                  <a:pt x="131" y="540"/>
                </a:moveTo>
                <a:cubicBezTo>
                  <a:pt x="168" y="540"/>
                  <a:pt x="202" y="524"/>
                  <a:pt x="226" y="499"/>
                </a:cubicBezTo>
                <a:cubicBezTo>
                  <a:pt x="254" y="529"/>
                  <a:pt x="293" y="547"/>
                  <a:pt x="337" y="547"/>
                </a:cubicBezTo>
                <a:cubicBezTo>
                  <a:pt x="382" y="547"/>
                  <a:pt x="422" y="528"/>
                  <a:pt x="450" y="497"/>
                </a:cubicBezTo>
                <a:cubicBezTo>
                  <a:pt x="477" y="530"/>
                  <a:pt x="519" y="551"/>
                  <a:pt x="566" y="551"/>
                </a:cubicBezTo>
                <a:cubicBezTo>
                  <a:pt x="597" y="551"/>
                  <a:pt x="626" y="542"/>
                  <a:pt x="650" y="526"/>
                </a:cubicBezTo>
                <a:cubicBezTo>
                  <a:pt x="675" y="542"/>
                  <a:pt x="704" y="551"/>
                  <a:pt x="735" y="551"/>
                </a:cubicBezTo>
                <a:cubicBezTo>
                  <a:pt x="774" y="551"/>
                  <a:pt x="810" y="536"/>
                  <a:pt x="837" y="512"/>
                </a:cubicBezTo>
                <a:cubicBezTo>
                  <a:pt x="862" y="529"/>
                  <a:pt x="892" y="540"/>
                  <a:pt x="924" y="540"/>
                </a:cubicBezTo>
                <a:cubicBezTo>
                  <a:pt x="950" y="540"/>
                  <a:pt x="975" y="533"/>
                  <a:pt x="996" y="522"/>
                </a:cubicBezTo>
                <a:cubicBezTo>
                  <a:pt x="1015" y="533"/>
                  <a:pt x="1038" y="540"/>
                  <a:pt x="1062" y="540"/>
                </a:cubicBezTo>
                <a:cubicBezTo>
                  <a:pt x="1134" y="540"/>
                  <a:pt x="1193" y="481"/>
                  <a:pt x="1193" y="409"/>
                </a:cubicBezTo>
                <a:cubicBezTo>
                  <a:pt x="1193" y="391"/>
                  <a:pt x="1190" y="375"/>
                  <a:pt x="1183" y="360"/>
                </a:cubicBezTo>
                <a:cubicBezTo>
                  <a:pt x="1164" y="312"/>
                  <a:pt x="1117" y="278"/>
                  <a:pt x="1062" y="278"/>
                </a:cubicBezTo>
                <a:cubicBezTo>
                  <a:pt x="1052" y="278"/>
                  <a:pt x="1042" y="279"/>
                  <a:pt x="1033" y="281"/>
                </a:cubicBezTo>
                <a:cubicBezTo>
                  <a:pt x="1012" y="259"/>
                  <a:pt x="984" y="244"/>
                  <a:pt x="953" y="238"/>
                </a:cubicBezTo>
                <a:cubicBezTo>
                  <a:pt x="948" y="237"/>
                  <a:pt x="943" y="236"/>
                  <a:pt x="938" y="236"/>
                </a:cubicBezTo>
                <a:cubicBezTo>
                  <a:pt x="937" y="220"/>
                  <a:pt x="933" y="205"/>
                  <a:pt x="927" y="190"/>
                </a:cubicBezTo>
                <a:cubicBezTo>
                  <a:pt x="906" y="140"/>
                  <a:pt x="858" y="104"/>
                  <a:pt x="801" y="98"/>
                </a:cubicBezTo>
                <a:cubicBezTo>
                  <a:pt x="770" y="40"/>
                  <a:pt x="709" y="0"/>
                  <a:pt x="638" y="0"/>
                </a:cubicBezTo>
                <a:cubicBezTo>
                  <a:pt x="554" y="0"/>
                  <a:pt x="484" y="56"/>
                  <a:pt x="461" y="132"/>
                </a:cubicBezTo>
                <a:cubicBezTo>
                  <a:pt x="451" y="130"/>
                  <a:pt x="441" y="128"/>
                  <a:pt x="430" y="128"/>
                </a:cubicBezTo>
                <a:cubicBezTo>
                  <a:pt x="360" y="128"/>
                  <a:pt x="302" y="181"/>
                  <a:pt x="294" y="249"/>
                </a:cubicBezTo>
                <a:cubicBezTo>
                  <a:pt x="261" y="259"/>
                  <a:pt x="233" y="279"/>
                  <a:pt x="213" y="307"/>
                </a:cubicBezTo>
                <a:cubicBezTo>
                  <a:pt x="191" y="288"/>
                  <a:pt x="162" y="278"/>
                  <a:pt x="131" y="278"/>
                </a:cubicBezTo>
                <a:cubicBezTo>
                  <a:pt x="58" y="278"/>
                  <a:pt x="0" y="336"/>
                  <a:pt x="0" y="409"/>
                </a:cubicBezTo>
                <a:cubicBezTo>
                  <a:pt x="0" y="441"/>
                  <a:pt x="11" y="470"/>
                  <a:pt x="30" y="493"/>
                </a:cubicBezTo>
                <a:cubicBezTo>
                  <a:pt x="55" y="522"/>
                  <a:pt x="91" y="540"/>
                  <a:pt x="131" y="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8" name="Freeform 13"/>
          <p:cNvSpPr/>
          <p:nvPr/>
        </p:nvSpPr>
        <p:spPr bwMode="auto">
          <a:xfrm>
            <a:off x="6119209" y="5242626"/>
            <a:ext cx="1290650" cy="595313"/>
          </a:xfrm>
          <a:custGeom>
            <a:avLst/>
            <a:gdLst>
              <a:gd name="T0" fmla="*/ 131 w 1193"/>
              <a:gd name="T1" fmla="*/ 540 h 551"/>
              <a:gd name="T2" fmla="*/ 226 w 1193"/>
              <a:gd name="T3" fmla="*/ 499 h 551"/>
              <a:gd name="T4" fmla="*/ 337 w 1193"/>
              <a:gd name="T5" fmla="*/ 547 h 551"/>
              <a:gd name="T6" fmla="*/ 450 w 1193"/>
              <a:gd name="T7" fmla="*/ 497 h 551"/>
              <a:gd name="T8" fmla="*/ 566 w 1193"/>
              <a:gd name="T9" fmla="*/ 551 h 551"/>
              <a:gd name="T10" fmla="*/ 650 w 1193"/>
              <a:gd name="T11" fmla="*/ 526 h 551"/>
              <a:gd name="T12" fmla="*/ 735 w 1193"/>
              <a:gd name="T13" fmla="*/ 551 h 551"/>
              <a:gd name="T14" fmla="*/ 837 w 1193"/>
              <a:gd name="T15" fmla="*/ 512 h 551"/>
              <a:gd name="T16" fmla="*/ 924 w 1193"/>
              <a:gd name="T17" fmla="*/ 540 h 551"/>
              <a:gd name="T18" fmla="*/ 996 w 1193"/>
              <a:gd name="T19" fmla="*/ 522 h 551"/>
              <a:gd name="T20" fmla="*/ 1062 w 1193"/>
              <a:gd name="T21" fmla="*/ 540 h 551"/>
              <a:gd name="T22" fmla="*/ 1193 w 1193"/>
              <a:gd name="T23" fmla="*/ 409 h 551"/>
              <a:gd name="T24" fmla="*/ 1183 w 1193"/>
              <a:gd name="T25" fmla="*/ 360 h 551"/>
              <a:gd name="T26" fmla="*/ 1062 w 1193"/>
              <a:gd name="T27" fmla="*/ 278 h 551"/>
              <a:gd name="T28" fmla="*/ 1033 w 1193"/>
              <a:gd name="T29" fmla="*/ 281 h 551"/>
              <a:gd name="T30" fmla="*/ 953 w 1193"/>
              <a:gd name="T31" fmla="*/ 238 h 551"/>
              <a:gd name="T32" fmla="*/ 938 w 1193"/>
              <a:gd name="T33" fmla="*/ 236 h 551"/>
              <a:gd name="T34" fmla="*/ 927 w 1193"/>
              <a:gd name="T35" fmla="*/ 190 h 551"/>
              <a:gd name="T36" fmla="*/ 801 w 1193"/>
              <a:gd name="T37" fmla="*/ 98 h 551"/>
              <a:gd name="T38" fmla="*/ 638 w 1193"/>
              <a:gd name="T39" fmla="*/ 0 h 551"/>
              <a:gd name="T40" fmla="*/ 461 w 1193"/>
              <a:gd name="T41" fmla="*/ 132 h 551"/>
              <a:gd name="T42" fmla="*/ 430 w 1193"/>
              <a:gd name="T43" fmla="*/ 128 h 551"/>
              <a:gd name="T44" fmla="*/ 294 w 1193"/>
              <a:gd name="T45" fmla="*/ 249 h 551"/>
              <a:gd name="T46" fmla="*/ 213 w 1193"/>
              <a:gd name="T47" fmla="*/ 307 h 551"/>
              <a:gd name="T48" fmla="*/ 131 w 1193"/>
              <a:gd name="T49" fmla="*/ 278 h 551"/>
              <a:gd name="T50" fmla="*/ 0 w 1193"/>
              <a:gd name="T51" fmla="*/ 409 h 551"/>
              <a:gd name="T52" fmla="*/ 30 w 1193"/>
              <a:gd name="T53" fmla="*/ 493 h 551"/>
              <a:gd name="T54" fmla="*/ 131 w 1193"/>
              <a:gd name="T55" fmla="*/ 54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93" h="551">
                <a:moveTo>
                  <a:pt x="131" y="540"/>
                </a:moveTo>
                <a:cubicBezTo>
                  <a:pt x="168" y="540"/>
                  <a:pt x="202" y="524"/>
                  <a:pt x="226" y="499"/>
                </a:cubicBezTo>
                <a:cubicBezTo>
                  <a:pt x="254" y="529"/>
                  <a:pt x="293" y="547"/>
                  <a:pt x="337" y="547"/>
                </a:cubicBezTo>
                <a:cubicBezTo>
                  <a:pt x="382" y="547"/>
                  <a:pt x="422" y="528"/>
                  <a:pt x="450" y="497"/>
                </a:cubicBezTo>
                <a:cubicBezTo>
                  <a:pt x="477" y="530"/>
                  <a:pt x="519" y="551"/>
                  <a:pt x="566" y="551"/>
                </a:cubicBezTo>
                <a:cubicBezTo>
                  <a:pt x="597" y="551"/>
                  <a:pt x="626" y="542"/>
                  <a:pt x="650" y="526"/>
                </a:cubicBezTo>
                <a:cubicBezTo>
                  <a:pt x="675" y="542"/>
                  <a:pt x="704" y="551"/>
                  <a:pt x="735" y="551"/>
                </a:cubicBezTo>
                <a:cubicBezTo>
                  <a:pt x="774" y="551"/>
                  <a:pt x="810" y="536"/>
                  <a:pt x="837" y="512"/>
                </a:cubicBezTo>
                <a:cubicBezTo>
                  <a:pt x="862" y="529"/>
                  <a:pt x="892" y="540"/>
                  <a:pt x="924" y="540"/>
                </a:cubicBezTo>
                <a:cubicBezTo>
                  <a:pt x="950" y="540"/>
                  <a:pt x="975" y="533"/>
                  <a:pt x="996" y="522"/>
                </a:cubicBezTo>
                <a:cubicBezTo>
                  <a:pt x="1015" y="533"/>
                  <a:pt x="1038" y="540"/>
                  <a:pt x="1062" y="540"/>
                </a:cubicBezTo>
                <a:cubicBezTo>
                  <a:pt x="1134" y="540"/>
                  <a:pt x="1193" y="481"/>
                  <a:pt x="1193" y="409"/>
                </a:cubicBezTo>
                <a:cubicBezTo>
                  <a:pt x="1193" y="391"/>
                  <a:pt x="1190" y="375"/>
                  <a:pt x="1183" y="360"/>
                </a:cubicBezTo>
                <a:cubicBezTo>
                  <a:pt x="1164" y="312"/>
                  <a:pt x="1117" y="278"/>
                  <a:pt x="1062" y="278"/>
                </a:cubicBezTo>
                <a:cubicBezTo>
                  <a:pt x="1052" y="278"/>
                  <a:pt x="1042" y="279"/>
                  <a:pt x="1033" y="281"/>
                </a:cubicBezTo>
                <a:cubicBezTo>
                  <a:pt x="1012" y="259"/>
                  <a:pt x="984" y="244"/>
                  <a:pt x="953" y="238"/>
                </a:cubicBezTo>
                <a:cubicBezTo>
                  <a:pt x="948" y="237"/>
                  <a:pt x="943" y="236"/>
                  <a:pt x="938" y="236"/>
                </a:cubicBezTo>
                <a:cubicBezTo>
                  <a:pt x="937" y="220"/>
                  <a:pt x="933" y="205"/>
                  <a:pt x="927" y="190"/>
                </a:cubicBezTo>
                <a:cubicBezTo>
                  <a:pt x="906" y="140"/>
                  <a:pt x="858" y="104"/>
                  <a:pt x="801" y="98"/>
                </a:cubicBezTo>
                <a:cubicBezTo>
                  <a:pt x="770" y="40"/>
                  <a:pt x="709" y="0"/>
                  <a:pt x="638" y="0"/>
                </a:cubicBezTo>
                <a:cubicBezTo>
                  <a:pt x="554" y="0"/>
                  <a:pt x="484" y="56"/>
                  <a:pt x="461" y="132"/>
                </a:cubicBezTo>
                <a:cubicBezTo>
                  <a:pt x="451" y="130"/>
                  <a:pt x="441" y="128"/>
                  <a:pt x="430" y="128"/>
                </a:cubicBezTo>
                <a:cubicBezTo>
                  <a:pt x="360" y="128"/>
                  <a:pt x="302" y="181"/>
                  <a:pt x="294" y="249"/>
                </a:cubicBezTo>
                <a:cubicBezTo>
                  <a:pt x="261" y="259"/>
                  <a:pt x="233" y="279"/>
                  <a:pt x="213" y="307"/>
                </a:cubicBezTo>
                <a:cubicBezTo>
                  <a:pt x="191" y="288"/>
                  <a:pt x="162" y="278"/>
                  <a:pt x="131" y="278"/>
                </a:cubicBezTo>
                <a:cubicBezTo>
                  <a:pt x="58" y="278"/>
                  <a:pt x="0" y="336"/>
                  <a:pt x="0" y="409"/>
                </a:cubicBezTo>
                <a:cubicBezTo>
                  <a:pt x="0" y="441"/>
                  <a:pt x="11" y="470"/>
                  <a:pt x="30" y="493"/>
                </a:cubicBezTo>
                <a:cubicBezTo>
                  <a:pt x="55" y="522"/>
                  <a:pt x="91" y="540"/>
                  <a:pt x="131" y="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9" name="Freeform 13"/>
          <p:cNvSpPr/>
          <p:nvPr/>
        </p:nvSpPr>
        <p:spPr bwMode="auto">
          <a:xfrm>
            <a:off x="9478138" y="4156928"/>
            <a:ext cx="1290650" cy="595313"/>
          </a:xfrm>
          <a:custGeom>
            <a:avLst/>
            <a:gdLst>
              <a:gd name="T0" fmla="*/ 131 w 1193"/>
              <a:gd name="T1" fmla="*/ 540 h 551"/>
              <a:gd name="T2" fmla="*/ 226 w 1193"/>
              <a:gd name="T3" fmla="*/ 499 h 551"/>
              <a:gd name="T4" fmla="*/ 337 w 1193"/>
              <a:gd name="T5" fmla="*/ 547 h 551"/>
              <a:gd name="T6" fmla="*/ 450 w 1193"/>
              <a:gd name="T7" fmla="*/ 497 h 551"/>
              <a:gd name="T8" fmla="*/ 566 w 1193"/>
              <a:gd name="T9" fmla="*/ 551 h 551"/>
              <a:gd name="T10" fmla="*/ 650 w 1193"/>
              <a:gd name="T11" fmla="*/ 526 h 551"/>
              <a:gd name="T12" fmla="*/ 735 w 1193"/>
              <a:gd name="T13" fmla="*/ 551 h 551"/>
              <a:gd name="T14" fmla="*/ 837 w 1193"/>
              <a:gd name="T15" fmla="*/ 512 h 551"/>
              <a:gd name="T16" fmla="*/ 924 w 1193"/>
              <a:gd name="T17" fmla="*/ 540 h 551"/>
              <a:gd name="T18" fmla="*/ 996 w 1193"/>
              <a:gd name="T19" fmla="*/ 522 h 551"/>
              <a:gd name="T20" fmla="*/ 1062 w 1193"/>
              <a:gd name="T21" fmla="*/ 540 h 551"/>
              <a:gd name="T22" fmla="*/ 1193 w 1193"/>
              <a:gd name="T23" fmla="*/ 409 h 551"/>
              <a:gd name="T24" fmla="*/ 1183 w 1193"/>
              <a:gd name="T25" fmla="*/ 360 h 551"/>
              <a:gd name="T26" fmla="*/ 1062 w 1193"/>
              <a:gd name="T27" fmla="*/ 278 h 551"/>
              <a:gd name="T28" fmla="*/ 1033 w 1193"/>
              <a:gd name="T29" fmla="*/ 281 h 551"/>
              <a:gd name="T30" fmla="*/ 953 w 1193"/>
              <a:gd name="T31" fmla="*/ 238 h 551"/>
              <a:gd name="T32" fmla="*/ 938 w 1193"/>
              <a:gd name="T33" fmla="*/ 236 h 551"/>
              <a:gd name="T34" fmla="*/ 927 w 1193"/>
              <a:gd name="T35" fmla="*/ 190 h 551"/>
              <a:gd name="T36" fmla="*/ 801 w 1193"/>
              <a:gd name="T37" fmla="*/ 98 h 551"/>
              <a:gd name="T38" fmla="*/ 638 w 1193"/>
              <a:gd name="T39" fmla="*/ 0 h 551"/>
              <a:gd name="T40" fmla="*/ 461 w 1193"/>
              <a:gd name="T41" fmla="*/ 132 h 551"/>
              <a:gd name="T42" fmla="*/ 430 w 1193"/>
              <a:gd name="T43" fmla="*/ 128 h 551"/>
              <a:gd name="T44" fmla="*/ 294 w 1193"/>
              <a:gd name="T45" fmla="*/ 249 h 551"/>
              <a:gd name="T46" fmla="*/ 213 w 1193"/>
              <a:gd name="T47" fmla="*/ 307 h 551"/>
              <a:gd name="T48" fmla="*/ 131 w 1193"/>
              <a:gd name="T49" fmla="*/ 278 h 551"/>
              <a:gd name="T50" fmla="*/ 0 w 1193"/>
              <a:gd name="T51" fmla="*/ 409 h 551"/>
              <a:gd name="T52" fmla="*/ 30 w 1193"/>
              <a:gd name="T53" fmla="*/ 493 h 551"/>
              <a:gd name="T54" fmla="*/ 131 w 1193"/>
              <a:gd name="T55" fmla="*/ 54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93" h="551">
                <a:moveTo>
                  <a:pt x="131" y="540"/>
                </a:moveTo>
                <a:cubicBezTo>
                  <a:pt x="168" y="540"/>
                  <a:pt x="202" y="524"/>
                  <a:pt x="226" y="499"/>
                </a:cubicBezTo>
                <a:cubicBezTo>
                  <a:pt x="254" y="529"/>
                  <a:pt x="293" y="547"/>
                  <a:pt x="337" y="547"/>
                </a:cubicBezTo>
                <a:cubicBezTo>
                  <a:pt x="382" y="547"/>
                  <a:pt x="422" y="528"/>
                  <a:pt x="450" y="497"/>
                </a:cubicBezTo>
                <a:cubicBezTo>
                  <a:pt x="477" y="530"/>
                  <a:pt x="519" y="551"/>
                  <a:pt x="566" y="551"/>
                </a:cubicBezTo>
                <a:cubicBezTo>
                  <a:pt x="597" y="551"/>
                  <a:pt x="626" y="542"/>
                  <a:pt x="650" y="526"/>
                </a:cubicBezTo>
                <a:cubicBezTo>
                  <a:pt x="675" y="542"/>
                  <a:pt x="704" y="551"/>
                  <a:pt x="735" y="551"/>
                </a:cubicBezTo>
                <a:cubicBezTo>
                  <a:pt x="774" y="551"/>
                  <a:pt x="810" y="536"/>
                  <a:pt x="837" y="512"/>
                </a:cubicBezTo>
                <a:cubicBezTo>
                  <a:pt x="862" y="529"/>
                  <a:pt x="892" y="540"/>
                  <a:pt x="924" y="540"/>
                </a:cubicBezTo>
                <a:cubicBezTo>
                  <a:pt x="950" y="540"/>
                  <a:pt x="975" y="533"/>
                  <a:pt x="996" y="522"/>
                </a:cubicBezTo>
                <a:cubicBezTo>
                  <a:pt x="1015" y="533"/>
                  <a:pt x="1038" y="540"/>
                  <a:pt x="1062" y="540"/>
                </a:cubicBezTo>
                <a:cubicBezTo>
                  <a:pt x="1134" y="540"/>
                  <a:pt x="1193" y="481"/>
                  <a:pt x="1193" y="409"/>
                </a:cubicBezTo>
                <a:cubicBezTo>
                  <a:pt x="1193" y="391"/>
                  <a:pt x="1190" y="375"/>
                  <a:pt x="1183" y="360"/>
                </a:cubicBezTo>
                <a:cubicBezTo>
                  <a:pt x="1164" y="312"/>
                  <a:pt x="1117" y="278"/>
                  <a:pt x="1062" y="278"/>
                </a:cubicBezTo>
                <a:cubicBezTo>
                  <a:pt x="1052" y="278"/>
                  <a:pt x="1042" y="279"/>
                  <a:pt x="1033" y="281"/>
                </a:cubicBezTo>
                <a:cubicBezTo>
                  <a:pt x="1012" y="259"/>
                  <a:pt x="984" y="244"/>
                  <a:pt x="953" y="238"/>
                </a:cubicBezTo>
                <a:cubicBezTo>
                  <a:pt x="948" y="237"/>
                  <a:pt x="943" y="236"/>
                  <a:pt x="938" y="236"/>
                </a:cubicBezTo>
                <a:cubicBezTo>
                  <a:pt x="937" y="220"/>
                  <a:pt x="933" y="205"/>
                  <a:pt x="927" y="190"/>
                </a:cubicBezTo>
                <a:cubicBezTo>
                  <a:pt x="906" y="140"/>
                  <a:pt x="858" y="104"/>
                  <a:pt x="801" y="98"/>
                </a:cubicBezTo>
                <a:cubicBezTo>
                  <a:pt x="770" y="40"/>
                  <a:pt x="709" y="0"/>
                  <a:pt x="638" y="0"/>
                </a:cubicBezTo>
                <a:cubicBezTo>
                  <a:pt x="554" y="0"/>
                  <a:pt x="484" y="56"/>
                  <a:pt x="461" y="132"/>
                </a:cubicBezTo>
                <a:cubicBezTo>
                  <a:pt x="451" y="130"/>
                  <a:pt x="441" y="128"/>
                  <a:pt x="430" y="128"/>
                </a:cubicBezTo>
                <a:cubicBezTo>
                  <a:pt x="360" y="128"/>
                  <a:pt x="302" y="181"/>
                  <a:pt x="294" y="249"/>
                </a:cubicBezTo>
                <a:cubicBezTo>
                  <a:pt x="261" y="259"/>
                  <a:pt x="233" y="279"/>
                  <a:pt x="213" y="307"/>
                </a:cubicBezTo>
                <a:cubicBezTo>
                  <a:pt x="191" y="288"/>
                  <a:pt x="162" y="278"/>
                  <a:pt x="131" y="278"/>
                </a:cubicBezTo>
                <a:cubicBezTo>
                  <a:pt x="58" y="278"/>
                  <a:pt x="0" y="336"/>
                  <a:pt x="0" y="409"/>
                </a:cubicBezTo>
                <a:cubicBezTo>
                  <a:pt x="0" y="441"/>
                  <a:pt x="11" y="470"/>
                  <a:pt x="30" y="493"/>
                </a:cubicBezTo>
                <a:cubicBezTo>
                  <a:pt x="55" y="522"/>
                  <a:pt x="91" y="540"/>
                  <a:pt x="131" y="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0" name="Freeform 13"/>
          <p:cNvSpPr/>
          <p:nvPr/>
        </p:nvSpPr>
        <p:spPr bwMode="auto">
          <a:xfrm>
            <a:off x="9392919" y="5264655"/>
            <a:ext cx="1290650" cy="595313"/>
          </a:xfrm>
          <a:custGeom>
            <a:avLst/>
            <a:gdLst>
              <a:gd name="T0" fmla="*/ 131 w 1193"/>
              <a:gd name="T1" fmla="*/ 540 h 551"/>
              <a:gd name="T2" fmla="*/ 226 w 1193"/>
              <a:gd name="T3" fmla="*/ 499 h 551"/>
              <a:gd name="T4" fmla="*/ 337 w 1193"/>
              <a:gd name="T5" fmla="*/ 547 h 551"/>
              <a:gd name="T6" fmla="*/ 450 w 1193"/>
              <a:gd name="T7" fmla="*/ 497 h 551"/>
              <a:gd name="T8" fmla="*/ 566 w 1193"/>
              <a:gd name="T9" fmla="*/ 551 h 551"/>
              <a:gd name="T10" fmla="*/ 650 w 1193"/>
              <a:gd name="T11" fmla="*/ 526 h 551"/>
              <a:gd name="T12" fmla="*/ 735 w 1193"/>
              <a:gd name="T13" fmla="*/ 551 h 551"/>
              <a:gd name="T14" fmla="*/ 837 w 1193"/>
              <a:gd name="T15" fmla="*/ 512 h 551"/>
              <a:gd name="T16" fmla="*/ 924 w 1193"/>
              <a:gd name="T17" fmla="*/ 540 h 551"/>
              <a:gd name="T18" fmla="*/ 996 w 1193"/>
              <a:gd name="T19" fmla="*/ 522 h 551"/>
              <a:gd name="T20" fmla="*/ 1062 w 1193"/>
              <a:gd name="T21" fmla="*/ 540 h 551"/>
              <a:gd name="T22" fmla="*/ 1193 w 1193"/>
              <a:gd name="T23" fmla="*/ 409 h 551"/>
              <a:gd name="T24" fmla="*/ 1183 w 1193"/>
              <a:gd name="T25" fmla="*/ 360 h 551"/>
              <a:gd name="T26" fmla="*/ 1062 w 1193"/>
              <a:gd name="T27" fmla="*/ 278 h 551"/>
              <a:gd name="T28" fmla="*/ 1033 w 1193"/>
              <a:gd name="T29" fmla="*/ 281 h 551"/>
              <a:gd name="T30" fmla="*/ 953 w 1193"/>
              <a:gd name="T31" fmla="*/ 238 h 551"/>
              <a:gd name="T32" fmla="*/ 938 w 1193"/>
              <a:gd name="T33" fmla="*/ 236 h 551"/>
              <a:gd name="T34" fmla="*/ 927 w 1193"/>
              <a:gd name="T35" fmla="*/ 190 h 551"/>
              <a:gd name="T36" fmla="*/ 801 w 1193"/>
              <a:gd name="T37" fmla="*/ 98 h 551"/>
              <a:gd name="T38" fmla="*/ 638 w 1193"/>
              <a:gd name="T39" fmla="*/ 0 h 551"/>
              <a:gd name="T40" fmla="*/ 461 w 1193"/>
              <a:gd name="T41" fmla="*/ 132 h 551"/>
              <a:gd name="T42" fmla="*/ 430 w 1193"/>
              <a:gd name="T43" fmla="*/ 128 h 551"/>
              <a:gd name="T44" fmla="*/ 294 w 1193"/>
              <a:gd name="T45" fmla="*/ 249 h 551"/>
              <a:gd name="T46" fmla="*/ 213 w 1193"/>
              <a:gd name="T47" fmla="*/ 307 h 551"/>
              <a:gd name="T48" fmla="*/ 131 w 1193"/>
              <a:gd name="T49" fmla="*/ 278 h 551"/>
              <a:gd name="T50" fmla="*/ 0 w 1193"/>
              <a:gd name="T51" fmla="*/ 409 h 551"/>
              <a:gd name="T52" fmla="*/ 30 w 1193"/>
              <a:gd name="T53" fmla="*/ 493 h 551"/>
              <a:gd name="T54" fmla="*/ 131 w 1193"/>
              <a:gd name="T55" fmla="*/ 54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93" h="551">
                <a:moveTo>
                  <a:pt x="131" y="540"/>
                </a:moveTo>
                <a:cubicBezTo>
                  <a:pt x="168" y="540"/>
                  <a:pt x="202" y="524"/>
                  <a:pt x="226" y="499"/>
                </a:cubicBezTo>
                <a:cubicBezTo>
                  <a:pt x="254" y="529"/>
                  <a:pt x="293" y="547"/>
                  <a:pt x="337" y="547"/>
                </a:cubicBezTo>
                <a:cubicBezTo>
                  <a:pt x="382" y="547"/>
                  <a:pt x="422" y="528"/>
                  <a:pt x="450" y="497"/>
                </a:cubicBezTo>
                <a:cubicBezTo>
                  <a:pt x="477" y="530"/>
                  <a:pt x="519" y="551"/>
                  <a:pt x="566" y="551"/>
                </a:cubicBezTo>
                <a:cubicBezTo>
                  <a:pt x="597" y="551"/>
                  <a:pt x="626" y="542"/>
                  <a:pt x="650" y="526"/>
                </a:cubicBezTo>
                <a:cubicBezTo>
                  <a:pt x="675" y="542"/>
                  <a:pt x="704" y="551"/>
                  <a:pt x="735" y="551"/>
                </a:cubicBezTo>
                <a:cubicBezTo>
                  <a:pt x="774" y="551"/>
                  <a:pt x="810" y="536"/>
                  <a:pt x="837" y="512"/>
                </a:cubicBezTo>
                <a:cubicBezTo>
                  <a:pt x="862" y="529"/>
                  <a:pt x="892" y="540"/>
                  <a:pt x="924" y="540"/>
                </a:cubicBezTo>
                <a:cubicBezTo>
                  <a:pt x="950" y="540"/>
                  <a:pt x="975" y="533"/>
                  <a:pt x="996" y="522"/>
                </a:cubicBezTo>
                <a:cubicBezTo>
                  <a:pt x="1015" y="533"/>
                  <a:pt x="1038" y="540"/>
                  <a:pt x="1062" y="540"/>
                </a:cubicBezTo>
                <a:cubicBezTo>
                  <a:pt x="1134" y="540"/>
                  <a:pt x="1193" y="481"/>
                  <a:pt x="1193" y="409"/>
                </a:cubicBezTo>
                <a:cubicBezTo>
                  <a:pt x="1193" y="391"/>
                  <a:pt x="1190" y="375"/>
                  <a:pt x="1183" y="360"/>
                </a:cubicBezTo>
                <a:cubicBezTo>
                  <a:pt x="1164" y="312"/>
                  <a:pt x="1117" y="278"/>
                  <a:pt x="1062" y="278"/>
                </a:cubicBezTo>
                <a:cubicBezTo>
                  <a:pt x="1052" y="278"/>
                  <a:pt x="1042" y="279"/>
                  <a:pt x="1033" y="281"/>
                </a:cubicBezTo>
                <a:cubicBezTo>
                  <a:pt x="1012" y="259"/>
                  <a:pt x="984" y="244"/>
                  <a:pt x="953" y="238"/>
                </a:cubicBezTo>
                <a:cubicBezTo>
                  <a:pt x="948" y="237"/>
                  <a:pt x="943" y="236"/>
                  <a:pt x="938" y="236"/>
                </a:cubicBezTo>
                <a:cubicBezTo>
                  <a:pt x="937" y="220"/>
                  <a:pt x="933" y="205"/>
                  <a:pt x="927" y="190"/>
                </a:cubicBezTo>
                <a:cubicBezTo>
                  <a:pt x="906" y="140"/>
                  <a:pt x="858" y="104"/>
                  <a:pt x="801" y="98"/>
                </a:cubicBezTo>
                <a:cubicBezTo>
                  <a:pt x="770" y="40"/>
                  <a:pt x="709" y="0"/>
                  <a:pt x="638" y="0"/>
                </a:cubicBezTo>
                <a:cubicBezTo>
                  <a:pt x="554" y="0"/>
                  <a:pt x="484" y="56"/>
                  <a:pt x="461" y="132"/>
                </a:cubicBezTo>
                <a:cubicBezTo>
                  <a:pt x="451" y="130"/>
                  <a:pt x="441" y="128"/>
                  <a:pt x="430" y="128"/>
                </a:cubicBezTo>
                <a:cubicBezTo>
                  <a:pt x="360" y="128"/>
                  <a:pt x="302" y="181"/>
                  <a:pt x="294" y="249"/>
                </a:cubicBezTo>
                <a:cubicBezTo>
                  <a:pt x="261" y="259"/>
                  <a:pt x="233" y="279"/>
                  <a:pt x="213" y="307"/>
                </a:cubicBezTo>
                <a:cubicBezTo>
                  <a:pt x="191" y="288"/>
                  <a:pt x="162" y="278"/>
                  <a:pt x="131" y="278"/>
                </a:cubicBezTo>
                <a:cubicBezTo>
                  <a:pt x="58" y="278"/>
                  <a:pt x="0" y="336"/>
                  <a:pt x="0" y="409"/>
                </a:cubicBezTo>
                <a:cubicBezTo>
                  <a:pt x="0" y="441"/>
                  <a:pt x="11" y="470"/>
                  <a:pt x="30" y="493"/>
                </a:cubicBezTo>
                <a:cubicBezTo>
                  <a:pt x="55" y="522"/>
                  <a:pt x="91" y="540"/>
                  <a:pt x="131" y="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1" name="Freeform 13"/>
          <p:cNvSpPr/>
          <p:nvPr/>
        </p:nvSpPr>
        <p:spPr bwMode="auto">
          <a:xfrm>
            <a:off x="9326659" y="1793504"/>
            <a:ext cx="1290650" cy="595313"/>
          </a:xfrm>
          <a:custGeom>
            <a:avLst/>
            <a:gdLst>
              <a:gd name="T0" fmla="*/ 131 w 1193"/>
              <a:gd name="T1" fmla="*/ 540 h 551"/>
              <a:gd name="T2" fmla="*/ 226 w 1193"/>
              <a:gd name="T3" fmla="*/ 499 h 551"/>
              <a:gd name="T4" fmla="*/ 337 w 1193"/>
              <a:gd name="T5" fmla="*/ 547 h 551"/>
              <a:gd name="T6" fmla="*/ 450 w 1193"/>
              <a:gd name="T7" fmla="*/ 497 h 551"/>
              <a:gd name="T8" fmla="*/ 566 w 1193"/>
              <a:gd name="T9" fmla="*/ 551 h 551"/>
              <a:gd name="T10" fmla="*/ 650 w 1193"/>
              <a:gd name="T11" fmla="*/ 526 h 551"/>
              <a:gd name="T12" fmla="*/ 735 w 1193"/>
              <a:gd name="T13" fmla="*/ 551 h 551"/>
              <a:gd name="T14" fmla="*/ 837 w 1193"/>
              <a:gd name="T15" fmla="*/ 512 h 551"/>
              <a:gd name="T16" fmla="*/ 924 w 1193"/>
              <a:gd name="T17" fmla="*/ 540 h 551"/>
              <a:gd name="T18" fmla="*/ 996 w 1193"/>
              <a:gd name="T19" fmla="*/ 522 h 551"/>
              <a:gd name="T20" fmla="*/ 1062 w 1193"/>
              <a:gd name="T21" fmla="*/ 540 h 551"/>
              <a:gd name="T22" fmla="*/ 1193 w 1193"/>
              <a:gd name="T23" fmla="*/ 409 h 551"/>
              <a:gd name="T24" fmla="*/ 1183 w 1193"/>
              <a:gd name="T25" fmla="*/ 360 h 551"/>
              <a:gd name="T26" fmla="*/ 1062 w 1193"/>
              <a:gd name="T27" fmla="*/ 278 h 551"/>
              <a:gd name="T28" fmla="*/ 1033 w 1193"/>
              <a:gd name="T29" fmla="*/ 281 h 551"/>
              <a:gd name="T30" fmla="*/ 953 w 1193"/>
              <a:gd name="T31" fmla="*/ 238 h 551"/>
              <a:gd name="T32" fmla="*/ 938 w 1193"/>
              <a:gd name="T33" fmla="*/ 236 h 551"/>
              <a:gd name="T34" fmla="*/ 927 w 1193"/>
              <a:gd name="T35" fmla="*/ 190 h 551"/>
              <a:gd name="T36" fmla="*/ 801 w 1193"/>
              <a:gd name="T37" fmla="*/ 98 h 551"/>
              <a:gd name="T38" fmla="*/ 638 w 1193"/>
              <a:gd name="T39" fmla="*/ 0 h 551"/>
              <a:gd name="T40" fmla="*/ 461 w 1193"/>
              <a:gd name="T41" fmla="*/ 132 h 551"/>
              <a:gd name="T42" fmla="*/ 430 w 1193"/>
              <a:gd name="T43" fmla="*/ 128 h 551"/>
              <a:gd name="T44" fmla="*/ 294 w 1193"/>
              <a:gd name="T45" fmla="*/ 249 h 551"/>
              <a:gd name="T46" fmla="*/ 213 w 1193"/>
              <a:gd name="T47" fmla="*/ 307 h 551"/>
              <a:gd name="T48" fmla="*/ 131 w 1193"/>
              <a:gd name="T49" fmla="*/ 278 h 551"/>
              <a:gd name="T50" fmla="*/ 0 w 1193"/>
              <a:gd name="T51" fmla="*/ 409 h 551"/>
              <a:gd name="T52" fmla="*/ 30 w 1193"/>
              <a:gd name="T53" fmla="*/ 493 h 551"/>
              <a:gd name="T54" fmla="*/ 131 w 1193"/>
              <a:gd name="T55" fmla="*/ 54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93" h="551">
                <a:moveTo>
                  <a:pt x="131" y="540"/>
                </a:moveTo>
                <a:cubicBezTo>
                  <a:pt x="168" y="540"/>
                  <a:pt x="202" y="524"/>
                  <a:pt x="226" y="499"/>
                </a:cubicBezTo>
                <a:cubicBezTo>
                  <a:pt x="254" y="529"/>
                  <a:pt x="293" y="547"/>
                  <a:pt x="337" y="547"/>
                </a:cubicBezTo>
                <a:cubicBezTo>
                  <a:pt x="382" y="547"/>
                  <a:pt x="422" y="528"/>
                  <a:pt x="450" y="497"/>
                </a:cubicBezTo>
                <a:cubicBezTo>
                  <a:pt x="477" y="530"/>
                  <a:pt x="519" y="551"/>
                  <a:pt x="566" y="551"/>
                </a:cubicBezTo>
                <a:cubicBezTo>
                  <a:pt x="597" y="551"/>
                  <a:pt x="626" y="542"/>
                  <a:pt x="650" y="526"/>
                </a:cubicBezTo>
                <a:cubicBezTo>
                  <a:pt x="675" y="542"/>
                  <a:pt x="704" y="551"/>
                  <a:pt x="735" y="551"/>
                </a:cubicBezTo>
                <a:cubicBezTo>
                  <a:pt x="774" y="551"/>
                  <a:pt x="810" y="536"/>
                  <a:pt x="837" y="512"/>
                </a:cubicBezTo>
                <a:cubicBezTo>
                  <a:pt x="862" y="529"/>
                  <a:pt x="892" y="540"/>
                  <a:pt x="924" y="540"/>
                </a:cubicBezTo>
                <a:cubicBezTo>
                  <a:pt x="950" y="540"/>
                  <a:pt x="975" y="533"/>
                  <a:pt x="996" y="522"/>
                </a:cubicBezTo>
                <a:cubicBezTo>
                  <a:pt x="1015" y="533"/>
                  <a:pt x="1038" y="540"/>
                  <a:pt x="1062" y="540"/>
                </a:cubicBezTo>
                <a:cubicBezTo>
                  <a:pt x="1134" y="540"/>
                  <a:pt x="1193" y="481"/>
                  <a:pt x="1193" y="409"/>
                </a:cubicBezTo>
                <a:cubicBezTo>
                  <a:pt x="1193" y="391"/>
                  <a:pt x="1190" y="375"/>
                  <a:pt x="1183" y="360"/>
                </a:cubicBezTo>
                <a:cubicBezTo>
                  <a:pt x="1164" y="312"/>
                  <a:pt x="1117" y="278"/>
                  <a:pt x="1062" y="278"/>
                </a:cubicBezTo>
                <a:cubicBezTo>
                  <a:pt x="1052" y="278"/>
                  <a:pt x="1042" y="279"/>
                  <a:pt x="1033" y="281"/>
                </a:cubicBezTo>
                <a:cubicBezTo>
                  <a:pt x="1012" y="259"/>
                  <a:pt x="984" y="244"/>
                  <a:pt x="953" y="238"/>
                </a:cubicBezTo>
                <a:cubicBezTo>
                  <a:pt x="948" y="237"/>
                  <a:pt x="943" y="236"/>
                  <a:pt x="938" y="236"/>
                </a:cubicBezTo>
                <a:cubicBezTo>
                  <a:pt x="937" y="220"/>
                  <a:pt x="933" y="205"/>
                  <a:pt x="927" y="190"/>
                </a:cubicBezTo>
                <a:cubicBezTo>
                  <a:pt x="906" y="140"/>
                  <a:pt x="858" y="104"/>
                  <a:pt x="801" y="98"/>
                </a:cubicBezTo>
                <a:cubicBezTo>
                  <a:pt x="770" y="40"/>
                  <a:pt x="709" y="0"/>
                  <a:pt x="638" y="0"/>
                </a:cubicBezTo>
                <a:cubicBezTo>
                  <a:pt x="554" y="0"/>
                  <a:pt x="484" y="56"/>
                  <a:pt x="461" y="132"/>
                </a:cubicBezTo>
                <a:cubicBezTo>
                  <a:pt x="451" y="130"/>
                  <a:pt x="441" y="128"/>
                  <a:pt x="430" y="128"/>
                </a:cubicBezTo>
                <a:cubicBezTo>
                  <a:pt x="360" y="128"/>
                  <a:pt x="302" y="181"/>
                  <a:pt x="294" y="249"/>
                </a:cubicBezTo>
                <a:cubicBezTo>
                  <a:pt x="261" y="259"/>
                  <a:pt x="233" y="279"/>
                  <a:pt x="213" y="307"/>
                </a:cubicBezTo>
                <a:cubicBezTo>
                  <a:pt x="191" y="288"/>
                  <a:pt x="162" y="278"/>
                  <a:pt x="131" y="278"/>
                </a:cubicBezTo>
                <a:cubicBezTo>
                  <a:pt x="58" y="278"/>
                  <a:pt x="0" y="336"/>
                  <a:pt x="0" y="409"/>
                </a:cubicBezTo>
                <a:cubicBezTo>
                  <a:pt x="0" y="441"/>
                  <a:pt x="11" y="470"/>
                  <a:pt x="30" y="493"/>
                </a:cubicBezTo>
                <a:cubicBezTo>
                  <a:pt x="55" y="522"/>
                  <a:pt x="91" y="540"/>
                  <a:pt x="131" y="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2" name="Freeform 13"/>
          <p:cNvSpPr/>
          <p:nvPr/>
        </p:nvSpPr>
        <p:spPr bwMode="auto">
          <a:xfrm>
            <a:off x="9822180" y="2863989"/>
            <a:ext cx="1290650" cy="595313"/>
          </a:xfrm>
          <a:custGeom>
            <a:avLst/>
            <a:gdLst>
              <a:gd name="T0" fmla="*/ 131 w 1193"/>
              <a:gd name="T1" fmla="*/ 540 h 551"/>
              <a:gd name="T2" fmla="*/ 226 w 1193"/>
              <a:gd name="T3" fmla="*/ 499 h 551"/>
              <a:gd name="T4" fmla="*/ 337 w 1193"/>
              <a:gd name="T5" fmla="*/ 547 h 551"/>
              <a:gd name="T6" fmla="*/ 450 w 1193"/>
              <a:gd name="T7" fmla="*/ 497 h 551"/>
              <a:gd name="T8" fmla="*/ 566 w 1193"/>
              <a:gd name="T9" fmla="*/ 551 h 551"/>
              <a:gd name="T10" fmla="*/ 650 w 1193"/>
              <a:gd name="T11" fmla="*/ 526 h 551"/>
              <a:gd name="T12" fmla="*/ 735 w 1193"/>
              <a:gd name="T13" fmla="*/ 551 h 551"/>
              <a:gd name="T14" fmla="*/ 837 w 1193"/>
              <a:gd name="T15" fmla="*/ 512 h 551"/>
              <a:gd name="T16" fmla="*/ 924 w 1193"/>
              <a:gd name="T17" fmla="*/ 540 h 551"/>
              <a:gd name="T18" fmla="*/ 996 w 1193"/>
              <a:gd name="T19" fmla="*/ 522 h 551"/>
              <a:gd name="T20" fmla="*/ 1062 w 1193"/>
              <a:gd name="T21" fmla="*/ 540 h 551"/>
              <a:gd name="T22" fmla="*/ 1193 w 1193"/>
              <a:gd name="T23" fmla="*/ 409 h 551"/>
              <a:gd name="T24" fmla="*/ 1183 w 1193"/>
              <a:gd name="T25" fmla="*/ 360 h 551"/>
              <a:gd name="T26" fmla="*/ 1062 w 1193"/>
              <a:gd name="T27" fmla="*/ 278 h 551"/>
              <a:gd name="T28" fmla="*/ 1033 w 1193"/>
              <a:gd name="T29" fmla="*/ 281 h 551"/>
              <a:gd name="T30" fmla="*/ 953 w 1193"/>
              <a:gd name="T31" fmla="*/ 238 h 551"/>
              <a:gd name="T32" fmla="*/ 938 w 1193"/>
              <a:gd name="T33" fmla="*/ 236 h 551"/>
              <a:gd name="T34" fmla="*/ 927 w 1193"/>
              <a:gd name="T35" fmla="*/ 190 h 551"/>
              <a:gd name="T36" fmla="*/ 801 w 1193"/>
              <a:gd name="T37" fmla="*/ 98 h 551"/>
              <a:gd name="T38" fmla="*/ 638 w 1193"/>
              <a:gd name="T39" fmla="*/ 0 h 551"/>
              <a:gd name="T40" fmla="*/ 461 w 1193"/>
              <a:gd name="T41" fmla="*/ 132 h 551"/>
              <a:gd name="T42" fmla="*/ 430 w 1193"/>
              <a:gd name="T43" fmla="*/ 128 h 551"/>
              <a:gd name="T44" fmla="*/ 294 w 1193"/>
              <a:gd name="T45" fmla="*/ 249 h 551"/>
              <a:gd name="T46" fmla="*/ 213 w 1193"/>
              <a:gd name="T47" fmla="*/ 307 h 551"/>
              <a:gd name="T48" fmla="*/ 131 w 1193"/>
              <a:gd name="T49" fmla="*/ 278 h 551"/>
              <a:gd name="T50" fmla="*/ 0 w 1193"/>
              <a:gd name="T51" fmla="*/ 409 h 551"/>
              <a:gd name="T52" fmla="*/ 30 w 1193"/>
              <a:gd name="T53" fmla="*/ 493 h 551"/>
              <a:gd name="T54" fmla="*/ 131 w 1193"/>
              <a:gd name="T55" fmla="*/ 54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93" h="551">
                <a:moveTo>
                  <a:pt x="131" y="540"/>
                </a:moveTo>
                <a:cubicBezTo>
                  <a:pt x="168" y="540"/>
                  <a:pt x="202" y="524"/>
                  <a:pt x="226" y="499"/>
                </a:cubicBezTo>
                <a:cubicBezTo>
                  <a:pt x="254" y="529"/>
                  <a:pt x="293" y="547"/>
                  <a:pt x="337" y="547"/>
                </a:cubicBezTo>
                <a:cubicBezTo>
                  <a:pt x="382" y="547"/>
                  <a:pt x="422" y="528"/>
                  <a:pt x="450" y="497"/>
                </a:cubicBezTo>
                <a:cubicBezTo>
                  <a:pt x="477" y="530"/>
                  <a:pt x="519" y="551"/>
                  <a:pt x="566" y="551"/>
                </a:cubicBezTo>
                <a:cubicBezTo>
                  <a:pt x="597" y="551"/>
                  <a:pt x="626" y="542"/>
                  <a:pt x="650" y="526"/>
                </a:cubicBezTo>
                <a:cubicBezTo>
                  <a:pt x="675" y="542"/>
                  <a:pt x="704" y="551"/>
                  <a:pt x="735" y="551"/>
                </a:cubicBezTo>
                <a:cubicBezTo>
                  <a:pt x="774" y="551"/>
                  <a:pt x="810" y="536"/>
                  <a:pt x="837" y="512"/>
                </a:cubicBezTo>
                <a:cubicBezTo>
                  <a:pt x="862" y="529"/>
                  <a:pt x="892" y="540"/>
                  <a:pt x="924" y="540"/>
                </a:cubicBezTo>
                <a:cubicBezTo>
                  <a:pt x="950" y="540"/>
                  <a:pt x="975" y="533"/>
                  <a:pt x="996" y="522"/>
                </a:cubicBezTo>
                <a:cubicBezTo>
                  <a:pt x="1015" y="533"/>
                  <a:pt x="1038" y="540"/>
                  <a:pt x="1062" y="540"/>
                </a:cubicBezTo>
                <a:cubicBezTo>
                  <a:pt x="1134" y="540"/>
                  <a:pt x="1193" y="481"/>
                  <a:pt x="1193" y="409"/>
                </a:cubicBezTo>
                <a:cubicBezTo>
                  <a:pt x="1193" y="391"/>
                  <a:pt x="1190" y="375"/>
                  <a:pt x="1183" y="360"/>
                </a:cubicBezTo>
                <a:cubicBezTo>
                  <a:pt x="1164" y="312"/>
                  <a:pt x="1117" y="278"/>
                  <a:pt x="1062" y="278"/>
                </a:cubicBezTo>
                <a:cubicBezTo>
                  <a:pt x="1052" y="278"/>
                  <a:pt x="1042" y="279"/>
                  <a:pt x="1033" y="281"/>
                </a:cubicBezTo>
                <a:cubicBezTo>
                  <a:pt x="1012" y="259"/>
                  <a:pt x="984" y="244"/>
                  <a:pt x="953" y="238"/>
                </a:cubicBezTo>
                <a:cubicBezTo>
                  <a:pt x="948" y="237"/>
                  <a:pt x="943" y="236"/>
                  <a:pt x="938" y="236"/>
                </a:cubicBezTo>
                <a:cubicBezTo>
                  <a:pt x="937" y="220"/>
                  <a:pt x="933" y="205"/>
                  <a:pt x="927" y="190"/>
                </a:cubicBezTo>
                <a:cubicBezTo>
                  <a:pt x="906" y="140"/>
                  <a:pt x="858" y="104"/>
                  <a:pt x="801" y="98"/>
                </a:cubicBezTo>
                <a:cubicBezTo>
                  <a:pt x="770" y="40"/>
                  <a:pt x="709" y="0"/>
                  <a:pt x="638" y="0"/>
                </a:cubicBezTo>
                <a:cubicBezTo>
                  <a:pt x="554" y="0"/>
                  <a:pt x="484" y="56"/>
                  <a:pt x="461" y="132"/>
                </a:cubicBezTo>
                <a:cubicBezTo>
                  <a:pt x="451" y="130"/>
                  <a:pt x="441" y="128"/>
                  <a:pt x="430" y="128"/>
                </a:cubicBezTo>
                <a:cubicBezTo>
                  <a:pt x="360" y="128"/>
                  <a:pt x="302" y="181"/>
                  <a:pt x="294" y="249"/>
                </a:cubicBezTo>
                <a:cubicBezTo>
                  <a:pt x="261" y="259"/>
                  <a:pt x="233" y="279"/>
                  <a:pt x="213" y="307"/>
                </a:cubicBezTo>
                <a:cubicBezTo>
                  <a:pt x="191" y="288"/>
                  <a:pt x="162" y="278"/>
                  <a:pt x="131" y="278"/>
                </a:cubicBezTo>
                <a:cubicBezTo>
                  <a:pt x="58" y="278"/>
                  <a:pt x="0" y="336"/>
                  <a:pt x="0" y="409"/>
                </a:cubicBezTo>
                <a:cubicBezTo>
                  <a:pt x="0" y="441"/>
                  <a:pt x="11" y="470"/>
                  <a:pt x="30" y="493"/>
                </a:cubicBezTo>
                <a:cubicBezTo>
                  <a:pt x="55" y="522"/>
                  <a:pt x="91" y="540"/>
                  <a:pt x="131" y="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484033" y="2741173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400" b="1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281874" y="4854807"/>
            <a:ext cx="902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400" b="1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649285" y="213694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400" b="1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947965" y="500707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400" b="1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206509" y="298310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400" b="1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530762" y="3660824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2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366523" y="1958033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2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678534" y="2922576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2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394905" y="5477582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2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9738390" y="438329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2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9671637" y="549231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2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789518" y="434794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2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157965" y="5698892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2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555494" y="143804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2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615180" y="166647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2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9592656" y="2043546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2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0116552" y="3104116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职务姓名</a:t>
            </a:r>
            <a:endParaRPr lang="id-ID" sz="12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3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4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9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2" presetClass="entr" presetSubtype="4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3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34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7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38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1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2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5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6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5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53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54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57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58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6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62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6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66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69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70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3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74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7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8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8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88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0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3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6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9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6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8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9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20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22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25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28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9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31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2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3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5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7" dur="500"/>
                                            <p:tgtEl>
                                              <p:spTgt spid="1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40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3" dur="5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4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6" dur="5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7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9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0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2" dur="500"/>
                                            <p:tgtEl>
                                              <p:spTgt spid="1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2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5" dur="500"/>
                                            <p:tgtEl>
                                              <p:spTgt spid="1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5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9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5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8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1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4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9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2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" grpId="0" animBg="1"/>
          <p:bldP spid="37" grpId="0" animBg="1"/>
          <p:bldP spid="39" grpId="0"/>
          <p:bldP spid="41" grpId="0"/>
          <p:bldP spid="42" grpId="0" animBg="1"/>
          <p:bldP spid="43" grpId="0" animBg="1"/>
          <p:bldP spid="44" grpId="0" animBg="1"/>
          <p:bldP spid="45" grpId="0" animBg="1"/>
          <p:bldP spid="81" grpId="0" animBg="1"/>
          <p:bldP spid="82" grpId="0" animBg="1"/>
          <p:bldP spid="83" grpId="0" animBg="1"/>
          <p:bldP spid="84" grpId="0" animBg="1"/>
          <p:bldP spid="85" grpId="0" animBg="1"/>
          <p:bldP spid="86" grpId="0" animBg="1"/>
          <p:bldP spid="87" grpId="0" animBg="1"/>
          <p:bldP spid="88" grpId="0" animBg="1"/>
          <p:bldP spid="89" grpId="0" animBg="1"/>
          <p:bldP spid="90" grpId="0" animBg="1"/>
          <p:bldP spid="91" grpId="0" animBg="1"/>
          <p:bldP spid="92" grpId="0" animBg="1"/>
          <p:bldP spid="95" grpId="0"/>
          <p:bldP spid="96" grpId="0"/>
          <p:bldP spid="97" grpId="0"/>
          <p:bldP spid="98" grpId="0"/>
          <p:bldP spid="99" grpId="0"/>
          <p:bldP spid="100" grpId="0"/>
          <p:bldP spid="101" grpId="0"/>
          <p:bldP spid="102" grpId="0"/>
          <p:bldP spid="103" grpId="0"/>
          <p:bldP spid="104" grpId="0"/>
          <p:bldP spid="105" grpId="0"/>
          <p:bldP spid="106" grpId="0"/>
          <p:bldP spid="107" grpId="0"/>
          <p:bldP spid="108" grpId="0"/>
          <p:bldP spid="109" grpId="0"/>
          <p:bldP spid="110" grpId="0"/>
          <p:bldP spid="11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8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8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88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0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3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6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9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6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8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9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20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22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25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28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9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31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2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3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5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7" dur="500"/>
                                            <p:tgtEl>
                                              <p:spTgt spid="1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40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3" dur="5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4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6" dur="5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7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9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0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2" dur="500"/>
                                            <p:tgtEl>
                                              <p:spTgt spid="1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2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5" dur="500"/>
                                            <p:tgtEl>
                                              <p:spTgt spid="1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5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9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5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8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1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4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9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2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" grpId="0" animBg="1"/>
          <p:bldP spid="37" grpId="0" animBg="1"/>
          <p:bldP spid="39" grpId="0"/>
          <p:bldP spid="41" grpId="0"/>
          <p:bldP spid="42" grpId="0" animBg="1"/>
          <p:bldP spid="43" grpId="0" animBg="1"/>
          <p:bldP spid="44" grpId="0" animBg="1"/>
          <p:bldP spid="45" grpId="0" animBg="1"/>
          <p:bldP spid="81" grpId="0" animBg="1"/>
          <p:bldP spid="82" grpId="0" animBg="1"/>
          <p:bldP spid="83" grpId="0" animBg="1"/>
          <p:bldP spid="84" grpId="0" animBg="1"/>
          <p:bldP spid="85" grpId="0" animBg="1"/>
          <p:bldP spid="86" grpId="0" animBg="1"/>
          <p:bldP spid="87" grpId="0" animBg="1"/>
          <p:bldP spid="88" grpId="0" animBg="1"/>
          <p:bldP spid="89" grpId="0" animBg="1"/>
          <p:bldP spid="90" grpId="0" animBg="1"/>
          <p:bldP spid="91" grpId="0" animBg="1"/>
          <p:bldP spid="92" grpId="0" animBg="1"/>
          <p:bldP spid="95" grpId="0"/>
          <p:bldP spid="96" grpId="0"/>
          <p:bldP spid="97" grpId="0"/>
          <p:bldP spid="98" grpId="0"/>
          <p:bldP spid="99" grpId="0"/>
          <p:bldP spid="100" grpId="0"/>
          <p:bldP spid="101" grpId="0"/>
          <p:bldP spid="102" grpId="0"/>
          <p:bldP spid="103" grpId="0"/>
          <p:bldP spid="104" grpId="0"/>
          <p:bldP spid="105" grpId="0"/>
          <p:bldP spid="106" grpId="0"/>
          <p:bldP spid="107" grpId="0"/>
          <p:bldP spid="108" grpId="0"/>
          <p:bldP spid="109" grpId="0"/>
          <p:bldP spid="110" grpId="0"/>
          <p:bldP spid="111" grpId="0"/>
        </p:bldLst>
      </p:timing>
    </mc:Fallback>
  </mc:AlternateContent>
</p:sld>
</file>

<file path=ppt/theme/theme1.xml><?xml version="1.0" encoding="utf-8"?>
<a:theme xmlns:a="http://schemas.openxmlformats.org/drawingml/2006/main" name="画廊">
  <a:themeElements>
    <a:clrScheme name="画廊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画廊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画廊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37</Words>
  <Application>Microsoft Office PowerPoint</Application>
  <PresentationFormat>宽屏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微软雅黑</vt:lpstr>
      <vt:lpstr>Arial</vt:lpstr>
      <vt:lpstr>Gill Sans MT</vt:lpstr>
      <vt:lpstr>画廊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2019-02-22T10:30:58Z</dcterms:created>
  <dcterms:modified xsi:type="dcterms:W3CDTF">2019-02-28T03:08:01Z</dcterms:modified>
</cp:coreProperties>
</file>