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9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DDCB5-3A92-4649-ABD8-5C5FE898434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059E3-0759-4C1F-8CB6-8E693AF627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1379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76BE4-FE54-4E7E-BAB1-1DAE7BAEC21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8F6995-4878-4038-BEF9-5541D5643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7EFA1B5-EA9B-458A-9C06-F2E499466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6DD3EC8-C57B-4F93-A42C-87429A743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3ED6-8645-4FAB-8E24-1101004F0B83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809502-30BE-4E32-9057-3FCC6F18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01247B-A34F-4E6B-9625-673FDAEF2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3FBB-1108-4014-8250-90B15D105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763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9527B3-C172-4709-B575-05C69A76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6276873-83A1-4658-9745-9872D5562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C5B406-5977-4696-8B58-F63EEB445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3ED6-8645-4FAB-8E24-1101004F0B83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5BD836-B297-466C-BF53-EB09CCF77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3612D37-6CA0-4963-9587-4E8D5B2F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3FBB-1108-4014-8250-90B15D105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70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69A45B7-29E8-44B6-844A-61FE6EDDCB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6D8DB65-8034-4D07-8E21-046B123D4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6C4CB1-5B3F-4590-ABF5-61C3401F1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3ED6-8645-4FAB-8E24-1101004F0B83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33D120-E6F8-4597-9079-5684B4917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D15976-FDED-4B1E-A1FA-8161644AA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3FBB-1108-4014-8250-90B15D105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92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10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 pattern="rectangle" dir="ou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5D0675-5FBA-4632-9AE6-F58143D74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EF07C3-0C81-456F-948C-789E716CE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100E8C-8CAE-4D55-89D5-EEEFCED9D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3ED6-8645-4FAB-8E24-1101004F0B83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4483B5-0909-42E3-B67D-3B70B71CB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07B69E-D406-41F8-8CC7-478815BAC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3FBB-1108-4014-8250-90B15D105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886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713B80-EB9E-475A-B865-502213618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566A6DF-4580-488C-8622-BECAA2138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0FEBC0-65CA-4271-9778-EE4A15374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3ED6-8645-4FAB-8E24-1101004F0B83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C33F58-4130-432B-8191-D4D186F3D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F0FF9C-CE02-40F4-BD74-E1CA6A74F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3FBB-1108-4014-8250-90B15D105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28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262118-AAE3-43AC-A903-CE9F2D47B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83537E5-9FC9-4ABF-AA73-56AA33AFEE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92383A6-ADBC-49A3-A723-CD08C408A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E657AF3-4502-47F4-857F-7ABC9AF80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3ED6-8645-4FAB-8E24-1101004F0B83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5B95C62-4FAA-4B34-87E4-FB8FDB7EA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9FAEB2C-AD0C-4D6A-B90D-4968E5711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3FBB-1108-4014-8250-90B15D105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4102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1679C1-7CA9-4359-B6C8-9D3EEB51C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FDC9873-CAB2-4209-9F16-70453DA11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C1583FC-71F3-42B0-AFE8-E49F2514F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1B6EC5A-07F9-466F-AA4F-E5A8D832AC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CB75EF9-3315-412B-84ED-3D9AE96515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977EB33-FC00-44DA-ABB4-4F95E274D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3ED6-8645-4FAB-8E24-1101004F0B83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9BCFD7A-9FA4-4FCC-9C32-925D2C8B7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D02B16F-818E-4C9F-8044-A8074422F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3FBB-1108-4014-8250-90B15D105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6115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1C3E12-D1FB-4EFD-BB6A-ADD8FAF8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CAA3E26-7555-4B68-8BF0-281DA858A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3ED6-8645-4FAB-8E24-1101004F0B83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1A76557-0119-4EDA-9308-701390BD7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E29AFED-174E-4C27-AD80-229E80C8E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3FBB-1108-4014-8250-90B15D105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886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29E4855-8800-42AA-9B24-54F2D05AE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3ED6-8645-4FAB-8E24-1101004F0B83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C1EF472-27E7-4B4C-8E95-599002650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DB91C74-A5BC-492B-91C8-AF4E3A409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3FBB-1108-4014-8250-90B15D105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44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4F0B49-8059-426F-8261-4E4613E78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8C1C1C-0E85-45FF-B852-58A13EEF8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F594E89-DF16-4CB8-A200-2A0651953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F49600E-8F3D-497E-9400-672D19FBC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3ED6-8645-4FAB-8E24-1101004F0B83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96EEAC4-9C18-4B0B-8A50-1FB862320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3C60AC9-9545-4122-BCFD-860D13775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3FBB-1108-4014-8250-90B15D105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156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A656FE-2423-4570-B0B5-692B7FF6B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3BAA195-86DD-42DD-87C8-1E594F3F97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09FB8C6-813F-4C74-9DEE-6C7434E55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684523B-D9B9-4862-A8DC-F02E52C17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3ED6-8645-4FAB-8E24-1101004F0B83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2D9AAAD-7E90-4779-B53F-068BEA140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88E9C38-2A87-4AC0-9AC0-6713A9C63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3FBB-1108-4014-8250-90B15D105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076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09EDD12-21D8-4817-84B4-A70F4E41B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9B1F356-4118-48BB-B826-596D0665F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3FE3FB-B90F-47BC-B12D-5BD9746FFF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03ED6-8645-4FAB-8E24-1101004F0B83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828CC6-2F0B-4824-AC91-8484FE7E8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C976AC7-CBD5-445A-8893-94E1B87D66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43FBB-1108-4014-8250-90B15D1052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134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80131" y="1543764"/>
            <a:ext cx="10423554" cy="4424842"/>
            <a:chOff x="880131" y="1543764"/>
            <a:chExt cx="10423554" cy="4424842"/>
          </a:xfrm>
        </p:grpSpPr>
        <p:cxnSp>
          <p:nvCxnSpPr>
            <p:cNvPr id="71" name="AutoShape 4"/>
            <p:cNvCxnSpPr>
              <a:cxnSpLocks noChangeShapeType="1"/>
            </p:cNvCxnSpPr>
            <p:nvPr/>
          </p:nvCxnSpPr>
          <p:spPr bwMode="auto">
            <a:xfrm rot="5400000">
              <a:off x="5133915" y="1612464"/>
              <a:ext cx="560873" cy="1252414"/>
            </a:xfrm>
            <a:prstGeom prst="bentConnector3">
              <a:avLst>
                <a:gd name="adj1" fmla="val 49819"/>
              </a:avLst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AutoShape 5"/>
            <p:cNvCxnSpPr>
              <a:cxnSpLocks noChangeShapeType="1"/>
            </p:cNvCxnSpPr>
            <p:nvPr/>
          </p:nvCxnSpPr>
          <p:spPr bwMode="auto">
            <a:xfrm rot="5400000">
              <a:off x="3754853" y="233402"/>
              <a:ext cx="560873" cy="4010539"/>
            </a:xfrm>
            <a:prstGeom prst="bentConnector3">
              <a:avLst>
                <a:gd name="adj1" fmla="val 49819"/>
              </a:avLst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3" name="组合 72"/>
            <p:cNvGrpSpPr/>
            <p:nvPr/>
          </p:nvGrpSpPr>
          <p:grpSpPr>
            <a:xfrm>
              <a:off x="912296" y="2883820"/>
              <a:ext cx="2010" cy="2840548"/>
              <a:chOff x="912296" y="2905084"/>
              <a:chExt cx="2010" cy="2840548"/>
            </a:xfrm>
          </p:grpSpPr>
          <p:cxnSp>
            <p:nvCxnSpPr>
              <p:cNvPr id="105" name="AutoShape 10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912296" y="2905084"/>
                <a:ext cx="2010" cy="1039322"/>
              </a:xfrm>
              <a:prstGeom prst="bentConnector3">
                <a:avLst>
                  <a:gd name="adj1" fmla="val -14400005"/>
                </a:avLst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6" name="AutoShape 11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912296" y="2905084"/>
                <a:ext cx="2010" cy="1939935"/>
              </a:xfrm>
              <a:prstGeom prst="bentConnector3">
                <a:avLst>
                  <a:gd name="adj1" fmla="val -14400005"/>
                </a:avLst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7" name="AutoShape 12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912296" y="2905084"/>
                <a:ext cx="2010" cy="2840548"/>
              </a:xfrm>
              <a:prstGeom prst="bentConnector3">
                <a:avLst>
                  <a:gd name="adj1" fmla="val -14400005"/>
                </a:avLst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4" name="组合 73"/>
            <p:cNvGrpSpPr/>
            <p:nvPr/>
          </p:nvGrpSpPr>
          <p:grpSpPr>
            <a:xfrm>
              <a:off x="3670422" y="2883820"/>
              <a:ext cx="2010" cy="2840548"/>
              <a:chOff x="3670422" y="2905084"/>
              <a:chExt cx="2010" cy="2840548"/>
            </a:xfrm>
          </p:grpSpPr>
          <p:cxnSp>
            <p:nvCxnSpPr>
              <p:cNvPr id="102" name="AutoShape 17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3670422" y="2905084"/>
                <a:ext cx="2010" cy="1039322"/>
              </a:xfrm>
              <a:prstGeom prst="bentConnector3">
                <a:avLst>
                  <a:gd name="adj1" fmla="val -14400005"/>
                </a:avLst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" name="AutoShape 18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3670422" y="2905084"/>
                <a:ext cx="2010" cy="1939935"/>
              </a:xfrm>
              <a:prstGeom prst="bentConnector3">
                <a:avLst>
                  <a:gd name="adj1" fmla="val -14400005"/>
                </a:avLst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4" name="AutoShape 19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3670422" y="2905084"/>
                <a:ext cx="2010" cy="2840548"/>
              </a:xfrm>
              <a:prstGeom prst="bentConnector3">
                <a:avLst>
                  <a:gd name="adj1" fmla="val -14400005"/>
                </a:avLst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5" name="组合 74"/>
            <p:cNvGrpSpPr/>
            <p:nvPr/>
          </p:nvGrpSpPr>
          <p:grpSpPr>
            <a:xfrm>
              <a:off x="6356177" y="2883820"/>
              <a:ext cx="2010" cy="2840548"/>
              <a:chOff x="6356177" y="2905084"/>
              <a:chExt cx="2010" cy="2840548"/>
            </a:xfrm>
          </p:grpSpPr>
          <p:cxnSp>
            <p:nvCxnSpPr>
              <p:cNvPr id="99" name="AutoShape 24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6356177" y="2905084"/>
                <a:ext cx="2010" cy="1039322"/>
              </a:xfrm>
              <a:prstGeom prst="bentConnector3">
                <a:avLst>
                  <a:gd name="adj1" fmla="val -14400005"/>
                </a:avLst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0" name="AutoShape 25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6356177" y="2905084"/>
                <a:ext cx="2010" cy="1939935"/>
              </a:xfrm>
              <a:prstGeom prst="bentConnector3">
                <a:avLst>
                  <a:gd name="adj1" fmla="val -14400005"/>
                </a:avLst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1" name="AutoShape 26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6356177" y="2905084"/>
                <a:ext cx="2010" cy="2840548"/>
              </a:xfrm>
              <a:prstGeom prst="bentConnector3">
                <a:avLst>
                  <a:gd name="adj1" fmla="val -14400005"/>
                </a:avLst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76" name="AutoShape 27"/>
            <p:cNvCxnSpPr>
              <a:cxnSpLocks noChangeShapeType="1"/>
            </p:cNvCxnSpPr>
            <p:nvPr/>
          </p:nvCxnSpPr>
          <p:spPr bwMode="auto">
            <a:xfrm rot="16200000" flipH="1">
              <a:off x="6476793" y="1522001"/>
              <a:ext cx="560873" cy="1433341"/>
            </a:xfrm>
            <a:prstGeom prst="bentConnector3">
              <a:avLst>
                <a:gd name="adj1" fmla="val 49819"/>
              </a:avLst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7" name="组合 76"/>
            <p:cNvGrpSpPr/>
            <p:nvPr/>
          </p:nvGrpSpPr>
          <p:grpSpPr>
            <a:xfrm>
              <a:off x="9148477" y="2883820"/>
              <a:ext cx="2011" cy="2840548"/>
              <a:chOff x="9148477" y="2905084"/>
              <a:chExt cx="2011" cy="2840548"/>
            </a:xfrm>
          </p:grpSpPr>
          <p:cxnSp>
            <p:nvCxnSpPr>
              <p:cNvPr id="96" name="AutoShape 32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9148477" y="2905084"/>
                <a:ext cx="2011" cy="1039322"/>
              </a:xfrm>
              <a:prstGeom prst="bentConnector3">
                <a:avLst>
                  <a:gd name="adj1" fmla="val -14400005"/>
                </a:avLst>
              </a:prstGeom>
              <a:noFill/>
              <a:ln w="19050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7" name="AutoShape 33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9148477" y="2905084"/>
                <a:ext cx="2011" cy="1939935"/>
              </a:xfrm>
              <a:prstGeom prst="bentConnector3">
                <a:avLst>
                  <a:gd name="adj1" fmla="val -14400005"/>
                </a:avLst>
              </a:prstGeom>
              <a:noFill/>
              <a:ln w="19050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8" name="AutoShape 34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9148477" y="2905084"/>
                <a:ext cx="2011" cy="2840548"/>
              </a:xfrm>
              <a:prstGeom prst="bentConnector3">
                <a:avLst>
                  <a:gd name="adj1" fmla="val -14400005"/>
                </a:avLst>
              </a:prstGeom>
              <a:noFill/>
              <a:ln w="19050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78" name="AutoShape 35"/>
            <p:cNvCxnSpPr>
              <a:cxnSpLocks noChangeShapeType="1"/>
            </p:cNvCxnSpPr>
            <p:nvPr/>
          </p:nvCxnSpPr>
          <p:spPr bwMode="auto">
            <a:xfrm rot="16200000" flipH="1">
              <a:off x="7872944" y="125850"/>
              <a:ext cx="560873" cy="4225641"/>
            </a:xfrm>
            <a:prstGeom prst="bentConnector3">
              <a:avLst>
                <a:gd name="adj1" fmla="val 49819"/>
              </a:avLst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9" name="圆角矩形 20"/>
            <p:cNvSpPr/>
            <p:nvPr/>
          </p:nvSpPr>
          <p:spPr>
            <a:xfrm>
              <a:off x="5025761" y="1543764"/>
              <a:ext cx="2029596" cy="442964"/>
            </a:xfrm>
            <a:prstGeom prst="roundRect">
              <a:avLst>
                <a:gd name="adj" fmla="val 7843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</a:gradFill>
            <a:ln w="285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82600" dist="139700" dir="2700000" algn="tl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CEO  </a:t>
              </a:r>
              <a:r>
                <a:rPr lang="zh-CN" altLang="en-US" sz="20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职务姓名</a:t>
              </a:r>
            </a:p>
          </p:txBody>
        </p:sp>
        <p:sp>
          <p:nvSpPr>
            <p:cNvPr id="80" name="圆角矩形 20"/>
            <p:cNvSpPr/>
            <p:nvPr/>
          </p:nvSpPr>
          <p:spPr>
            <a:xfrm>
              <a:off x="880131" y="3709002"/>
              <a:ext cx="2029596" cy="442964"/>
            </a:xfrm>
            <a:prstGeom prst="roundRect">
              <a:avLst>
                <a:gd name="adj" fmla="val 7843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</a:gradFill>
            <a:ln w="285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82600" dist="139700" dir="2700000" algn="tl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职务姓名</a:t>
              </a:r>
            </a:p>
          </p:txBody>
        </p:sp>
        <p:sp>
          <p:nvSpPr>
            <p:cNvPr id="81" name="圆角矩形 20"/>
            <p:cNvSpPr/>
            <p:nvPr/>
          </p:nvSpPr>
          <p:spPr>
            <a:xfrm>
              <a:off x="912295" y="4602273"/>
              <a:ext cx="2029596" cy="442964"/>
            </a:xfrm>
            <a:prstGeom prst="roundRect">
              <a:avLst>
                <a:gd name="adj" fmla="val 7843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</a:gradFill>
            <a:ln w="285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82600" dist="139700" dir="2700000" algn="tl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职务姓名</a:t>
              </a:r>
            </a:p>
          </p:txBody>
        </p:sp>
        <p:sp>
          <p:nvSpPr>
            <p:cNvPr id="82" name="圆角矩形 20"/>
            <p:cNvSpPr/>
            <p:nvPr/>
          </p:nvSpPr>
          <p:spPr>
            <a:xfrm>
              <a:off x="915864" y="5495544"/>
              <a:ext cx="2029596" cy="442964"/>
            </a:xfrm>
            <a:prstGeom prst="roundRect">
              <a:avLst>
                <a:gd name="adj" fmla="val 7843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</a:gradFill>
            <a:ln w="285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82600" dist="139700" dir="2700000" algn="tl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职务姓名</a:t>
              </a:r>
            </a:p>
          </p:txBody>
        </p:sp>
        <p:sp>
          <p:nvSpPr>
            <p:cNvPr id="83" name="圆角矩形 9"/>
            <p:cNvSpPr/>
            <p:nvPr/>
          </p:nvSpPr>
          <p:spPr>
            <a:xfrm>
              <a:off x="912295" y="2478601"/>
              <a:ext cx="2155208" cy="641415"/>
            </a:xfrm>
            <a:prstGeom prst="roundRect">
              <a:avLst>
                <a:gd name="adj" fmla="val 7843"/>
              </a:avLst>
            </a:prstGeom>
            <a:solidFill>
              <a:srgbClr val="01ADBF"/>
            </a:solidFill>
            <a:ln w="285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82600" dist="139700" dir="2700000" algn="tl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部门名称</a:t>
              </a:r>
            </a:p>
          </p:txBody>
        </p:sp>
        <p:sp>
          <p:nvSpPr>
            <p:cNvPr id="84" name="圆角矩形 20"/>
            <p:cNvSpPr/>
            <p:nvPr/>
          </p:nvSpPr>
          <p:spPr>
            <a:xfrm>
              <a:off x="3643442" y="3716344"/>
              <a:ext cx="2029596" cy="442964"/>
            </a:xfrm>
            <a:prstGeom prst="roundRect">
              <a:avLst>
                <a:gd name="adj" fmla="val 7843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</a:gradFill>
            <a:ln w="285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82600" dist="139700" dir="2700000" algn="tl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职务姓名</a:t>
              </a:r>
            </a:p>
          </p:txBody>
        </p:sp>
        <p:sp>
          <p:nvSpPr>
            <p:cNvPr id="85" name="圆角矩形 20"/>
            <p:cNvSpPr/>
            <p:nvPr/>
          </p:nvSpPr>
          <p:spPr>
            <a:xfrm>
              <a:off x="3675606" y="4609615"/>
              <a:ext cx="2029596" cy="442964"/>
            </a:xfrm>
            <a:prstGeom prst="roundRect">
              <a:avLst>
                <a:gd name="adj" fmla="val 7843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</a:gradFill>
            <a:ln w="285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82600" dist="139700" dir="2700000" algn="tl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职务姓名</a:t>
              </a:r>
            </a:p>
          </p:txBody>
        </p:sp>
        <p:sp>
          <p:nvSpPr>
            <p:cNvPr id="86" name="圆角矩形 20"/>
            <p:cNvSpPr/>
            <p:nvPr/>
          </p:nvSpPr>
          <p:spPr>
            <a:xfrm>
              <a:off x="3679175" y="5502886"/>
              <a:ext cx="2029596" cy="442964"/>
            </a:xfrm>
            <a:prstGeom prst="roundRect">
              <a:avLst>
                <a:gd name="adj" fmla="val 7843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</a:gradFill>
            <a:ln w="285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82600" dist="139700" dir="2700000" algn="tl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职务姓名</a:t>
              </a:r>
            </a:p>
          </p:txBody>
        </p:sp>
        <p:sp>
          <p:nvSpPr>
            <p:cNvPr id="87" name="圆角矩形 9"/>
            <p:cNvSpPr/>
            <p:nvPr/>
          </p:nvSpPr>
          <p:spPr>
            <a:xfrm>
              <a:off x="3675606" y="2485943"/>
              <a:ext cx="2155208" cy="641415"/>
            </a:xfrm>
            <a:prstGeom prst="roundRect">
              <a:avLst>
                <a:gd name="adj" fmla="val 7843"/>
              </a:avLst>
            </a:prstGeom>
            <a:solidFill>
              <a:srgbClr val="FFA829"/>
            </a:solidFill>
            <a:ln w="285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82600" dist="139700" dir="2700000" algn="tl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部门名称</a:t>
              </a:r>
            </a:p>
          </p:txBody>
        </p:sp>
        <p:sp>
          <p:nvSpPr>
            <p:cNvPr id="88" name="圆角矩形 20"/>
            <p:cNvSpPr/>
            <p:nvPr/>
          </p:nvSpPr>
          <p:spPr>
            <a:xfrm>
              <a:off x="6353002" y="3731758"/>
              <a:ext cx="2029596" cy="442964"/>
            </a:xfrm>
            <a:prstGeom prst="roundRect">
              <a:avLst>
                <a:gd name="adj" fmla="val 7843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</a:gradFill>
            <a:ln w="285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82600" dist="139700" dir="2700000" algn="tl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职务姓名</a:t>
              </a:r>
            </a:p>
          </p:txBody>
        </p:sp>
        <p:sp>
          <p:nvSpPr>
            <p:cNvPr id="89" name="圆角矩形 20"/>
            <p:cNvSpPr/>
            <p:nvPr/>
          </p:nvSpPr>
          <p:spPr>
            <a:xfrm>
              <a:off x="6385166" y="4625029"/>
              <a:ext cx="2029596" cy="442964"/>
            </a:xfrm>
            <a:prstGeom prst="roundRect">
              <a:avLst>
                <a:gd name="adj" fmla="val 7843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</a:gradFill>
            <a:ln w="285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82600" dist="139700" dir="2700000" algn="tl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职务姓名</a:t>
              </a:r>
            </a:p>
          </p:txBody>
        </p:sp>
        <p:sp>
          <p:nvSpPr>
            <p:cNvPr id="90" name="圆角矩形 20"/>
            <p:cNvSpPr/>
            <p:nvPr/>
          </p:nvSpPr>
          <p:spPr>
            <a:xfrm>
              <a:off x="6388735" y="5518300"/>
              <a:ext cx="2029596" cy="442964"/>
            </a:xfrm>
            <a:prstGeom prst="roundRect">
              <a:avLst>
                <a:gd name="adj" fmla="val 7843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</a:gradFill>
            <a:ln w="285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82600" dist="139700" dir="2700000" algn="tl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职务姓名</a:t>
              </a:r>
            </a:p>
          </p:txBody>
        </p:sp>
        <p:sp>
          <p:nvSpPr>
            <p:cNvPr id="91" name="圆角矩形 9"/>
            <p:cNvSpPr/>
            <p:nvPr/>
          </p:nvSpPr>
          <p:spPr>
            <a:xfrm>
              <a:off x="6385166" y="2494269"/>
              <a:ext cx="2155208" cy="641415"/>
            </a:xfrm>
            <a:prstGeom prst="roundRect">
              <a:avLst>
                <a:gd name="adj" fmla="val 7843"/>
              </a:avLst>
            </a:prstGeom>
            <a:solidFill>
              <a:srgbClr val="E87071"/>
            </a:solidFill>
            <a:ln w="285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82600" dist="139700" dir="2700000" algn="tl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部门名称</a:t>
              </a:r>
            </a:p>
          </p:txBody>
        </p:sp>
        <p:sp>
          <p:nvSpPr>
            <p:cNvPr id="92" name="圆角矩形 20"/>
            <p:cNvSpPr/>
            <p:nvPr/>
          </p:nvSpPr>
          <p:spPr>
            <a:xfrm>
              <a:off x="9116313" y="3739100"/>
              <a:ext cx="2029596" cy="442964"/>
            </a:xfrm>
            <a:prstGeom prst="roundRect">
              <a:avLst>
                <a:gd name="adj" fmla="val 7843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</a:gradFill>
            <a:ln w="285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82600" dist="139700" dir="2700000" algn="tl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职务姓名</a:t>
              </a:r>
            </a:p>
          </p:txBody>
        </p:sp>
        <p:sp>
          <p:nvSpPr>
            <p:cNvPr id="93" name="圆角矩形 20"/>
            <p:cNvSpPr/>
            <p:nvPr/>
          </p:nvSpPr>
          <p:spPr>
            <a:xfrm>
              <a:off x="9148477" y="4632371"/>
              <a:ext cx="2029596" cy="442964"/>
            </a:xfrm>
            <a:prstGeom prst="roundRect">
              <a:avLst>
                <a:gd name="adj" fmla="val 7843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</a:gradFill>
            <a:ln w="285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82600" dist="139700" dir="2700000" algn="tl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职务姓名</a:t>
              </a:r>
            </a:p>
          </p:txBody>
        </p:sp>
        <p:sp>
          <p:nvSpPr>
            <p:cNvPr id="94" name="圆角矩形 20"/>
            <p:cNvSpPr/>
            <p:nvPr/>
          </p:nvSpPr>
          <p:spPr>
            <a:xfrm>
              <a:off x="9152046" y="5525642"/>
              <a:ext cx="2029596" cy="442964"/>
            </a:xfrm>
            <a:prstGeom prst="roundRect">
              <a:avLst>
                <a:gd name="adj" fmla="val 7843"/>
              </a:avLst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</a:gradFill>
            <a:ln w="285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82600" dist="139700" dir="2700000" algn="tl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职务姓名</a:t>
              </a:r>
            </a:p>
          </p:txBody>
        </p:sp>
        <p:sp>
          <p:nvSpPr>
            <p:cNvPr id="95" name="圆角矩形 9"/>
            <p:cNvSpPr/>
            <p:nvPr/>
          </p:nvSpPr>
          <p:spPr>
            <a:xfrm>
              <a:off x="9148477" y="2508699"/>
              <a:ext cx="2155208" cy="641415"/>
            </a:xfrm>
            <a:prstGeom prst="roundRect">
              <a:avLst>
                <a:gd name="adj" fmla="val 7843"/>
              </a:avLst>
            </a:prstGeom>
            <a:solidFill>
              <a:srgbClr val="0070C0"/>
            </a:solidFill>
            <a:ln w="285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82600" dist="139700" dir="2700000" algn="tl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部门名称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 pattern="rectangle"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宽屏</PresentationFormat>
  <Paragraphs>18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2019-02-22T10:31:33Z</dcterms:created>
  <dcterms:modified xsi:type="dcterms:W3CDTF">2019-02-28T03:08:23Z</dcterms:modified>
</cp:coreProperties>
</file>