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64" r:id="rId5"/>
    <p:sldId id="259" r:id="rId6"/>
    <p:sldId id="260" r:id="rId7"/>
    <p:sldId id="261" r:id="rId8"/>
    <p:sldId id="262" r:id="rId9"/>
    <p:sldId id="263" r:id="rId10"/>
    <p:sldId id="265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4953"/>
    <a:srgbClr val="BA131F"/>
    <a:srgbClr val="870000"/>
    <a:srgbClr val="E20011"/>
    <a:srgbClr val="583C36"/>
    <a:srgbClr val="A4756C"/>
    <a:srgbClr val="2F201D"/>
    <a:srgbClr val="B48500"/>
    <a:srgbClr val="CC9900"/>
    <a:srgbClr val="FF61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4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3D8A9E-5164-4053-8E29-58F1654EC908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65D9BD-2191-4DB5-B835-59B807BF21D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007FF-04E0-423A-B277-DFED0E878654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43F81-3BE7-4DC5-871E-8A1E359B072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007FF-04E0-423A-B277-DFED0E878654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43F81-3BE7-4DC5-871E-8A1E359B072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007FF-04E0-423A-B277-DFED0E878654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43F81-3BE7-4DC5-871E-8A1E359B072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007FF-04E0-423A-B277-DFED0E878654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43F81-3BE7-4DC5-871E-8A1E359B072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007FF-04E0-423A-B277-DFED0E878654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43F81-3BE7-4DC5-871E-8A1E359B072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007FF-04E0-423A-B277-DFED0E878654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43F81-3BE7-4DC5-871E-8A1E359B072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007FF-04E0-423A-B277-DFED0E878654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43F81-3BE7-4DC5-871E-8A1E359B072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007FF-04E0-423A-B277-DFED0E878654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43F81-3BE7-4DC5-871E-8A1E359B072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007FF-04E0-423A-B277-DFED0E878654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43F81-3BE7-4DC5-871E-8A1E359B072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007FF-04E0-423A-B277-DFED0E878654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43F81-3BE7-4DC5-871E-8A1E359B072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007FF-04E0-423A-B277-DFED0E878654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43F81-3BE7-4DC5-871E-8A1E359B072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3007FF-04E0-423A-B277-DFED0E878654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843F81-3BE7-4DC5-871E-8A1E359B072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823"/>
          <a:stretch>
            <a:fillRect/>
          </a:stretch>
        </p:blipFill>
        <p:spPr>
          <a:xfrm>
            <a:off x="0" y="0"/>
            <a:ext cx="12192000" cy="684903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5447" y="585047"/>
            <a:ext cx="4601105" cy="4640575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56517" y="2079812"/>
            <a:ext cx="6799670" cy="685800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083" y="4994112"/>
            <a:ext cx="7315834" cy="161558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941" y="347950"/>
            <a:ext cx="1310754" cy="138391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823"/>
          <a:stretch>
            <a:fillRect/>
          </a:stretch>
        </p:blipFill>
        <p:spPr>
          <a:xfrm>
            <a:off x="0" y="0"/>
            <a:ext cx="12192000" cy="684903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5447" y="585047"/>
            <a:ext cx="4601105" cy="4640575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56518" y="1999130"/>
            <a:ext cx="6799670" cy="68580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169022" y="5132468"/>
            <a:ext cx="585395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dirty="0">
                <a:latin typeface="禹卫书法行书简体" panose="02000603000000000000" pitchFamily="2" charset="-122"/>
                <a:ea typeface="禹卫书法行书简体" panose="02000603000000000000" pitchFamily="2" charset="-122"/>
              </a:rPr>
              <a:t>谢谢观赏</a:t>
            </a:r>
          </a:p>
        </p:txBody>
      </p:sp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>
            <a:fillRect/>
          </a:stretch>
        </p:blipFill>
        <p:spPr>
          <a:xfrm>
            <a:off x="0" y="1046989"/>
            <a:ext cx="2300552" cy="46405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" r="50011"/>
          <a:stretch>
            <a:fillRect/>
          </a:stretch>
        </p:blipFill>
        <p:spPr>
          <a:xfrm>
            <a:off x="9932377" y="1046989"/>
            <a:ext cx="2259623" cy="46405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46" t="23902" r="39800" b="31082"/>
          <a:stretch>
            <a:fillRect/>
          </a:stretch>
        </p:blipFill>
        <p:spPr>
          <a:xfrm>
            <a:off x="4941277" y="115611"/>
            <a:ext cx="2032768" cy="931378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642" y="2210082"/>
            <a:ext cx="841321" cy="2847079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965" y="2210083"/>
            <a:ext cx="841321" cy="2847079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288" y="2210083"/>
            <a:ext cx="841321" cy="2847079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4516" y="2210084"/>
            <a:ext cx="841321" cy="284707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图片 4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7986" y="4089360"/>
            <a:ext cx="1035760" cy="1008918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3346" y="2998585"/>
            <a:ext cx="1035760" cy="10089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774" b="28758"/>
          <a:stretch>
            <a:fillRect/>
          </a:stretch>
        </p:blipFill>
        <p:spPr>
          <a:xfrm>
            <a:off x="-2449575" y="-2554942"/>
            <a:ext cx="4843151" cy="488576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7798" y="5714330"/>
            <a:ext cx="1983453" cy="200046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302" y="1918457"/>
            <a:ext cx="1035760" cy="1008918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9269431" y="3299012"/>
            <a:ext cx="433387" cy="461120"/>
            <a:chOff x="7558088" y="2771775"/>
            <a:chExt cx="1463674" cy="1557337"/>
          </a:xfrm>
        </p:grpSpPr>
        <p:sp>
          <p:nvSpPr>
            <p:cNvPr id="13" name="Freeform 26"/>
            <p:cNvSpPr>
              <a:spLocks noEditPoints="1"/>
            </p:cNvSpPr>
            <p:nvPr/>
          </p:nvSpPr>
          <p:spPr bwMode="auto">
            <a:xfrm>
              <a:off x="7558088" y="2771775"/>
              <a:ext cx="696912" cy="696912"/>
            </a:xfrm>
            <a:custGeom>
              <a:avLst/>
              <a:gdLst>
                <a:gd name="T0" fmla="*/ 217 w 439"/>
                <a:gd name="T1" fmla="*/ 30 h 439"/>
                <a:gd name="T2" fmla="*/ 192 w 439"/>
                <a:gd name="T3" fmla="*/ 32 h 439"/>
                <a:gd name="T4" fmla="*/ 170 w 439"/>
                <a:gd name="T5" fmla="*/ 6 h 439"/>
                <a:gd name="T6" fmla="*/ 130 w 439"/>
                <a:gd name="T7" fmla="*/ 19 h 439"/>
                <a:gd name="T8" fmla="*/ 128 w 439"/>
                <a:gd name="T9" fmla="*/ 47 h 439"/>
                <a:gd name="T10" fmla="*/ 109 w 439"/>
                <a:gd name="T11" fmla="*/ 72 h 439"/>
                <a:gd name="T12" fmla="*/ 79 w 439"/>
                <a:gd name="T13" fmla="*/ 60 h 439"/>
                <a:gd name="T14" fmla="*/ 45 w 439"/>
                <a:gd name="T15" fmla="*/ 81 h 439"/>
                <a:gd name="T16" fmla="*/ 51 w 439"/>
                <a:gd name="T17" fmla="*/ 111 h 439"/>
                <a:gd name="T18" fmla="*/ 53 w 439"/>
                <a:gd name="T19" fmla="*/ 143 h 439"/>
                <a:gd name="T20" fmla="*/ 28 w 439"/>
                <a:gd name="T21" fmla="*/ 149 h 439"/>
                <a:gd name="T22" fmla="*/ 0 w 439"/>
                <a:gd name="T23" fmla="*/ 175 h 439"/>
                <a:gd name="T24" fmla="*/ 15 w 439"/>
                <a:gd name="T25" fmla="*/ 207 h 439"/>
                <a:gd name="T26" fmla="*/ 36 w 439"/>
                <a:gd name="T27" fmla="*/ 224 h 439"/>
                <a:gd name="T28" fmla="*/ 19 w 439"/>
                <a:gd name="T29" fmla="*/ 256 h 439"/>
                <a:gd name="T30" fmla="*/ 6 w 439"/>
                <a:gd name="T31" fmla="*/ 290 h 439"/>
                <a:gd name="T32" fmla="*/ 36 w 439"/>
                <a:gd name="T33" fmla="*/ 311 h 439"/>
                <a:gd name="T34" fmla="*/ 66 w 439"/>
                <a:gd name="T35" fmla="*/ 319 h 439"/>
                <a:gd name="T36" fmla="*/ 68 w 439"/>
                <a:gd name="T37" fmla="*/ 343 h 439"/>
                <a:gd name="T38" fmla="*/ 64 w 439"/>
                <a:gd name="T39" fmla="*/ 377 h 439"/>
                <a:gd name="T40" fmla="*/ 100 w 439"/>
                <a:gd name="T41" fmla="*/ 394 h 439"/>
                <a:gd name="T42" fmla="*/ 126 w 439"/>
                <a:gd name="T43" fmla="*/ 383 h 439"/>
                <a:gd name="T44" fmla="*/ 149 w 439"/>
                <a:gd name="T45" fmla="*/ 394 h 439"/>
                <a:gd name="T46" fmla="*/ 156 w 439"/>
                <a:gd name="T47" fmla="*/ 428 h 439"/>
                <a:gd name="T48" fmla="*/ 196 w 439"/>
                <a:gd name="T49" fmla="*/ 436 h 439"/>
                <a:gd name="T50" fmla="*/ 213 w 439"/>
                <a:gd name="T51" fmla="*/ 415 h 439"/>
                <a:gd name="T52" fmla="*/ 243 w 439"/>
                <a:gd name="T53" fmla="*/ 402 h 439"/>
                <a:gd name="T54" fmla="*/ 260 w 439"/>
                <a:gd name="T55" fmla="*/ 426 h 439"/>
                <a:gd name="T56" fmla="*/ 300 w 439"/>
                <a:gd name="T57" fmla="*/ 426 h 439"/>
                <a:gd name="T58" fmla="*/ 311 w 439"/>
                <a:gd name="T59" fmla="*/ 396 h 439"/>
                <a:gd name="T60" fmla="*/ 326 w 439"/>
                <a:gd name="T61" fmla="*/ 368 h 439"/>
                <a:gd name="T62" fmla="*/ 351 w 439"/>
                <a:gd name="T63" fmla="*/ 375 h 439"/>
                <a:gd name="T64" fmla="*/ 385 w 439"/>
                <a:gd name="T65" fmla="*/ 366 h 439"/>
                <a:gd name="T66" fmla="*/ 390 w 439"/>
                <a:gd name="T67" fmla="*/ 330 h 439"/>
                <a:gd name="T68" fmla="*/ 385 w 439"/>
                <a:gd name="T69" fmla="*/ 294 h 439"/>
                <a:gd name="T70" fmla="*/ 411 w 439"/>
                <a:gd name="T71" fmla="*/ 287 h 439"/>
                <a:gd name="T72" fmla="*/ 439 w 439"/>
                <a:gd name="T73" fmla="*/ 264 h 439"/>
                <a:gd name="T74" fmla="*/ 424 w 439"/>
                <a:gd name="T75" fmla="*/ 230 h 439"/>
                <a:gd name="T76" fmla="*/ 403 w 439"/>
                <a:gd name="T77" fmla="*/ 209 h 439"/>
                <a:gd name="T78" fmla="*/ 413 w 439"/>
                <a:gd name="T79" fmla="*/ 185 h 439"/>
                <a:gd name="T80" fmla="*/ 432 w 439"/>
                <a:gd name="T81" fmla="*/ 160 h 439"/>
                <a:gd name="T82" fmla="*/ 409 w 439"/>
                <a:gd name="T83" fmla="*/ 126 h 439"/>
                <a:gd name="T84" fmla="*/ 381 w 439"/>
                <a:gd name="T85" fmla="*/ 124 h 439"/>
                <a:gd name="T86" fmla="*/ 366 w 439"/>
                <a:gd name="T87" fmla="*/ 100 h 439"/>
                <a:gd name="T88" fmla="*/ 379 w 439"/>
                <a:gd name="T89" fmla="*/ 70 h 439"/>
                <a:gd name="T90" fmla="*/ 347 w 439"/>
                <a:gd name="T91" fmla="*/ 43 h 439"/>
                <a:gd name="T92" fmla="*/ 324 w 439"/>
                <a:gd name="T93" fmla="*/ 53 h 439"/>
                <a:gd name="T94" fmla="*/ 292 w 439"/>
                <a:gd name="T95" fmla="*/ 49 h 439"/>
                <a:gd name="T96" fmla="*/ 288 w 439"/>
                <a:gd name="T97" fmla="*/ 17 h 439"/>
                <a:gd name="T98" fmla="*/ 251 w 439"/>
                <a:gd name="T99" fmla="*/ 0 h 439"/>
                <a:gd name="T100" fmla="*/ 345 w 439"/>
                <a:gd name="T101" fmla="*/ 245 h 439"/>
                <a:gd name="T102" fmla="*/ 309 w 439"/>
                <a:gd name="T103" fmla="*/ 311 h 439"/>
                <a:gd name="T104" fmla="*/ 207 w 439"/>
                <a:gd name="T105" fmla="*/ 347 h 439"/>
                <a:gd name="T106" fmla="*/ 147 w 439"/>
                <a:gd name="T107" fmla="*/ 324 h 439"/>
                <a:gd name="T108" fmla="*/ 92 w 439"/>
                <a:gd name="T109" fmla="*/ 219 h 439"/>
                <a:gd name="T110" fmla="*/ 100 w 439"/>
                <a:gd name="T111" fmla="*/ 168 h 439"/>
                <a:gd name="T112" fmla="*/ 194 w 439"/>
                <a:gd name="T113" fmla="*/ 94 h 439"/>
                <a:gd name="T114" fmla="*/ 258 w 439"/>
                <a:gd name="T115" fmla="*/ 96 h 439"/>
                <a:gd name="T116" fmla="*/ 337 w 439"/>
                <a:gd name="T117" fmla="*/ 170 h 439"/>
                <a:gd name="T118" fmla="*/ 345 w 439"/>
                <a:gd name="T119" fmla="*/ 245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39" h="439">
                  <a:moveTo>
                    <a:pt x="230" y="15"/>
                  </a:moveTo>
                  <a:lnTo>
                    <a:pt x="230" y="15"/>
                  </a:lnTo>
                  <a:lnTo>
                    <a:pt x="228" y="19"/>
                  </a:lnTo>
                  <a:lnTo>
                    <a:pt x="226" y="23"/>
                  </a:lnTo>
                  <a:lnTo>
                    <a:pt x="217" y="30"/>
                  </a:lnTo>
                  <a:lnTo>
                    <a:pt x="209" y="34"/>
                  </a:lnTo>
                  <a:lnTo>
                    <a:pt x="202" y="36"/>
                  </a:lnTo>
                  <a:lnTo>
                    <a:pt x="202" y="36"/>
                  </a:lnTo>
                  <a:lnTo>
                    <a:pt x="196" y="36"/>
                  </a:lnTo>
                  <a:lnTo>
                    <a:pt x="192" y="32"/>
                  </a:lnTo>
                  <a:lnTo>
                    <a:pt x="185" y="26"/>
                  </a:lnTo>
                  <a:lnTo>
                    <a:pt x="183" y="17"/>
                  </a:lnTo>
                  <a:lnTo>
                    <a:pt x="183" y="17"/>
                  </a:lnTo>
                  <a:lnTo>
                    <a:pt x="179" y="11"/>
                  </a:lnTo>
                  <a:lnTo>
                    <a:pt x="170" y="6"/>
                  </a:lnTo>
                  <a:lnTo>
                    <a:pt x="160" y="4"/>
                  </a:lnTo>
                  <a:lnTo>
                    <a:pt x="149" y="6"/>
                  </a:lnTo>
                  <a:lnTo>
                    <a:pt x="149" y="6"/>
                  </a:lnTo>
                  <a:lnTo>
                    <a:pt x="138" y="13"/>
                  </a:lnTo>
                  <a:lnTo>
                    <a:pt x="130" y="19"/>
                  </a:lnTo>
                  <a:lnTo>
                    <a:pt x="126" y="28"/>
                  </a:lnTo>
                  <a:lnTo>
                    <a:pt x="128" y="36"/>
                  </a:lnTo>
                  <a:lnTo>
                    <a:pt x="128" y="36"/>
                  </a:lnTo>
                  <a:lnTo>
                    <a:pt x="128" y="40"/>
                  </a:lnTo>
                  <a:lnTo>
                    <a:pt x="128" y="47"/>
                  </a:lnTo>
                  <a:lnTo>
                    <a:pt x="124" y="55"/>
                  </a:lnTo>
                  <a:lnTo>
                    <a:pt x="117" y="64"/>
                  </a:lnTo>
                  <a:lnTo>
                    <a:pt x="113" y="70"/>
                  </a:lnTo>
                  <a:lnTo>
                    <a:pt x="113" y="70"/>
                  </a:lnTo>
                  <a:lnTo>
                    <a:pt x="109" y="72"/>
                  </a:lnTo>
                  <a:lnTo>
                    <a:pt x="102" y="70"/>
                  </a:lnTo>
                  <a:lnTo>
                    <a:pt x="94" y="68"/>
                  </a:lnTo>
                  <a:lnTo>
                    <a:pt x="87" y="64"/>
                  </a:lnTo>
                  <a:lnTo>
                    <a:pt x="87" y="64"/>
                  </a:lnTo>
                  <a:lnTo>
                    <a:pt x="79" y="60"/>
                  </a:lnTo>
                  <a:lnTo>
                    <a:pt x="70" y="60"/>
                  </a:lnTo>
                  <a:lnTo>
                    <a:pt x="60" y="64"/>
                  </a:lnTo>
                  <a:lnTo>
                    <a:pt x="51" y="70"/>
                  </a:lnTo>
                  <a:lnTo>
                    <a:pt x="51" y="70"/>
                  </a:lnTo>
                  <a:lnTo>
                    <a:pt x="45" y="81"/>
                  </a:lnTo>
                  <a:lnTo>
                    <a:pt x="43" y="92"/>
                  </a:lnTo>
                  <a:lnTo>
                    <a:pt x="43" y="100"/>
                  </a:lnTo>
                  <a:lnTo>
                    <a:pt x="49" y="106"/>
                  </a:lnTo>
                  <a:lnTo>
                    <a:pt x="49" y="106"/>
                  </a:lnTo>
                  <a:lnTo>
                    <a:pt x="51" y="111"/>
                  </a:lnTo>
                  <a:lnTo>
                    <a:pt x="53" y="115"/>
                  </a:lnTo>
                  <a:lnTo>
                    <a:pt x="55" y="126"/>
                  </a:lnTo>
                  <a:lnTo>
                    <a:pt x="55" y="136"/>
                  </a:lnTo>
                  <a:lnTo>
                    <a:pt x="53" y="143"/>
                  </a:lnTo>
                  <a:lnTo>
                    <a:pt x="53" y="143"/>
                  </a:lnTo>
                  <a:lnTo>
                    <a:pt x="49" y="147"/>
                  </a:lnTo>
                  <a:lnTo>
                    <a:pt x="43" y="149"/>
                  </a:lnTo>
                  <a:lnTo>
                    <a:pt x="36" y="151"/>
                  </a:lnTo>
                  <a:lnTo>
                    <a:pt x="28" y="149"/>
                  </a:lnTo>
                  <a:lnTo>
                    <a:pt x="28" y="149"/>
                  </a:lnTo>
                  <a:lnTo>
                    <a:pt x="19" y="151"/>
                  </a:lnTo>
                  <a:lnTo>
                    <a:pt x="11" y="155"/>
                  </a:lnTo>
                  <a:lnTo>
                    <a:pt x="4" y="164"/>
                  </a:lnTo>
                  <a:lnTo>
                    <a:pt x="0" y="175"/>
                  </a:lnTo>
                  <a:lnTo>
                    <a:pt x="0" y="175"/>
                  </a:lnTo>
                  <a:lnTo>
                    <a:pt x="0" y="185"/>
                  </a:lnTo>
                  <a:lnTo>
                    <a:pt x="2" y="196"/>
                  </a:lnTo>
                  <a:lnTo>
                    <a:pt x="9" y="204"/>
                  </a:lnTo>
                  <a:lnTo>
                    <a:pt x="15" y="207"/>
                  </a:lnTo>
                  <a:lnTo>
                    <a:pt x="15" y="207"/>
                  </a:lnTo>
                  <a:lnTo>
                    <a:pt x="23" y="211"/>
                  </a:lnTo>
                  <a:lnTo>
                    <a:pt x="30" y="215"/>
                  </a:lnTo>
                  <a:lnTo>
                    <a:pt x="34" y="219"/>
                  </a:lnTo>
                  <a:lnTo>
                    <a:pt x="36" y="224"/>
                  </a:lnTo>
                  <a:lnTo>
                    <a:pt x="36" y="224"/>
                  </a:lnTo>
                  <a:lnTo>
                    <a:pt x="36" y="232"/>
                  </a:lnTo>
                  <a:lnTo>
                    <a:pt x="32" y="241"/>
                  </a:lnTo>
                  <a:lnTo>
                    <a:pt x="26" y="249"/>
                  </a:lnTo>
                  <a:lnTo>
                    <a:pt x="21" y="253"/>
                  </a:lnTo>
                  <a:lnTo>
                    <a:pt x="19" y="256"/>
                  </a:lnTo>
                  <a:lnTo>
                    <a:pt x="19" y="256"/>
                  </a:lnTo>
                  <a:lnTo>
                    <a:pt x="11" y="260"/>
                  </a:lnTo>
                  <a:lnTo>
                    <a:pt x="6" y="268"/>
                  </a:lnTo>
                  <a:lnTo>
                    <a:pt x="6" y="279"/>
                  </a:lnTo>
                  <a:lnTo>
                    <a:pt x="6" y="290"/>
                  </a:lnTo>
                  <a:lnTo>
                    <a:pt x="6" y="290"/>
                  </a:lnTo>
                  <a:lnTo>
                    <a:pt x="13" y="300"/>
                  </a:lnTo>
                  <a:lnTo>
                    <a:pt x="19" y="307"/>
                  </a:lnTo>
                  <a:lnTo>
                    <a:pt x="28" y="311"/>
                  </a:lnTo>
                  <a:lnTo>
                    <a:pt x="36" y="311"/>
                  </a:lnTo>
                  <a:lnTo>
                    <a:pt x="36" y="311"/>
                  </a:lnTo>
                  <a:lnTo>
                    <a:pt x="41" y="311"/>
                  </a:lnTo>
                  <a:lnTo>
                    <a:pt x="47" y="311"/>
                  </a:lnTo>
                  <a:lnTo>
                    <a:pt x="55" y="315"/>
                  </a:lnTo>
                  <a:lnTo>
                    <a:pt x="66" y="319"/>
                  </a:lnTo>
                  <a:lnTo>
                    <a:pt x="70" y="326"/>
                  </a:lnTo>
                  <a:lnTo>
                    <a:pt x="70" y="326"/>
                  </a:lnTo>
                  <a:lnTo>
                    <a:pt x="72" y="330"/>
                  </a:lnTo>
                  <a:lnTo>
                    <a:pt x="70" y="336"/>
                  </a:lnTo>
                  <a:lnTo>
                    <a:pt x="68" y="343"/>
                  </a:lnTo>
                  <a:lnTo>
                    <a:pt x="64" y="351"/>
                  </a:lnTo>
                  <a:lnTo>
                    <a:pt x="64" y="351"/>
                  </a:lnTo>
                  <a:lnTo>
                    <a:pt x="60" y="358"/>
                  </a:lnTo>
                  <a:lnTo>
                    <a:pt x="60" y="368"/>
                  </a:lnTo>
                  <a:lnTo>
                    <a:pt x="64" y="377"/>
                  </a:lnTo>
                  <a:lnTo>
                    <a:pt x="70" y="385"/>
                  </a:lnTo>
                  <a:lnTo>
                    <a:pt x="70" y="385"/>
                  </a:lnTo>
                  <a:lnTo>
                    <a:pt x="81" y="392"/>
                  </a:lnTo>
                  <a:lnTo>
                    <a:pt x="92" y="396"/>
                  </a:lnTo>
                  <a:lnTo>
                    <a:pt x="100" y="394"/>
                  </a:lnTo>
                  <a:lnTo>
                    <a:pt x="107" y="390"/>
                  </a:lnTo>
                  <a:lnTo>
                    <a:pt x="107" y="390"/>
                  </a:lnTo>
                  <a:lnTo>
                    <a:pt x="111" y="387"/>
                  </a:lnTo>
                  <a:lnTo>
                    <a:pt x="115" y="385"/>
                  </a:lnTo>
                  <a:lnTo>
                    <a:pt x="126" y="383"/>
                  </a:lnTo>
                  <a:lnTo>
                    <a:pt x="136" y="383"/>
                  </a:lnTo>
                  <a:lnTo>
                    <a:pt x="143" y="385"/>
                  </a:lnTo>
                  <a:lnTo>
                    <a:pt x="143" y="385"/>
                  </a:lnTo>
                  <a:lnTo>
                    <a:pt x="147" y="387"/>
                  </a:lnTo>
                  <a:lnTo>
                    <a:pt x="149" y="394"/>
                  </a:lnTo>
                  <a:lnTo>
                    <a:pt x="151" y="402"/>
                  </a:lnTo>
                  <a:lnTo>
                    <a:pt x="151" y="411"/>
                  </a:lnTo>
                  <a:lnTo>
                    <a:pt x="151" y="411"/>
                  </a:lnTo>
                  <a:lnTo>
                    <a:pt x="151" y="419"/>
                  </a:lnTo>
                  <a:lnTo>
                    <a:pt x="156" y="428"/>
                  </a:lnTo>
                  <a:lnTo>
                    <a:pt x="164" y="434"/>
                  </a:lnTo>
                  <a:lnTo>
                    <a:pt x="175" y="439"/>
                  </a:lnTo>
                  <a:lnTo>
                    <a:pt x="175" y="439"/>
                  </a:lnTo>
                  <a:lnTo>
                    <a:pt x="185" y="439"/>
                  </a:lnTo>
                  <a:lnTo>
                    <a:pt x="196" y="436"/>
                  </a:lnTo>
                  <a:lnTo>
                    <a:pt x="204" y="430"/>
                  </a:lnTo>
                  <a:lnTo>
                    <a:pt x="209" y="422"/>
                  </a:lnTo>
                  <a:lnTo>
                    <a:pt x="209" y="422"/>
                  </a:lnTo>
                  <a:lnTo>
                    <a:pt x="209" y="417"/>
                  </a:lnTo>
                  <a:lnTo>
                    <a:pt x="213" y="415"/>
                  </a:lnTo>
                  <a:lnTo>
                    <a:pt x="222" y="407"/>
                  </a:lnTo>
                  <a:lnTo>
                    <a:pt x="230" y="402"/>
                  </a:lnTo>
                  <a:lnTo>
                    <a:pt x="236" y="400"/>
                  </a:lnTo>
                  <a:lnTo>
                    <a:pt x="236" y="400"/>
                  </a:lnTo>
                  <a:lnTo>
                    <a:pt x="243" y="402"/>
                  </a:lnTo>
                  <a:lnTo>
                    <a:pt x="247" y="405"/>
                  </a:lnTo>
                  <a:lnTo>
                    <a:pt x="251" y="411"/>
                  </a:lnTo>
                  <a:lnTo>
                    <a:pt x="256" y="419"/>
                  </a:lnTo>
                  <a:lnTo>
                    <a:pt x="256" y="419"/>
                  </a:lnTo>
                  <a:lnTo>
                    <a:pt x="260" y="426"/>
                  </a:lnTo>
                  <a:lnTo>
                    <a:pt x="268" y="430"/>
                  </a:lnTo>
                  <a:lnTo>
                    <a:pt x="279" y="432"/>
                  </a:lnTo>
                  <a:lnTo>
                    <a:pt x="290" y="430"/>
                  </a:lnTo>
                  <a:lnTo>
                    <a:pt x="290" y="430"/>
                  </a:lnTo>
                  <a:lnTo>
                    <a:pt x="300" y="426"/>
                  </a:lnTo>
                  <a:lnTo>
                    <a:pt x="309" y="417"/>
                  </a:lnTo>
                  <a:lnTo>
                    <a:pt x="311" y="409"/>
                  </a:lnTo>
                  <a:lnTo>
                    <a:pt x="311" y="400"/>
                  </a:lnTo>
                  <a:lnTo>
                    <a:pt x="311" y="400"/>
                  </a:lnTo>
                  <a:lnTo>
                    <a:pt x="311" y="396"/>
                  </a:lnTo>
                  <a:lnTo>
                    <a:pt x="311" y="392"/>
                  </a:lnTo>
                  <a:lnTo>
                    <a:pt x="315" y="381"/>
                  </a:lnTo>
                  <a:lnTo>
                    <a:pt x="319" y="373"/>
                  </a:lnTo>
                  <a:lnTo>
                    <a:pt x="326" y="368"/>
                  </a:lnTo>
                  <a:lnTo>
                    <a:pt x="326" y="368"/>
                  </a:lnTo>
                  <a:lnTo>
                    <a:pt x="330" y="366"/>
                  </a:lnTo>
                  <a:lnTo>
                    <a:pt x="337" y="366"/>
                  </a:lnTo>
                  <a:lnTo>
                    <a:pt x="345" y="370"/>
                  </a:lnTo>
                  <a:lnTo>
                    <a:pt x="351" y="375"/>
                  </a:lnTo>
                  <a:lnTo>
                    <a:pt x="351" y="375"/>
                  </a:lnTo>
                  <a:lnTo>
                    <a:pt x="358" y="379"/>
                  </a:lnTo>
                  <a:lnTo>
                    <a:pt x="368" y="379"/>
                  </a:lnTo>
                  <a:lnTo>
                    <a:pt x="377" y="375"/>
                  </a:lnTo>
                  <a:lnTo>
                    <a:pt x="385" y="366"/>
                  </a:lnTo>
                  <a:lnTo>
                    <a:pt x="385" y="366"/>
                  </a:lnTo>
                  <a:lnTo>
                    <a:pt x="392" y="358"/>
                  </a:lnTo>
                  <a:lnTo>
                    <a:pt x="396" y="347"/>
                  </a:lnTo>
                  <a:lnTo>
                    <a:pt x="394" y="339"/>
                  </a:lnTo>
                  <a:lnTo>
                    <a:pt x="390" y="330"/>
                  </a:lnTo>
                  <a:lnTo>
                    <a:pt x="390" y="330"/>
                  </a:lnTo>
                  <a:lnTo>
                    <a:pt x="388" y="328"/>
                  </a:lnTo>
                  <a:lnTo>
                    <a:pt x="385" y="322"/>
                  </a:lnTo>
                  <a:lnTo>
                    <a:pt x="383" y="313"/>
                  </a:lnTo>
                  <a:lnTo>
                    <a:pt x="383" y="302"/>
                  </a:lnTo>
                  <a:lnTo>
                    <a:pt x="385" y="294"/>
                  </a:lnTo>
                  <a:lnTo>
                    <a:pt x="385" y="294"/>
                  </a:lnTo>
                  <a:lnTo>
                    <a:pt x="390" y="290"/>
                  </a:lnTo>
                  <a:lnTo>
                    <a:pt x="394" y="287"/>
                  </a:lnTo>
                  <a:lnTo>
                    <a:pt x="403" y="287"/>
                  </a:lnTo>
                  <a:lnTo>
                    <a:pt x="411" y="287"/>
                  </a:lnTo>
                  <a:lnTo>
                    <a:pt x="411" y="287"/>
                  </a:lnTo>
                  <a:lnTo>
                    <a:pt x="420" y="287"/>
                  </a:lnTo>
                  <a:lnTo>
                    <a:pt x="428" y="283"/>
                  </a:lnTo>
                  <a:lnTo>
                    <a:pt x="434" y="275"/>
                  </a:lnTo>
                  <a:lnTo>
                    <a:pt x="439" y="264"/>
                  </a:lnTo>
                  <a:lnTo>
                    <a:pt x="439" y="264"/>
                  </a:lnTo>
                  <a:lnTo>
                    <a:pt x="439" y="251"/>
                  </a:lnTo>
                  <a:lnTo>
                    <a:pt x="437" y="241"/>
                  </a:lnTo>
                  <a:lnTo>
                    <a:pt x="430" y="234"/>
                  </a:lnTo>
                  <a:lnTo>
                    <a:pt x="424" y="230"/>
                  </a:lnTo>
                  <a:lnTo>
                    <a:pt x="424" y="230"/>
                  </a:lnTo>
                  <a:lnTo>
                    <a:pt x="420" y="228"/>
                  </a:lnTo>
                  <a:lnTo>
                    <a:pt x="415" y="226"/>
                  </a:lnTo>
                  <a:lnTo>
                    <a:pt x="409" y="217"/>
                  </a:lnTo>
                  <a:lnTo>
                    <a:pt x="403" y="209"/>
                  </a:lnTo>
                  <a:lnTo>
                    <a:pt x="400" y="202"/>
                  </a:lnTo>
                  <a:lnTo>
                    <a:pt x="400" y="202"/>
                  </a:lnTo>
                  <a:lnTo>
                    <a:pt x="403" y="196"/>
                  </a:lnTo>
                  <a:lnTo>
                    <a:pt x="407" y="192"/>
                  </a:lnTo>
                  <a:lnTo>
                    <a:pt x="413" y="185"/>
                  </a:lnTo>
                  <a:lnTo>
                    <a:pt x="420" y="183"/>
                  </a:lnTo>
                  <a:lnTo>
                    <a:pt x="420" y="183"/>
                  </a:lnTo>
                  <a:lnTo>
                    <a:pt x="428" y="177"/>
                  </a:lnTo>
                  <a:lnTo>
                    <a:pt x="432" y="170"/>
                  </a:lnTo>
                  <a:lnTo>
                    <a:pt x="432" y="160"/>
                  </a:lnTo>
                  <a:lnTo>
                    <a:pt x="430" y="147"/>
                  </a:lnTo>
                  <a:lnTo>
                    <a:pt x="430" y="147"/>
                  </a:lnTo>
                  <a:lnTo>
                    <a:pt x="426" y="138"/>
                  </a:lnTo>
                  <a:lnTo>
                    <a:pt x="417" y="130"/>
                  </a:lnTo>
                  <a:lnTo>
                    <a:pt x="409" y="126"/>
                  </a:lnTo>
                  <a:lnTo>
                    <a:pt x="400" y="126"/>
                  </a:lnTo>
                  <a:lnTo>
                    <a:pt x="400" y="126"/>
                  </a:lnTo>
                  <a:lnTo>
                    <a:pt x="396" y="128"/>
                  </a:lnTo>
                  <a:lnTo>
                    <a:pt x="392" y="128"/>
                  </a:lnTo>
                  <a:lnTo>
                    <a:pt x="381" y="124"/>
                  </a:lnTo>
                  <a:lnTo>
                    <a:pt x="373" y="117"/>
                  </a:lnTo>
                  <a:lnTo>
                    <a:pt x="368" y="113"/>
                  </a:lnTo>
                  <a:lnTo>
                    <a:pt x="368" y="113"/>
                  </a:lnTo>
                  <a:lnTo>
                    <a:pt x="366" y="109"/>
                  </a:lnTo>
                  <a:lnTo>
                    <a:pt x="366" y="100"/>
                  </a:lnTo>
                  <a:lnTo>
                    <a:pt x="371" y="94"/>
                  </a:lnTo>
                  <a:lnTo>
                    <a:pt x="375" y="87"/>
                  </a:lnTo>
                  <a:lnTo>
                    <a:pt x="375" y="87"/>
                  </a:lnTo>
                  <a:lnTo>
                    <a:pt x="379" y="79"/>
                  </a:lnTo>
                  <a:lnTo>
                    <a:pt x="379" y="70"/>
                  </a:lnTo>
                  <a:lnTo>
                    <a:pt x="375" y="60"/>
                  </a:lnTo>
                  <a:lnTo>
                    <a:pt x="366" y="51"/>
                  </a:lnTo>
                  <a:lnTo>
                    <a:pt x="366" y="51"/>
                  </a:lnTo>
                  <a:lnTo>
                    <a:pt x="358" y="45"/>
                  </a:lnTo>
                  <a:lnTo>
                    <a:pt x="347" y="43"/>
                  </a:lnTo>
                  <a:lnTo>
                    <a:pt x="339" y="43"/>
                  </a:lnTo>
                  <a:lnTo>
                    <a:pt x="330" y="49"/>
                  </a:lnTo>
                  <a:lnTo>
                    <a:pt x="330" y="49"/>
                  </a:lnTo>
                  <a:lnTo>
                    <a:pt x="328" y="51"/>
                  </a:lnTo>
                  <a:lnTo>
                    <a:pt x="324" y="53"/>
                  </a:lnTo>
                  <a:lnTo>
                    <a:pt x="313" y="55"/>
                  </a:lnTo>
                  <a:lnTo>
                    <a:pt x="302" y="53"/>
                  </a:lnTo>
                  <a:lnTo>
                    <a:pt x="296" y="53"/>
                  </a:lnTo>
                  <a:lnTo>
                    <a:pt x="296" y="53"/>
                  </a:lnTo>
                  <a:lnTo>
                    <a:pt x="292" y="49"/>
                  </a:lnTo>
                  <a:lnTo>
                    <a:pt x="288" y="43"/>
                  </a:lnTo>
                  <a:lnTo>
                    <a:pt x="288" y="36"/>
                  </a:lnTo>
                  <a:lnTo>
                    <a:pt x="288" y="28"/>
                  </a:lnTo>
                  <a:lnTo>
                    <a:pt x="288" y="28"/>
                  </a:lnTo>
                  <a:lnTo>
                    <a:pt x="288" y="17"/>
                  </a:lnTo>
                  <a:lnTo>
                    <a:pt x="283" y="11"/>
                  </a:lnTo>
                  <a:lnTo>
                    <a:pt x="275" y="4"/>
                  </a:lnTo>
                  <a:lnTo>
                    <a:pt x="264" y="0"/>
                  </a:lnTo>
                  <a:lnTo>
                    <a:pt x="264" y="0"/>
                  </a:lnTo>
                  <a:lnTo>
                    <a:pt x="251" y="0"/>
                  </a:lnTo>
                  <a:lnTo>
                    <a:pt x="243" y="2"/>
                  </a:lnTo>
                  <a:lnTo>
                    <a:pt x="234" y="6"/>
                  </a:lnTo>
                  <a:lnTo>
                    <a:pt x="230" y="15"/>
                  </a:lnTo>
                  <a:lnTo>
                    <a:pt x="230" y="15"/>
                  </a:lnTo>
                  <a:close/>
                  <a:moveTo>
                    <a:pt x="345" y="245"/>
                  </a:moveTo>
                  <a:lnTo>
                    <a:pt x="345" y="245"/>
                  </a:lnTo>
                  <a:lnTo>
                    <a:pt x="341" y="258"/>
                  </a:lnTo>
                  <a:lnTo>
                    <a:pt x="337" y="268"/>
                  </a:lnTo>
                  <a:lnTo>
                    <a:pt x="326" y="292"/>
                  </a:lnTo>
                  <a:lnTo>
                    <a:pt x="309" y="311"/>
                  </a:lnTo>
                  <a:lnTo>
                    <a:pt x="290" y="326"/>
                  </a:lnTo>
                  <a:lnTo>
                    <a:pt x="268" y="336"/>
                  </a:lnTo>
                  <a:lnTo>
                    <a:pt x="245" y="345"/>
                  </a:lnTo>
                  <a:lnTo>
                    <a:pt x="219" y="347"/>
                  </a:lnTo>
                  <a:lnTo>
                    <a:pt x="207" y="347"/>
                  </a:lnTo>
                  <a:lnTo>
                    <a:pt x="194" y="345"/>
                  </a:lnTo>
                  <a:lnTo>
                    <a:pt x="194" y="345"/>
                  </a:lnTo>
                  <a:lnTo>
                    <a:pt x="181" y="341"/>
                  </a:lnTo>
                  <a:lnTo>
                    <a:pt x="168" y="336"/>
                  </a:lnTo>
                  <a:lnTo>
                    <a:pt x="147" y="324"/>
                  </a:lnTo>
                  <a:lnTo>
                    <a:pt x="128" y="309"/>
                  </a:lnTo>
                  <a:lnTo>
                    <a:pt x="113" y="290"/>
                  </a:lnTo>
                  <a:lnTo>
                    <a:pt x="100" y="268"/>
                  </a:lnTo>
                  <a:lnTo>
                    <a:pt x="94" y="245"/>
                  </a:lnTo>
                  <a:lnTo>
                    <a:pt x="92" y="219"/>
                  </a:lnTo>
                  <a:lnTo>
                    <a:pt x="92" y="207"/>
                  </a:lnTo>
                  <a:lnTo>
                    <a:pt x="94" y="194"/>
                  </a:lnTo>
                  <a:lnTo>
                    <a:pt x="94" y="194"/>
                  </a:lnTo>
                  <a:lnTo>
                    <a:pt x="96" y="181"/>
                  </a:lnTo>
                  <a:lnTo>
                    <a:pt x="100" y="168"/>
                  </a:lnTo>
                  <a:lnTo>
                    <a:pt x="113" y="147"/>
                  </a:lnTo>
                  <a:lnTo>
                    <a:pt x="130" y="128"/>
                  </a:lnTo>
                  <a:lnTo>
                    <a:pt x="149" y="113"/>
                  </a:lnTo>
                  <a:lnTo>
                    <a:pt x="170" y="100"/>
                  </a:lnTo>
                  <a:lnTo>
                    <a:pt x="194" y="94"/>
                  </a:lnTo>
                  <a:lnTo>
                    <a:pt x="219" y="92"/>
                  </a:lnTo>
                  <a:lnTo>
                    <a:pt x="232" y="92"/>
                  </a:lnTo>
                  <a:lnTo>
                    <a:pt x="245" y="94"/>
                  </a:lnTo>
                  <a:lnTo>
                    <a:pt x="245" y="94"/>
                  </a:lnTo>
                  <a:lnTo>
                    <a:pt x="258" y="96"/>
                  </a:lnTo>
                  <a:lnTo>
                    <a:pt x="268" y="100"/>
                  </a:lnTo>
                  <a:lnTo>
                    <a:pt x="292" y="113"/>
                  </a:lnTo>
                  <a:lnTo>
                    <a:pt x="311" y="128"/>
                  </a:lnTo>
                  <a:lnTo>
                    <a:pt x="326" y="147"/>
                  </a:lnTo>
                  <a:lnTo>
                    <a:pt x="337" y="170"/>
                  </a:lnTo>
                  <a:lnTo>
                    <a:pt x="345" y="194"/>
                  </a:lnTo>
                  <a:lnTo>
                    <a:pt x="347" y="219"/>
                  </a:lnTo>
                  <a:lnTo>
                    <a:pt x="347" y="232"/>
                  </a:lnTo>
                  <a:lnTo>
                    <a:pt x="345" y="245"/>
                  </a:lnTo>
                  <a:lnTo>
                    <a:pt x="345" y="245"/>
                  </a:lnTo>
                  <a:close/>
                </a:path>
              </a:pathLst>
            </a:custGeom>
            <a:solidFill>
              <a:srgbClr val="C30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27"/>
            <p:cNvSpPr>
              <a:spLocks noEditPoints="1"/>
            </p:cNvSpPr>
            <p:nvPr/>
          </p:nvSpPr>
          <p:spPr bwMode="auto">
            <a:xfrm>
              <a:off x="7937500" y="3248025"/>
              <a:ext cx="1084262" cy="1081087"/>
            </a:xfrm>
            <a:custGeom>
              <a:avLst/>
              <a:gdLst>
                <a:gd name="T0" fmla="*/ 315 w 683"/>
                <a:gd name="T1" fmla="*/ 58 h 681"/>
                <a:gd name="T2" fmla="*/ 283 w 683"/>
                <a:gd name="T3" fmla="*/ 24 h 681"/>
                <a:gd name="T4" fmla="*/ 232 w 683"/>
                <a:gd name="T5" fmla="*/ 13 h 681"/>
                <a:gd name="T6" fmla="*/ 198 w 683"/>
                <a:gd name="T7" fmla="*/ 45 h 681"/>
                <a:gd name="T8" fmla="*/ 185 w 683"/>
                <a:gd name="T9" fmla="*/ 102 h 681"/>
                <a:gd name="T10" fmla="*/ 136 w 683"/>
                <a:gd name="T11" fmla="*/ 98 h 681"/>
                <a:gd name="T12" fmla="*/ 87 w 683"/>
                <a:gd name="T13" fmla="*/ 105 h 681"/>
                <a:gd name="T14" fmla="*/ 68 w 683"/>
                <a:gd name="T15" fmla="*/ 149 h 681"/>
                <a:gd name="T16" fmla="*/ 87 w 683"/>
                <a:gd name="T17" fmla="*/ 196 h 681"/>
                <a:gd name="T18" fmla="*/ 42 w 683"/>
                <a:gd name="T19" fmla="*/ 234 h 681"/>
                <a:gd name="T20" fmla="*/ 8 w 683"/>
                <a:gd name="T21" fmla="*/ 256 h 681"/>
                <a:gd name="T22" fmla="*/ 4 w 683"/>
                <a:gd name="T23" fmla="*/ 307 h 681"/>
                <a:gd name="T24" fmla="*/ 49 w 683"/>
                <a:gd name="T25" fmla="*/ 334 h 681"/>
                <a:gd name="T26" fmla="*/ 36 w 683"/>
                <a:gd name="T27" fmla="*/ 394 h 681"/>
                <a:gd name="T28" fmla="*/ 10 w 683"/>
                <a:gd name="T29" fmla="*/ 426 h 681"/>
                <a:gd name="T30" fmla="*/ 25 w 683"/>
                <a:gd name="T31" fmla="*/ 475 h 681"/>
                <a:gd name="T32" fmla="*/ 66 w 683"/>
                <a:gd name="T33" fmla="*/ 483 h 681"/>
                <a:gd name="T34" fmla="*/ 112 w 683"/>
                <a:gd name="T35" fmla="*/ 524 h 681"/>
                <a:gd name="T36" fmla="*/ 93 w 683"/>
                <a:gd name="T37" fmla="*/ 573 h 681"/>
                <a:gd name="T38" fmla="*/ 127 w 683"/>
                <a:gd name="T39" fmla="*/ 611 h 681"/>
                <a:gd name="T40" fmla="*/ 168 w 683"/>
                <a:gd name="T41" fmla="*/ 607 h 681"/>
                <a:gd name="T42" fmla="*/ 230 w 683"/>
                <a:gd name="T43" fmla="*/ 605 h 681"/>
                <a:gd name="T44" fmla="*/ 238 w 683"/>
                <a:gd name="T45" fmla="*/ 660 h 681"/>
                <a:gd name="T46" fmla="*/ 283 w 683"/>
                <a:gd name="T47" fmla="*/ 681 h 681"/>
                <a:gd name="T48" fmla="*/ 323 w 683"/>
                <a:gd name="T49" fmla="*/ 658 h 681"/>
                <a:gd name="T50" fmla="*/ 368 w 683"/>
                <a:gd name="T51" fmla="*/ 624 h 681"/>
                <a:gd name="T52" fmla="*/ 406 w 683"/>
                <a:gd name="T53" fmla="*/ 664 h 681"/>
                <a:gd name="T54" fmla="*/ 451 w 683"/>
                <a:gd name="T55" fmla="*/ 671 h 681"/>
                <a:gd name="T56" fmla="*/ 485 w 683"/>
                <a:gd name="T57" fmla="*/ 630 h 681"/>
                <a:gd name="T58" fmla="*/ 506 w 683"/>
                <a:gd name="T59" fmla="*/ 573 h 681"/>
                <a:gd name="T60" fmla="*/ 553 w 683"/>
                <a:gd name="T61" fmla="*/ 588 h 681"/>
                <a:gd name="T62" fmla="*/ 602 w 683"/>
                <a:gd name="T63" fmla="*/ 571 h 681"/>
                <a:gd name="T64" fmla="*/ 615 w 683"/>
                <a:gd name="T65" fmla="*/ 526 h 681"/>
                <a:gd name="T66" fmla="*/ 598 w 683"/>
                <a:gd name="T67" fmla="*/ 471 h 681"/>
                <a:gd name="T68" fmla="*/ 641 w 683"/>
                <a:gd name="T69" fmla="*/ 447 h 681"/>
                <a:gd name="T70" fmla="*/ 679 w 683"/>
                <a:gd name="T71" fmla="*/ 420 h 681"/>
                <a:gd name="T72" fmla="*/ 675 w 683"/>
                <a:gd name="T73" fmla="*/ 371 h 681"/>
                <a:gd name="T74" fmla="*/ 634 w 683"/>
                <a:gd name="T75" fmla="*/ 339 h 681"/>
                <a:gd name="T76" fmla="*/ 653 w 683"/>
                <a:gd name="T77" fmla="*/ 285 h 681"/>
                <a:gd name="T78" fmla="*/ 675 w 683"/>
                <a:gd name="T79" fmla="*/ 249 h 681"/>
                <a:gd name="T80" fmla="*/ 651 w 683"/>
                <a:gd name="T81" fmla="*/ 202 h 681"/>
                <a:gd name="T82" fmla="*/ 611 w 683"/>
                <a:gd name="T83" fmla="*/ 198 h 681"/>
                <a:gd name="T84" fmla="*/ 577 w 683"/>
                <a:gd name="T85" fmla="*/ 147 h 681"/>
                <a:gd name="T86" fmla="*/ 587 w 683"/>
                <a:gd name="T87" fmla="*/ 102 h 681"/>
                <a:gd name="T88" fmla="*/ 549 w 683"/>
                <a:gd name="T89" fmla="*/ 68 h 681"/>
                <a:gd name="T90" fmla="*/ 511 w 683"/>
                <a:gd name="T91" fmla="*/ 81 h 681"/>
                <a:gd name="T92" fmla="*/ 449 w 683"/>
                <a:gd name="T93" fmla="*/ 68 h 681"/>
                <a:gd name="T94" fmla="*/ 440 w 683"/>
                <a:gd name="T95" fmla="*/ 17 h 681"/>
                <a:gd name="T96" fmla="*/ 394 w 683"/>
                <a:gd name="T97" fmla="*/ 0 h 681"/>
                <a:gd name="T98" fmla="*/ 359 w 683"/>
                <a:gd name="T99" fmla="*/ 24 h 681"/>
                <a:gd name="T100" fmla="*/ 494 w 683"/>
                <a:gd name="T101" fmla="*/ 469 h 681"/>
                <a:gd name="T102" fmla="*/ 381 w 683"/>
                <a:gd name="T103" fmla="*/ 537 h 681"/>
                <a:gd name="T104" fmla="*/ 264 w 683"/>
                <a:gd name="T105" fmla="*/ 524 h 681"/>
                <a:gd name="T106" fmla="*/ 166 w 683"/>
                <a:gd name="T107" fmla="*/ 435 h 681"/>
                <a:gd name="T108" fmla="*/ 146 w 683"/>
                <a:gd name="T109" fmla="*/ 303 h 681"/>
                <a:gd name="T110" fmla="*/ 202 w 683"/>
                <a:gd name="T111" fmla="*/ 198 h 681"/>
                <a:gd name="T112" fmla="*/ 321 w 683"/>
                <a:gd name="T113" fmla="*/ 143 h 681"/>
                <a:gd name="T114" fmla="*/ 438 w 683"/>
                <a:gd name="T115" fmla="*/ 166 h 681"/>
                <a:gd name="T116" fmla="*/ 526 w 683"/>
                <a:gd name="T117" fmla="*/ 264 h 681"/>
                <a:gd name="T118" fmla="*/ 536 w 683"/>
                <a:gd name="T119" fmla="*/ 381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83" h="681">
                  <a:moveTo>
                    <a:pt x="359" y="24"/>
                  </a:moveTo>
                  <a:lnTo>
                    <a:pt x="359" y="24"/>
                  </a:lnTo>
                  <a:lnTo>
                    <a:pt x="357" y="30"/>
                  </a:lnTo>
                  <a:lnTo>
                    <a:pt x="353" y="36"/>
                  </a:lnTo>
                  <a:lnTo>
                    <a:pt x="340" y="47"/>
                  </a:lnTo>
                  <a:lnTo>
                    <a:pt x="325" y="56"/>
                  </a:lnTo>
                  <a:lnTo>
                    <a:pt x="315" y="58"/>
                  </a:lnTo>
                  <a:lnTo>
                    <a:pt x="315" y="58"/>
                  </a:lnTo>
                  <a:lnTo>
                    <a:pt x="306" y="58"/>
                  </a:lnTo>
                  <a:lnTo>
                    <a:pt x="298" y="51"/>
                  </a:lnTo>
                  <a:lnTo>
                    <a:pt x="291" y="41"/>
                  </a:lnTo>
                  <a:lnTo>
                    <a:pt x="285" y="30"/>
                  </a:lnTo>
                  <a:lnTo>
                    <a:pt x="285" y="30"/>
                  </a:lnTo>
                  <a:lnTo>
                    <a:pt x="283" y="24"/>
                  </a:lnTo>
                  <a:lnTo>
                    <a:pt x="276" y="17"/>
                  </a:lnTo>
                  <a:lnTo>
                    <a:pt x="272" y="13"/>
                  </a:lnTo>
                  <a:lnTo>
                    <a:pt x="266" y="11"/>
                  </a:lnTo>
                  <a:lnTo>
                    <a:pt x="257" y="9"/>
                  </a:lnTo>
                  <a:lnTo>
                    <a:pt x="249" y="9"/>
                  </a:lnTo>
                  <a:lnTo>
                    <a:pt x="240" y="11"/>
                  </a:lnTo>
                  <a:lnTo>
                    <a:pt x="232" y="13"/>
                  </a:lnTo>
                  <a:lnTo>
                    <a:pt x="232" y="13"/>
                  </a:lnTo>
                  <a:lnTo>
                    <a:pt x="223" y="15"/>
                  </a:lnTo>
                  <a:lnTo>
                    <a:pt x="215" y="19"/>
                  </a:lnTo>
                  <a:lnTo>
                    <a:pt x="208" y="26"/>
                  </a:lnTo>
                  <a:lnTo>
                    <a:pt x="204" y="32"/>
                  </a:lnTo>
                  <a:lnTo>
                    <a:pt x="200" y="39"/>
                  </a:lnTo>
                  <a:lnTo>
                    <a:pt x="198" y="45"/>
                  </a:lnTo>
                  <a:lnTo>
                    <a:pt x="198" y="51"/>
                  </a:lnTo>
                  <a:lnTo>
                    <a:pt x="198" y="58"/>
                  </a:lnTo>
                  <a:lnTo>
                    <a:pt x="198" y="58"/>
                  </a:lnTo>
                  <a:lnTo>
                    <a:pt x="200" y="64"/>
                  </a:lnTo>
                  <a:lnTo>
                    <a:pt x="198" y="73"/>
                  </a:lnTo>
                  <a:lnTo>
                    <a:pt x="193" y="87"/>
                  </a:lnTo>
                  <a:lnTo>
                    <a:pt x="185" y="102"/>
                  </a:lnTo>
                  <a:lnTo>
                    <a:pt x="176" y="109"/>
                  </a:lnTo>
                  <a:lnTo>
                    <a:pt x="176" y="109"/>
                  </a:lnTo>
                  <a:lnTo>
                    <a:pt x="168" y="113"/>
                  </a:lnTo>
                  <a:lnTo>
                    <a:pt x="159" y="111"/>
                  </a:lnTo>
                  <a:lnTo>
                    <a:pt x="146" y="107"/>
                  </a:lnTo>
                  <a:lnTo>
                    <a:pt x="136" y="98"/>
                  </a:lnTo>
                  <a:lnTo>
                    <a:pt x="136" y="98"/>
                  </a:lnTo>
                  <a:lnTo>
                    <a:pt x="132" y="96"/>
                  </a:lnTo>
                  <a:lnTo>
                    <a:pt x="125" y="94"/>
                  </a:lnTo>
                  <a:lnTo>
                    <a:pt x="117" y="92"/>
                  </a:lnTo>
                  <a:lnTo>
                    <a:pt x="110" y="94"/>
                  </a:lnTo>
                  <a:lnTo>
                    <a:pt x="102" y="96"/>
                  </a:lnTo>
                  <a:lnTo>
                    <a:pt x="95" y="100"/>
                  </a:lnTo>
                  <a:lnTo>
                    <a:pt x="87" y="105"/>
                  </a:lnTo>
                  <a:lnTo>
                    <a:pt x="80" y="111"/>
                  </a:lnTo>
                  <a:lnTo>
                    <a:pt x="80" y="111"/>
                  </a:lnTo>
                  <a:lnTo>
                    <a:pt x="76" y="119"/>
                  </a:lnTo>
                  <a:lnTo>
                    <a:pt x="72" y="126"/>
                  </a:lnTo>
                  <a:lnTo>
                    <a:pt x="68" y="134"/>
                  </a:lnTo>
                  <a:lnTo>
                    <a:pt x="68" y="143"/>
                  </a:lnTo>
                  <a:lnTo>
                    <a:pt x="68" y="149"/>
                  </a:lnTo>
                  <a:lnTo>
                    <a:pt x="68" y="156"/>
                  </a:lnTo>
                  <a:lnTo>
                    <a:pt x="72" y="162"/>
                  </a:lnTo>
                  <a:lnTo>
                    <a:pt x="76" y="168"/>
                  </a:lnTo>
                  <a:lnTo>
                    <a:pt x="76" y="168"/>
                  </a:lnTo>
                  <a:lnTo>
                    <a:pt x="80" y="173"/>
                  </a:lnTo>
                  <a:lnTo>
                    <a:pt x="83" y="179"/>
                  </a:lnTo>
                  <a:lnTo>
                    <a:pt x="87" y="196"/>
                  </a:lnTo>
                  <a:lnTo>
                    <a:pt x="85" y="211"/>
                  </a:lnTo>
                  <a:lnTo>
                    <a:pt x="83" y="224"/>
                  </a:lnTo>
                  <a:lnTo>
                    <a:pt x="83" y="224"/>
                  </a:lnTo>
                  <a:lnTo>
                    <a:pt x="78" y="230"/>
                  </a:lnTo>
                  <a:lnTo>
                    <a:pt x="68" y="234"/>
                  </a:lnTo>
                  <a:lnTo>
                    <a:pt x="57" y="234"/>
                  </a:lnTo>
                  <a:lnTo>
                    <a:pt x="42" y="234"/>
                  </a:lnTo>
                  <a:lnTo>
                    <a:pt x="42" y="234"/>
                  </a:lnTo>
                  <a:lnTo>
                    <a:pt x="36" y="234"/>
                  </a:lnTo>
                  <a:lnTo>
                    <a:pt x="29" y="234"/>
                  </a:lnTo>
                  <a:lnTo>
                    <a:pt x="23" y="239"/>
                  </a:lnTo>
                  <a:lnTo>
                    <a:pt x="17" y="243"/>
                  </a:lnTo>
                  <a:lnTo>
                    <a:pt x="12" y="249"/>
                  </a:lnTo>
                  <a:lnTo>
                    <a:pt x="8" y="256"/>
                  </a:lnTo>
                  <a:lnTo>
                    <a:pt x="4" y="264"/>
                  </a:lnTo>
                  <a:lnTo>
                    <a:pt x="2" y="273"/>
                  </a:lnTo>
                  <a:lnTo>
                    <a:pt x="2" y="273"/>
                  </a:lnTo>
                  <a:lnTo>
                    <a:pt x="0" y="281"/>
                  </a:lnTo>
                  <a:lnTo>
                    <a:pt x="0" y="290"/>
                  </a:lnTo>
                  <a:lnTo>
                    <a:pt x="2" y="298"/>
                  </a:lnTo>
                  <a:lnTo>
                    <a:pt x="4" y="307"/>
                  </a:lnTo>
                  <a:lnTo>
                    <a:pt x="8" y="313"/>
                  </a:lnTo>
                  <a:lnTo>
                    <a:pt x="12" y="317"/>
                  </a:lnTo>
                  <a:lnTo>
                    <a:pt x="19" y="322"/>
                  </a:lnTo>
                  <a:lnTo>
                    <a:pt x="25" y="324"/>
                  </a:lnTo>
                  <a:lnTo>
                    <a:pt x="25" y="324"/>
                  </a:lnTo>
                  <a:lnTo>
                    <a:pt x="38" y="328"/>
                  </a:lnTo>
                  <a:lnTo>
                    <a:pt x="49" y="334"/>
                  </a:lnTo>
                  <a:lnTo>
                    <a:pt x="55" y="341"/>
                  </a:lnTo>
                  <a:lnTo>
                    <a:pt x="57" y="349"/>
                  </a:lnTo>
                  <a:lnTo>
                    <a:pt x="57" y="349"/>
                  </a:lnTo>
                  <a:lnTo>
                    <a:pt x="55" y="360"/>
                  </a:lnTo>
                  <a:lnTo>
                    <a:pt x="51" y="375"/>
                  </a:lnTo>
                  <a:lnTo>
                    <a:pt x="42" y="390"/>
                  </a:lnTo>
                  <a:lnTo>
                    <a:pt x="36" y="394"/>
                  </a:lnTo>
                  <a:lnTo>
                    <a:pt x="29" y="398"/>
                  </a:lnTo>
                  <a:lnTo>
                    <a:pt x="29" y="398"/>
                  </a:lnTo>
                  <a:lnTo>
                    <a:pt x="23" y="400"/>
                  </a:lnTo>
                  <a:lnTo>
                    <a:pt x="19" y="405"/>
                  </a:lnTo>
                  <a:lnTo>
                    <a:pt x="14" y="411"/>
                  </a:lnTo>
                  <a:lnTo>
                    <a:pt x="12" y="417"/>
                  </a:lnTo>
                  <a:lnTo>
                    <a:pt x="10" y="426"/>
                  </a:lnTo>
                  <a:lnTo>
                    <a:pt x="10" y="435"/>
                  </a:lnTo>
                  <a:lnTo>
                    <a:pt x="10" y="443"/>
                  </a:lnTo>
                  <a:lnTo>
                    <a:pt x="12" y="452"/>
                  </a:lnTo>
                  <a:lnTo>
                    <a:pt x="12" y="452"/>
                  </a:lnTo>
                  <a:lnTo>
                    <a:pt x="17" y="460"/>
                  </a:lnTo>
                  <a:lnTo>
                    <a:pt x="21" y="469"/>
                  </a:lnTo>
                  <a:lnTo>
                    <a:pt x="25" y="475"/>
                  </a:lnTo>
                  <a:lnTo>
                    <a:pt x="32" y="479"/>
                  </a:lnTo>
                  <a:lnTo>
                    <a:pt x="38" y="483"/>
                  </a:lnTo>
                  <a:lnTo>
                    <a:pt x="44" y="486"/>
                  </a:lnTo>
                  <a:lnTo>
                    <a:pt x="53" y="486"/>
                  </a:lnTo>
                  <a:lnTo>
                    <a:pt x="59" y="483"/>
                  </a:lnTo>
                  <a:lnTo>
                    <a:pt x="59" y="483"/>
                  </a:lnTo>
                  <a:lnTo>
                    <a:pt x="66" y="483"/>
                  </a:lnTo>
                  <a:lnTo>
                    <a:pt x="72" y="483"/>
                  </a:lnTo>
                  <a:lnTo>
                    <a:pt x="89" y="490"/>
                  </a:lnTo>
                  <a:lnTo>
                    <a:pt x="102" y="498"/>
                  </a:lnTo>
                  <a:lnTo>
                    <a:pt x="110" y="507"/>
                  </a:lnTo>
                  <a:lnTo>
                    <a:pt x="110" y="507"/>
                  </a:lnTo>
                  <a:lnTo>
                    <a:pt x="112" y="513"/>
                  </a:lnTo>
                  <a:lnTo>
                    <a:pt x="112" y="524"/>
                  </a:lnTo>
                  <a:lnTo>
                    <a:pt x="108" y="535"/>
                  </a:lnTo>
                  <a:lnTo>
                    <a:pt x="100" y="545"/>
                  </a:lnTo>
                  <a:lnTo>
                    <a:pt x="100" y="545"/>
                  </a:lnTo>
                  <a:lnTo>
                    <a:pt x="95" y="552"/>
                  </a:lnTo>
                  <a:lnTo>
                    <a:pt x="93" y="558"/>
                  </a:lnTo>
                  <a:lnTo>
                    <a:pt x="93" y="564"/>
                  </a:lnTo>
                  <a:lnTo>
                    <a:pt x="93" y="573"/>
                  </a:lnTo>
                  <a:lnTo>
                    <a:pt x="95" y="579"/>
                  </a:lnTo>
                  <a:lnTo>
                    <a:pt x="100" y="588"/>
                  </a:lnTo>
                  <a:lnTo>
                    <a:pt x="106" y="594"/>
                  </a:lnTo>
                  <a:lnTo>
                    <a:pt x="112" y="601"/>
                  </a:lnTo>
                  <a:lnTo>
                    <a:pt x="112" y="601"/>
                  </a:lnTo>
                  <a:lnTo>
                    <a:pt x="119" y="607"/>
                  </a:lnTo>
                  <a:lnTo>
                    <a:pt x="127" y="611"/>
                  </a:lnTo>
                  <a:lnTo>
                    <a:pt x="134" y="613"/>
                  </a:lnTo>
                  <a:lnTo>
                    <a:pt x="142" y="615"/>
                  </a:lnTo>
                  <a:lnTo>
                    <a:pt x="151" y="615"/>
                  </a:lnTo>
                  <a:lnTo>
                    <a:pt x="157" y="613"/>
                  </a:lnTo>
                  <a:lnTo>
                    <a:pt x="164" y="611"/>
                  </a:lnTo>
                  <a:lnTo>
                    <a:pt x="168" y="607"/>
                  </a:lnTo>
                  <a:lnTo>
                    <a:pt x="168" y="607"/>
                  </a:lnTo>
                  <a:lnTo>
                    <a:pt x="174" y="603"/>
                  </a:lnTo>
                  <a:lnTo>
                    <a:pt x="181" y="598"/>
                  </a:lnTo>
                  <a:lnTo>
                    <a:pt x="198" y="596"/>
                  </a:lnTo>
                  <a:lnTo>
                    <a:pt x="213" y="596"/>
                  </a:lnTo>
                  <a:lnTo>
                    <a:pt x="223" y="598"/>
                  </a:lnTo>
                  <a:lnTo>
                    <a:pt x="223" y="598"/>
                  </a:lnTo>
                  <a:lnTo>
                    <a:pt x="230" y="605"/>
                  </a:lnTo>
                  <a:lnTo>
                    <a:pt x="234" y="613"/>
                  </a:lnTo>
                  <a:lnTo>
                    <a:pt x="236" y="626"/>
                  </a:lnTo>
                  <a:lnTo>
                    <a:pt x="234" y="639"/>
                  </a:lnTo>
                  <a:lnTo>
                    <a:pt x="234" y="639"/>
                  </a:lnTo>
                  <a:lnTo>
                    <a:pt x="234" y="647"/>
                  </a:lnTo>
                  <a:lnTo>
                    <a:pt x="236" y="654"/>
                  </a:lnTo>
                  <a:lnTo>
                    <a:pt x="238" y="660"/>
                  </a:lnTo>
                  <a:lnTo>
                    <a:pt x="242" y="664"/>
                  </a:lnTo>
                  <a:lnTo>
                    <a:pt x="249" y="671"/>
                  </a:lnTo>
                  <a:lnTo>
                    <a:pt x="255" y="675"/>
                  </a:lnTo>
                  <a:lnTo>
                    <a:pt x="264" y="679"/>
                  </a:lnTo>
                  <a:lnTo>
                    <a:pt x="272" y="681"/>
                  </a:lnTo>
                  <a:lnTo>
                    <a:pt x="272" y="681"/>
                  </a:lnTo>
                  <a:lnTo>
                    <a:pt x="283" y="681"/>
                  </a:lnTo>
                  <a:lnTo>
                    <a:pt x="291" y="681"/>
                  </a:lnTo>
                  <a:lnTo>
                    <a:pt x="300" y="681"/>
                  </a:lnTo>
                  <a:lnTo>
                    <a:pt x="306" y="677"/>
                  </a:lnTo>
                  <a:lnTo>
                    <a:pt x="313" y="675"/>
                  </a:lnTo>
                  <a:lnTo>
                    <a:pt x="317" y="669"/>
                  </a:lnTo>
                  <a:lnTo>
                    <a:pt x="321" y="664"/>
                  </a:lnTo>
                  <a:lnTo>
                    <a:pt x="323" y="658"/>
                  </a:lnTo>
                  <a:lnTo>
                    <a:pt x="323" y="658"/>
                  </a:lnTo>
                  <a:lnTo>
                    <a:pt x="327" y="652"/>
                  </a:lnTo>
                  <a:lnTo>
                    <a:pt x="332" y="645"/>
                  </a:lnTo>
                  <a:lnTo>
                    <a:pt x="345" y="635"/>
                  </a:lnTo>
                  <a:lnTo>
                    <a:pt x="357" y="626"/>
                  </a:lnTo>
                  <a:lnTo>
                    <a:pt x="368" y="624"/>
                  </a:lnTo>
                  <a:lnTo>
                    <a:pt x="368" y="624"/>
                  </a:lnTo>
                  <a:lnTo>
                    <a:pt x="376" y="626"/>
                  </a:lnTo>
                  <a:lnTo>
                    <a:pt x="385" y="633"/>
                  </a:lnTo>
                  <a:lnTo>
                    <a:pt x="394" y="641"/>
                  </a:lnTo>
                  <a:lnTo>
                    <a:pt x="398" y="654"/>
                  </a:lnTo>
                  <a:lnTo>
                    <a:pt x="398" y="654"/>
                  </a:lnTo>
                  <a:lnTo>
                    <a:pt x="402" y="660"/>
                  </a:lnTo>
                  <a:lnTo>
                    <a:pt x="406" y="664"/>
                  </a:lnTo>
                  <a:lnTo>
                    <a:pt x="411" y="669"/>
                  </a:lnTo>
                  <a:lnTo>
                    <a:pt x="419" y="671"/>
                  </a:lnTo>
                  <a:lnTo>
                    <a:pt x="425" y="673"/>
                  </a:lnTo>
                  <a:lnTo>
                    <a:pt x="434" y="673"/>
                  </a:lnTo>
                  <a:lnTo>
                    <a:pt x="442" y="673"/>
                  </a:lnTo>
                  <a:lnTo>
                    <a:pt x="451" y="671"/>
                  </a:lnTo>
                  <a:lnTo>
                    <a:pt x="451" y="671"/>
                  </a:lnTo>
                  <a:lnTo>
                    <a:pt x="460" y="667"/>
                  </a:lnTo>
                  <a:lnTo>
                    <a:pt x="468" y="662"/>
                  </a:lnTo>
                  <a:lnTo>
                    <a:pt x="474" y="656"/>
                  </a:lnTo>
                  <a:lnTo>
                    <a:pt x="479" y="652"/>
                  </a:lnTo>
                  <a:lnTo>
                    <a:pt x="483" y="643"/>
                  </a:lnTo>
                  <a:lnTo>
                    <a:pt x="485" y="637"/>
                  </a:lnTo>
                  <a:lnTo>
                    <a:pt x="485" y="630"/>
                  </a:lnTo>
                  <a:lnTo>
                    <a:pt x="485" y="624"/>
                  </a:lnTo>
                  <a:lnTo>
                    <a:pt x="485" y="624"/>
                  </a:lnTo>
                  <a:lnTo>
                    <a:pt x="483" y="618"/>
                  </a:lnTo>
                  <a:lnTo>
                    <a:pt x="485" y="609"/>
                  </a:lnTo>
                  <a:lnTo>
                    <a:pt x="489" y="594"/>
                  </a:lnTo>
                  <a:lnTo>
                    <a:pt x="498" y="581"/>
                  </a:lnTo>
                  <a:lnTo>
                    <a:pt x="506" y="573"/>
                  </a:lnTo>
                  <a:lnTo>
                    <a:pt x="506" y="573"/>
                  </a:lnTo>
                  <a:lnTo>
                    <a:pt x="515" y="571"/>
                  </a:lnTo>
                  <a:lnTo>
                    <a:pt x="523" y="571"/>
                  </a:lnTo>
                  <a:lnTo>
                    <a:pt x="536" y="575"/>
                  </a:lnTo>
                  <a:lnTo>
                    <a:pt x="547" y="584"/>
                  </a:lnTo>
                  <a:lnTo>
                    <a:pt x="547" y="584"/>
                  </a:lnTo>
                  <a:lnTo>
                    <a:pt x="553" y="588"/>
                  </a:lnTo>
                  <a:lnTo>
                    <a:pt x="560" y="590"/>
                  </a:lnTo>
                  <a:lnTo>
                    <a:pt x="566" y="590"/>
                  </a:lnTo>
                  <a:lnTo>
                    <a:pt x="572" y="588"/>
                  </a:lnTo>
                  <a:lnTo>
                    <a:pt x="581" y="586"/>
                  </a:lnTo>
                  <a:lnTo>
                    <a:pt x="587" y="581"/>
                  </a:lnTo>
                  <a:lnTo>
                    <a:pt x="596" y="577"/>
                  </a:lnTo>
                  <a:lnTo>
                    <a:pt x="602" y="571"/>
                  </a:lnTo>
                  <a:lnTo>
                    <a:pt x="602" y="571"/>
                  </a:lnTo>
                  <a:lnTo>
                    <a:pt x="606" y="564"/>
                  </a:lnTo>
                  <a:lnTo>
                    <a:pt x="611" y="556"/>
                  </a:lnTo>
                  <a:lnTo>
                    <a:pt x="615" y="547"/>
                  </a:lnTo>
                  <a:lnTo>
                    <a:pt x="615" y="541"/>
                  </a:lnTo>
                  <a:lnTo>
                    <a:pt x="615" y="532"/>
                  </a:lnTo>
                  <a:lnTo>
                    <a:pt x="615" y="526"/>
                  </a:lnTo>
                  <a:lnTo>
                    <a:pt x="611" y="520"/>
                  </a:lnTo>
                  <a:lnTo>
                    <a:pt x="606" y="515"/>
                  </a:lnTo>
                  <a:lnTo>
                    <a:pt x="606" y="515"/>
                  </a:lnTo>
                  <a:lnTo>
                    <a:pt x="602" y="509"/>
                  </a:lnTo>
                  <a:lnTo>
                    <a:pt x="600" y="503"/>
                  </a:lnTo>
                  <a:lnTo>
                    <a:pt x="596" y="486"/>
                  </a:lnTo>
                  <a:lnTo>
                    <a:pt x="598" y="471"/>
                  </a:lnTo>
                  <a:lnTo>
                    <a:pt x="600" y="460"/>
                  </a:lnTo>
                  <a:lnTo>
                    <a:pt x="600" y="460"/>
                  </a:lnTo>
                  <a:lnTo>
                    <a:pt x="606" y="454"/>
                  </a:lnTo>
                  <a:lnTo>
                    <a:pt x="615" y="449"/>
                  </a:lnTo>
                  <a:lnTo>
                    <a:pt x="628" y="447"/>
                  </a:lnTo>
                  <a:lnTo>
                    <a:pt x="641" y="447"/>
                  </a:lnTo>
                  <a:lnTo>
                    <a:pt x="641" y="447"/>
                  </a:lnTo>
                  <a:lnTo>
                    <a:pt x="647" y="449"/>
                  </a:lnTo>
                  <a:lnTo>
                    <a:pt x="653" y="447"/>
                  </a:lnTo>
                  <a:lnTo>
                    <a:pt x="660" y="445"/>
                  </a:lnTo>
                  <a:lnTo>
                    <a:pt x="666" y="439"/>
                  </a:lnTo>
                  <a:lnTo>
                    <a:pt x="670" y="435"/>
                  </a:lnTo>
                  <a:lnTo>
                    <a:pt x="675" y="426"/>
                  </a:lnTo>
                  <a:lnTo>
                    <a:pt x="679" y="420"/>
                  </a:lnTo>
                  <a:lnTo>
                    <a:pt x="681" y="411"/>
                  </a:lnTo>
                  <a:lnTo>
                    <a:pt x="681" y="411"/>
                  </a:lnTo>
                  <a:lnTo>
                    <a:pt x="683" y="400"/>
                  </a:lnTo>
                  <a:lnTo>
                    <a:pt x="683" y="392"/>
                  </a:lnTo>
                  <a:lnTo>
                    <a:pt x="681" y="383"/>
                  </a:lnTo>
                  <a:lnTo>
                    <a:pt x="679" y="377"/>
                  </a:lnTo>
                  <a:lnTo>
                    <a:pt x="675" y="371"/>
                  </a:lnTo>
                  <a:lnTo>
                    <a:pt x="670" y="364"/>
                  </a:lnTo>
                  <a:lnTo>
                    <a:pt x="664" y="360"/>
                  </a:lnTo>
                  <a:lnTo>
                    <a:pt x="658" y="358"/>
                  </a:lnTo>
                  <a:lnTo>
                    <a:pt x="658" y="358"/>
                  </a:lnTo>
                  <a:lnTo>
                    <a:pt x="651" y="356"/>
                  </a:lnTo>
                  <a:lnTo>
                    <a:pt x="645" y="351"/>
                  </a:lnTo>
                  <a:lnTo>
                    <a:pt x="634" y="339"/>
                  </a:lnTo>
                  <a:lnTo>
                    <a:pt x="628" y="324"/>
                  </a:lnTo>
                  <a:lnTo>
                    <a:pt x="623" y="313"/>
                  </a:lnTo>
                  <a:lnTo>
                    <a:pt x="623" y="313"/>
                  </a:lnTo>
                  <a:lnTo>
                    <a:pt x="626" y="307"/>
                  </a:lnTo>
                  <a:lnTo>
                    <a:pt x="632" y="298"/>
                  </a:lnTo>
                  <a:lnTo>
                    <a:pt x="641" y="290"/>
                  </a:lnTo>
                  <a:lnTo>
                    <a:pt x="653" y="285"/>
                  </a:lnTo>
                  <a:lnTo>
                    <a:pt x="653" y="285"/>
                  </a:lnTo>
                  <a:lnTo>
                    <a:pt x="660" y="281"/>
                  </a:lnTo>
                  <a:lnTo>
                    <a:pt x="664" y="277"/>
                  </a:lnTo>
                  <a:lnTo>
                    <a:pt x="668" y="271"/>
                  </a:lnTo>
                  <a:lnTo>
                    <a:pt x="672" y="264"/>
                  </a:lnTo>
                  <a:lnTo>
                    <a:pt x="672" y="256"/>
                  </a:lnTo>
                  <a:lnTo>
                    <a:pt x="675" y="249"/>
                  </a:lnTo>
                  <a:lnTo>
                    <a:pt x="672" y="239"/>
                  </a:lnTo>
                  <a:lnTo>
                    <a:pt x="670" y="230"/>
                  </a:lnTo>
                  <a:lnTo>
                    <a:pt x="670" y="230"/>
                  </a:lnTo>
                  <a:lnTo>
                    <a:pt x="666" y="222"/>
                  </a:lnTo>
                  <a:lnTo>
                    <a:pt x="662" y="215"/>
                  </a:lnTo>
                  <a:lnTo>
                    <a:pt x="658" y="209"/>
                  </a:lnTo>
                  <a:lnTo>
                    <a:pt x="651" y="202"/>
                  </a:lnTo>
                  <a:lnTo>
                    <a:pt x="645" y="200"/>
                  </a:lnTo>
                  <a:lnTo>
                    <a:pt x="638" y="198"/>
                  </a:lnTo>
                  <a:lnTo>
                    <a:pt x="632" y="196"/>
                  </a:lnTo>
                  <a:lnTo>
                    <a:pt x="626" y="198"/>
                  </a:lnTo>
                  <a:lnTo>
                    <a:pt x="626" y="198"/>
                  </a:lnTo>
                  <a:lnTo>
                    <a:pt x="617" y="198"/>
                  </a:lnTo>
                  <a:lnTo>
                    <a:pt x="611" y="198"/>
                  </a:lnTo>
                  <a:lnTo>
                    <a:pt x="594" y="192"/>
                  </a:lnTo>
                  <a:lnTo>
                    <a:pt x="581" y="183"/>
                  </a:lnTo>
                  <a:lnTo>
                    <a:pt x="572" y="177"/>
                  </a:lnTo>
                  <a:lnTo>
                    <a:pt x="572" y="177"/>
                  </a:lnTo>
                  <a:lnTo>
                    <a:pt x="570" y="168"/>
                  </a:lnTo>
                  <a:lnTo>
                    <a:pt x="572" y="158"/>
                  </a:lnTo>
                  <a:lnTo>
                    <a:pt x="577" y="147"/>
                  </a:lnTo>
                  <a:lnTo>
                    <a:pt x="583" y="136"/>
                  </a:lnTo>
                  <a:lnTo>
                    <a:pt x="583" y="136"/>
                  </a:lnTo>
                  <a:lnTo>
                    <a:pt x="587" y="130"/>
                  </a:lnTo>
                  <a:lnTo>
                    <a:pt x="589" y="124"/>
                  </a:lnTo>
                  <a:lnTo>
                    <a:pt x="589" y="117"/>
                  </a:lnTo>
                  <a:lnTo>
                    <a:pt x="589" y="109"/>
                  </a:lnTo>
                  <a:lnTo>
                    <a:pt x="587" y="102"/>
                  </a:lnTo>
                  <a:lnTo>
                    <a:pt x="583" y="94"/>
                  </a:lnTo>
                  <a:lnTo>
                    <a:pt x="579" y="87"/>
                  </a:lnTo>
                  <a:lnTo>
                    <a:pt x="570" y="81"/>
                  </a:lnTo>
                  <a:lnTo>
                    <a:pt x="570" y="81"/>
                  </a:lnTo>
                  <a:lnTo>
                    <a:pt x="564" y="75"/>
                  </a:lnTo>
                  <a:lnTo>
                    <a:pt x="555" y="70"/>
                  </a:lnTo>
                  <a:lnTo>
                    <a:pt x="549" y="68"/>
                  </a:lnTo>
                  <a:lnTo>
                    <a:pt x="540" y="66"/>
                  </a:lnTo>
                  <a:lnTo>
                    <a:pt x="534" y="66"/>
                  </a:lnTo>
                  <a:lnTo>
                    <a:pt x="526" y="68"/>
                  </a:lnTo>
                  <a:lnTo>
                    <a:pt x="521" y="70"/>
                  </a:lnTo>
                  <a:lnTo>
                    <a:pt x="515" y="75"/>
                  </a:lnTo>
                  <a:lnTo>
                    <a:pt x="515" y="75"/>
                  </a:lnTo>
                  <a:lnTo>
                    <a:pt x="511" y="81"/>
                  </a:lnTo>
                  <a:lnTo>
                    <a:pt x="502" y="83"/>
                  </a:lnTo>
                  <a:lnTo>
                    <a:pt x="487" y="85"/>
                  </a:lnTo>
                  <a:lnTo>
                    <a:pt x="470" y="85"/>
                  </a:lnTo>
                  <a:lnTo>
                    <a:pt x="460" y="83"/>
                  </a:lnTo>
                  <a:lnTo>
                    <a:pt x="460" y="83"/>
                  </a:lnTo>
                  <a:lnTo>
                    <a:pt x="453" y="77"/>
                  </a:lnTo>
                  <a:lnTo>
                    <a:pt x="449" y="68"/>
                  </a:lnTo>
                  <a:lnTo>
                    <a:pt x="447" y="56"/>
                  </a:lnTo>
                  <a:lnTo>
                    <a:pt x="449" y="43"/>
                  </a:lnTo>
                  <a:lnTo>
                    <a:pt x="449" y="43"/>
                  </a:lnTo>
                  <a:lnTo>
                    <a:pt x="449" y="36"/>
                  </a:lnTo>
                  <a:lnTo>
                    <a:pt x="447" y="30"/>
                  </a:lnTo>
                  <a:lnTo>
                    <a:pt x="445" y="24"/>
                  </a:lnTo>
                  <a:lnTo>
                    <a:pt x="440" y="17"/>
                  </a:lnTo>
                  <a:lnTo>
                    <a:pt x="434" y="11"/>
                  </a:lnTo>
                  <a:lnTo>
                    <a:pt x="428" y="7"/>
                  </a:lnTo>
                  <a:lnTo>
                    <a:pt x="419" y="4"/>
                  </a:lnTo>
                  <a:lnTo>
                    <a:pt x="411" y="0"/>
                  </a:lnTo>
                  <a:lnTo>
                    <a:pt x="411" y="0"/>
                  </a:lnTo>
                  <a:lnTo>
                    <a:pt x="402" y="0"/>
                  </a:lnTo>
                  <a:lnTo>
                    <a:pt x="394" y="0"/>
                  </a:lnTo>
                  <a:lnTo>
                    <a:pt x="385" y="2"/>
                  </a:lnTo>
                  <a:lnTo>
                    <a:pt x="376" y="4"/>
                  </a:lnTo>
                  <a:lnTo>
                    <a:pt x="370" y="9"/>
                  </a:lnTo>
                  <a:lnTo>
                    <a:pt x="366" y="13"/>
                  </a:lnTo>
                  <a:lnTo>
                    <a:pt x="362" y="17"/>
                  </a:lnTo>
                  <a:lnTo>
                    <a:pt x="359" y="24"/>
                  </a:lnTo>
                  <a:lnTo>
                    <a:pt x="359" y="24"/>
                  </a:lnTo>
                  <a:close/>
                  <a:moveTo>
                    <a:pt x="536" y="381"/>
                  </a:moveTo>
                  <a:lnTo>
                    <a:pt x="536" y="381"/>
                  </a:lnTo>
                  <a:lnTo>
                    <a:pt x="532" y="400"/>
                  </a:lnTo>
                  <a:lnTo>
                    <a:pt x="526" y="420"/>
                  </a:lnTo>
                  <a:lnTo>
                    <a:pt x="517" y="437"/>
                  </a:lnTo>
                  <a:lnTo>
                    <a:pt x="506" y="454"/>
                  </a:lnTo>
                  <a:lnTo>
                    <a:pt x="494" y="469"/>
                  </a:lnTo>
                  <a:lnTo>
                    <a:pt x="481" y="483"/>
                  </a:lnTo>
                  <a:lnTo>
                    <a:pt x="468" y="496"/>
                  </a:lnTo>
                  <a:lnTo>
                    <a:pt x="451" y="507"/>
                  </a:lnTo>
                  <a:lnTo>
                    <a:pt x="436" y="518"/>
                  </a:lnTo>
                  <a:lnTo>
                    <a:pt x="417" y="526"/>
                  </a:lnTo>
                  <a:lnTo>
                    <a:pt x="400" y="532"/>
                  </a:lnTo>
                  <a:lnTo>
                    <a:pt x="381" y="537"/>
                  </a:lnTo>
                  <a:lnTo>
                    <a:pt x="362" y="539"/>
                  </a:lnTo>
                  <a:lnTo>
                    <a:pt x="342" y="541"/>
                  </a:lnTo>
                  <a:lnTo>
                    <a:pt x="321" y="539"/>
                  </a:lnTo>
                  <a:lnTo>
                    <a:pt x="302" y="537"/>
                  </a:lnTo>
                  <a:lnTo>
                    <a:pt x="302" y="537"/>
                  </a:lnTo>
                  <a:lnTo>
                    <a:pt x="283" y="530"/>
                  </a:lnTo>
                  <a:lnTo>
                    <a:pt x="264" y="524"/>
                  </a:lnTo>
                  <a:lnTo>
                    <a:pt x="247" y="515"/>
                  </a:lnTo>
                  <a:lnTo>
                    <a:pt x="230" y="505"/>
                  </a:lnTo>
                  <a:lnTo>
                    <a:pt x="215" y="494"/>
                  </a:lnTo>
                  <a:lnTo>
                    <a:pt x="200" y="481"/>
                  </a:lnTo>
                  <a:lnTo>
                    <a:pt x="187" y="466"/>
                  </a:lnTo>
                  <a:lnTo>
                    <a:pt x="176" y="452"/>
                  </a:lnTo>
                  <a:lnTo>
                    <a:pt x="166" y="435"/>
                  </a:lnTo>
                  <a:lnTo>
                    <a:pt x="157" y="417"/>
                  </a:lnTo>
                  <a:lnTo>
                    <a:pt x="151" y="400"/>
                  </a:lnTo>
                  <a:lnTo>
                    <a:pt x="146" y="381"/>
                  </a:lnTo>
                  <a:lnTo>
                    <a:pt x="142" y="362"/>
                  </a:lnTo>
                  <a:lnTo>
                    <a:pt x="142" y="341"/>
                  </a:lnTo>
                  <a:lnTo>
                    <a:pt x="142" y="322"/>
                  </a:lnTo>
                  <a:lnTo>
                    <a:pt x="146" y="303"/>
                  </a:lnTo>
                  <a:lnTo>
                    <a:pt x="146" y="303"/>
                  </a:lnTo>
                  <a:lnTo>
                    <a:pt x="151" y="281"/>
                  </a:lnTo>
                  <a:lnTo>
                    <a:pt x="157" y="262"/>
                  </a:lnTo>
                  <a:lnTo>
                    <a:pt x="168" y="245"/>
                  </a:lnTo>
                  <a:lnTo>
                    <a:pt x="176" y="228"/>
                  </a:lnTo>
                  <a:lnTo>
                    <a:pt x="189" y="213"/>
                  </a:lnTo>
                  <a:lnTo>
                    <a:pt x="202" y="198"/>
                  </a:lnTo>
                  <a:lnTo>
                    <a:pt x="217" y="185"/>
                  </a:lnTo>
                  <a:lnTo>
                    <a:pt x="232" y="175"/>
                  </a:lnTo>
                  <a:lnTo>
                    <a:pt x="249" y="166"/>
                  </a:lnTo>
                  <a:lnTo>
                    <a:pt x="266" y="158"/>
                  </a:lnTo>
                  <a:lnTo>
                    <a:pt x="283" y="151"/>
                  </a:lnTo>
                  <a:lnTo>
                    <a:pt x="302" y="145"/>
                  </a:lnTo>
                  <a:lnTo>
                    <a:pt x="321" y="143"/>
                  </a:lnTo>
                  <a:lnTo>
                    <a:pt x="340" y="143"/>
                  </a:lnTo>
                  <a:lnTo>
                    <a:pt x="362" y="143"/>
                  </a:lnTo>
                  <a:lnTo>
                    <a:pt x="381" y="145"/>
                  </a:lnTo>
                  <a:lnTo>
                    <a:pt x="381" y="145"/>
                  </a:lnTo>
                  <a:lnTo>
                    <a:pt x="400" y="151"/>
                  </a:lnTo>
                  <a:lnTo>
                    <a:pt x="419" y="158"/>
                  </a:lnTo>
                  <a:lnTo>
                    <a:pt x="438" y="166"/>
                  </a:lnTo>
                  <a:lnTo>
                    <a:pt x="453" y="177"/>
                  </a:lnTo>
                  <a:lnTo>
                    <a:pt x="470" y="188"/>
                  </a:lnTo>
                  <a:lnTo>
                    <a:pt x="483" y="200"/>
                  </a:lnTo>
                  <a:lnTo>
                    <a:pt x="496" y="215"/>
                  </a:lnTo>
                  <a:lnTo>
                    <a:pt x="508" y="230"/>
                  </a:lnTo>
                  <a:lnTo>
                    <a:pt x="517" y="247"/>
                  </a:lnTo>
                  <a:lnTo>
                    <a:pt x="526" y="264"/>
                  </a:lnTo>
                  <a:lnTo>
                    <a:pt x="532" y="283"/>
                  </a:lnTo>
                  <a:lnTo>
                    <a:pt x="536" y="303"/>
                  </a:lnTo>
                  <a:lnTo>
                    <a:pt x="540" y="322"/>
                  </a:lnTo>
                  <a:lnTo>
                    <a:pt x="540" y="341"/>
                  </a:lnTo>
                  <a:lnTo>
                    <a:pt x="540" y="360"/>
                  </a:lnTo>
                  <a:lnTo>
                    <a:pt x="536" y="381"/>
                  </a:lnTo>
                  <a:lnTo>
                    <a:pt x="536" y="38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28"/>
            <p:cNvSpPr/>
            <p:nvPr/>
          </p:nvSpPr>
          <p:spPr bwMode="auto">
            <a:xfrm>
              <a:off x="8258175" y="3565525"/>
              <a:ext cx="446087" cy="446087"/>
            </a:xfrm>
            <a:custGeom>
              <a:avLst/>
              <a:gdLst>
                <a:gd name="T0" fmla="*/ 172 w 281"/>
                <a:gd name="T1" fmla="*/ 5 h 281"/>
                <a:gd name="T2" fmla="*/ 200 w 281"/>
                <a:gd name="T3" fmla="*/ 13 h 281"/>
                <a:gd name="T4" fmla="*/ 223 w 281"/>
                <a:gd name="T5" fmla="*/ 28 h 281"/>
                <a:gd name="T6" fmla="*/ 243 w 281"/>
                <a:gd name="T7" fmla="*/ 47 h 281"/>
                <a:gd name="T8" fmla="*/ 260 w 281"/>
                <a:gd name="T9" fmla="*/ 68 h 281"/>
                <a:gd name="T10" fmla="*/ 270 w 281"/>
                <a:gd name="T11" fmla="*/ 92 h 281"/>
                <a:gd name="T12" fmla="*/ 279 w 281"/>
                <a:gd name="T13" fmla="*/ 117 h 281"/>
                <a:gd name="T14" fmla="*/ 281 w 281"/>
                <a:gd name="T15" fmla="*/ 145 h 281"/>
                <a:gd name="T16" fmla="*/ 277 w 281"/>
                <a:gd name="T17" fmla="*/ 175 h 281"/>
                <a:gd name="T18" fmla="*/ 272 w 281"/>
                <a:gd name="T19" fmla="*/ 188 h 281"/>
                <a:gd name="T20" fmla="*/ 260 w 281"/>
                <a:gd name="T21" fmla="*/ 213 h 281"/>
                <a:gd name="T22" fmla="*/ 245 w 281"/>
                <a:gd name="T23" fmla="*/ 235 h 281"/>
                <a:gd name="T24" fmla="*/ 223 w 281"/>
                <a:gd name="T25" fmla="*/ 254 h 281"/>
                <a:gd name="T26" fmla="*/ 200 w 281"/>
                <a:gd name="T27" fmla="*/ 266 h 281"/>
                <a:gd name="T28" fmla="*/ 177 w 281"/>
                <a:gd name="T29" fmla="*/ 277 h 281"/>
                <a:gd name="T30" fmla="*/ 149 w 281"/>
                <a:gd name="T31" fmla="*/ 281 h 281"/>
                <a:gd name="T32" fmla="*/ 121 w 281"/>
                <a:gd name="T33" fmla="*/ 281 h 281"/>
                <a:gd name="T34" fmla="*/ 106 w 281"/>
                <a:gd name="T35" fmla="*/ 277 h 281"/>
                <a:gd name="T36" fmla="*/ 79 w 281"/>
                <a:gd name="T37" fmla="*/ 269 h 281"/>
                <a:gd name="T38" fmla="*/ 55 w 281"/>
                <a:gd name="T39" fmla="*/ 254 h 281"/>
                <a:gd name="T40" fmla="*/ 36 w 281"/>
                <a:gd name="T41" fmla="*/ 237 h 281"/>
                <a:gd name="T42" fmla="*/ 19 w 281"/>
                <a:gd name="T43" fmla="*/ 215 h 281"/>
                <a:gd name="T44" fmla="*/ 8 w 281"/>
                <a:gd name="T45" fmla="*/ 190 h 281"/>
                <a:gd name="T46" fmla="*/ 0 w 281"/>
                <a:gd name="T47" fmla="*/ 164 h 281"/>
                <a:gd name="T48" fmla="*/ 0 w 281"/>
                <a:gd name="T49" fmla="*/ 137 h 281"/>
                <a:gd name="T50" fmla="*/ 2 w 281"/>
                <a:gd name="T51" fmla="*/ 109 h 281"/>
                <a:gd name="T52" fmla="*/ 6 w 281"/>
                <a:gd name="T53" fmla="*/ 94 h 281"/>
                <a:gd name="T54" fmla="*/ 19 w 281"/>
                <a:gd name="T55" fmla="*/ 68 h 281"/>
                <a:gd name="T56" fmla="*/ 36 w 281"/>
                <a:gd name="T57" fmla="*/ 47 h 281"/>
                <a:gd name="T58" fmla="*/ 55 w 281"/>
                <a:gd name="T59" fmla="*/ 28 h 281"/>
                <a:gd name="T60" fmla="*/ 79 w 281"/>
                <a:gd name="T61" fmla="*/ 15 h 281"/>
                <a:gd name="T62" fmla="*/ 104 w 281"/>
                <a:gd name="T63" fmla="*/ 5 h 281"/>
                <a:gd name="T64" fmla="*/ 130 w 281"/>
                <a:gd name="T65" fmla="*/ 0 h 281"/>
                <a:gd name="T66" fmla="*/ 157 w 281"/>
                <a:gd name="T67" fmla="*/ 2 h 281"/>
                <a:gd name="T68" fmla="*/ 172 w 281"/>
                <a:gd name="T69" fmla="*/ 5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81" h="281">
                  <a:moveTo>
                    <a:pt x="172" y="5"/>
                  </a:moveTo>
                  <a:lnTo>
                    <a:pt x="172" y="5"/>
                  </a:lnTo>
                  <a:lnTo>
                    <a:pt x="187" y="9"/>
                  </a:lnTo>
                  <a:lnTo>
                    <a:pt x="200" y="13"/>
                  </a:lnTo>
                  <a:lnTo>
                    <a:pt x="211" y="19"/>
                  </a:lnTo>
                  <a:lnTo>
                    <a:pt x="223" y="28"/>
                  </a:lnTo>
                  <a:lnTo>
                    <a:pt x="234" y="37"/>
                  </a:lnTo>
                  <a:lnTo>
                    <a:pt x="243" y="47"/>
                  </a:lnTo>
                  <a:lnTo>
                    <a:pt x="251" y="56"/>
                  </a:lnTo>
                  <a:lnTo>
                    <a:pt x="260" y="68"/>
                  </a:lnTo>
                  <a:lnTo>
                    <a:pt x="266" y="79"/>
                  </a:lnTo>
                  <a:lnTo>
                    <a:pt x="270" y="92"/>
                  </a:lnTo>
                  <a:lnTo>
                    <a:pt x="275" y="105"/>
                  </a:lnTo>
                  <a:lnTo>
                    <a:pt x="279" y="117"/>
                  </a:lnTo>
                  <a:lnTo>
                    <a:pt x="279" y="132"/>
                  </a:lnTo>
                  <a:lnTo>
                    <a:pt x="281" y="145"/>
                  </a:lnTo>
                  <a:lnTo>
                    <a:pt x="279" y="160"/>
                  </a:lnTo>
                  <a:lnTo>
                    <a:pt x="277" y="175"/>
                  </a:lnTo>
                  <a:lnTo>
                    <a:pt x="277" y="175"/>
                  </a:lnTo>
                  <a:lnTo>
                    <a:pt x="272" y="188"/>
                  </a:lnTo>
                  <a:lnTo>
                    <a:pt x="266" y="200"/>
                  </a:lnTo>
                  <a:lnTo>
                    <a:pt x="260" y="213"/>
                  </a:lnTo>
                  <a:lnTo>
                    <a:pt x="253" y="224"/>
                  </a:lnTo>
                  <a:lnTo>
                    <a:pt x="245" y="235"/>
                  </a:lnTo>
                  <a:lnTo>
                    <a:pt x="234" y="245"/>
                  </a:lnTo>
                  <a:lnTo>
                    <a:pt x="223" y="254"/>
                  </a:lnTo>
                  <a:lnTo>
                    <a:pt x="213" y="260"/>
                  </a:lnTo>
                  <a:lnTo>
                    <a:pt x="200" y="266"/>
                  </a:lnTo>
                  <a:lnTo>
                    <a:pt x="189" y="273"/>
                  </a:lnTo>
                  <a:lnTo>
                    <a:pt x="177" y="277"/>
                  </a:lnTo>
                  <a:lnTo>
                    <a:pt x="162" y="279"/>
                  </a:lnTo>
                  <a:lnTo>
                    <a:pt x="149" y="281"/>
                  </a:lnTo>
                  <a:lnTo>
                    <a:pt x="134" y="281"/>
                  </a:lnTo>
                  <a:lnTo>
                    <a:pt x="121" y="281"/>
                  </a:lnTo>
                  <a:lnTo>
                    <a:pt x="106" y="277"/>
                  </a:lnTo>
                  <a:lnTo>
                    <a:pt x="106" y="277"/>
                  </a:lnTo>
                  <a:lnTo>
                    <a:pt x="94" y="273"/>
                  </a:lnTo>
                  <a:lnTo>
                    <a:pt x="79" y="269"/>
                  </a:lnTo>
                  <a:lnTo>
                    <a:pt x="68" y="262"/>
                  </a:lnTo>
                  <a:lnTo>
                    <a:pt x="55" y="254"/>
                  </a:lnTo>
                  <a:lnTo>
                    <a:pt x="45" y="245"/>
                  </a:lnTo>
                  <a:lnTo>
                    <a:pt x="36" y="237"/>
                  </a:lnTo>
                  <a:lnTo>
                    <a:pt x="28" y="226"/>
                  </a:lnTo>
                  <a:lnTo>
                    <a:pt x="19" y="215"/>
                  </a:lnTo>
                  <a:lnTo>
                    <a:pt x="13" y="203"/>
                  </a:lnTo>
                  <a:lnTo>
                    <a:pt x="8" y="190"/>
                  </a:lnTo>
                  <a:lnTo>
                    <a:pt x="4" y="177"/>
                  </a:lnTo>
                  <a:lnTo>
                    <a:pt x="0" y="164"/>
                  </a:lnTo>
                  <a:lnTo>
                    <a:pt x="0" y="149"/>
                  </a:lnTo>
                  <a:lnTo>
                    <a:pt x="0" y="137"/>
                  </a:lnTo>
                  <a:lnTo>
                    <a:pt x="0" y="122"/>
                  </a:lnTo>
                  <a:lnTo>
                    <a:pt x="2" y="109"/>
                  </a:lnTo>
                  <a:lnTo>
                    <a:pt x="2" y="109"/>
                  </a:lnTo>
                  <a:lnTo>
                    <a:pt x="6" y="94"/>
                  </a:lnTo>
                  <a:lnTo>
                    <a:pt x="13" y="81"/>
                  </a:lnTo>
                  <a:lnTo>
                    <a:pt x="19" y="68"/>
                  </a:lnTo>
                  <a:lnTo>
                    <a:pt x="25" y="58"/>
                  </a:lnTo>
                  <a:lnTo>
                    <a:pt x="36" y="47"/>
                  </a:lnTo>
                  <a:lnTo>
                    <a:pt x="45" y="37"/>
                  </a:lnTo>
                  <a:lnTo>
                    <a:pt x="55" y="28"/>
                  </a:lnTo>
                  <a:lnTo>
                    <a:pt x="66" y="22"/>
                  </a:lnTo>
                  <a:lnTo>
                    <a:pt x="79" y="15"/>
                  </a:lnTo>
                  <a:lnTo>
                    <a:pt x="91" y="9"/>
                  </a:lnTo>
                  <a:lnTo>
                    <a:pt x="104" y="5"/>
                  </a:lnTo>
                  <a:lnTo>
                    <a:pt x="117" y="2"/>
                  </a:lnTo>
                  <a:lnTo>
                    <a:pt x="130" y="0"/>
                  </a:lnTo>
                  <a:lnTo>
                    <a:pt x="145" y="0"/>
                  </a:lnTo>
                  <a:lnTo>
                    <a:pt x="157" y="2"/>
                  </a:lnTo>
                  <a:lnTo>
                    <a:pt x="172" y="5"/>
                  </a:lnTo>
                  <a:lnTo>
                    <a:pt x="172" y="5"/>
                  </a:lnTo>
                  <a:close/>
                </a:path>
              </a:pathLst>
            </a:custGeom>
            <a:solidFill>
              <a:srgbClr val="C30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6" name="Freeform 50"/>
          <p:cNvSpPr>
            <a:spLocks noEditPoints="1"/>
          </p:cNvSpPr>
          <p:nvPr/>
        </p:nvSpPr>
        <p:spPr bwMode="auto">
          <a:xfrm>
            <a:off x="10509754" y="3348960"/>
            <a:ext cx="346612" cy="352225"/>
          </a:xfrm>
          <a:custGeom>
            <a:avLst/>
            <a:gdLst>
              <a:gd name="T0" fmla="*/ 109 w 494"/>
              <a:gd name="T1" fmla="*/ 0 h 502"/>
              <a:gd name="T2" fmla="*/ 97 w 494"/>
              <a:gd name="T3" fmla="*/ 0 h 502"/>
              <a:gd name="T4" fmla="*/ 65 w 494"/>
              <a:gd name="T5" fmla="*/ 10 h 502"/>
              <a:gd name="T6" fmla="*/ 31 w 494"/>
              <a:gd name="T7" fmla="*/ 36 h 502"/>
              <a:gd name="T8" fmla="*/ 10 w 494"/>
              <a:gd name="T9" fmla="*/ 74 h 502"/>
              <a:gd name="T10" fmla="*/ 0 w 494"/>
              <a:gd name="T11" fmla="*/ 122 h 502"/>
              <a:gd name="T12" fmla="*/ 0 w 494"/>
              <a:gd name="T13" fmla="*/ 233 h 502"/>
              <a:gd name="T14" fmla="*/ 6 w 494"/>
              <a:gd name="T15" fmla="*/ 271 h 502"/>
              <a:gd name="T16" fmla="*/ 20 w 494"/>
              <a:gd name="T17" fmla="*/ 303 h 502"/>
              <a:gd name="T18" fmla="*/ 39 w 494"/>
              <a:gd name="T19" fmla="*/ 329 h 502"/>
              <a:gd name="T20" fmla="*/ 67 w 494"/>
              <a:gd name="T21" fmla="*/ 347 h 502"/>
              <a:gd name="T22" fmla="*/ 43 w 494"/>
              <a:gd name="T23" fmla="*/ 414 h 502"/>
              <a:gd name="T24" fmla="*/ 18 w 494"/>
              <a:gd name="T25" fmla="*/ 502 h 502"/>
              <a:gd name="T26" fmla="*/ 386 w 494"/>
              <a:gd name="T27" fmla="*/ 355 h 502"/>
              <a:gd name="T28" fmla="*/ 396 w 494"/>
              <a:gd name="T29" fmla="*/ 355 h 502"/>
              <a:gd name="T30" fmla="*/ 428 w 494"/>
              <a:gd name="T31" fmla="*/ 345 h 502"/>
              <a:gd name="T32" fmla="*/ 462 w 494"/>
              <a:gd name="T33" fmla="*/ 319 h 502"/>
              <a:gd name="T34" fmla="*/ 484 w 494"/>
              <a:gd name="T35" fmla="*/ 281 h 502"/>
              <a:gd name="T36" fmla="*/ 494 w 494"/>
              <a:gd name="T37" fmla="*/ 233 h 502"/>
              <a:gd name="T38" fmla="*/ 494 w 494"/>
              <a:gd name="T39" fmla="*/ 122 h 502"/>
              <a:gd name="T40" fmla="*/ 484 w 494"/>
              <a:gd name="T41" fmla="*/ 74 h 502"/>
              <a:gd name="T42" fmla="*/ 462 w 494"/>
              <a:gd name="T43" fmla="*/ 36 h 502"/>
              <a:gd name="T44" fmla="*/ 428 w 494"/>
              <a:gd name="T45" fmla="*/ 10 h 502"/>
              <a:gd name="T46" fmla="*/ 396 w 494"/>
              <a:gd name="T47" fmla="*/ 0 h 502"/>
              <a:gd name="T48" fmla="*/ 386 w 494"/>
              <a:gd name="T49" fmla="*/ 0 h 502"/>
              <a:gd name="T50" fmla="*/ 290 w 494"/>
              <a:gd name="T51" fmla="*/ 229 h 502"/>
              <a:gd name="T52" fmla="*/ 284 w 494"/>
              <a:gd name="T53" fmla="*/ 245 h 502"/>
              <a:gd name="T54" fmla="*/ 267 w 494"/>
              <a:gd name="T55" fmla="*/ 251 h 502"/>
              <a:gd name="T56" fmla="*/ 121 w 494"/>
              <a:gd name="T57" fmla="*/ 251 h 502"/>
              <a:gd name="T58" fmla="*/ 103 w 494"/>
              <a:gd name="T59" fmla="*/ 245 h 502"/>
              <a:gd name="T60" fmla="*/ 95 w 494"/>
              <a:gd name="T61" fmla="*/ 229 h 502"/>
              <a:gd name="T62" fmla="*/ 95 w 494"/>
              <a:gd name="T63" fmla="*/ 211 h 502"/>
              <a:gd name="T64" fmla="*/ 103 w 494"/>
              <a:gd name="T65" fmla="*/ 197 h 502"/>
              <a:gd name="T66" fmla="*/ 121 w 494"/>
              <a:gd name="T67" fmla="*/ 191 h 502"/>
              <a:gd name="T68" fmla="*/ 267 w 494"/>
              <a:gd name="T69" fmla="*/ 191 h 502"/>
              <a:gd name="T70" fmla="*/ 284 w 494"/>
              <a:gd name="T71" fmla="*/ 197 h 502"/>
              <a:gd name="T72" fmla="*/ 290 w 494"/>
              <a:gd name="T73" fmla="*/ 211 h 502"/>
              <a:gd name="T74" fmla="*/ 398 w 494"/>
              <a:gd name="T75" fmla="*/ 135 h 502"/>
              <a:gd name="T76" fmla="*/ 396 w 494"/>
              <a:gd name="T77" fmla="*/ 145 h 502"/>
              <a:gd name="T78" fmla="*/ 384 w 494"/>
              <a:gd name="T79" fmla="*/ 155 h 502"/>
              <a:gd name="T80" fmla="*/ 121 w 494"/>
              <a:gd name="T81" fmla="*/ 157 h 502"/>
              <a:gd name="T82" fmla="*/ 111 w 494"/>
              <a:gd name="T83" fmla="*/ 155 h 502"/>
              <a:gd name="T84" fmla="*/ 97 w 494"/>
              <a:gd name="T85" fmla="*/ 145 h 502"/>
              <a:gd name="T86" fmla="*/ 95 w 494"/>
              <a:gd name="T87" fmla="*/ 120 h 502"/>
              <a:gd name="T88" fmla="*/ 97 w 494"/>
              <a:gd name="T89" fmla="*/ 110 h 502"/>
              <a:gd name="T90" fmla="*/ 111 w 494"/>
              <a:gd name="T91" fmla="*/ 100 h 502"/>
              <a:gd name="T92" fmla="*/ 374 w 494"/>
              <a:gd name="T93" fmla="*/ 98 h 502"/>
              <a:gd name="T94" fmla="*/ 384 w 494"/>
              <a:gd name="T95" fmla="*/ 100 h 502"/>
              <a:gd name="T96" fmla="*/ 396 w 494"/>
              <a:gd name="T97" fmla="*/ 110 h 502"/>
              <a:gd name="T98" fmla="*/ 398 w 494"/>
              <a:gd name="T99" fmla="*/ 135 h 5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494" h="502">
                <a:moveTo>
                  <a:pt x="386" y="0"/>
                </a:moveTo>
                <a:lnTo>
                  <a:pt x="109" y="0"/>
                </a:lnTo>
                <a:lnTo>
                  <a:pt x="109" y="0"/>
                </a:lnTo>
                <a:lnTo>
                  <a:pt x="97" y="0"/>
                </a:lnTo>
                <a:lnTo>
                  <a:pt x="87" y="2"/>
                </a:lnTo>
                <a:lnTo>
                  <a:pt x="65" y="10"/>
                </a:lnTo>
                <a:lnTo>
                  <a:pt x="47" y="20"/>
                </a:lnTo>
                <a:lnTo>
                  <a:pt x="31" y="36"/>
                </a:lnTo>
                <a:lnTo>
                  <a:pt x="20" y="54"/>
                </a:lnTo>
                <a:lnTo>
                  <a:pt x="10" y="74"/>
                </a:lnTo>
                <a:lnTo>
                  <a:pt x="2" y="96"/>
                </a:lnTo>
                <a:lnTo>
                  <a:pt x="0" y="122"/>
                </a:lnTo>
                <a:lnTo>
                  <a:pt x="0" y="233"/>
                </a:lnTo>
                <a:lnTo>
                  <a:pt x="0" y="233"/>
                </a:lnTo>
                <a:lnTo>
                  <a:pt x="2" y="253"/>
                </a:lnTo>
                <a:lnTo>
                  <a:pt x="6" y="271"/>
                </a:lnTo>
                <a:lnTo>
                  <a:pt x="12" y="287"/>
                </a:lnTo>
                <a:lnTo>
                  <a:pt x="20" y="303"/>
                </a:lnTo>
                <a:lnTo>
                  <a:pt x="30" y="317"/>
                </a:lnTo>
                <a:lnTo>
                  <a:pt x="39" y="329"/>
                </a:lnTo>
                <a:lnTo>
                  <a:pt x="53" y="339"/>
                </a:lnTo>
                <a:lnTo>
                  <a:pt x="67" y="347"/>
                </a:lnTo>
                <a:lnTo>
                  <a:pt x="67" y="347"/>
                </a:lnTo>
                <a:lnTo>
                  <a:pt x="43" y="414"/>
                </a:lnTo>
                <a:lnTo>
                  <a:pt x="30" y="462"/>
                </a:lnTo>
                <a:lnTo>
                  <a:pt x="18" y="502"/>
                </a:lnTo>
                <a:lnTo>
                  <a:pt x="273" y="355"/>
                </a:lnTo>
                <a:lnTo>
                  <a:pt x="386" y="355"/>
                </a:lnTo>
                <a:lnTo>
                  <a:pt x="386" y="355"/>
                </a:lnTo>
                <a:lnTo>
                  <a:pt x="396" y="355"/>
                </a:lnTo>
                <a:lnTo>
                  <a:pt x="406" y="353"/>
                </a:lnTo>
                <a:lnTo>
                  <a:pt x="428" y="345"/>
                </a:lnTo>
                <a:lnTo>
                  <a:pt x="446" y="335"/>
                </a:lnTo>
                <a:lnTo>
                  <a:pt x="462" y="319"/>
                </a:lnTo>
                <a:lnTo>
                  <a:pt x="474" y="301"/>
                </a:lnTo>
                <a:lnTo>
                  <a:pt x="484" y="281"/>
                </a:lnTo>
                <a:lnTo>
                  <a:pt x="492" y="259"/>
                </a:lnTo>
                <a:lnTo>
                  <a:pt x="494" y="233"/>
                </a:lnTo>
                <a:lnTo>
                  <a:pt x="494" y="122"/>
                </a:lnTo>
                <a:lnTo>
                  <a:pt x="494" y="122"/>
                </a:lnTo>
                <a:lnTo>
                  <a:pt x="492" y="96"/>
                </a:lnTo>
                <a:lnTo>
                  <a:pt x="484" y="74"/>
                </a:lnTo>
                <a:lnTo>
                  <a:pt x="474" y="54"/>
                </a:lnTo>
                <a:lnTo>
                  <a:pt x="462" y="36"/>
                </a:lnTo>
                <a:lnTo>
                  <a:pt x="446" y="20"/>
                </a:lnTo>
                <a:lnTo>
                  <a:pt x="428" y="10"/>
                </a:lnTo>
                <a:lnTo>
                  <a:pt x="406" y="2"/>
                </a:lnTo>
                <a:lnTo>
                  <a:pt x="396" y="0"/>
                </a:lnTo>
                <a:lnTo>
                  <a:pt x="386" y="0"/>
                </a:lnTo>
                <a:lnTo>
                  <a:pt x="386" y="0"/>
                </a:lnTo>
                <a:close/>
                <a:moveTo>
                  <a:pt x="290" y="229"/>
                </a:moveTo>
                <a:lnTo>
                  <a:pt x="290" y="229"/>
                </a:lnTo>
                <a:lnTo>
                  <a:pt x="288" y="237"/>
                </a:lnTo>
                <a:lnTo>
                  <a:pt x="284" y="245"/>
                </a:lnTo>
                <a:lnTo>
                  <a:pt x="277" y="249"/>
                </a:lnTo>
                <a:lnTo>
                  <a:pt x="267" y="251"/>
                </a:lnTo>
                <a:lnTo>
                  <a:pt x="121" y="251"/>
                </a:lnTo>
                <a:lnTo>
                  <a:pt x="121" y="251"/>
                </a:lnTo>
                <a:lnTo>
                  <a:pt x="111" y="249"/>
                </a:lnTo>
                <a:lnTo>
                  <a:pt x="103" y="245"/>
                </a:lnTo>
                <a:lnTo>
                  <a:pt x="97" y="237"/>
                </a:lnTo>
                <a:lnTo>
                  <a:pt x="95" y="229"/>
                </a:lnTo>
                <a:lnTo>
                  <a:pt x="95" y="211"/>
                </a:lnTo>
                <a:lnTo>
                  <a:pt x="95" y="211"/>
                </a:lnTo>
                <a:lnTo>
                  <a:pt x="97" y="203"/>
                </a:lnTo>
                <a:lnTo>
                  <a:pt x="103" y="197"/>
                </a:lnTo>
                <a:lnTo>
                  <a:pt x="111" y="193"/>
                </a:lnTo>
                <a:lnTo>
                  <a:pt x="121" y="191"/>
                </a:lnTo>
                <a:lnTo>
                  <a:pt x="267" y="191"/>
                </a:lnTo>
                <a:lnTo>
                  <a:pt x="267" y="191"/>
                </a:lnTo>
                <a:lnTo>
                  <a:pt x="277" y="193"/>
                </a:lnTo>
                <a:lnTo>
                  <a:pt x="284" y="197"/>
                </a:lnTo>
                <a:lnTo>
                  <a:pt x="288" y="203"/>
                </a:lnTo>
                <a:lnTo>
                  <a:pt x="290" y="211"/>
                </a:lnTo>
                <a:lnTo>
                  <a:pt x="290" y="229"/>
                </a:lnTo>
                <a:close/>
                <a:moveTo>
                  <a:pt x="398" y="135"/>
                </a:moveTo>
                <a:lnTo>
                  <a:pt x="398" y="135"/>
                </a:lnTo>
                <a:lnTo>
                  <a:pt x="396" y="145"/>
                </a:lnTo>
                <a:lnTo>
                  <a:pt x="392" y="151"/>
                </a:lnTo>
                <a:lnTo>
                  <a:pt x="384" y="155"/>
                </a:lnTo>
                <a:lnTo>
                  <a:pt x="374" y="157"/>
                </a:lnTo>
                <a:lnTo>
                  <a:pt x="121" y="157"/>
                </a:lnTo>
                <a:lnTo>
                  <a:pt x="121" y="157"/>
                </a:lnTo>
                <a:lnTo>
                  <a:pt x="111" y="155"/>
                </a:lnTo>
                <a:lnTo>
                  <a:pt x="103" y="151"/>
                </a:lnTo>
                <a:lnTo>
                  <a:pt x="97" y="145"/>
                </a:lnTo>
                <a:lnTo>
                  <a:pt x="95" y="135"/>
                </a:lnTo>
                <a:lnTo>
                  <a:pt x="95" y="120"/>
                </a:lnTo>
                <a:lnTo>
                  <a:pt x="95" y="120"/>
                </a:lnTo>
                <a:lnTo>
                  <a:pt x="97" y="110"/>
                </a:lnTo>
                <a:lnTo>
                  <a:pt x="103" y="104"/>
                </a:lnTo>
                <a:lnTo>
                  <a:pt x="111" y="100"/>
                </a:lnTo>
                <a:lnTo>
                  <a:pt x="121" y="98"/>
                </a:lnTo>
                <a:lnTo>
                  <a:pt x="374" y="98"/>
                </a:lnTo>
                <a:lnTo>
                  <a:pt x="374" y="98"/>
                </a:lnTo>
                <a:lnTo>
                  <a:pt x="384" y="100"/>
                </a:lnTo>
                <a:lnTo>
                  <a:pt x="392" y="104"/>
                </a:lnTo>
                <a:lnTo>
                  <a:pt x="396" y="110"/>
                </a:lnTo>
                <a:lnTo>
                  <a:pt x="398" y="120"/>
                </a:lnTo>
                <a:lnTo>
                  <a:pt x="398" y="135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Freeform 12"/>
          <p:cNvSpPr>
            <a:spLocks noEditPoints="1"/>
          </p:cNvSpPr>
          <p:nvPr/>
        </p:nvSpPr>
        <p:spPr bwMode="auto">
          <a:xfrm>
            <a:off x="8123392" y="2248970"/>
            <a:ext cx="359709" cy="360559"/>
          </a:xfrm>
          <a:custGeom>
            <a:avLst/>
            <a:gdLst>
              <a:gd name="T0" fmla="*/ 246 w 423"/>
              <a:gd name="T1" fmla="*/ 44 h 424"/>
              <a:gd name="T2" fmla="*/ 10 w 423"/>
              <a:gd name="T3" fmla="*/ 277 h 424"/>
              <a:gd name="T4" fmla="*/ 0 w 423"/>
              <a:gd name="T5" fmla="*/ 297 h 424"/>
              <a:gd name="T6" fmla="*/ 2 w 423"/>
              <a:gd name="T7" fmla="*/ 319 h 424"/>
              <a:gd name="T8" fmla="*/ 94 w 423"/>
              <a:gd name="T9" fmla="*/ 412 h 424"/>
              <a:gd name="T10" fmla="*/ 106 w 423"/>
              <a:gd name="T11" fmla="*/ 420 h 424"/>
              <a:gd name="T12" fmla="*/ 126 w 423"/>
              <a:gd name="T13" fmla="*/ 422 h 424"/>
              <a:gd name="T14" fmla="*/ 146 w 423"/>
              <a:gd name="T15" fmla="*/ 412 h 424"/>
              <a:gd name="T16" fmla="*/ 379 w 423"/>
              <a:gd name="T17" fmla="*/ 179 h 424"/>
              <a:gd name="T18" fmla="*/ 387 w 423"/>
              <a:gd name="T19" fmla="*/ 167 h 424"/>
              <a:gd name="T20" fmla="*/ 319 w 423"/>
              <a:gd name="T21" fmla="*/ 137 h 424"/>
              <a:gd name="T22" fmla="*/ 283 w 423"/>
              <a:gd name="T23" fmla="*/ 102 h 424"/>
              <a:gd name="T24" fmla="*/ 253 w 423"/>
              <a:gd name="T25" fmla="*/ 38 h 424"/>
              <a:gd name="T26" fmla="*/ 36 w 423"/>
              <a:gd name="T27" fmla="*/ 301 h 424"/>
              <a:gd name="T28" fmla="*/ 32 w 423"/>
              <a:gd name="T29" fmla="*/ 283 h 424"/>
              <a:gd name="T30" fmla="*/ 226 w 423"/>
              <a:gd name="T31" fmla="*/ 90 h 424"/>
              <a:gd name="T32" fmla="*/ 244 w 423"/>
              <a:gd name="T33" fmla="*/ 86 h 424"/>
              <a:gd name="T34" fmla="*/ 251 w 423"/>
              <a:gd name="T35" fmla="*/ 94 h 424"/>
              <a:gd name="T36" fmla="*/ 248 w 423"/>
              <a:gd name="T37" fmla="*/ 112 h 424"/>
              <a:gd name="T38" fmla="*/ 54 w 423"/>
              <a:gd name="T39" fmla="*/ 305 h 424"/>
              <a:gd name="T40" fmla="*/ 36 w 423"/>
              <a:gd name="T41" fmla="*/ 301 h 424"/>
              <a:gd name="T42" fmla="*/ 80 w 423"/>
              <a:gd name="T43" fmla="*/ 341 h 424"/>
              <a:gd name="T44" fmla="*/ 74 w 423"/>
              <a:gd name="T45" fmla="*/ 325 h 424"/>
              <a:gd name="T46" fmla="*/ 222 w 423"/>
              <a:gd name="T47" fmla="*/ 177 h 424"/>
              <a:gd name="T48" fmla="*/ 238 w 423"/>
              <a:gd name="T49" fmla="*/ 175 h 424"/>
              <a:gd name="T50" fmla="*/ 246 w 423"/>
              <a:gd name="T51" fmla="*/ 185 h 424"/>
              <a:gd name="T52" fmla="*/ 244 w 423"/>
              <a:gd name="T53" fmla="*/ 201 h 424"/>
              <a:gd name="T54" fmla="*/ 96 w 423"/>
              <a:gd name="T55" fmla="*/ 347 h 424"/>
              <a:gd name="T56" fmla="*/ 80 w 423"/>
              <a:gd name="T57" fmla="*/ 341 h 424"/>
              <a:gd name="T58" fmla="*/ 333 w 423"/>
              <a:gd name="T59" fmla="*/ 173 h 424"/>
              <a:gd name="T60" fmla="*/ 337 w 423"/>
              <a:gd name="T61" fmla="*/ 191 h 424"/>
              <a:gd name="T62" fmla="*/ 144 w 423"/>
              <a:gd name="T63" fmla="*/ 384 h 424"/>
              <a:gd name="T64" fmla="*/ 126 w 423"/>
              <a:gd name="T65" fmla="*/ 388 h 424"/>
              <a:gd name="T66" fmla="*/ 116 w 423"/>
              <a:gd name="T67" fmla="*/ 380 h 424"/>
              <a:gd name="T68" fmla="*/ 120 w 423"/>
              <a:gd name="T69" fmla="*/ 363 h 424"/>
              <a:gd name="T70" fmla="*/ 315 w 423"/>
              <a:gd name="T71" fmla="*/ 169 h 424"/>
              <a:gd name="T72" fmla="*/ 333 w 423"/>
              <a:gd name="T73" fmla="*/ 173 h 424"/>
              <a:gd name="T74" fmla="*/ 281 w 423"/>
              <a:gd name="T75" fmla="*/ 20 h 424"/>
              <a:gd name="T76" fmla="*/ 273 w 423"/>
              <a:gd name="T77" fmla="*/ 22 h 424"/>
              <a:gd name="T78" fmla="*/ 271 w 423"/>
              <a:gd name="T79" fmla="*/ 48 h 424"/>
              <a:gd name="T80" fmla="*/ 311 w 423"/>
              <a:gd name="T81" fmla="*/ 108 h 424"/>
              <a:gd name="T82" fmla="*/ 353 w 423"/>
              <a:gd name="T83" fmla="*/ 137 h 424"/>
              <a:gd name="T84" fmla="*/ 401 w 423"/>
              <a:gd name="T85" fmla="*/ 151 h 424"/>
              <a:gd name="T86" fmla="*/ 423 w 423"/>
              <a:gd name="T87" fmla="*/ 44 h 424"/>
              <a:gd name="T88" fmla="*/ 421 w 423"/>
              <a:gd name="T89" fmla="*/ 16 h 424"/>
              <a:gd name="T90" fmla="*/ 403 w 423"/>
              <a:gd name="T91" fmla="*/ 2 h 424"/>
              <a:gd name="T92" fmla="*/ 385 w 423"/>
              <a:gd name="T93" fmla="*/ 0 h 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423" h="424">
                <a:moveTo>
                  <a:pt x="253" y="38"/>
                </a:moveTo>
                <a:lnTo>
                  <a:pt x="253" y="38"/>
                </a:lnTo>
                <a:lnTo>
                  <a:pt x="246" y="44"/>
                </a:lnTo>
                <a:lnTo>
                  <a:pt x="48" y="241"/>
                </a:lnTo>
                <a:lnTo>
                  <a:pt x="10" y="277"/>
                </a:lnTo>
                <a:lnTo>
                  <a:pt x="10" y="277"/>
                </a:lnTo>
                <a:lnTo>
                  <a:pt x="6" y="283"/>
                </a:lnTo>
                <a:lnTo>
                  <a:pt x="2" y="289"/>
                </a:lnTo>
                <a:lnTo>
                  <a:pt x="0" y="297"/>
                </a:lnTo>
                <a:lnTo>
                  <a:pt x="0" y="305"/>
                </a:lnTo>
                <a:lnTo>
                  <a:pt x="0" y="311"/>
                </a:lnTo>
                <a:lnTo>
                  <a:pt x="2" y="319"/>
                </a:lnTo>
                <a:lnTo>
                  <a:pt x="6" y="325"/>
                </a:lnTo>
                <a:lnTo>
                  <a:pt x="10" y="331"/>
                </a:lnTo>
                <a:lnTo>
                  <a:pt x="94" y="412"/>
                </a:lnTo>
                <a:lnTo>
                  <a:pt x="94" y="412"/>
                </a:lnTo>
                <a:lnTo>
                  <a:pt x="100" y="418"/>
                </a:lnTo>
                <a:lnTo>
                  <a:pt x="106" y="420"/>
                </a:lnTo>
                <a:lnTo>
                  <a:pt x="112" y="422"/>
                </a:lnTo>
                <a:lnTo>
                  <a:pt x="120" y="424"/>
                </a:lnTo>
                <a:lnTo>
                  <a:pt x="126" y="422"/>
                </a:lnTo>
                <a:lnTo>
                  <a:pt x="134" y="420"/>
                </a:lnTo>
                <a:lnTo>
                  <a:pt x="140" y="418"/>
                </a:lnTo>
                <a:lnTo>
                  <a:pt x="146" y="412"/>
                </a:lnTo>
                <a:lnTo>
                  <a:pt x="184" y="374"/>
                </a:lnTo>
                <a:lnTo>
                  <a:pt x="379" y="179"/>
                </a:lnTo>
                <a:lnTo>
                  <a:pt x="379" y="179"/>
                </a:lnTo>
                <a:lnTo>
                  <a:pt x="385" y="173"/>
                </a:lnTo>
                <a:lnTo>
                  <a:pt x="387" y="167"/>
                </a:lnTo>
                <a:lnTo>
                  <a:pt x="387" y="167"/>
                </a:lnTo>
                <a:lnTo>
                  <a:pt x="363" y="161"/>
                </a:lnTo>
                <a:lnTo>
                  <a:pt x="341" y="149"/>
                </a:lnTo>
                <a:lnTo>
                  <a:pt x="319" y="137"/>
                </a:lnTo>
                <a:lnTo>
                  <a:pt x="299" y="119"/>
                </a:lnTo>
                <a:lnTo>
                  <a:pt x="299" y="119"/>
                </a:lnTo>
                <a:lnTo>
                  <a:pt x="283" y="102"/>
                </a:lnTo>
                <a:lnTo>
                  <a:pt x="269" y="82"/>
                </a:lnTo>
                <a:lnTo>
                  <a:pt x="259" y="60"/>
                </a:lnTo>
                <a:lnTo>
                  <a:pt x="253" y="38"/>
                </a:lnTo>
                <a:lnTo>
                  <a:pt x="253" y="38"/>
                </a:lnTo>
                <a:close/>
                <a:moveTo>
                  <a:pt x="36" y="301"/>
                </a:moveTo>
                <a:lnTo>
                  <a:pt x="36" y="301"/>
                </a:lnTo>
                <a:lnTo>
                  <a:pt x="32" y="295"/>
                </a:lnTo>
                <a:lnTo>
                  <a:pt x="30" y="289"/>
                </a:lnTo>
                <a:lnTo>
                  <a:pt x="32" y="283"/>
                </a:lnTo>
                <a:lnTo>
                  <a:pt x="36" y="277"/>
                </a:lnTo>
                <a:lnTo>
                  <a:pt x="226" y="90"/>
                </a:lnTo>
                <a:lnTo>
                  <a:pt x="226" y="90"/>
                </a:lnTo>
                <a:lnTo>
                  <a:pt x="230" y="86"/>
                </a:lnTo>
                <a:lnTo>
                  <a:pt x="238" y="84"/>
                </a:lnTo>
                <a:lnTo>
                  <a:pt x="244" y="86"/>
                </a:lnTo>
                <a:lnTo>
                  <a:pt x="248" y="90"/>
                </a:lnTo>
                <a:lnTo>
                  <a:pt x="248" y="90"/>
                </a:lnTo>
                <a:lnTo>
                  <a:pt x="251" y="94"/>
                </a:lnTo>
                <a:lnTo>
                  <a:pt x="253" y="100"/>
                </a:lnTo>
                <a:lnTo>
                  <a:pt x="251" y="108"/>
                </a:lnTo>
                <a:lnTo>
                  <a:pt x="248" y="112"/>
                </a:lnTo>
                <a:lnTo>
                  <a:pt x="60" y="301"/>
                </a:lnTo>
                <a:lnTo>
                  <a:pt x="60" y="301"/>
                </a:lnTo>
                <a:lnTo>
                  <a:pt x="54" y="305"/>
                </a:lnTo>
                <a:lnTo>
                  <a:pt x="48" y="307"/>
                </a:lnTo>
                <a:lnTo>
                  <a:pt x="42" y="305"/>
                </a:lnTo>
                <a:lnTo>
                  <a:pt x="36" y="301"/>
                </a:lnTo>
                <a:lnTo>
                  <a:pt x="36" y="301"/>
                </a:lnTo>
                <a:close/>
                <a:moveTo>
                  <a:pt x="80" y="341"/>
                </a:moveTo>
                <a:lnTo>
                  <a:pt x="80" y="341"/>
                </a:lnTo>
                <a:lnTo>
                  <a:pt x="76" y="337"/>
                </a:lnTo>
                <a:lnTo>
                  <a:pt x="74" y="331"/>
                </a:lnTo>
                <a:lnTo>
                  <a:pt x="74" y="325"/>
                </a:lnTo>
                <a:lnTo>
                  <a:pt x="78" y="321"/>
                </a:lnTo>
                <a:lnTo>
                  <a:pt x="222" y="177"/>
                </a:lnTo>
                <a:lnTo>
                  <a:pt x="222" y="177"/>
                </a:lnTo>
                <a:lnTo>
                  <a:pt x="226" y="173"/>
                </a:lnTo>
                <a:lnTo>
                  <a:pt x="232" y="173"/>
                </a:lnTo>
                <a:lnTo>
                  <a:pt x="238" y="175"/>
                </a:lnTo>
                <a:lnTo>
                  <a:pt x="242" y="179"/>
                </a:lnTo>
                <a:lnTo>
                  <a:pt x="242" y="179"/>
                </a:lnTo>
                <a:lnTo>
                  <a:pt x="246" y="185"/>
                </a:lnTo>
                <a:lnTo>
                  <a:pt x="248" y="191"/>
                </a:lnTo>
                <a:lnTo>
                  <a:pt x="248" y="195"/>
                </a:lnTo>
                <a:lnTo>
                  <a:pt x="244" y="201"/>
                </a:lnTo>
                <a:lnTo>
                  <a:pt x="102" y="343"/>
                </a:lnTo>
                <a:lnTo>
                  <a:pt x="102" y="343"/>
                </a:lnTo>
                <a:lnTo>
                  <a:pt x="96" y="347"/>
                </a:lnTo>
                <a:lnTo>
                  <a:pt x="92" y="347"/>
                </a:lnTo>
                <a:lnTo>
                  <a:pt x="86" y="345"/>
                </a:lnTo>
                <a:lnTo>
                  <a:pt x="80" y="341"/>
                </a:lnTo>
                <a:lnTo>
                  <a:pt x="80" y="341"/>
                </a:lnTo>
                <a:close/>
                <a:moveTo>
                  <a:pt x="333" y="173"/>
                </a:moveTo>
                <a:lnTo>
                  <a:pt x="333" y="173"/>
                </a:lnTo>
                <a:lnTo>
                  <a:pt x="337" y="177"/>
                </a:lnTo>
                <a:lnTo>
                  <a:pt x="337" y="185"/>
                </a:lnTo>
                <a:lnTo>
                  <a:pt x="337" y="191"/>
                </a:lnTo>
                <a:lnTo>
                  <a:pt x="333" y="197"/>
                </a:lnTo>
                <a:lnTo>
                  <a:pt x="144" y="384"/>
                </a:lnTo>
                <a:lnTo>
                  <a:pt x="144" y="384"/>
                </a:lnTo>
                <a:lnTo>
                  <a:pt x="138" y="388"/>
                </a:lnTo>
                <a:lnTo>
                  <a:pt x="132" y="390"/>
                </a:lnTo>
                <a:lnTo>
                  <a:pt x="126" y="388"/>
                </a:lnTo>
                <a:lnTo>
                  <a:pt x="120" y="384"/>
                </a:lnTo>
                <a:lnTo>
                  <a:pt x="120" y="384"/>
                </a:lnTo>
                <a:lnTo>
                  <a:pt x="116" y="380"/>
                </a:lnTo>
                <a:lnTo>
                  <a:pt x="116" y="372"/>
                </a:lnTo>
                <a:lnTo>
                  <a:pt x="116" y="366"/>
                </a:lnTo>
                <a:lnTo>
                  <a:pt x="120" y="363"/>
                </a:lnTo>
                <a:lnTo>
                  <a:pt x="309" y="173"/>
                </a:lnTo>
                <a:lnTo>
                  <a:pt x="309" y="173"/>
                </a:lnTo>
                <a:lnTo>
                  <a:pt x="315" y="169"/>
                </a:lnTo>
                <a:lnTo>
                  <a:pt x="321" y="167"/>
                </a:lnTo>
                <a:lnTo>
                  <a:pt x="327" y="169"/>
                </a:lnTo>
                <a:lnTo>
                  <a:pt x="333" y="173"/>
                </a:lnTo>
                <a:lnTo>
                  <a:pt x="333" y="173"/>
                </a:lnTo>
                <a:close/>
                <a:moveTo>
                  <a:pt x="385" y="0"/>
                </a:moveTo>
                <a:lnTo>
                  <a:pt x="281" y="20"/>
                </a:lnTo>
                <a:lnTo>
                  <a:pt x="281" y="20"/>
                </a:lnTo>
                <a:lnTo>
                  <a:pt x="273" y="22"/>
                </a:lnTo>
                <a:lnTo>
                  <a:pt x="273" y="22"/>
                </a:lnTo>
                <a:lnTo>
                  <a:pt x="265" y="26"/>
                </a:lnTo>
                <a:lnTo>
                  <a:pt x="265" y="26"/>
                </a:lnTo>
                <a:lnTo>
                  <a:pt x="271" y="48"/>
                </a:lnTo>
                <a:lnTo>
                  <a:pt x="281" y="70"/>
                </a:lnTo>
                <a:lnTo>
                  <a:pt x="295" y="90"/>
                </a:lnTo>
                <a:lnTo>
                  <a:pt x="311" y="108"/>
                </a:lnTo>
                <a:lnTo>
                  <a:pt x="311" y="108"/>
                </a:lnTo>
                <a:lnTo>
                  <a:pt x="331" y="125"/>
                </a:lnTo>
                <a:lnTo>
                  <a:pt x="353" y="137"/>
                </a:lnTo>
                <a:lnTo>
                  <a:pt x="375" y="147"/>
                </a:lnTo>
                <a:lnTo>
                  <a:pt x="401" y="155"/>
                </a:lnTo>
                <a:lnTo>
                  <a:pt x="401" y="151"/>
                </a:lnTo>
                <a:lnTo>
                  <a:pt x="403" y="147"/>
                </a:lnTo>
                <a:lnTo>
                  <a:pt x="423" y="44"/>
                </a:lnTo>
                <a:lnTo>
                  <a:pt x="423" y="44"/>
                </a:lnTo>
                <a:lnTo>
                  <a:pt x="423" y="34"/>
                </a:lnTo>
                <a:lnTo>
                  <a:pt x="423" y="24"/>
                </a:lnTo>
                <a:lnTo>
                  <a:pt x="421" y="16"/>
                </a:lnTo>
                <a:lnTo>
                  <a:pt x="417" y="10"/>
                </a:lnTo>
                <a:lnTo>
                  <a:pt x="411" y="4"/>
                </a:lnTo>
                <a:lnTo>
                  <a:pt x="403" y="2"/>
                </a:lnTo>
                <a:lnTo>
                  <a:pt x="395" y="0"/>
                </a:lnTo>
                <a:lnTo>
                  <a:pt x="385" y="0"/>
                </a:lnTo>
                <a:lnTo>
                  <a:pt x="385" y="0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8" name="组合 17"/>
          <p:cNvGrpSpPr/>
          <p:nvPr/>
        </p:nvGrpSpPr>
        <p:grpSpPr>
          <a:xfrm>
            <a:off x="8162052" y="3326488"/>
            <a:ext cx="338979" cy="339634"/>
            <a:chOff x="8683626" y="2770188"/>
            <a:chExt cx="822325" cy="823913"/>
          </a:xfrm>
        </p:grpSpPr>
        <p:sp>
          <p:nvSpPr>
            <p:cNvPr id="19" name="Freeform 102"/>
            <p:cNvSpPr>
              <a:spLocks noEditPoints="1"/>
            </p:cNvSpPr>
            <p:nvPr/>
          </p:nvSpPr>
          <p:spPr bwMode="auto">
            <a:xfrm>
              <a:off x="8683626" y="2770188"/>
              <a:ext cx="781050" cy="773113"/>
            </a:xfrm>
            <a:custGeom>
              <a:avLst/>
              <a:gdLst>
                <a:gd name="T0" fmla="*/ 138 w 492"/>
                <a:gd name="T1" fmla="*/ 282 h 487"/>
                <a:gd name="T2" fmla="*/ 362 w 492"/>
                <a:gd name="T3" fmla="*/ 481 h 487"/>
                <a:gd name="T4" fmla="*/ 370 w 492"/>
                <a:gd name="T5" fmla="*/ 487 h 487"/>
                <a:gd name="T6" fmla="*/ 382 w 492"/>
                <a:gd name="T7" fmla="*/ 447 h 487"/>
                <a:gd name="T8" fmla="*/ 408 w 492"/>
                <a:gd name="T9" fmla="*/ 408 h 487"/>
                <a:gd name="T10" fmla="*/ 428 w 492"/>
                <a:gd name="T11" fmla="*/ 392 h 487"/>
                <a:gd name="T12" fmla="*/ 468 w 492"/>
                <a:gd name="T13" fmla="*/ 374 h 487"/>
                <a:gd name="T14" fmla="*/ 492 w 492"/>
                <a:gd name="T15" fmla="*/ 368 h 487"/>
                <a:gd name="T16" fmla="*/ 484 w 492"/>
                <a:gd name="T17" fmla="*/ 354 h 487"/>
                <a:gd name="T18" fmla="*/ 394 w 492"/>
                <a:gd name="T19" fmla="*/ 234 h 487"/>
                <a:gd name="T20" fmla="*/ 394 w 492"/>
                <a:gd name="T21" fmla="*/ 234 h 487"/>
                <a:gd name="T22" fmla="*/ 400 w 492"/>
                <a:gd name="T23" fmla="*/ 215 h 487"/>
                <a:gd name="T24" fmla="*/ 394 w 492"/>
                <a:gd name="T25" fmla="*/ 199 h 487"/>
                <a:gd name="T26" fmla="*/ 207 w 492"/>
                <a:gd name="T27" fmla="*/ 12 h 487"/>
                <a:gd name="T28" fmla="*/ 199 w 492"/>
                <a:gd name="T29" fmla="*/ 6 h 487"/>
                <a:gd name="T30" fmla="*/ 181 w 492"/>
                <a:gd name="T31" fmla="*/ 6 h 487"/>
                <a:gd name="T32" fmla="*/ 154 w 492"/>
                <a:gd name="T33" fmla="*/ 28 h 487"/>
                <a:gd name="T34" fmla="*/ 154 w 492"/>
                <a:gd name="T35" fmla="*/ 30 h 487"/>
                <a:gd name="T36" fmla="*/ 130 w 492"/>
                <a:gd name="T37" fmla="*/ 16 h 487"/>
                <a:gd name="T38" fmla="*/ 96 w 492"/>
                <a:gd name="T39" fmla="*/ 0 h 487"/>
                <a:gd name="T40" fmla="*/ 88 w 492"/>
                <a:gd name="T41" fmla="*/ 2 h 487"/>
                <a:gd name="T42" fmla="*/ 2 w 492"/>
                <a:gd name="T43" fmla="*/ 91 h 487"/>
                <a:gd name="T44" fmla="*/ 0 w 492"/>
                <a:gd name="T45" fmla="*/ 101 h 487"/>
                <a:gd name="T46" fmla="*/ 22 w 492"/>
                <a:gd name="T47" fmla="*/ 141 h 487"/>
                <a:gd name="T48" fmla="*/ 76 w 492"/>
                <a:gd name="T49" fmla="*/ 215 h 487"/>
                <a:gd name="T50" fmla="*/ 100 w 492"/>
                <a:gd name="T51" fmla="*/ 244 h 487"/>
                <a:gd name="T52" fmla="*/ 165 w 492"/>
                <a:gd name="T53" fmla="*/ 26 h 487"/>
                <a:gd name="T54" fmla="*/ 167 w 492"/>
                <a:gd name="T55" fmla="*/ 26 h 487"/>
                <a:gd name="T56" fmla="*/ 167 w 492"/>
                <a:gd name="T57" fmla="*/ 26 h 487"/>
                <a:gd name="T58" fmla="*/ 368 w 492"/>
                <a:gd name="T59" fmla="*/ 229 h 487"/>
                <a:gd name="T60" fmla="*/ 241 w 492"/>
                <a:gd name="T61" fmla="*/ 99 h 487"/>
                <a:gd name="T62" fmla="*/ 215 w 492"/>
                <a:gd name="T63" fmla="*/ 77 h 487"/>
                <a:gd name="T64" fmla="*/ 187 w 492"/>
                <a:gd name="T65" fmla="*/ 26 h 487"/>
                <a:gd name="T66" fmla="*/ 193 w 492"/>
                <a:gd name="T67" fmla="*/ 26 h 487"/>
                <a:gd name="T68" fmla="*/ 380 w 492"/>
                <a:gd name="T69" fmla="*/ 217 h 487"/>
                <a:gd name="T70" fmla="*/ 368 w 492"/>
                <a:gd name="T71" fmla="*/ 229 h 487"/>
                <a:gd name="T72" fmla="*/ 191 w 492"/>
                <a:gd name="T73" fmla="*/ 280 h 487"/>
                <a:gd name="T74" fmla="*/ 193 w 492"/>
                <a:gd name="T75" fmla="*/ 280 h 487"/>
                <a:gd name="T76" fmla="*/ 205 w 492"/>
                <a:gd name="T77" fmla="*/ 286 h 487"/>
                <a:gd name="T78" fmla="*/ 347 w 492"/>
                <a:gd name="T79" fmla="*/ 410 h 487"/>
                <a:gd name="T80" fmla="*/ 356 w 492"/>
                <a:gd name="T81" fmla="*/ 422 h 487"/>
                <a:gd name="T82" fmla="*/ 347 w 492"/>
                <a:gd name="T83" fmla="*/ 433 h 487"/>
                <a:gd name="T84" fmla="*/ 343 w 492"/>
                <a:gd name="T85" fmla="*/ 435 h 487"/>
                <a:gd name="T86" fmla="*/ 333 w 492"/>
                <a:gd name="T87" fmla="*/ 429 h 487"/>
                <a:gd name="T88" fmla="*/ 189 w 492"/>
                <a:gd name="T89" fmla="*/ 302 h 487"/>
                <a:gd name="T90" fmla="*/ 183 w 492"/>
                <a:gd name="T91" fmla="*/ 292 h 487"/>
                <a:gd name="T92" fmla="*/ 183 w 492"/>
                <a:gd name="T93" fmla="*/ 290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92" h="487">
                  <a:moveTo>
                    <a:pt x="100" y="244"/>
                  </a:moveTo>
                  <a:lnTo>
                    <a:pt x="138" y="282"/>
                  </a:lnTo>
                  <a:lnTo>
                    <a:pt x="362" y="481"/>
                  </a:lnTo>
                  <a:lnTo>
                    <a:pt x="362" y="481"/>
                  </a:lnTo>
                  <a:lnTo>
                    <a:pt x="370" y="487"/>
                  </a:lnTo>
                  <a:lnTo>
                    <a:pt x="370" y="487"/>
                  </a:lnTo>
                  <a:lnTo>
                    <a:pt x="376" y="465"/>
                  </a:lnTo>
                  <a:lnTo>
                    <a:pt x="382" y="447"/>
                  </a:lnTo>
                  <a:lnTo>
                    <a:pt x="394" y="427"/>
                  </a:lnTo>
                  <a:lnTo>
                    <a:pt x="408" y="408"/>
                  </a:lnTo>
                  <a:lnTo>
                    <a:pt x="408" y="408"/>
                  </a:lnTo>
                  <a:lnTo>
                    <a:pt x="428" y="392"/>
                  </a:lnTo>
                  <a:lnTo>
                    <a:pt x="448" y="380"/>
                  </a:lnTo>
                  <a:lnTo>
                    <a:pt x="468" y="374"/>
                  </a:lnTo>
                  <a:lnTo>
                    <a:pt x="492" y="368"/>
                  </a:lnTo>
                  <a:lnTo>
                    <a:pt x="492" y="368"/>
                  </a:lnTo>
                  <a:lnTo>
                    <a:pt x="488" y="360"/>
                  </a:lnTo>
                  <a:lnTo>
                    <a:pt x="484" y="354"/>
                  </a:lnTo>
                  <a:lnTo>
                    <a:pt x="382" y="246"/>
                  </a:lnTo>
                  <a:lnTo>
                    <a:pt x="394" y="234"/>
                  </a:lnTo>
                  <a:lnTo>
                    <a:pt x="394" y="234"/>
                  </a:lnTo>
                  <a:lnTo>
                    <a:pt x="394" y="234"/>
                  </a:lnTo>
                  <a:lnTo>
                    <a:pt x="400" y="225"/>
                  </a:lnTo>
                  <a:lnTo>
                    <a:pt x="400" y="215"/>
                  </a:lnTo>
                  <a:lnTo>
                    <a:pt x="400" y="207"/>
                  </a:lnTo>
                  <a:lnTo>
                    <a:pt x="394" y="199"/>
                  </a:lnTo>
                  <a:lnTo>
                    <a:pt x="207" y="12"/>
                  </a:lnTo>
                  <a:lnTo>
                    <a:pt x="207" y="12"/>
                  </a:lnTo>
                  <a:lnTo>
                    <a:pt x="207" y="12"/>
                  </a:lnTo>
                  <a:lnTo>
                    <a:pt x="199" y="6"/>
                  </a:lnTo>
                  <a:lnTo>
                    <a:pt x="191" y="4"/>
                  </a:lnTo>
                  <a:lnTo>
                    <a:pt x="181" y="6"/>
                  </a:lnTo>
                  <a:lnTo>
                    <a:pt x="173" y="12"/>
                  </a:lnTo>
                  <a:lnTo>
                    <a:pt x="154" y="28"/>
                  </a:lnTo>
                  <a:lnTo>
                    <a:pt x="154" y="28"/>
                  </a:lnTo>
                  <a:lnTo>
                    <a:pt x="154" y="30"/>
                  </a:lnTo>
                  <a:lnTo>
                    <a:pt x="154" y="30"/>
                  </a:lnTo>
                  <a:lnTo>
                    <a:pt x="130" y="16"/>
                  </a:lnTo>
                  <a:lnTo>
                    <a:pt x="112" y="6"/>
                  </a:lnTo>
                  <a:lnTo>
                    <a:pt x="96" y="0"/>
                  </a:lnTo>
                  <a:lnTo>
                    <a:pt x="92" y="0"/>
                  </a:lnTo>
                  <a:lnTo>
                    <a:pt x="88" y="2"/>
                  </a:lnTo>
                  <a:lnTo>
                    <a:pt x="2" y="91"/>
                  </a:lnTo>
                  <a:lnTo>
                    <a:pt x="2" y="91"/>
                  </a:lnTo>
                  <a:lnTo>
                    <a:pt x="0" y="95"/>
                  </a:lnTo>
                  <a:lnTo>
                    <a:pt x="0" y="101"/>
                  </a:lnTo>
                  <a:lnTo>
                    <a:pt x="8" y="119"/>
                  </a:lnTo>
                  <a:lnTo>
                    <a:pt x="22" y="141"/>
                  </a:lnTo>
                  <a:lnTo>
                    <a:pt x="38" y="167"/>
                  </a:lnTo>
                  <a:lnTo>
                    <a:pt x="76" y="215"/>
                  </a:lnTo>
                  <a:lnTo>
                    <a:pt x="100" y="244"/>
                  </a:lnTo>
                  <a:lnTo>
                    <a:pt x="100" y="244"/>
                  </a:lnTo>
                  <a:close/>
                  <a:moveTo>
                    <a:pt x="167" y="26"/>
                  </a:moveTo>
                  <a:lnTo>
                    <a:pt x="165" y="26"/>
                  </a:lnTo>
                  <a:lnTo>
                    <a:pt x="165" y="26"/>
                  </a:lnTo>
                  <a:lnTo>
                    <a:pt x="167" y="26"/>
                  </a:lnTo>
                  <a:close/>
                  <a:moveTo>
                    <a:pt x="169" y="28"/>
                  </a:moveTo>
                  <a:lnTo>
                    <a:pt x="167" y="26"/>
                  </a:lnTo>
                  <a:lnTo>
                    <a:pt x="169" y="28"/>
                  </a:lnTo>
                  <a:close/>
                  <a:moveTo>
                    <a:pt x="368" y="229"/>
                  </a:moveTo>
                  <a:lnTo>
                    <a:pt x="283" y="139"/>
                  </a:lnTo>
                  <a:lnTo>
                    <a:pt x="241" y="99"/>
                  </a:lnTo>
                  <a:lnTo>
                    <a:pt x="241" y="99"/>
                  </a:lnTo>
                  <a:lnTo>
                    <a:pt x="215" y="77"/>
                  </a:lnTo>
                  <a:lnTo>
                    <a:pt x="171" y="43"/>
                  </a:lnTo>
                  <a:lnTo>
                    <a:pt x="187" y="26"/>
                  </a:lnTo>
                  <a:lnTo>
                    <a:pt x="193" y="26"/>
                  </a:lnTo>
                  <a:lnTo>
                    <a:pt x="193" y="26"/>
                  </a:lnTo>
                  <a:lnTo>
                    <a:pt x="380" y="213"/>
                  </a:lnTo>
                  <a:lnTo>
                    <a:pt x="380" y="217"/>
                  </a:lnTo>
                  <a:lnTo>
                    <a:pt x="380" y="217"/>
                  </a:lnTo>
                  <a:lnTo>
                    <a:pt x="368" y="229"/>
                  </a:lnTo>
                  <a:close/>
                  <a:moveTo>
                    <a:pt x="183" y="290"/>
                  </a:moveTo>
                  <a:lnTo>
                    <a:pt x="191" y="280"/>
                  </a:lnTo>
                  <a:lnTo>
                    <a:pt x="191" y="280"/>
                  </a:lnTo>
                  <a:lnTo>
                    <a:pt x="193" y="280"/>
                  </a:lnTo>
                  <a:lnTo>
                    <a:pt x="197" y="280"/>
                  </a:lnTo>
                  <a:lnTo>
                    <a:pt x="205" y="286"/>
                  </a:lnTo>
                  <a:lnTo>
                    <a:pt x="347" y="410"/>
                  </a:lnTo>
                  <a:lnTo>
                    <a:pt x="347" y="410"/>
                  </a:lnTo>
                  <a:lnTo>
                    <a:pt x="354" y="418"/>
                  </a:lnTo>
                  <a:lnTo>
                    <a:pt x="356" y="422"/>
                  </a:lnTo>
                  <a:lnTo>
                    <a:pt x="356" y="425"/>
                  </a:lnTo>
                  <a:lnTo>
                    <a:pt x="347" y="433"/>
                  </a:lnTo>
                  <a:lnTo>
                    <a:pt x="347" y="433"/>
                  </a:lnTo>
                  <a:lnTo>
                    <a:pt x="343" y="435"/>
                  </a:lnTo>
                  <a:lnTo>
                    <a:pt x="341" y="433"/>
                  </a:lnTo>
                  <a:lnTo>
                    <a:pt x="333" y="429"/>
                  </a:lnTo>
                  <a:lnTo>
                    <a:pt x="189" y="302"/>
                  </a:lnTo>
                  <a:lnTo>
                    <a:pt x="189" y="302"/>
                  </a:lnTo>
                  <a:lnTo>
                    <a:pt x="183" y="296"/>
                  </a:lnTo>
                  <a:lnTo>
                    <a:pt x="183" y="292"/>
                  </a:lnTo>
                  <a:lnTo>
                    <a:pt x="183" y="290"/>
                  </a:lnTo>
                  <a:lnTo>
                    <a:pt x="183" y="290"/>
                  </a:lnTo>
                  <a:close/>
                </a:path>
              </a:pathLst>
            </a:custGeom>
            <a:solidFill>
              <a:srgbClr val="BD1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03"/>
            <p:cNvSpPr>
              <a:spLocks noEditPoints="1"/>
            </p:cNvSpPr>
            <p:nvPr/>
          </p:nvSpPr>
          <p:spPr bwMode="auto">
            <a:xfrm>
              <a:off x="9293226" y="3382963"/>
              <a:ext cx="212725" cy="211138"/>
            </a:xfrm>
            <a:custGeom>
              <a:avLst/>
              <a:gdLst>
                <a:gd name="T0" fmla="*/ 0 w 134"/>
                <a:gd name="T1" fmla="*/ 103 h 133"/>
                <a:gd name="T2" fmla="*/ 0 w 134"/>
                <a:gd name="T3" fmla="*/ 103 h 133"/>
                <a:gd name="T4" fmla="*/ 8 w 134"/>
                <a:gd name="T5" fmla="*/ 105 h 133"/>
                <a:gd name="T6" fmla="*/ 14 w 134"/>
                <a:gd name="T7" fmla="*/ 107 h 133"/>
                <a:gd name="T8" fmla="*/ 100 w 134"/>
                <a:gd name="T9" fmla="*/ 133 h 133"/>
                <a:gd name="T10" fmla="*/ 100 w 134"/>
                <a:gd name="T11" fmla="*/ 133 h 133"/>
                <a:gd name="T12" fmla="*/ 108 w 134"/>
                <a:gd name="T13" fmla="*/ 133 h 133"/>
                <a:gd name="T14" fmla="*/ 116 w 134"/>
                <a:gd name="T15" fmla="*/ 131 h 133"/>
                <a:gd name="T16" fmla="*/ 122 w 134"/>
                <a:gd name="T17" fmla="*/ 129 h 133"/>
                <a:gd name="T18" fmla="*/ 128 w 134"/>
                <a:gd name="T19" fmla="*/ 123 h 133"/>
                <a:gd name="T20" fmla="*/ 132 w 134"/>
                <a:gd name="T21" fmla="*/ 117 h 133"/>
                <a:gd name="T22" fmla="*/ 134 w 134"/>
                <a:gd name="T23" fmla="*/ 111 h 133"/>
                <a:gd name="T24" fmla="*/ 134 w 134"/>
                <a:gd name="T25" fmla="*/ 101 h 133"/>
                <a:gd name="T26" fmla="*/ 132 w 134"/>
                <a:gd name="T27" fmla="*/ 93 h 133"/>
                <a:gd name="T28" fmla="*/ 106 w 134"/>
                <a:gd name="T29" fmla="*/ 8 h 133"/>
                <a:gd name="T30" fmla="*/ 104 w 134"/>
                <a:gd name="T31" fmla="*/ 2 h 133"/>
                <a:gd name="T32" fmla="*/ 104 w 134"/>
                <a:gd name="T33" fmla="*/ 0 h 133"/>
                <a:gd name="T34" fmla="*/ 104 w 134"/>
                <a:gd name="T35" fmla="*/ 0 h 133"/>
                <a:gd name="T36" fmla="*/ 82 w 134"/>
                <a:gd name="T37" fmla="*/ 4 h 133"/>
                <a:gd name="T38" fmla="*/ 66 w 134"/>
                <a:gd name="T39" fmla="*/ 12 h 133"/>
                <a:gd name="T40" fmla="*/ 48 w 134"/>
                <a:gd name="T41" fmla="*/ 20 h 133"/>
                <a:gd name="T42" fmla="*/ 32 w 134"/>
                <a:gd name="T43" fmla="*/ 36 h 133"/>
                <a:gd name="T44" fmla="*/ 32 w 134"/>
                <a:gd name="T45" fmla="*/ 36 h 133"/>
                <a:gd name="T46" fmla="*/ 20 w 134"/>
                <a:gd name="T47" fmla="*/ 51 h 133"/>
                <a:gd name="T48" fmla="*/ 12 w 134"/>
                <a:gd name="T49" fmla="*/ 67 h 133"/>
                <a:gd name="T50" fmla="*/ 6 w 134"/>
                <a:gd name="T51" fmla="*/ 83 h 133"/>
                <a:gd name="T52" fmla="*/ 0 w 134"/>
                <a:gd name="T53" fmla="*/ 103 h 133"/>
                <a:gd name="T54" fmla="*/ 0 w 134"/>
                <a:gd name="T55" fmla="*/ 103 h 133"/>
                <a:gd name="T56" fmla="*/ 28 w 134"/>
                <a:gd name="T57" fmla="*/ 89 h 133"/>
                <a:gd name="T58" fmla="*/ 30 w 134"/>
                <a:gd name="T59" fmla="*/ 85 h 133"/>
                <a:gd name="T60" fmla="*/ 36 w 134"/>
                <a:gd name="T61" fmla="*/ 85 h 133"/>
                <a:gd name="T62" fmla="*/ 92 w 134"/>
                <a:gd name="T63" fmla="*/ 109 h 133"/>
                <a:gd name="T64" fmla="*/ 96 w 134"/>
                <a:gd name="T65" fmla="*/ 111 h 133"/>
                <a:gd name="T66" fmla="*/ 94 w 134"/>
                <a:gd name="T67" fmla="*/ 115 h 133"/>
                <a:gd name="T68" fmla="*/ 88 w 134"/>
                <a:gd name="T69" fmla="*/ 115 h 133"/>
                <a:gd name="T70" fmla="*/ 32 w 134"/>
                <a:gd name="T71" fmla="*/ 93 h 133"/>
                <a:gd name="T72" fmla="*/ 28 w 134"/>
                <a:gd name="T73" fmla="*/ 89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4" h="133">
                  <a:moveTo>
                    <a:pt x="0" y="103"/>
                  </a:moveTo>
                  <a:lnTo>
                    <a:pt x="0" y="103"/>
                  </a:lnTo>
                  <a:lnTo>
                    <a:pt x="8" y="105"/>
                  </a:lnTo>
                  <a:lnTo>
                    <a:pt x="14" y="107"/>
                  </a:lnTo>
                  <a:lnTo>
                    <a:pt x="100" y="133"/>
                  </a:lnTo>
                  <a:lnTo>
                    <a:pt x="100" y="133"/>
                  </a:lnTo>
                  <a:lnTo>
                    <a:pt x="108" y="133"/>
                  </a:lnTo>
                  <a:lnTo>
                    <a:pt x="116" y="131"/>
                  </a:lnTo>
                  <a:lnTo>
                    <a:pt x="122" y="129"/>
                  </a:lnTo>
                  <a:lnTo>
                    <a:pt x="128" y="123"/>
                  </a:lnTo>
                  <a:lnTo>
                    <a:pt x="132" y="117"/>
                  </a:lnTo>
                  <a:lnTo>
                    <a:pt x="134" y="111"/>
                  </a:lnTo>
                  <a:lnTo>
                    <a:pt x="134" y="101"/>
                  </a:lnTo>
                  <a:lnTo>
                    <a:pt x="132" y="93"/>
                  </a:lnTo>
                  <a:lnTo>
                    <a:pt x="106" y="8"/>
                  </a:lnTo>
                  <a:lnTo>
                    <a:pt x="104" y="2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82" y="4"/>
                  </a:lnTo>
                  <a:lnTo>
                    <a:pt x="66" y="12"/>
                  </a:lnTo>
                  <a:lnTo>
                    <a:pt x="48" y="20"/>
                  </a:lnTo>
                  <a:lnTo>
                    <a:pt x="32" y="36"/>
                  </a:lnTo>
                  <a:lnTo>
                    <a:pt x="32" y="36"/>
                  </a:lnTo>
                  <a:lnTo>
                    <a:pt x="20" y="51"/>
                  </a:lnTo>
                  <a:lnTo>
                    <a:pt x="12" y="67"/>
                  </a:lnTo>
                  <a:lnTo>
                    <a:pt x="6" y="83"/>
                  </a:lnTo>
                  <a:lnTo>
                    <a:pt x="0" y="103"/>
                  </a:lnTo>
                  <a:lnTo>
                    <a:pt x="0" y="103"/>
                  </a:lnTo>
                  <a:close/>
                  <a:moveTo>
                    <a:pt x="28" y="89"/>
                  </a:moveTo>
                  <a:lnTo>
                    <a:pt x="30" y="85"/>
                  </a:lnTo>
                  <a:lnTo>
                    <a:pt x="36" y="85"/>
                  </a:lnTo>
                  <a:lnTo>
                    <a:pt x="92" y="109"/>
                  </a:lnTo>
                  <a:lnTo>
                    <a:pt x="96" y="111"/>
                  </a:lnTo>
                  <a:lnTo>
                    <a:pt x="94" y="115"/>
                  </a:lnTo>
                  <a:lnTo>
                    <a:pt x="88" y="115"/>
                  </a:lnTo>
                  <a:lnTo>
                    <a:pt x="32" y="93"/>
                  </a:lnTo>
                  <a:lnTo>
                    <a:pt x="28" y="8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10446300" y="4408449"/>
            <a:ext cx="383171" cy="341046"/>
            <a:chOff x="6297613" y="5089525"/>
            <a:chExt cx="750888" cy="668337"/>
          </a:xfrm>
        </p:grpSpPr>
        <p:sp>
          <p:nvSpPr>
            <p:cNvPr id="23" name="Freeform 60"/>
            <p:cNvSpPr/>
            <p:nvPr/>
          </p:nvSpPr>
          <p:spPr bwMode="auto">
            <a:xfrm>
              <a:off x="6297613" y="5391150"/>
              <a:ext cx="750888" cy="366712"/>
            </a:xfrm>
            <a:custGeom>
              <a:avLst/>
              <a:gdLst>
                <a:gd name="T0" fmla="*/ 293 w 473"/>
                <a:gd name="T1" fmla="*/ 40 h 231"/>
                <a:gd name="T2" fmla="*/ 293 w 473"/>
                <a:gd name="T3" fmla="*/ 40 h 231"/>
                <a:gd name="T4" fmla="*/ 291 w 473"/>
                <a:gd name="T5" fmla="*/ 46 h 231"/>
                <a:gd name="T6" fmla="*/ 289 w 473"/>
                <a:gd name="T7" fmla="*/ 50 h 231"/>
                <a:gd name="T8" fmla="*/ 285 w 473"/>
                <a:gd name="T9" fmla="*/ 53 h 231"/>
                <a:gd name="T10" fmla="*/ 279 w 473"/>
                <a:gd name="T11" fmla="*/ 55 h 231"/>
                <a:gd name="T12" fmla="*/ 194 w 473"/>
                <a:gd name="T13" fmla="*/ 55 h 231"/>
                <a:gd name="T14" fmla="*/ 194 w 473"/>
                <a:gd name="T15" fmla="*/ 55 h 231"/>
                <a:gd name="T16" fmla="*/ 188 w 473"/>
                <a:gd name="T17" fmla="*/ 53 h 231"/>
                <a:gd name="T18" fmla="*/ 184 w 473"/>
                <a:gd name="T19" fmla="*/ 50 h 231"/>
                <a:gd name="T20" fmla="*/ 180 w 473"/>
                <a:gd name="T21" fmla="*/ 46 h 231"/>
                <a:gd name="T22" fmla="*/ 180 w 473"/>
                <a:gd name="T23" fmla="*/ 40 h 231"/>
                <a:gd name="T24" fmla="*/ 180 w 473"/>
                <a:gd name="T25" fmla="*/ 0 h 231"/>
                <a:gd name="T26" fmla="*/ 0 w 473"/>
                <a:gd name="T27" fmla="*/ 0 h 231"/>
                <a:gd name="T28" fmla="*/ 0 w 473"/>
                <a:gd name="T29" fmla="*/ 184 h 231"/>
                <a:gd name="T30" fmla="*/ 0 w 473"/>
                <a:gd name="T31" fmla="*/ 184 h 231"/>
                <a:gd name="T32" fmla="*/ 0 w 473"/>
                <a:gd name="T33" fmla="*/ 194 h 231"/>
                <a:gd name="T34" fmla="*/ 2 w 473"/>
                <a:gd name="T35" fmla="*/ 202 h 231"/>
                <a:gd name="T36" fmla="*/ 8 w 473"/>
                <a:gd name="T37" fmla="*/ 210 h 231"/>
                <a:gd name="T38" fmla="*/ 12 w 473"/>
                <a:gd name="T39" fmla="*/ 217 h 231"/>
                <a:gd name="T40" fmla="*/ 20 w 473"/>
                <a:gd name="T41" fmla="*/ 223 h 231"/>
                <a:gd name="T42" fmla="*/ 28 w 473"/>
                <a:gd name="T43" fmla="*/ 227 h 231"/>
                <a:gd name="T44" fmla="*/ 36 w 473"/>
                <a:gd name="T45" fmla="*/ 231 h 231"/>
                <a:gd name="T46" fmla="*/ 46 w 473"/>
                <a:gd name="T47" fmla="*/ 231 h 231"/>
                <a:gd name="T48" fmla="*/ 427 w 473"/>
                <a:gd name="T49" fmla="*/ 231 h 231"/>
                <a:gd name="T50" fmla="*/ 427 w 473"/>
                <a:gd name="T51" fmla="*/ 231 h 231"/>
                <a:gd name="T52" fmla="*/ 437 w 473"/>
                <a:gd name="T53" fmla="*/ 231 h 231"/>
                <a:gd name="T54" fmla="*/ 445 w 473"/>
                <a:gd name="T55" fmla="*/ 227 h 231"/>
                <a:gd name="T56" fmla="*/ 453 w 473"/>
                <a:gd name="T57" fmla="*/ 223 h 231"/>
                <a:gd name="T58" fmla="*/ 459 w 473"/>
                <a:gd name="T59" fmla="*/ 217 h 231"/>
                <a:gd name="T60" fmla="*/ 465 w 473"/>
                <a:gd name="T61" fmla="*/ 210 h 231"/>
                <a:gd name="T62" fmla="*/ 469 w 473"/>
                <a:gd name="T63" fmla="*/ 202 h 231"/>
                <a:gd name="T64" fmla="*/ 471 w 473"/>
                <a:gd name="T65" fmla="*/ 194 h 231"/>
                <a:gd name="T66" fmla="*/ 473 w 473"/>
                <a:gd name="T67" fmla="*/ 184 h 231"/>
                <a:gd name="T68" fmla="*/ 473 w 473"/>
                <a:gd name="T69" fmla="*/ 0 h 231"/>
                <a:gd name="T70" fmla="*/ 293 w 473"/>
                <a:gd name="T71" fmla="*/ 0 h 231"/>
                <a:gd name="T72" fmla="*/ 293 w 473"/>
                <a:gd name="T73" fmla="*/ 40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73" h="231">
                  <a:moveTo>
                    <a:pt x="293" y="40"/>
                  </a:moveTo>
                  <a:lnTo>
                    <a:pt x="293" y="40"/>
                  </a:lnTo>
                  <a:lnTo>
                    <a:pt x="291" y="46"/>
                  </a:lnTo>
                  <a:lnTo>
                    <a:pt x="289" y="50"/>
                  </a:lnTo>
                  <a:lnTo>
                    <a:pt x="285" y="53"/>
                  </a:lnTo>
                  <a:lnTo>
                    <a:pt x="279" y="55"/>
                  </a:lnTo>
                  <a:lnTo>
                    <a:pt x="194" y="55"/>
                  </a:lnTo>
                  <a:lnTo>
                    <a:pt x="194" y="55"/>
                  </a:lnTo>
                  <a:lnTo>
                    <a:pt x="188" y="53"/>
                  </a:lnTo>
                  <a:lnTo>
                    <a:pt x="184" y="50"/>
                  </a:lnTo>
                  <a:lnTo>
                    <a:pt x="180" y="46"/>
                  </a:lnTo>
                  <a:lnTo>
                    <a:pt x="180" y="40"/>
                  </a:lnTo>
                  <a:lnTo>
                    <a:pt x="180" y="0"/>
                  </a:lnTo>
                  <a:lnTo>
                    <a:pt x="0" y="0"/>
                  </a:lnTo>
                  <a:lnTo>
                    <a:pt x="0" y="184"/>
                  </a:lnTo>
                  <a:lnTo>
                    <a:pt x="0" y="184"/>
                  </a:lnTo>
                  <a:lnTo>
                    <a:pt x="0" y="194"/>
                  </a:lnTo>
                  <a:lnTo>
                    <a:pt x="2" y="202"/>
                  </a:lnTo>
                  <a:lnTo>
                    <a:pt x="8" y="210"/>
                  </a:lnTo>
                  <a:lnTo>
                    <a:pt x="12" y="217"/>
                  </a:lnTo>
                  <a:lnTo>
                    <a:pt x="20" y="223"/>
                  </a:lnTo>
                  <a:lnTo>
                    <a:pt x="28" y="227"/>
                  </a:lnTo>
                  <a:lnTo>
                    <a:pt x="36" y="231"/>
                  </a:lnTo>
                  <a:lnTo>
                    <a:pt x="46" y="231"/>
                  </a:lnTo>
                  <a:lnTo>
                    <a:pt x="427" y="231"/>
                  </a:lnTo>
                  <a:lnTo>
                    <a:pt x="427" y="231"/>
                  </a:lnTo>
                  <a:lnTo>
                    <a:pt x="437" y="231"/>
                  </a:lnTo>
                  <a:lnTo>
                    <a:pt x="445" y="227"/>
                  </a:lnTo>
                  <a:lnTo>
                    <a:pt x="453" y="223"/>
                  </a:lnTo>
                  <a:lnTo>
                    <a:pt x="459" y="217"/>
                  </a:lnTo>
                  <a:lnTo>
                    <a:pt x="465" y="210"/>
                  </a:lnTo>
                  <a:lnTo>
                    <a:pt x="469" y="202"/>
                  </a:lnTo>
                  <a:lnTo>
                    <a:pt x="471" y="194"/>
                  </a:lnTo>
                  <a:lnTo>
                    <a:pt x="473" y="184"/>
                  </a:lnTo>
                  <a:lnTo>
                    <a:pt x="473" y="0"/>
                  </a:lnTo>
                  <a:lnTo>
                    <a:pt x="293" y="0"/>
                  </a:lnTo>
                  <a:lnTo>
                    <a:pt x="293" y="40"/>
                  </a:lnTo>
                  <a:close/>
                </a:path>
              </a:pathLst>
            </a:custGeom>
            <a:solidFill>
              <a:srgbClr val="BD1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61"/>
            <p:cNvSpPr>
              <a:spLocks noEditPoints="1"/>
            </p:cNvSpPr>
            <p:nvPr/>
          </p:nvSpPr>
          <p:spPr bwMode="auto">
            <a:xfrm>
              <a:off x="6297613" y="5089525"/>
              <a:ext cx="750888" cy="279400"/>
            </a:xfrm>
            <a:custGeom>
              <a:avLst/>
              <a:gdLst>
                <a:gd name="T0" fmla="*/ 427 w 473"/>
                <a:gd name="T1" fmla="*/ 76 h 176"/>
                <a:gd name="T2" fmla="*/ 315 w 473"/>
                <a:gd name="T3" fmla="*/ 76 h 176"/>
                <a:gd name="T4" fmla="*/ 315 w 473"/>
                <a:gd name="T5" fmla="*/ 30 h 176"/>
                <a:gd name="T6" fmla="*/ 315 w 473"/>
                <a:gd name="T7" fmla="*/ 30 h 176"/>
                <a:gd name="T8" fmla="*/ 315 w 473"/>
                <a:gd name="T9" fmla="*/ 24 h 176"/>
                <a:gd name="T10" fmla="*/ 313 w 473"/>
                <a:gd name="T11" fmla="*/ 18 h 176"/>
                <a:gd name="T12" fmla="*/ 307 w 473"/>
                <a:gd name="T13" fmla="*/ 10 h 176"/>
                <a:gd name="T14" fmla="*/ 297 w 473"/>
                <a:gd name="T15" fmla="*/ 2 h 176"/>
                <a:gd name="T16" fmla="*/ 291 w 473"/>
                <a:gd name="T17" fmla="*/ 2 h 176"/>
                <a:gd name="T18" fmla="*/ 285 w 473"/>
                <a:gd name="T19" fmla="*/ 0 h 176"/>
                <a:gd name="T20" fmla="*/ 186 w 473"/>
                <a:gd name="T21" fmla="*/ 0 h 176"/>
                <a:gd name="T22" fmla="*/ 186 w 473"/>
                <a:gd name="T23" fmla="*/ 0 h 176"/>
                <a:gd name="T24" fmla="*/ 180 w 473"/>
                <a:gd name="T25" fmla="*/ 2 h 176"/>
                <a:gd name="T26" fmla="*/ 174 w 473"/>
                <a:gd name="T27" fmla="*/ 2 h 176"/>
                <a:gd name="T28" fmla="*/ 166 w 473"/>
                <a:gd name="T29" fmla="*/ 10 h 176"/>
                <a:gd name="T30" fmla="*/ 157 w 473"/>
                <a:gd name="T31" fmla="*/ 18 h 176"/>
                <a:gd name="T32" fmla="*/ 155 w 473"/>
                <a:gd name="T33" fmla="*/ 24 h 176"/>
                <a:gd name="T34" fmla="*/ 155 w 473"/>
                <a:gd name="T35" fmla="*/ 30 h 176"/>
                <a:gd name="T36" fmla="*/ 155 w 473"/>
                <a:gd name="T37" fmla="*/ 76 h 176"/>
                <a:gd name="T38" fmla="*/ 46 w 473"/>
                <a:gd name="T39" fmla="*/ 76 h 176"/>
                <a:gd name="T40" fmla="*/ 46 w 473"/>
                <a:gd name="T41" fmla="*/ 76 h 176"/>
                <a:gd name="T42" fmla="*/ 36 w 473"/>
                <a:gd name="T43" fmla="*/ 78 h 176"/>
                <a:gd name="T44" fmla="*/ 28 w 473"/>
                <a:gd name="T45" fmla="*/ 81 h 176"/>
                <a:gd name="T46" fmla="*/ 20 w 473"/>
                <a:gd name="T47" fmla="*/ 85 h 176"/>
                <a:gd name="T48" fmla="*/ 12 w 473"/>
                <a:gd name="T49" fmla="*/ 91 h 176"/>
                <a:gd name="T50" fmla="*/ 8 w 473"/>
                <a:gd name="T51" fmla="*/ 97 h 176"/>
                <a:gd name="T52" fmla="*/ 2 w 473"/>
                <a:gd name="T53" fmla="*/ 105 h 176"/>
                <a:gd name="T54" fmla="*/ 0 w 473"/>
                <a:gd name="T55" fmla="*/ 113 h 176"/>
                <a:gd name="T56" fmla="*/ 0 w 473"/>
                <a:gd name="T57" fmla="*/ 123 h 176"/>
                <a:gd name="T58" fmla="*/ 0 w 473"/>
                <a:gd name="T59" fmla="*/ 176 h 176"/>
                <a:gd name="T60" fmla="*/ 473 w 473"/>
                <a:gd name="T61" fmla="*/ 176 h 176"/>
                <a:gd name="T62" fmla="*/ 473 w 473"/>
                <a:gd name="T63" fmla="*/ 123 h 176"/>
                <a:gd name="T64" fmla="*/ 473 w 473"/>
                <a:gd name="T65" fmla="*/ 123 h 176"/>
                <a:gd name="T66" fmla="*/ 471 w 473"/>
                <a:gd name="T67" fmla="*/ 113 h 176"/>
                <a:gd name="T68" fmla="*/ 469 w 473"/>
                <a:gd name="T69" fmla="*/ 105 h 176"/>
                <a:gd name="T70" fmla="*/ 465 w 473"/>
                <a:gd name="T71" fmla="*/ 97 h 176"/>
                <a:gd name="T72" fmla="*/ 459 w 473"/>
                <a:gd name="T73" fmla="*/ 91 h 176"/>
                <a:gd name="T74" fmla="*/ 453 w 473"/>
                <a:gd name="T75" fmla="*/ 85 h 176"/>
                <a:gd name="T76" fmla="*/ 445 w 473"/>
                <a:gd name="T77" fmla="*/ 81 h 176"/>
                <a:gd name="T78" fmla="*/ 437 w 473"/>
                <a:gd name="T79" fmla="*/ 78 h 176"/>
                <a:gd name="T80" fmla="*/ 427 w 473"/>
                <a:gd name="T81" fmla="*/ 76 h 176"/>
                <a:gd name="T82" fmla="*/ 427 w 473"/>
                <a:gd name="T83" fmla="*/ 76 h 176"/>
                <a:gd name="T84" fmla="*/ 188 w 473"/>
                <a:gd name="T85" fmla="*/ 32 h 176"/>
                <a:gd name="T86" fmla="*/ 285 w 473"/>
                <a:gd name="T87" fmla="*/ 32 h 176"/>
                <a:gd name="T88" fmla="*/ 285 w 473"/>
                <a:gd name="T89" fmla="*/ 76 h 176"/>
                <a:gd name="T90" fmla="*/ 188 w 473"/>
                <a:gd name="T91" fmla="*/ 76 h 176"/>
                <a:gd name="T92" fmla="*/ 188 w 473"/>
                <a:gd name="T93" fmla="*/ 32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73" h="176">
                  <a:moveTo>
                    <a:pt x="427" y="76"/>
                  </a:moveTo>
                  <a:lnTo>
                    <a:pt x="315" y="76"/>
                  </a:lnTo>
                  <a:lnTo>
                    <a:pt x="315" y="30"/>
                  </a:lnTo>
                  <a:lnTo>
                    <a:pt x="315" y="30"/>
                  </a:lnTo>
                  <a:lnTo>
                    <a:pt x="315" y="24"/>
                  </a:lnTo>
                  <a:lnTo>
                    <a:pt x="313" y="18"/>
                  </a:lnTo>
                  <a:lnTo>
                    <a:pt x="307" y="10"/>
                  </a:lnTo>
                  <a:lnTo>
                    <a:pt x="297" y="2"/>
                  </a:lnTo>
                  <a:lnTo>
                    <a:pt x="291" y="2"/>
                  </a:lnTo>
                  <a:lnTo>
                    <a:pt x="285" y="0"/>
                  </a:lnTo>
                  <a:lnTo>
                    <a:pt x="186" y="0"/>
                  </a:lnTo>
                  <a:lnTo>
                    <a:pt x="186" y="0"/>
                  </a:lnTo>
                  <a:lnTo>
                    <a:pt x="180" y="2"/>
                  </a:lnTo>
                  <a:lnTo>
                    <a:pt x="174" y="2"/>
                  </a:lnTo>
                  <a:lnTo>
                    <a:pt x="166" y="10"/>
                  </a:lnTo>
                  <a:lnTo>
                    <a:pt x="157" y="18"/>
                  </a:lnTo>
                  <a:lnTo>
                    <a:pt x="155" y="24"/>
                  </a:lnTo>
                  <a:lnTo>
                    <a:pt x="155" y="30"/>
                  </a:lnTo>
                  <a:lnTo>
                    <a:pt x="155" y="76"/>
                  </a:lnTo>
                  <a:lnTo>
                    <a:pt x="46" y="76"/>
                  </a:lnTo>
                  <a:lnTo>
                    <a:pt x="46" y="76"/>
                  </a:lnTo>
                  <a:lnTo>
                    <a:pt x="36" y="78"/>
                  </a:lnTo>
                  <a:lnTo>
                    <a:pt x="28" y="81"/>
                  </a:lnTo>
                  <a:lnTo>
                    <a:pt x="20" y="85"/>
                  </a:lnTo>
                  <a:lnTo>
                    <a:pt x="12" y="91"/>
                  </a:lnTo>
                  <a:lnTo>
                    <a:pt x="8" y="97"/>
                  </a:lnTo>
                  <a:lnTo>
                    <a:pt x="2" y="105"/>
                  </a:lnTo>
                  <a:lnTo>
                    <a:pt x="0" y="113"/>
                  </a:lnTo>
                  <a:lnTo>
                    <a:pt x="0" y="123"/>
                  </a:lnTo>
                  <a:lnTo>
                    <a:pt x="0" y="176"/>
                  </a:lnTo>
                  <a:lnTo>
                    <a:pt x="473" y="176"/>
                  </a:lnTo>
                  <a:lnTo>
                    <a:pt x="473" y="123"/>
                  </a:lnTo>
                  <a:lnTo>
                    <a:pt x="473" y="123"/>
                  </a:lnTo>
                  <a:lnTo>
                    <a:pt x="471" y="113"/>
                  </a:lnTo>
                  <a:lnTo>
                    <a:pt x="469" y="105"/>
                  </a:lnTo>
                  <a:lnTo>
                    <a:pt x="465" y="97"/>
                  </a:lnTo>
                  <a:lnTo>
                    <a:pt x="459" y="91"/>
                  </a:lnTo>
                  <a:lnTo>
                    <a:pt x="453" y="85"/>
                  </a:lnTo>
                  <a:lnTo>
                    <a:pt x="445" y="81"/>
                  </a:lnTo>
                  <a:lnTo>
                    <a:pt x="437" y="78"/>
                  </a:lnTo>
                  <a:lnTo>
                    <a:pt x="427" y="76"/>
                  </a:lnTo>
                  <a:lnTo>
                    <a:pt x="427" y="76"/>
                  </a:lnTo>
                  <a:close/>
                  <a:moveTo>
                    <a:pt x="188" y="32"/>
                  </a:moveTo>
                  <a:lnTo>
                    <a:pt x="285" y="32"/>
                  </a:lnTo>
                  <a:lnTo>
                    <a:pt x="285" y="76"/>
                  </a:lnTo>
                  <a:lnTo>
                    <a:pt x="188" y="76"/>
                  </a:lnTo>
                  <a:lnTo>
                    <a:pt x="188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9266777" y="2277634"/>
            <a:ext cx="433854" cy="290563"/>
            <a:chOff x="3798888" y="776288"/>
            <a:chExt cx="865187" cy="579438"/>
          </a:xfrm>
        </p:grpSpPr>
        <p:sp>
          <p:nvSpPr>
            <p:cNvPr id="26" name="Freeform 92"/>
            <p:cNvSpPr/>
            <p:nvPr/>
          </p:nvSpPr>
          <p:spPr bwMode="auto">
            <a:xfrm>
              <a:off x="3798888" y="776288"/>
              <a:ext cx="206375" cy="579438"/>
            </a:xfrm>
            <a:custGeom>
              <a:avLst/>
              <a:gdLst>
                <a:gd name="T0" fmla="*/ 124 w 130"/>
                <a:gd name="T1" fmla="*/ 211 h 365"/>
                <a:gd name="T2" fmla="*/ 108 w 130"/>
                <a:gd name="T3" fmla="*/ 209 h 365"/>
                <a:gd name="T4" fmla="*/ 106 w 130"/>
                <a:gd name="T5" fmla="*/ 205 h 365"/>
                <a:gd name="T6" fmla="*/ 102 w 130"/>
                <a:gd name="T7" fmla="*/ 177 h 365"/>
                <a:gd name="T8" fmla="*/ 98 w 130"/>
                <a:gd name="T9" fmla="*/ 105 h 365"/>
                <a:gd name="T10" fmla="*/ 98 w 130"/>
                <a:gd name="T11" fmla="*/ 82 h 365"/>
                <a:gd name="T12" fmla="*/ 92 w 130"/>
                <a:gd name="T13" fmla="*/ 46 h 365"/>
                <a:gd name="T14" fmla="*/ 84 w 130"/>
                <a:gd name="T15" fmla="*/ 18 h 365"/>
                <a:gd name="T16" fmla="*/ 72 w 130"/>
                <a:gd name="T17" fmla="*/ 2 h 365"/>
                <a:gd name="T18" fmla="*/ 66 w 130"/>
                <a:gd name="T19" fmla="*/ 0 h 365"/>
                <a:gd name="T20" fmla="*/ 52 w 130"/>
                <a:gd name="T21" fmla="*/ 8 h 365"/>
                <a:gd name="T22" fmla="*/ 42 w 130"/>
                <a:gd name="T23" fmla="*/ 30 h 365"/>
                <a:gd name="T24" fmla="*/ 34 w 130"/>
                <a:gd name="T25" fmla="*/ 62 h 365"/>
                <a:gd name="T26" fmla="*/ 32 w 130"/>
                <a:gd name="T27" fmla="*/ 105 h 365"/>
                <a:gd name="T28" fmla="*/ 32 w 130"/>
                <a:gd name="T29" fmla="*/ 145 h 365"/>
                <a:gd name="T30" fmla="*/ 26 w 130"/>
                <a:gd name="T31" fmla="*/ 199 h 365"/>
                <a:gd name="T32" fmla="*/ 22 w 130"/>
                <a:gd name="T33" fmla="*/ 209 h 365"/>
                <a:gd name="T34" fmla="*/ 14 w 130"/>
                <a:gd name="T35" fmla="*/ 209 h 365"/>
                <a:gd name="T36" fmla="*/ 8 w 130"/>
                <a:gd name="T37" fmla="*/ 211 h 365"/>
                <a:gd name="T38" fmla="*/ 2 w 130"/>
                <a:gd name="T39" fmla="*/ 221 h 365"/>
                <a:gd name="T40" fmla="*/ 0 w 130"/>
                <a:gd name="T41" fmla="*/ 239 h 365"/>
                <a:gd name="T42" fmla="*/ 4 w 130"/>
                <a:gd name="T43" fmla="*/ 265 h 365"/>
                <a:gd name="T44" fmla="*/ 6 w 130"/>
                <a:gd name="T45" fmla="*/ 267 h 365"/>
                <a:gd name="T46" fmla="*/ 22 w 130"/>
                <a:gd name="T47" fmla="*/ 269 h 365"/>
                <a:gd name="T48" fmla="*/ 24 w 130"/>
                <a:gd name="T49" fmla="*/ 271 h 365"/>
                <a:gd name="T50" fmla="*/ 30 w 130"/>
                <a:gd name="T51" fmla="*/ 283 h 365"/>
                <a:gd name="T52" fmla="*/ 32 w 130"/>
                <a:gd name="T53" fmla="*/ 317 h 365"/>
                <a:gd name="T54" fmla="*/ 32 w 130"/>
                <a:gd name="T55" fmla="*/ 327 h 365"/>
                <a:gd name="T56" fmla="*/ 38 w 130"/>
                <a:gd name="T57" fmla="*/ 343 h 365"/>
                <a:gd name="T58" fmla="*/ 46 w 130"/>
                <a:gd name="T59" fmla="*/ 357 h 365"/>
                <a:gd name="T60" fmla="*/ 58 w 130"/>
                <a:gd name="T61" fmla="*/ 363 h 365"/>
                <a:gd name="T62" fmla="*/ 66 w 130"/>
                <a:gd name="T63" fmla="*/ 365 h 365"/>
                <a:gd name="T64" fmla="*/ 78 w 130"/>
                <a:gd name="T65" fmla="*/ 361 h 365"/>
                <a:gd name="T66" fmla="*/ 88 w 130"/>
                <a:gd name="T67" fmla="*/ 351 h 365"/>
                <a:gd name="T68" fmla="*/ 96 w 130"/>
                <a:gd name="T69" fmla="*/ 335 h 365"/>
                <a:gd name="T70" fmla="*/ 98 w 130"/>
                <a:gd name="T71" fmla="*/ 317 h 365"/>
                <a:gd name="T72" fmla="*/ 100 w 130"/>
                <a:gd name="T73" fmla="*/ 299 h 365"/>
                <a:gd name="T74" fmla="*/ 104 w 130"/>
                <a:gd name="T75" fmla="*/ 273 h 365"/>
                <a:gd name="T76" fmla="*/ 108 w 130"/>
                <a:gd name="T77" fmla="*/ 269 h 365"/>
                <a:gd name="T78" fmla="*/ 124 w 130"/>
                <a:gd name="T79" fmla="*/ 267 h 365"/>
                <a:gd name="T80" fmla="*/ 126 w 130"/>
                <a:gd name="T81" fmla="*/ 263 h 365"/>
                <a:gd name="T82" fmla="*/ 130 w 130"/>
                <a:gd name="T83" fmla="*/ 239 h 365"/>
                <a:gd name="T84" fmla="*/ 128 w 130"/>
                <a:gd name="T85" fmla="*/ 221 h 365"/>
                <a:gd name="T86" fmla="*/ 124 w 130"/>
                <a:gd name="T87" fmla="*/ 211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0" h="365">
                  <a:moveTo>
                    <a:pt x="124" y="211"/>
                  </a:moveTo>
                  <a:lnTo>
                    <a:pt x="124" y="211"/>
                  </a:lnTo>
                  <a:lnTo>
                    <a:pt x="116" y="209"/>
                  </a:lnTo>
                  <a:lnTo>
                    <a:pt x="108" y="209"/>
                  </a:lnTo>
                  <a:lnTo>
                    <a:pt x="108" y="209"/>
                  </a:lnTo>
                  <a:lnTo>
                    <a:pt x="106" y="205"/>
                  </a:lnTo>
                  <a:lnTo>
                    <a:pt x="104" y="199"/>
                  </a:lnTo>
                  <a:lnTo>
                    <a:pt x="102" y="177"/>
                  </a:lnTo>
                  <a:lnTo>
                    <a:pt x="100" y="145"/>
                  </a:lnTo>
                  <a:lnTo>
                    <a:pt x="98" y="105"/>
                  </a:lnTo>
                  <a:lnTo>
                    <a:pt x="98" y="105"/>
                  </a:lnTo>
                  <a:lnTo>
                    <a:pt x="98" y="82"/>
                  </a:lnTo>
                  <a:lnTo>
                    <a:pt x="96" y="62"/>
                  </a:lnTo>
                  <a:lnTo>
                    <a:pt x="92" y="46"/>
                  </a:lnTo>
                  <a:lnTo>
                    <a:pt x="88" y="30"/>
                  </a:lnTo>
                  <a:lnTo>
                    <a:pt x="84" y="18"/>
                  </a:lnTo>
                  <a:lnTo>
                    <a:pt x="78" y="8"/>
                  </a:lnTo>
                  <a:lnTo>
                    <a:pt x="72" y="2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58" y="2"/>
                  </a:lnTo>
                  <a:lnTo>
                    <a:pt x="52" y="8"/>
                  </a:lnTo>
                  <a:lnTo>
                    <a:pt x="46" y="18"/>
                  </a:lnTo>
                  <a:lnTo>
                    <a:pt x="42" y="30"/>
                  </a:lnTo>
                  <a:lnTo>
                    <a:pt x="38" y="46"/>
                  </a:lnTo>
                  <a:lnTo>
                    <a:pt x="34" y="62"/>
                  </a:lnTo>
                  <a:lnTo>
                    <a:pt x="32" y="82"/>
                  </a:lnTo>
                  <a:lnTo>
                    <a:pt x="32" y="105"/>
                  </a:lnTo>
                  <a:lnTo>
                    <a:pt x="32" y="105"/>
                  </a:lnTo>
                  <a:lnTo>
                    <a:pt x="32" y="145"/>
                  </a:lnTo>
                  <a:lnTo>
                    <a:pt x="30" y="177"/>
                  </a:lnTo>
                  <a:lnTo>
                    <a:pt x="26" y="199"/>
                  </a:lnTo>
                  <a:lnTo>
                    <a:pt x="24" y="205"/>
                  </a:lnTo>
                  <a:lnTo>
                    <a:pt x="22" y="209"/>
                  </a:lnTo>
                  <a:lnTo>
                    <a:pt x="22" y="209"/>
                  </a:lnTo>
                  <a:lnTo>
                    <a:pt x="14" y="209"/>
                  </a:lnTo>
                  <a:lnTo>
                    <a:pt x="8" y="211"/>
                  </a:lnTo>
                  <a:lnTo>
                    <a:pt x="8" y="211"/>
                  </a:lnTo>
                  <a:lnTo>
                    <a:pt x="4" y="215"/>
                  </a:lnTo>
                  <a:lnTo>
                    <a:pt x="2" y="221"/>
                  </a:lnTo>
                  <a:lnTo>
                    <a:pt x="0" y="239"/>
                  </a:lnTo>
                  <a:lnTo>
                    <a:pt x="0" y="239"/>
                  </a:lnTo>
                  <a:lnTo>
                    <a:pt x="2" y="255"/>
                  </a:lnTo>
                  <a:lnTo>
                    <a:pt x="4" y="265"/>
                  </a:lnTo>
                  <a:lnTo>
                    <a:pt x="4" y="265"/>
                  </a:lnTo>
                  <a:lnTo>
                    <a:pt x="6" y="267"/>
                  </a:lnTo>
                  <a:lnTo>
                    <a:pt x="12" y="269"/>
                  </a:lnTo>
                  <a:lnTo>
                    <a:pt x="22" y="269"/>
                  </a:lnTo>
                  <a:lnTo>
                    <a:pt x="22" y="269"/>
                  </a:lnTo>
                  <a:lnTo>
                    <a:pt x="24" y="271"/>
                  </a:lnTo>
                  <a:lnTo>
                    <a:pt x="26" y="273"/>
                  </a:lnTo>
                  <a:lnTo>
                    <a:pt x="30" y="283"/>
                  </a:lnTo>
                  <a:lnTo>
                    <a:pt x="32" y="299"/>
                  </a:lnTo>
                  <a:lnTo>
                    <a:pt x="32" y="317"/>
                  </a:lnTo>
                  <a:lnTo>
                    <a:pt x="32" y="317"/>
                  </a:lnTo>
                  <a:lnTo>
                    <a:pt x="32" y="327"/>
                  </a:lnTo>
                  <a:lnTo>
                    <a:pt x="34" y="335"/>
                  </a:lnTo>
                  <a:lnTo>
                    <a:pt x="38" y="343"/>
                  </a:lnTo>
                  <a:lnTo>
                    <a:pt x="42" y="351"/>
                  </a:lnTo>
                  <a:lnTo>
                    <a:pt x="46" y="357"/>
                  </a:lnTo>
                  <a:lnTo>
                    <a:pt x="52" y="361"/>
                  </a:lnTo>
                  <a:lnTo>
                    <a:pt x="58" y="363"/>
                  </a:lnTo>
                  <a:lnTo>
                    <a:pt x="66" y="365"/>
                  </a:lnTo>
                  <a:lnTo>
                    <a:pt x="66" y="365"/>
                  </a:lnTo>
                  <a:lnTo>
                    <a:pt x="72" y="363"/>
                  </a:lnTo>
                  <a:lnTo>
                    <a:pt x="78" y="361"/>
                  </a:lnTo>
                  <a:lnTo>
                    <a:pt x="84" y="357"/>
                  </a:lnTo>
                  <a:lnTo>
                    <a:pt x="88" y="351"/>
                  </a:lnTo>
                  <a:lnTo>
                    <a:pt x="92" y="343"/>
                  </a:lnTo>
                  <a:lnTo>
                    <a:pt x="96" y="335"/>
                  </a:lnTo>
                  <a:lnTo>
                    <a:pt x="98" y="327"/>
                  </a:lnTo>
                  <a:lnTo>
                    <a:pt x="98" y="317"/>
                  </a:lnTo>
                  <a:lnTo>
                    <a:pt x="98" y="317"/>
                  </a:lnTo>
                  <a:lnTo>
                    <a:pt x="100" y="299"/>
                  </a:lnTo>
                  <a:lnTo>
                    <a:pt x="102" y="283"/>
                  </a:lnTo>
                  <a:lnTo>
                    <a:pt x="104" y="273"/>
                  </a:lnTo>
                  <a:lnTo>
                    <a:pt x="106" y="271"/>
                  </a:lnTo>
                  <a:lnTo>
                    <a:pt x="108" y="269"/>
                  </a:lnTo>
                  <a:lnTo>
                    <a:pt x="108" y="269"/>
                  </a:lnTo>
                  <a:lnTo>
                    <a:pt x="124" y="267"/>
                  </a:lnTo>
                  <a:lnTo>
                    <a:pt x="124" y="267"/>
                  </a:lnTo>
                  <a:lnTo>
                    <a:pt x="126" y="263"/>
                  </a:lnTo>
                  <a:lnTo>
                    <a:pt x="128" y="257"/>
                  </a:lnTo>
                  <a:lnTo>
                    <a:pt x="130" y="239"/>
                  </a:lnTo>
                  <a:lnTo>
                    <a:pt x="130" y="239"/>
                  </a:lnTo>
                  <a:lnTo>
                    <a:pt x="128" y="221"/>
                  </a:lnTo>
                  <a:lnTo>
                    <a:pt x="126" y="215"/>
                  </a:lnTo>
                  <a:lnTo>
                    <a:pt x="124" y="211"/>
                  </a:lnTo>
                  <a:lnTo>
                    <a:pt x="124" y="211"/>
                  </a:lnTo>
                  <a:close/>
                </a:path>
              </a:pathLst>
            </a:custGeom>
            <a:solidFill>
              <a:srgbClr val="BD1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93"/>
            <p:cNvSpPr/>
            <p:nvPr/>
          </p:nvSpPr>
          <p:spPr bwMode="auto">
            <a:xfrm>
              <a:off x="4017963" y="776288"/>
              <a:ext cx="207963" cy="579438"/>
            </a:xfrm>
            <a:custGeom>
              <a:avLst/>
              <a:gdLst>
                <a:gd name="T0" fmla="*/ 125 w 131"/>
                <a:gd name="T1" fmla="*/ 90 h 365"/>
                <a:gd name="T2" fmla="*/ 108 w 131"/>
                <a:gd name="T3" fmla="*/ 88 h 365"/>
                <a:gd name="T4" fmla="*/ 104 w 131"/>
                <a:gd name="T5" fmla="*/ 84 h 365"/>
                <a:gd name="T6" fmla="*/ 100 w 131"/>
                <a:gd name="T7" fmla="*/ 60 h 365"/>
                <a:gd name="T8" fmla="*/ 98 w 131"/>
                <a:gd name="T9" fmla="*/ 44 h 365"/>
                <a:gd name="T10" fmla="*/ 96 w 131"/>
                <a:gd name="T11" fmla="*/ 26 h 365"/>
                <a:gd name="T12" fmla="*/ 88 w 131"/>
                <a:gd name="T13" fmla="*/ 12 h 365"/>
                <a:gd name="T14" fmla="*/ 78 w 131"/>
                <a:gd name="T15" fmla="*/ 2 h 365"/>
                <a:gd name="T16" fmla="*/ 66 w 131"/>
                <a:gd name="T17" fmla="*/ 0 h 365"/>
                <a:gd name="T18" fmla="*/ 58 w 131"/>
                <a:gd name="T19" fmla="*/ 0 h 365"/>
                <a:gd name="T20" fmla="*/ 46 w 131"/>
                <a:gd name="T21" fmla="*/ 6 h 365"/>
                <a:gd name="T22" fmla="*/ 38 w 131"/>
                <a:gd name="T23" fmla="*/ 18 h 365"/>
                <a:gd name="T24" fmla="*/ 32 w 131"/>
                <a:gd name="T25" fmla="*/ 34 h 365"/>
                <a:gd name="T26" fmla="*/ 32 w 131"/>
                <a:gd name="T27" fmla="*/ 44 h 365"/>
                <a:gd name="T28" fmla="*/ 30 w 131"/>
                <a:gd name="T29" fmla="*/ 76 h 365"/>
                <a:gd name="T30" fmla="*/ 24 w 131"/>
                <a:gd name="T31" fmla="*/ 88 h 365"/>
                <a:gd name="T32" fmla="*/ 24 w 131"/>
                <a:gd name="T33" fmla="*/ 88 h 365"/>
                <a:gd name="T34" fmla="*/ 8 w 131"/>
                <a:gd name="T35" fmla="*/ 90 h 365"/>
                <a:gd name="T36" fmla="*/ 2 w 131"/>
                <a:gd name="T37" fmla="*/ 102 h 365"/>
                <a:gd name="T38" fmla="*/ 0 w 131"/>
                <a:gd name="T39" fmla="*/ 121 h 365"/>
                <a:gd name="T40" fmla="*/ 4 w 131"/>
                <a:gd name="T41" fmla="*/ 145 h 365"/>
                <a:gd name="T42" fmla="*/ 6 w 131"/>
                <a:gd name="T43" fmla="*/ 147 h 365"/>
                <a:gd name="T44" fmla="*/ 24 w 131"/>
                <a:gd name="T45" fmla="*/ 151 h 365"/>
                <a:gd name="T46" fmla="*/ 24 w 131"/>
                <a:gd name="T47" fmla="*/ 153 h 365"/>
                <a:gd name="T48" fmla="*/ 30 w 131"/>
                <a:gd name="T49" fmla="*/ 183 h 365"/>
                <a:gd name="T50" fmla="*/ 32 w 131"/>
                <a:gd name="T51" fmla="*/ 257 h 365"/>
                <a:gd name="T52" fmla="*/ 32 w 131"/>
                <a:gd name="T53" fmla="*/ 279 h 365"/>
                <a:gd name="T54" fmla="*/ 38 w 131"/>
                <a:gd name="T55" fmla="*/ 317 h 365"/>
                <a:gd name="T56" fmla="*/ 46 w 131"/>
                <a:gd name="T57" fmla="*/ 347 h 365"/>
                <a:gd name="T58" fmla="*/ 58 w 131"/>
                <a:gd name="T59" fmla="*/ 363 h 365"/>
                <a:gd name="T60" fmla="*/ 66 w 131"/>
                <a:gd name="T61" fmla="*/ 365 h 365"/>
                <a:gd name="T62" fmla="*/ 78 w 131"/>
                <a:gd name="T63" fmla="*/ 357 h 365"/>
                <a:gd name="T64" fmla="*/ 88 w 131"/>
                <a:gd name="T65" fmla="*/ 333 h 365"/>
                <a:gd name="T66" fmla="*/ 96 w 131"/>
                <a:gd name="T67" fmla="*/ 299 h 365"/>
                <a:gd name="T68" fmla="*/ 98 w 131"/>
                <a:gd name="T69" fmla="*/ 257 h 365"/>
                <a:gd name="T70" fmla="*/ 100 w 131"/>
                <a:gd name="T71" fmla="*/ 217 h 365"/>
                <a:gd name="T72" fmla="*/ 104 w 131"/>
                <a:gd name="T73" fmla="*/ 159 h 365"/>
                <a:gd name="T74" fmla="*/ 108 w 131"/>
                <a:gd name="T75" fmla="*/ 151 h 365"/>
                <a:gd name="T76" fmla="*/ 116 w 131"/>
                <a:gd name="T77" fmla="*/ 151 h 365"/>
                <a:gd name="T78" fmla="*/ 125 w 131"/>
                <a:gd name="T79" fmla="*/ 149 h 365"/>
                <a:gd name="T80" fmla="*/ 129 w 131"/>
                <a:gd name="T81" fmla="*/ 137 h 365"/>
                <a:gd name="T82" fmla="*/ 131 w 131"/>
                <a:gd name="T83" fmla="*/ 121 h 365"/>
                <a:gd name="T84" fmla="*/ 127 w 131"/>
                <a:gd name="T85" fmla="*/ 94 h 365"/>
                <a:gd name="T86" fmla="*/ 125 w 131"/>
                <a:gd name="T87" fmla="*/ 90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1" h="365">
                  <a:moveTo>
                    <a:pt x="125" y="90"/>
                  </a:moveTo>
                  <a:lnTo>
                    <a:pt x="125" y="90"/>
                  </a:lnTo>
                  <a:lnTo>
                    <a:pt x="108" y="88"/>
                  </a:lnTo>
                  <a:lnTo>
                    <a:pt x="108" y="88"/>
                  </a:lnTo>
                  <a:lnTo>
                    <a:pt x="106" y="88"/>
                  </a:lnTo>
                  <a:lnTo>
                    <a:pt x="104" y="84"/>
                  </a:lnTo>
                  <a:lnTo>
                    <a:pt x="102" y="76"/>
                  </a:lnTo>
                  <a:lnTo>
                    <a:pt x="100" y="60"/>
                  </a:lnTo>
                  <a:lnTo>
                    <a:pt x="98" y="44"/>
                  </a:lnTo>
                  <a:lnTo>
                    <a:pt x="98" y="44"/>
                  </a:lnTo>
                  <a:lnTo>
                    <a:pt x="98" y="34"/>
                  </a:lnTo>
                  <a:lnTo>
                    <a:pt x="96" y="26"/>
                  </a:lnTo>
                  <a:lnTo>
                    <a:pt x="94" y="18"/>
                  </a:lnTo>
                  <a:lnTo>
                    <a:pt x="88" y="12"/>
                  </a:lnTo>
                  <a:lnTo>
                    <a:pt x="84" y="6"/>
                  </a:lnTo>
                  <a:lnTo>
                    <a:pt x="78" y="2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58" y="0"/>
                  </a:lnTo>
                  <a:lnTo>
                    <a:pt x="52" y="2"/>
                  </a:lnTo>
                  <a:lnTo>
                    <a:pt x="46" y="6"/>
                  </a:lnTo>
                  <a:lnTo>
                    <a:pt x="42" y="12"/>
                  </a:lnTo>
                  <a:lnTo>
                    <a:pt x="38" y="18"/>
                  </a:lnTo>
                  <a:lnTo>
                    <a:pt x="34" y="26"/>
                  </a:lnTo>
                  <a:lnTo>
                    <a:pt x="32" y="34"/>
                  </a:lnTo>
                  <a:lnTo>
                    <a:pt x="32" y="44"/>
                  </a:lnTo>
                  <a:lnTo>
                    <a:pt x="32" y="44"/>
                  </a:lnTo>
                  <a:lnTo>
                    <a:pt x="32" y="60"/>
                  </a:lnTo>
                  <a:lnTo>
                    <a:pt x="30" y="76"/>
                  </a:lnTo>
                  <a:lnTo>
                    <a:pt x="26" y="84"/>
                  </a:lnTo>
                  <a:lnTo>
                    <a:pt x="24" y="88"/>
                  </a:lnTo>
                  <a:lnTo>
                    <a:pt x="24" y="88"/>
                  </a:lnTo>
                  <a:lnTo>
                    <a:pt x="24" y="88"/>
                  </a:lnTo>
                  <a:lnTo>
                    <a:pt x="8" y="90"/>
                  </a:lnTo>
                  <a:lnTo>
                    <a:pt x="8" y="90"/>
                  </a:lnTo>
                  <a:lnTo>
                    <a:pt x="4" y="94"/>
                  </a:lnTo>
                  <a:lnTo>
                    <a:pt x="2" y="102"/>
                  </a:lnTo>
                  <a:lnTo>
                    <a:pt x="0" y="121"/>
                  </a:lnTo>
                  <a:lnTo>
                    <a:pt x="0" y="121"/>
                  </a:lnTo>
                  <a:lnTo>
                    <a:pt x="2" y="135"/>
                  </a:lnTo>
                  <a:lnTo>
                    <a:pt x="4" y="145"/>
                  </a:lnTo>
                  <a:lnTo>
                    <a:pt x="4" y="145"/>
                  </a:lnTo>
                  <a:lnTo>
                    <a:pt x="6" y="147"/>
                  </a:lnTo>
                  <a:lnTo>
                    <a:pt x="12" y="149"/>
                  </a:lnTo>
                  <a:lnTo>
                    <a:pt x="24" y="151"/>
                  </a:lnTo>
                  <a:lnTo>
                    <a:pt x="24" y="151"/>
                  </a:lnTo>
                  <a:lnTo>
                    <a:pt x="24" y="153"/>
                  </a:lnTo>
                  <a:lnTo>
                    <a:pt x="26" y="159"/>
                  </a:lnTo>
                  <a:lnTo>
                    <a:pt x="30" y="183"/>
                  </a:lnTo>
                  <a:lnTo>
                    <a:pt x="32" y="217"/>
                  </a:lnTo>
                  <a:lnTo>
                    <a:pt x="32" y="257"/>
                  </a:lnTo>
                  <a:lnTo>
                    <a:pt x="32" y="257"/>
                  </a:lnTo>
                  <a:lnTo>
                    <a:pt x="32" y="279"/>
                  </a:lnTo>
                  <a:lnTo>
                    <a:pt x="34" y="299"/>
                  </a:lnTo>
                  <a:lnTo>
                    <a:pt x="38" y="317"/>
                  </a:lnTo>
                  <a:lnTo>
                    <a:pt x="42" y="333"/>
                  </a:lnTo>
                  <a:lnTo>
                    <a:pt x="46" y="347"/>
                  </a:lnTo>
                  <a:lnTo>
                    <a:pt x="52" y="357"/>
                  </a:lnTo>
                  <a:lnTo>
                    <a:pt x="58" y="363"/>
                  </a:lnTo>
                  <a:lnTo>
                    <a:pt x="66" y="365"/>
                  </a:lnTo>
                  <a:lnTo>
                    <a:pt x="66" y="365"/>
                  </a:lnTo>
                  <a:lnTo>
                    <a:pt x="72" y="363"/>
                  </a:lnTo>
                  <a:lnTo>
                    <a:pt x="78" y="357"/>
                  </a:lnTo>
                  <a:lnTo>
                    <a:pt x="84" y="347"/>
                  </a:lnTo>
                  <a:lnTo>
                    <a:pt x="88" y="333"/>
                  </a:lnTo>
                  <a:lnTo>
                    <a:pt x="94" y="317"/>
                  </a:lnTo>
                  <a:lnTo>
                    <a:pt x="96" y="299"/>
                  </a:lnTo>
                  <a:lnTo>
                    <a:pt x="98" y="279"/>
                  </a:lnTo>
                  <a:lnTo>
                    <a:pt x="98" y="257"/>
                  </a:lnTo>
                  <a:lnTo>
                    <a:pt x="98" y="257"/>
                  </a:lnTo>
                  <a:lnTo>
                    <a:pt x="100" y="217"/>
                  </a:lnTo>
                  <a:lnTo>
                    <a:pt x="102" y="183"/>
                  </a:lnTo>
                  <a:lnTo>
                    <a:pt x="104" y="159"/>
                  </a:lnTo>
                  <a:lnTo>
                    <a:pt x="106" y="153"/>
                  </a:lnTo>
                  <a:lnTo>
                    <a:pt x="108" y="151"/>
                  </a:lnTo>
                  <a:lnTo>
                    <a:pt x="108" y="151"/>
                  </a:lnTo>
                  <a:lnTo>
                    <a:pt x="116" y="151"/>
                  </a:lnTo>
                  <a:lnTo>
                    <a:pt x="125" y="149"/>
                  </a:lnTo>
                  <a:lnTo>
                    <a:pt x="125" y="149"/>
                  </a:lnTo>
                  <a:lnTo>
                    <a:pt x="127" y="145"/>
                  </a:lnTo>
                  <a:lnTo>
                    <a:pt x="129" y="137"/>
                  </a:lnTo>
                  <a:lnTo>
                    <a:pt x="131" y="121"/>
                  </a:lnTo>
                  <a:lnTo>
                    <a:pt x="131" y="121"/>
                  </a:lnTo>
                  <a:lnTo>
                    <a:pt x="129" y="102"/>
                  </a:lnTo>
                  <a:lnTo>
                    <a:pt x="127" y="94"/>
                  </a:lnTo>
                  <a:lnTo>
                    <a:pt x="125" y="90"/>
                  </a:lnTo>
                  <a:lnTo>
                    <a:pt x="125" y="9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94"/>
            <p:cNvSpPr/>
            <p:nvPr/>
          </p:nvSpPr>
          <p:spPr bwMode="auto">
            <a:xfrm>
              <a:off x="4238625" y="776288"/>
              <a:ext cx="206375" cy="579438"/>
            </a:xfrm>
            <a:custGeom>
              <a:avLst/>
              <a:gdLst>
                <a:gd name="T0" fmla="*/ 124 w 130"/>
                <a:gd name="T1" fmla="*/ 167 h 365"/>
                <a:gd name="T2" fmla="*/ 108 w 130"/>
                <a:gd name="T3" fmla="*/ 165 h 365"/>
                <a:gd name="T4" fmla="*/ 106 w 130"/>
                <a:gd name="T5" fmla="*/ 163 h 365"/>
                <a:gd name="T6" fmla="*/ 102 w 130"/>
                <a:gd name="T7" fmla="*/ 141 h 365"/>
                <a:gd name="T8" fmla="*/ 98 w 130"/>
                <a:gd name="T9" fmla="*/ 82 h 365"/>
                <a:gd name="T10" fmla="*/ 98 w 130"/>
                <a:gd name="T11" fmla="*/ 66 h 365"/>
                <a:gd name="T12" fmla="*/ 94 w 130"/>
                <a:gd name="T13" fmla="*/ 36 h 365"/>
                <a:gd name="T14" fmla="*/ 84 w 130"/>
                <a:gd name="T15" fmla="*/ 14 h 365"/>
                <a:gd name="T16" fmla="*/ 72 w 130"/>
                <a:gd name="T17" fmla="*/ 2 h 365"/>
                <a:gd name="T18" fmla="*/ 66 w 130"/>
                <a:gd name="T19" fmla="*/ 0 h 365"/>
                <a:gd name="T20" fmla="*/ 52 w 130"/>
                <a:gd name="T21" fmla="*/ 6 h 365"/>
                <a:gd name="T22" fmla="*/ 42 w 130"/>
                <a:gd name="T23" fmla="*/ 24 h 365"/>
                <a:gd name="T24" fmla="*/ 34 w 130"/>
                <a:gd name="T25" fmla="*/ 50 h 365"/>
                <a:gd name="T26" fmla="*/ 32 w 130"/>
                <a:gd name="T27" fmla="*/ 82 h 365"/>
                <a:gd name="T28" fmla="*/ 32 w 130"/>
                <a:gd name="T29" fmla="*/ 115 h 365"/>
                <a:gd name="T30" fmla="*/ 26 w 130"/>
                <a:gd name="T31" fmla="*/ 159 h 365"/>
                <a:gd name="T32" fmla="*/ 24 w 130"/>
                <a:gd name="T33" fmla="*/ 165 h 365"/>
                <a:gd name="T34" fmla="*/ 14 w 130"/>
                <a:gd name="T35" fmla="*/ 165 h 365"/>
                <a:gd name="T36" fmla="*/ 8 w 130"/>
                <a:gd name="T37" fmla="*/ 167 h 365"/>
                <a:gd name="T38" fmla="*/ 2 w 130"/>
                <a:gd name="T39" fmla="*/ 179 h 365"/>
                <a:gd name="T40" fmla="*/ 0 w 130"/>
                <a:gd name="T41" fmla="*/ 197 h 365"/>
                <a:gd name="T42" fmla="*/ 4 w 130"/>
                <a:gd name="T43" fmla="*/ 221 h 365"/>
                <a:gd name="T44" fmla="*/ 6 w 130"/>
                <a:gd name="T45" fmla="*/ 223 h 365"/>
                <a:gd name="T46" fmla="*/ 24 w 130"/>
                <a:gd name="T47" fmla="*/ 227 h 365"/>
                <a:gd name="T48" fmla="*/ 26 w 130"/>
                <a:gd name="T49" fmla="*/ 229 h 365"/>
                <a:gd name="T50" fmla="*/ 30 w 130"/>
                <a:gd name="T51" fmla="*/ 247 h 365"/>
                <a:gd name="T52" fmla="*/ 32 w 130"/>
                <a:gd name="T53" fmla="*/ 297 h 365"/>
                <a:gd name="T54" fmla="*/ 34 w 130"/>
                <a:gd name="T55" fmla="*/ 309 h 365"/>
                <a:gd name="T56" fmla="*/ 38 w 130"/>
                <a:gd name="T57" fmla="*/ 335 h 365"/>
                <a:gd name="T58" fmla="*/ 48 w 130"/>
                <a:gd name="T59" fmla="*/ 353 h 365"/>
                <a:gd name="T60" fmla="*/ 58 w 130"/>
                <a:gd name="T61" fmla="*/ 363 h 365"/>
                <a:gd name="T62" fmla="*/ 66 w 130"/>
                <a:gd name="T63" fmla="*/ 365 h 365"/>
                <a:gd name="T64" fmla="*/ 78 w 130"/>
                <a:gd name="T65" fmla="*/ 359 h 365"/>
                <a:gd name="T66" fmla="*/ 90 w 130"/>
                <a:gd name="T67" fmla="*/ 345 h 365"/>
                <a:gd name="T68" fmla="*/ 96 w 130"/>
                <a:gd name="T69" fmla="*/ 323 h 365"/>
                <a:gd name="T70" fmla="*/ 98 w 130"/>
                <a:gd name="T71" fmla="*/ 297 h 365"/>
                <a:gd name="T72" fmla="*/ 100 w 130"/>
                <a:gd name="T73" fmla="*/ 269 h 365"/>
                <a:gd name="T74" fmla="*/ 104 w 130"/>
                <a:gd name="T75" fmla="*/ 233 h 365"/>
                <a:gd name="T76" fmla="*/ 108 w 130"/>
                <a:gd name="T77" fmla="*/ 227 h 365"/>
                <a:gd name="T78" fmla="*/ 116 w 130"/>
                <a:gd name="T79" fmla="*/ 227 h 365"/>
                <a:gd name="T80" fmla="*/ 124 w 130"/>
                <a:gd name="T81" fmla="*/ 225 h 365"/>
                <a:gd name="T82" fmla="*/ 128 w 130"/>
                <a:gd name="T83" fmla="*/ 213 h 365"/>
                <a:gd name="T84" fmla="*/ 130 w 130"/>
                <a:gd name="T85" fmla="*/ 197 h 365"/>
                <a:gd name="T86" fmla="*/ 126 w 130"/>
                <a:gd name="T87" fmla="*/ 171 h 365"/>
                <a:gd name="T88" fmla="*/ 124 w 130"/>
                <a:gd name="T89" fmla="*/ 167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30" h="365">
                  <a:moveTo>
                    <a:pt x="124" y="167"/>
                  </a:moveTo>
                  <a:lnTo>
                    <a:pt x="124" y="167"/>
                  </a:lnTo>
                  <a:lnTo>
                    <a:pt x="116" y="165"/>
                  </a:lnTo>
                  <a:lnTo>
                    <a:pt x="108" y="165"/>
                  </a:lnTo>
                  <a:lnTo>
                    <a:pt x="108" y="165"/>
                  </a:lnTo>
                  <a:lnTo>
                    <a:pt x="106" y="163"/>
                  </a:lnTo>
                  <a:lnTo>
                    <a:pt x="104" y="159"/>
                  </a:lnTo>
                  <a:lnTo>
                    <a:pt x="102" y="141"/>
                  </a:lnTo>
                  <a:lnTo>
                    <a:pt x="100" y="115"/>
                  </a:lnTo>
                  <a:lnTo>
                    <a:pt x="98" y="82"/>
                  </a:lnTo>
                  <a:lnTo>
                    <a:pt x="98" y="82"/>
                  </a:lnTo>
                  <a:lnTo>
                    <a:pt x="98" y="66"/>
                  </a:lnTo>
                  <a:lnTo>
                    <a:pt x="96" y="50"/>
                  </a:lnTo>
                  <a:lnTo>
                    <a:pt x="94" y="36"/>
                  </a:lnTo>
                  <a:lnTo>
                    <a:pt x="90" y="24"/>
                  </a:lnTo>
                  <a:lnTo>
                    <a:pt x="84" y="14"/>
                  </a:lnTo>
                  <a:lnTo>
                    <a:pt x="78" y="6"/>
                  </a:lnTo>
                  <a:lnTo>
                    <a:pt x="72" y="2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58" y="2"/>
                  </a:lnTo>
                  <a:lnTo>
                    <a:pt x="52" y="6"/>
                  </a:lnTo>
                  <a:lnTo>
                    <a:pt x="48" y="14"/>
                  </a:lnTo>
                  <a:lnTo>
                    <a:pt x="42" y="24"/>
                  </a:lnTo>
                  <a:lnTo>
                    <a:pt x="38" y="36"/>
                  </a:lnTo>
                  <a:lnTo>
                    <a:pt x="34" y="50"/>
                  </a:lnTo>
                  <a:lnTo>
                    <a:pt x="34" y="66"/>
                  </a:lnTo>
                  <a:lnTo>
                    <a:pt x="32" y="82"/>
                  </a:lnTo>
                  <a:lnTo>
                    <a:pt x="32" y="82"/>
                  </a:lnTo>
                  <a:lnTo>
                    <a:pt x="32" y="115"/>
                  </a:lnTo>
                  <a:lnTo>
                    <a:pt x="30" y="141"/>
                  </a:lnTo>
                  <a:lnTo>
                    <a:pt x="26" y="159"/>
                  </a:lnTo>
                  <a:lnTo>
                    <a:pt x="26" y="163"/>
                  </a:lnTo>
                  <a:lnTo>
                    <a:pt x="24" y="165"/>
                  </a:lnTo>
                  <a:lnTo>
                    <a:pt x="24" y="165"/>
                  </a:lnTo>
                  <a:lnTo>
                    <a:pt x="14" y="165"/>
                  </a:lnTo>
                  <a:lnTo>
                    <a:pt x="8" y="167"/>
                  </a:lnTo>
                  <a:lnTo>
                    <a:pt x="8" y="167"/>
                  </a:lnTo>
                  <a:lnTo>
                    <a:pt x="4" y="171"/>
                  </a:lnTo>
                  <a:lnTo>
                    <a:pt x="2" y="179"/>
                  </a:lnTo>
                  <a:lnTo>
                    <a:pt x="0" y="197"/>
                  </a:lnTo>
                  <a:lnTo>
                    <a:pt x="0" y="197"/>
                  </a:lnTo>
                  <a:lnTo>
                    <a:pt x="2" y="211"/>
                  </a:lnTo>
                  <a:lnTo>
                    <a:pt x="4" y="221"/>
                  </a:lnTo>
                  <a:lnTo>
                    <a:pt x="4" y="221"/>
                  </a:lnTo>
                  <a:lnTo>
                    <a:pt x="6" y="223"/>
                  </a:lnTo>
                  <a:lnTo>
                    <a:pt x="12" y="225"/>
                  </a:lnTo>
                  <a:lnTo>
                    <a:pt x="24" y="227"/>
                  </a:lnTo>
                  <a:lnTo>
                    <a:pt x="24" y="227"/>
                  </a:lnTo>
                  <a:lnTo>
                    <a:pt x="26" y="229"/>
                  </a:lnTo>
                  <a:lnTo>
                    <a:pt x="26" y="233"/>
                  </a:lnTo>
                  <a:lnTo>
                    <a:pt x="30" y="247"/>
                  </a:lnTo>
                  <a:lnTo>
                    <a:pt x="32" y="269"/>
                  </a:lnTo>
                  <a:lnTo>
                    <a:pt x="32" y="297"/>
                  </a:lnTo>
                  <a:lnTo>
                    <a:pt x="32" y="297"/>
                  </a:lnTo>
                  <a:lnTo>
                    <a:pt x="34" y="309"/>
                  </a:lnTo>
                  <a:lnTo>
                    <a:pt x="34" y="323"/>
                  </a:lnTo>
                  <a:lnTo>
                    <a:pt x="38" y="335"/>
                  </a:lnTo>
                  <a:lnTo>
                    <a:pt x="42" y="345"/>
                  </a:lnTo>
                  <a:lnTo>
                    <a:pt x="48" y="353"/>
                  </a:lnTo>
                  <a:lnTo>
                    <a:pt x="52" y="359"/>
                  </a:lnTo>
                  <a:lnTo>
                    <a:pt x="58" y="363"/>
                  </a:lnTo>
                  <a:lnTo>
                    <a:pt x="66" y="365"/>
                  </a:lnTo>
                  <a:lnTo>
                    <a:pt x="66" y="365"/>
                  </a:lnTo>
                  <a:lnTo>
                    <a:pt x="72" y="363"/>
                  </a:lnTo>
                  <a:lnTo>
                    <a:pt x="78" y="359"/>
                  </a:lnTo>
                  <a:lnTo>
                    <a:pt x="84" y="353"/>
                  </a:lnTo>
                  <a:lnTo>
                    <a:pt x="90" y="345"/>
                  </a:lnTo>
                  <a:lnTo>
                    <a:pt x="94" y="335"/>
                  </a:lnTo>
                  <a:lnTo>
                    <a:pt x="96" y="323"/>
                  </a:lnTo>
                  <a:lnTo>
                    <a:pt x="98" y="309"/>
                  </a:lnTo>
                  <a:lnTo>
                    <a:pt x="98" y="297"/>
                  </a:lnTo>
                  <a:lnTo>
                    <a:pt x="98" y="297"/>
                  </a:lnTo>
                  <a:lnTo>
                    <a:pt x="100" y="269"/>
                  </a:lnTo>
                  <a:lnTo>
                    <a:pt x="102" y="247"/>
                  </a:lnTo>
                  <a:lnTo>
                    <a:pt x="104" y="233"/>
                  </a:lnTo>
                  <a:lnTo>
                    <a:pt x="106" y="229"/>
                  </a:lnTo>
                  <a:lnTo>
                    <a:pt x="108" y="227"/>
                  </a:lnTo>
                  <a:lnTo>
                    <a:pt x="108" y="227"/>
                  </a:lnTo>
                  <a:lnTo>
                    <a:pt x="116" y="227"/>
                  </a:lnTo>
                  <a:lnTo>
                    <a:pt x="124" y="225"/>
                  </a:lnTo>
                  <a:lnTo>
                    <a:pt x="124" y="225"/>
                  </a:lnTo>
                  <a:lnTo>
                    <a:pt x="126" y="221"/>
                  </a:lnTo>
                  <a:lnTo>
                    <a:pt x="128" y="213"/>
                  </a:lnTo>
                  <a:lnTo>
                    <a:pt x="130" y="197"/>
                  </a:lnTo>
                  <a:lnTo>
                    <a:pt x="130" y="197"/>
                  </a:lnTo>
                  <a:lnTo>
                    <a:pt x="128" y="179"/>
                  </a:lnTo>
                  <a:lnTo>
                    <a:pt x="126" y="171"/>
                  </a:lnTo>
                  <a:lnTo>
                    <a:pt x="124" y="167"/>
                  </a:lnTo>
                  <a:lnTo>
                    <a:pt x="124" y="167"/>
                  </a:lnTo>
                  <a:close/>
                </a:path>
              </a:pathLst>
            </a:custGeom>
            <a:solidFill>
              <a:srgbClr val="BD1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95"/>
            <p:cNvSpPr/>
            <p:nvPr/>
          </p:nvSpPr>
          <p:spPr bwMode="auto">
            <a:xfrm>
              <a:off x="4460875" y="776288"/>
              <a:ext cx="203200" cy="579438"/>
            </a:xfrm>
            <a:custGeom>
              <a:avLst/>
              <a:gdLst>
                <a:gd name="T0" fmla="*/ 122 w 128"/>
                <a:gd name="T1" fmla="*/ 96 h 365"/>
                <a:gd name="T2" fmla="*/ 106 w 128"/>
                <a:gd name="T3" fmla="*/ 92 h 365"/>
                <a:gd name="T4" fmla="*/ 102 w 128"/>
                <a:gd name="T5" fmla="*/ 90 h 365"/>
                <a:gd name="T6" fmla="*/ 98 w 128"/>
                <a:gd name="T7" fmla="*/ 64 h 365"/>
                <a:gd name="T8" fmla="*/ 98 w 128"/>
                <a:gd name="T9" fmla="*/ 46 h 365"/>
                <a:gd name="T10" fmla="*/ 94 w 128"/>
                <a:gd name="T11" fmla="*/ 28 h 365"/>
                <a:gd name="T12" fmla="*/ 88 w 128"/>
                <a:gd name="T13" fmla="*/ 14 h 365"/>
                <a:gd name="T14" fmla="*/ 76 w 128"/>
                <a:gd name="T15" fmla="*/ 4 h 365"/>
                <a:gd name="T16" fmla="*/ 64 w 128"/>
                <a:gd name="T17" fmla="*/ 0 h 365"/>
                <a:gd name="T18" fmla="*/ 58 w 128"/>
                <a:gd name="T19" fmla="*/ 0 h 365"/>
                <a:gd name="T20" fmla="*/ 46 w 128"/>
                <a:gd name="T21" fmla="*/ 8 h 365"/>
                <a:gd name="T22" fmla="*/ 36 w 128"/>
                <a:gd name="T23" fmla="*/ 20 h 365"/>
                <a:gd name="T24" fmla="*/ 32 w 128"/>
                <a:gd name="T25" fmla="*/ 36 h 365"/>
                <a:gd name="T26" fmla="*/ 30 w 128"/>
                <a:gd name="T27" fmla="*/ 46 h 365"/>
                <a:gd name="T28" fmla="*/ 28 w 128"/>
                <a:gd name="T29" fmla="*/ 80 h 365"/>
                <a:gd name="T30" fmla="*/ 24 w 128"/>
                <a:gd name="T31" fmla="*/ 92 h 365"/>
                <a:gd name="T32" fmla="*/ 22 w 128"/>
                <a:gd name="T33" fmla="*/ 92 h 365"/>
                <a:gd name="T34" fmla="*/ 6 w 128"/>
                <a:gd name="T35" fmla="*/ 96 h 365"/>
                <a:gd name="T36" fmla="*/ 2 w 128"/>
                <a:gd name="T37" fmla="*/ 107 h 365"/>
                <a:gd name="T38" fmla="*/ 0 w 128"/>
                <a:gd name="T39" fmla="*/ 125 h 365"/>
                <a:gd name="T40" fmla="*/ 2 w 128"/>
                <a:gd name="T41" fmla="*/ 151 h 365"/>
                <a:gd name="T42" fmla="*/ 6 w 128"/>
                <a:gd name="T43" fmla="*/ 153 h 365"/>
                <a:gd name="T44" fmla="*/ 22 w 128"/>
                <a:gd name="T45" fmla="*/ 155 h 365"/>
                <a:gd name="T46" fmla="*/ 24 w 128"/>
                <a:gd name="T47" fmla="*/ 157 h 365"/>
                <a:gd name="T48" fmla="*/ 28 w 128"/>
                <a:gd name="T49" fmla="*/ 187 h 365"/>
                <a:gd name="T50" fmla="*/ 30 w 128"/>
                <a:gd name="T51" fmla="*/ 261 h 365"/>
                <a:gd name="T52" fmla="*/ 32 w 128"/>
                <a:gd name="T53" fmla="*/ 281 h 365"/>
                <a:gd name="T54" fmla="*/ 36 w 128"/>
                <a:gd name="T55" fmla="*/ 319 h 365"/>
                <a:gd name="T56" fmla="*/ 46 w 128"/>
                <a:gd name="T57" fmla="*/ 347 h 365"/>
                <a:gd name="T58" fmla="*/ 58 w 128"/>
                <a:gd name="T59" fmla="*/ 363 h 365"/>
                <a:gd name="T60" fmla="*/ 64 w 128"/>
                <a:gd name="T61" fmla="*/ 365 h 365"/>
                <a:gd name="T62" fmla="*/ 76 w 128"/>
                <a:gd name="T63" fmla="*/ 357 h 365"/>
                <a:gd name="T64" fmla="*/ 88 w 128"/>
                <a:gd name="T65" fmla="*/ 335 h 365"/>
                <a:gd name="T66" fmla="*/ 94 w 128"/>
                <a:gd name="T67" fmla="*/ 301 h 365"/>
                <a:gd name="T68" fmla="*/ 98 w 128"/>
                <a:gd name="T69" fmla="*/ 261 h 365"/>
                <a:gd name="T70" fmla="*/ 98 w 128"/>
                <a:gd name="T71" fmla="*/ 219 h 365"/>
                <a:gd name="T72" fmla="*/ 102 w 128"/>
                <a:gd name="T73" fmla="*/ 163 h 365"/>
                <a:gd name="T74" fmla="*/ 106 w 128"/>
                <a:gd name="T75" fmla="*/ 155 h 365"/>
                <a:gd name="T76" fmla="*/ 114 w 128"/>
                <a:gd name="T77" fmla="*/ 155 h 365"/>
                <a:gd name="T78" fmla="*/ 122 w 128"/>
                <a:gd name="T79" fmla="*/ 153 h 365"/>
                <a:gd name="T80" fmla="*/ 126 w 128"/>
                <a:gd name="T81" fmla="*/ 143 h 365"/>
                <a:gd name="T82" fmla="*/ 128 w 128"/>
                <a:gd name="T83" fmla="*/ 125 h 365"/>
                <a:gd name="T84" fmla="*/ 124 w 128"/>
                <a:gd name="T85" fmla="*/ 98 h 365"/>
                <a:gd name="T86" fmla="*/ 122 w 128"/>
                <a:gd name="T87" fmla="*/ 96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28" h="365">
                  <a:moveTo>
                    <a:pt x="122" y="96"/>
                  </a:moveTo>
                  <a:lnTo>
                    <a:pt x="122" y="96"/>
                  </a:lnTo>
                  <a:lnTo>
                    <a:pt x="106" y="92"/>
                  </a:lnTo>
                  <a:lnTo>
                    <a:pt x="106" y="92"/>
                  </a:lnTo>
                  <a:lnTo>
                    <a:pt x="104" y="92"/>
                  </a:lnTo>
                  <a:lnTo>
                    <a:pt x="102" y="90"/>
                  </a:lnTo>
                  <a:lnTo>
                    <a:pt x="100" y="80"/>
                  </a:lnTo>
                  <a:lnTo>
                    <a:pt x="98" y="64"/>
                  </a:lnTo>
                  <a:lnTo>
                    <a:pt x="98" y="46"/>
                  </a:lnTo>
                  <a:lnTo>
                    <a:pt x="98" y="46"/>
                  </a:lnTo>
                  <a:lnTo>
                    <a:pt x="96" y="36"/>
                  </a:lnTo>
                  <a:lnTo>
                    <a:pt x="94" y="28"/>
                  </a:lnTo>
                  <a:lnTo>
                    <a:pt x="92" y="20"/>
                  </a:lnTo>
                  <a:lnTo>
                    <a:pt x="88" y="14"/>
                  </a:lnTo>
                  <a:lnTo>
                    <a:pt x="82" y="8"/>
                  </a:lnTo>
                  <a:lnTo>
                    <a:pt x="76" y="4"/>
                  </a:lnTo>
                  <a:lnTo>
                    <a:pt x="70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58" y="0"/>
                  </a:lnTo>
                  <a:lnTo>
                    <a:pt x="50" y="4"/>
                  </a:lnTo>
                  <a:lnTo>
                    <a:pt x="46" y="8"/>
                  </a:lnTo>
                  <a:lnTo>
                    <a:pt x="40" y="14"/>
                  </a:lnTo>
                  <a:lnTo>
                    <a:pt x="36" y="20"/>
                  </a:lnTo>
                  <a:lnTo>
                    <a:pt x="34" y="28"/>
                  </a:lnTo>
                  <a:lnTo>
                    <a:pt x="32" y="36"/>
                  </a:lnTo>
                  <a:lnTo>
                    <a:pt x="30" y="46"/>
                  </a:lnTo>
                  <a:lnTo>
                    <a:pt x="30" y="46"/>
                  </a:lnTo>
                  <a:lnTo>
                    <a:pt x="30" y="64"/>
                  </a:lnTo>
                  <a:lnTo>
                    <a:pt x="28" y="80"/>
                  </a:lnTo>
                  <a:lnTo>
                    <a:pt x="26" y="90"/>
                  </a:lnTo>
                  <a:lnTo>
                    <a:pt x="24" y="92"/>
                  </a:lnTo>
                  <a:lnTo>
                    <a:pt x="22" y="92"/>
                  </a:lnTo>
                  <a:lnTo>
                    <a:pt x="22" y="92"/>
                  </a:lnTo>
                  <a:lnTo>
                    <a:pt x="6" y="96"/>
                  </a:lnTo>
                  <a:lnTo>
                    <a:pt x="6" y="96"/>
                  </a:lnTo>
                  <a:lnTo>
                    <a:pt x="4" y="98"/>
                  </a:lnTo>
                  <a:lnTo>
                    <a:pt x="2" y="107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0" y="141"/>
                  </a:lnTo>
                  <a:lnTo>
                    <a:pt x="2" y="151"/>
                  </a:lnTo>
                  <a:lnTo>
                    <a:pt x="2" y="151"/>
                  </a:lnTo>
                  <a:lnTo>
                    <a:pt x="6" y="153"/>
                  </a:lnTo>
                  <a:lnTo>
                    <a:pt x="10" y="155"/>
                  </a:lnTo>
                  <a:lnTo>
                    <a:pt x="22" y="155"/>
                  </a:lnTo>
                  <a:lnTo>
                    <a:pt x="22" y="155"/>
                  </a:lnTo>
                  <a:lnTo>
                    <a:pt x="24" y="157"/>
                  </a:lnTo>
                  <a:lnTo>
                    <a:pt x="26" y="163"/>
                  </a:lnTo>
                  <a:lnTo>
                    <a:pt x="28" y="187"/>
                  </a:lnTo>
                  <a:lnTo>
                    <a:pt x="30" y="219"/>
                  </a:lnTo>
                  <a:lnTo>
                    <a:pt x="30" y="261"/>
                  </a:lnTo>
                  <a:lnTo>
                    <a:pt x="30" y="261"/>
                  </a:lnTo>
                  <a:lnTo>
                    <a:pt x="32" y="281"/>
                  </a:lnTo>
                  <a:lnTo>
                    <a:pt x="34" y="301"/>
                  </a:lnTo>
                  <a:lnTo>
                    <a:pt x="36" y="319"/>
                  </a:lnTo>
                  <a:lnTo>
                    <a:pt x="40" y="335"/>
                  </a:lnTo>
                  <a:lnTo>
                    <a:pt x="46" y="347"/>
                  </a:lnTo>
                  <a:lnTo>
                    <a:pt x="50" y="357"/>
                  </a:lnTo>
                  <a:lnTo>
                    <a:pt x="58" y="363"/>
                  </a:lnTo>
                  <a:lnTo>
                    <a:pt x="64" y="365"/>
                  </a:lnTo>
                  <a:lnTo>
                    <a:pt x="64" y="365"/>
                  </a:lnTo>
                  <a:lnTo>
                    <a:pt x="70" y="363"/>
                  </a:lnTo>
                  <a:lnTo>
                    <a:pt x="76" y="357"/>
                  </a:lnTo>
                  <a:lnTo>
                    <a:pt x="82" y="347"/>
                  </a:lnTo>
                  <a:lnTo>
                    <a:pt x="88" y="335"/>
                  </a:lnTo>
                  <a:lnTo>
                    <a:pt x="92" y="319"/>
                  </a:lnTo>
                  <a:lnTo>
                    <a:pt x="94" y="301"/>
                  </a:lnTo>
                  <a:lnTo>
                    <a:pt x="96" y="281"/>
                  </a:lnTo>
                  <a:lnTo>
                    <a:pt x="98" y="261"/>
                  </a:lnTo>
                  <a:lnTo>
                    <a:pt x="98" y="261"/>
                  </a:lnTo>
                  <a:lnTo>
                    <a:pt x="98" y="219"/>
                  </a:lnTo>
                  <a:lnTo>
                    <a:pt x="100" y="187"/>
                  </a:lnTo>
                  <a:lnTo>
                    <a:pt x="102" y="163"/>
                  </a:lnTo>
                  <a:lnTo>
                    <a:pt x="104" y="157"/>
                  </a:lnTo>
                  <a:lnTo>
                    <a:pt x="106" y="155"/>
                  </a:lnTo>
                  <a:lnTo>
                    <a:pt x="106" y="155"/>
                  </a:lnTo>
                  <a:lnTo>
                    <a:pt x="114" y="155"/>
                  </a:lnTo>
                  <a:lnTo>
                    <a:pt x="122" y="153"/>
                  </a:lnTo>
                  <a:lnTo>
                    <a:pt x="122" y="153"/>
                  </a:lnTo>
                  <a:lnTo>
                    <a:pt x="124" y="149"/>
                  </a:lnTo>
                  <a:lnTo>
                    <a:pt x="126" y="143"/>
                  </a:lnTo>
                  <a:lnTo>
                    <a:pt x="128" y="125"/>
                  </a:lnTo>
                  <a:lnTo>
                    <a:pt x="128" y="125"/>
                  </a:lnTo>
                  <a:lnTo>
                    <a:pt x="126" y="107"/>
                  </a:lnTo>
                  <a:lnTo>
                    <a:pt x="124" y="98"/>
                  </a:lnTo>
                  <a:lnTo>
                    <a:pt x="122" y="96"/>
                  </a:lnTo>
                  <a:lnTo>
                    <a:pt x="122" y="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8218935" y="4399702"/>
            <a:ext cx="318003" cy="406132"/>
            <a:chOff x="11202988" y="652463"/>
            <a:chExt cx="687388" cy="877887"/>
          </a:xfrm>
        </p:grpSpPr>
        <p:sp>
          <p:nvSpPr>
            <p:cNvPr id="31" name="Freeform 73"/>
            <p:cNvSpPr/>
            <p:nvPr/>
          </p:nvSpPr>
          <p:spPr bwMode="auto">
            <a:xfrm>
              <a:off x="11514138" y="652463"/>
              <a:ext cx="376238" cy="379412"/>
            </a:xfrm>
            <a:custGeom>
              <a:avLst/>
              <a:gdLst>
                <a:gd name="T0" fmla="*/ 237 w 237"/>
                <a:gd name="T1" fmla="*/ 119 h 239"/>
                <a:gd name="T2" fmla="*/ 237 w 237"/>
                <a:gd name="T3" fmla="*/ 119 h 239"/>
                <a:gd name="T4" fmla="*/ 237 w 237"/>
                <a:gd name="T5" fmla="*/ 107 h 239"/>
                <a:gd name="T6" fmla="*/ 235 w 237"/>
                <a:gd name="T7" fmla="*/ 95 h 239"/>
                <a:gd name="T8" fmla="*/ 229 w 237"/>
                <a:gd name="T9" fmla="*/ 73 h 239"/>
                <a:gd name="T10" fmla="*/ 219 w 237"/>
                <a:gd name="T11" fmla="*/ 53 h 239"/>
                <a:gd name="T12" fmla="*/ 202 w 237"/>
                <a:gd name="T13" fmla="*/ 36 h 239"/>
                <a:gd name="T14" fmla="*/ 186 w 237"/>
                <a:gd name="T15" fmla="*/ 22 h 239"/>
                <a:gd name="T16" fmla="*/ 166 w 237"/>
                <a:gd name="T17" fmla="*/ 10 h 239"/>
                <a:gd name="T18" fmla="*/ 144 w 237"/>
                <a:gd name="T19" fmla="*/ 4 h 239"/>
                <a:gd name="T20" fmla="*/ 132 w 237"/>
                <a:gd name="T21" fmla="*/ 2 h 239"/>
                <a:gd name="T22" fmla="*/ 119 w 237"/>
                <a:gd name="T23" fmla="*/ 0 h 239"/>
                <a:gd name="T24" fmla="*/ 119 w 237"/>
                <a:gd name="T25" fmla="*/ 0 h 239"/>
                <a:gd name="T26" fmla="*/ 107 w 237"/>
                <a:gd name="T27" fmla="*/ 2 h 239"/>
                <a:gd name="T28" fmla="*/ 95 w 237"/>
                <a:gd name="T29" fmla="*/ 4 h 239"/>
                <a:gd name="T30" fmla="*/ 73 w 237"/>
                <a:gd name="T31" fmla="*/ 10 h 239"/>
                <a:gd name="T32" fmla="*/ 53 w 237"/>
                <a:gd name="T33" fmla="*/ 20 h 239"/>
                <a:gd name="T34" fmla="*/ 34 w 237"/>
                <a:gd name="T35" fmla="*/ 36 h 239"/>
                <a:gd name="T36" fmla="*/ 20 w 237"/>
                <a:gd name="T37" fmla="*/ 53 h 239"/>
                <a:gd name="T38" fmla="*/ 10 w 237"/>
                <a:gd name="T39" fmla="*/ 73 h 239"/>
                <a:gd name="T40" fmla="*/ 2 w 237"/>
                <a:gd name="T41" fmla="*/ 95 h 239"/>
                <a:gd name="T42" fmla="*/ 0 w 237"/>
                <a:gd name="T43" fmla="*/ 107 h 239"/>
                <a:gd name="T44" fmla="*/ 0 w 237"/>
                <a:gd name="T45" fmla="*/ 119 h 239"/>
                <a:gd name="T46" fmla="*/ 0 w 237"/>
                <a:gd name="T47" fmla="*/ 119 h 239"/>
                <a:gd name="T48" fmla="*/ 2 w 237"/>
                <a:gd name="T49" fmla="*/ 136 h 239"/>
                <a:gd name="T50" fmla="*/ 2 w 237"/>
                <a:gd name="T51" fmla="*/ 136 h 239"/>
                <a:gd name="T52" fmla="*/ 6 w 237"/>
                <a:gd name="T53" fmla="*/ 156 h 239"/>
                <a:gd name="T54" fmla="*/ 12 w 237"/>
                <a:gd name="T55" fmla="*/ 174 h 239"/>
                <a:gd name="T56" fmla="*/ 22 w 237"/>
                <a:gd name="T57" fmla="*/ 190 h 239"/>
                <a:gd name="T58" fmla="*/ 34 w 237"/>
                <a:gd name="T59" fmla="*/ 205 h 239"/>
                <a:gd name="T60" fmla="*/ 51 w 237"/>
                <a:gd name="T61" fmla="*/ 217 h 239"/>
                <a:gd name="T62" fmla="*/ 67 w 237"/>
                <a:gd name="T63" fmla="*/ 227 h 239"/>
                <a:gd name="T64" fmla="*/ 85 w 237"/>
                <a:gd name="T65" fmla="*/ 233 h 239"/>
                <a:gd name="T66" fmla="*/ 103 w 237"/>
                <a:gd name="T67" fmla="*/ 237 h 239"/>
                <a:gd name="T68" fmla="*/ 103 w 237"/>
                <a:gd name="T69" fmla="*/ 237 h 239"/>
                <a:gd name="T70" fmla="*/ 119 w 237"/>
                <a:gd name="T71" fmla="*/ 239 h 239"/>
                <a:gd name="T72" fmla="*/ 119 w 237"/>
                <a:gd name="T73" fmla="*/ 239 h 239"/>
                <a:gd name="T74" fmla="*/ 132 w 237"/>
                <a:gd name="T75" fmla="*/ 239 h 239"/>
                <a:gd name="T76" fmla="*/ 142 w 237"/>
                <a:gd name="T77" fmla="*/ 237 h 239"/>
                <a:gd name="T78" fmla="*/ 164 w 237"/>
                <a:gd name="T79" fmla="*/ 229 h 239"/>
                <a:gd name="T80" fmla="*/ 184 w 237"/>
                <a:gd name="T81" fmla="*/ 219 h 239"/>
                <a:gd name="T82" fmla="*/ 202 w 237"/>
                <a:gd name="T83" fmla="*/ 205 h 239"/>
                <a:gd name="T84" fmla="*/ 217 w 237"/>
                <a:gd name="T85" fmla="*/ 186 h 239"/>
                <a:gd name="T86" fmla="*/ 229 w 237"/>
                <a:gd name="T87" fmla="*/ 166 h 239"/>
                <a:gd name="T88" fmla="*/ 235 w 237"/>
                <a:gd name="T89" fmla="*/ 144 h 239"/>
                <a:gd name="T90" fmla="*/ 237 w 237"/>
                <a:gd name="T91" fmla="*/ 132 h 239"/>
                <a:gd name="T92" fmla="*/ 237 w 237"/>
                <a:gd name="T93" fmla="*/ 119 h 239"/>
                <a:gd name="T94" fmla="*/ 237 w 237"/>
                <a:gd name="T95" fmla="*/ 119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37" h="239">
                  <a:moveTo>
                    <a:pt x="237" y="119"/>
                  </a:moveTo>
                  <a:lnTo>
                    <a:pt x="237" y="119"/>
                  </a:lnTo>
                  <a:lnTo>
                    <a:pt x="237" y="107"/>
                  </a:lnTo>
                  <a:lnTo>
                    <a:pt x="235" y="95"/>
                  </a:lnTo>
                  <a:lnTo>
                    <a:pt x="229" y="73"/>
                  </a:lnTo>
                  <a:lnTo>
                    <a:pt x="219" y="53"/>
                  </a:lnTo>
                  <a:lnTo>
                    <a:pt x="202" y="36"/>
                  </a:lnTo>
                  <a:lnTo>
                    <a:pt x="186" y="22"/>
                  </a:lnTo>
                  <a:lnTo>
                    <a:pt x="166" y="10"/>
                  </a:lnTo>
                  <a:lnTo>
                    <a:pt x="144" y="4"/>
                  </a:lnTo>
                  <a:lnTo>
                    <a:pt x="132" y="2"/>
                  </a:lnTo>
                  <a:lnTo>
                    <a:pt x="119" y="0"/>
                  </a:lnTo>
                  <a:lnTo>
                    <a:pt x="119" y="0"/>
                  </a:lnTo>
                  <a:lnTo>
                    <a:pt x="107" y="2"/>
                  </a:lnTo>
                  <a:lnTo>
                    <a:pt x="95" y="4"/>
                  </a:lnTo>
                  <a:lnTo>
                    <a:pt x="73" y="10"/>
                  </a:lnTo>
                  <a:lnTo>
                    <a:pt x="53" y="20"/>
                  </a:lnTo>
                  <a:lnTo>
                    <a:pt x="34" y="36"/>
                  </a:lnTo>
                  <a:lnTo>
                    <a:pt x="20" y="53"/>
                  </a:lnTo>
                  <a:lnTo>
                    <a:pt x="10" y="73"/>
                  </a:lnTo>
                  <a:lnTo>
                    <a:pt x="2" y="95"/>
                  </a:lnTo>
                  <a:lnTo>
                    <a:pt x="0" y="107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2" y="136"/>
                  </a:lnTo>
                  <a:lnTo>
                    <a:pt x="2" y="136"/>
                  </a:lnTo>
                  <a:lnTo>
                    <a:pt x="6" y="156"/>
                  </a:lnTo>
                  <a:lnTo>
                    <a:pt x="12" y="174"/>
                  </a:lnTo>
                  <a:lnTo>
                    <a:pt x="22" y="190"/>
                  </a:lnTo>
                  <a:lnTo>
                    <a:pt x="34" y="205"/>
                  </a:lnTo>
                  <a:lnTo>
                    <a:pt x="51" y="217"/>
                  </a:lnTo>
                  <a:lnTo>
                    <a:pt x="67" y="227"/>
                  </a:lnTo>
                  <a:lnTo>
                    <a:pt x="85" y="233"/>
                  </a:lnTo>
                  <a:lnTo>
                    <a:pt x="103" y="237"/>
                  </a:lnTo>
                  <a:lnTo>
                    <a:pt x="103" y="237"/>
                  </a:lnTo>
                  <a:lnTo>
                    <a:pt x="119" y="239"/>
                  </a:lnTo>
                  <a:lnTo>
                    <a:pt x="119" y="239"/>
                  </a:lnTo>
                  <a:lnTo>
                    <a:pt x="132" y="239"/>
                  </a:lnTo>
                  <a:lnTo>
                    <a:pt x="142" y="237"/>
                  </a:lnTo>
                  <a:lnTo>
                    <a:pt x="164" y="229"/>
                  </a:lnTo>
                  <a:lnTo>
                    <a:pt x="184" y="219"/>
                  </a:lnTo>
                  <a:lnTo>
                    <a:pt x="202" y="205"/>
                  </a:lnTo>
                  <a:lnTo>
                    <a:pt x="217" y="186"/>
                  </a:lnTo>
                  <a:lnTo>
                    <a:pt x="229" y="166"/>
                  </a:lnTo>
                  <a:lnTo>
                    <a:pt x="235" y="144"/>
                  </a:lnTo>
                  <a:lnTo>
                    <a:pt x="237" y="132"/>
                  </a:lnTo>
                  <a:lnTo>
                    <a:pt x="237" y="119"/>
                  </a:lnTo>
                  <a:lnTo>
                    <a:pt x="237" y="119"/>
                  </a:lnTo>
                  <a:close/>
                </a:path>
              </a:pathLst>
            </a:custGeom>
            <a:solidFill>
              <a:srgbClr val="BD1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74"/>
            <p:cNvSpPr/>
            <p:nvPr/>
          </p:nvSpPr>
          <p:spPr bwMode="auto">
            <a:xfrm>
              <a:off x="11202988" y="881063"/>
              <a:ext cx="461963" cy="649287"/>
            </a:xfrm>
            <a:custGeom>
              <a:avLst/>
              <a:gdLst>
                <a:gd name="T0" fmla="*/ 275 w 291"/>
                <a:gd name="T1" fmla="*/ 360 h 409"/>
                <a:gd name="T2" fmla="*/ 174 w 291"/>
                <a:gd name="T3" fmla="*/ 360 h 409"/>
                <a:gd name="T4" fmla="*/ 174 w 291"/>
                <a:gd name="T5" fmla="*/ 206 h 409"/>
                <a:gd name="T6" fmla="*/ 291 w 291"/>
                <a:gd name="T7" fmla="*/ 101 h 409"/>
                <a:gd name="T8" fmla="*/ 291 w 291"/>
                <a:gd name="T9" fmla="*/ 101 h 409"/>
                <a:gd name="T10" fmla="*/ 273 w 291"/>
                <a:gd name="T11" fmla="*/ 97 h 409"/>
                <a:gd name="T12" fmla="*/ 255 w 291"/>
                <a:gd name="T13" fmla="*/ 91 h 409"/>
                <a:gd name="T14" fmla="*/ 238 w 291"/>
                <a:gd name="T15" fmla="*/ 81 h 409"/>
                <a:gd name="T16" fmla="*/ 224 w 291"/>
                <a:gd name="T17" fmla="*/ 69 h 409"/>
                <a:gd name="T18" fmla="*/ 210 w 291"/>
                <a:gd name="T19" fmla="*/ 52 h 409"/>
                <a:gd name="T20" fmla="*/ 202 w 291"/>
                <a:gd name="T21" fmla="*/ 36 h 409"/>
                <a:gd name="T22" fmla="*/ 194 w 291"/>
                <a:gd name="T23" fmla="*/ 18 h 409"/>
                <a:gd name="T24" fmla="*/ 190 w 291"/>
                <a:gd name="T25" fmla="*/ 0 h 409"/>
                <a:gd name="T26" fmla="*/ 2 w 291"/>
                <a:gd name="T27" fmla="*/ 210 h 409"/>
                <a:gd name="T28" fmla="*/ 2 w 291"/>
                <a:gd name="T29" fmla="*/ 210 h 409"/>
                <a:gd name="T30" fmla="*/ 0 w 291"/>
                <a:gd name="T31" fmla="*/ 214 h 409"/>
                <a:gd name="T32" fmla="*/ 4 w 291"/>
                <a:gd name="T33" fmla="*/ 221 h 409"/>
                <a:gd name="T34" fmla="*/ 70 w 291"/>
                <a:gd name="T35" fmla="*/ 287 h 409"/>
                <a:gd name="T36" fmla="*/ 70 w 291"/>
                <a:gd name="T37" fmla="*/ 287 h 409"/>
                <a:gd name="T38" fmla="*/ 74 w 291"/>
                <a:gd name="T39" fmla="*/ 289 h 409"/>
                <a:gd name="T40" fmla="*/ 79 w 291"/>
                <a:gd name="T41" fmla="*/ 289 h 409"/>
                <a:gd name="T42" fmla="*/ 127 w 291"/>
                <a:gd name="T43" fmla="*/ 247 h 409"/>
                <a:gd name="T44" fmla="*/ 127 w 291"/>
                <a:gd name="T45" fmla="*/ 360 h 409"/>
                <a:gd name="T46" fmla="*/ 34 w 291"/>
                <a:gd name="T47" fmla="*/ 360 h 409"/>
                <a:gd name="T48" fmla="*/ 30 w 291"/>
                <a:gd name="T49" fmla="*/ 364 h 409"/>
                <a:gd name="T50" fmla="*/ 30 w 291"/>
                <a:gd name="T51" fmla="*/ 405 h 409"/>
                <a:gd name="T52" fmla="*/ 34 w 291"/>
                <a:gd name="T53" fmla="*/ 409 h 409"/>
                <a:gd name="T54" fmla="*/ 275 w 291"/>
                <a:gd name="T55" fmla="*/ 409 h 409"/>
                <a:gd name="T56" fmla="*/ 279 w 291"/>
                <a:gd name="T57" fmla="*/ 405 h 409"/>
                <a:gd name="T58" fmla="*/ 279 w 291"/>
                <a:gd name="T59" fmla="*/ 364 h 409"/>
                <a:gd name="T60" fmla="*/ 275 w 291"/>
                <a:gd name="T61" fmla="*/ 360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91" h="409">
                  <a:moveTo>
                    <a:pt x="275" y="360"/>
                  </a:moveTo>
                  <a:lnTo>
                    <a:pt x="174" y="360"/>
                  </a:lnTo>
                  <a:lnTo>
                    <a:pt x="174" y="206"/>
                  </a:lnTo>
                  <a:lnTo>
                    <a:pt x="291" y="101"/>
                  </a:lnTo>
                  <a:lnTo>
                    <a:pt x="291" y="101"/>
                  </a:lnTo>
                  <a:lnTo>
                    <a:pt x="273" y="97"/>
                  </a:lnTo>
                  <a:lnTo>
                    <a:pt x="255" y="91"/>
                  </a:lnTo>
                  <a:lnTo>
                    <a:pt x="238" y="81"/>
                  </a:lnTo>
                  <a:lnTo>
                    <a:pt x="224" y="69"/>
                  </a:lnTo>
                  <a:lnTo>
                    <a:pt x="210" y="52"/>
                  </a:lnTo>
                  <a:lnTo>
                    <a:pt x="202" y="36"/>
                  </a:lnTo>
                  <a:lnTo>
                    <a:pt x="194" y="18"/>
                  </a:lnTo>
                  <a:lnTo>
                    <a:pt x="190" y="0"/>
                  </a:lnTo>
                  <a:lnTo>
                    <a:pt x="2" y="210"/>
                  </a:lnTo>
                  <a:lnTo>
                    <a:pt x="2" y="210"/>
                  </a:lnTo>
                  <a:lnTo>
                    <a:pt x="0" y="214"/>
                  </a:lnTo>
                  <a:lnTo>
                    <a:pt x="4" y="221"/>
                  </a:lnTo>
                  <a:lnTo>
                    <a:pt x="70" y="287"/>
                  </a:lnTo>
                  <a:lnTo>
                    <a:pt x="70" y="287"/>
                  </a:lnTo>
                  <a:lnTo>
                    <a:pt x="74" y="289"/>
                  </a:lnTo>
                  <a:lnTo>
                    <a:pt x="79" y="289"/>
                  </a:lnTo>
                  <a:lnTo>
                    <a:pt x="127" y="247"/>
                  </a:lnTo>
                  <a:lnTo>
                    <a:pt x="127" y="360"/>
                  </a:lnTo>
                  <a:lnTo>
                    <a:pt x="34" y="360"/>
                  </a:lnTo>
                  <a:lnTo>
                    <a:pt x="30" y="364"/>
                  </a:lnTo>
                  <a:lnTo>
                    <a:pt x="30" y="405"/>
                  </a:lnTo>
                  <a:lnTo>
                    <a:pt x="34" y="409"/>
                  </a:lnTo>
                  <a:lnTo>
                    <a:pt x="275" y="409"/>
                  </a:lnTo>
                  <a:lnTo>
                    <a:pt x="279" y="405"/>
                  </a:lnTo>
                  <a:lnTo>
                    <a:pt x="279" y="364"/>
                  </a:lnTo>
                  <a:lnTo>
                    <a:pt x="275" y="360"/>
                  </a:lnTo>
                  <a:close/>
                </a:path>
              </a:pathLst>
            </a:custGeom>
            <a:solidFill>
              <a:srgbClr val="BD1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9368509" y="4373825"/>
            <a:ext cx="200390" cy="419290"/>
            <a:chOff x="400051" y="698500"/>
            <a:chExt cx="395288" cy="827088"/>
          </a:xfrm>
        </p:grpSpPr>
        <p:sp>
          <p:nvSpPr>
            <p:cNvPr id="34" name="Freeform 48"/>
            <p:cNvSpPr/>
            <p:nvPr/>
          </p:nvSpPr>
          <p:spPr bwMode="auto">
            <a:xfrm>
              <a:off x="612776" y="922338"/>
              <a:ext cx="176213" cy="274638"/>
            </a:xfrm>
            <a:custGeom>
              <a:avLst/>
              <a:gdLst>
                <a:gd name="T0" fmla="*/ 18 w 111"/>
                <a:gd name="T1" fmla="*/ 70 h 173"/>
                <a:gd name="T2" fmla="*/ 18 w 111"/>
                <a:gd name="T3" fmla="*/ 70 h 173"/>
                <a:gd name="T4" fmla="*/ 24 w 111"/>
                <a:gd name="T5" fmla="*/ 88 h 173"/>
                <a:gd name="T6" fmla="*/ 26 w 111"/>
                <a:gd name="T7" fmla="*/ 106 h 173"/>
                <a:gd name="T8" fmla="*/ 26 w 111"/>
                <a:gd name="T9" fmla="*/ 106 h 173"/>
                <a:gd name="T10" fmla="*/ 24 w 111"/>
                <a:gd name="T11" fmla="*/ 120 h 173"/>
                <a:gd name="T12" fmla="*/ 20 w 111"/>
                <a:gd name="T13" fmla="*/ 132 h 173"/>
                <a:gd name="T14" fmla="*/ 10 w 111"/>
                <a:gd name="T15" fmla="*/ 141 h 173"/>
                <a:gd name="T16" fmla="*/ 6 w 111"/>
                <a:gd name="T17" fmla="*/ 145 h 173"/>
                <a:gd name="T18" fmla="*/ 0 w 111"/>
                <a:gd name="T19" fmla="*/ 147 h 173"/>
                <a:gd name="T20" fmla="*/ 0 w 111"/>
                <a:gd name="T21" fmla="*/ 173 h 173"/>
                <a:gd name="T22" fmla="*/ 111 w 111"/>
                <a:gd name="T23" fmla="*/ 173 h 173"/>
                <a:gd name="T24" fmla="*/ 111 w 111"/>
                <a:gd name="T25" fmla="*/ 173 h 173"/>
                <a:gd name="T26" fmla="*/ 107 w 111"/>
                <a:gd name="T27" fmla="*/ 141 h 173"/>
                <a:gd name="T28" fmla="*/ 97 w 111"/>
                <a:gd name="T29" fmla="*/ 110 h 173"/>
                <a:gd name="T30" fmla="*/ 85 w 111"/>
                <a:gd name="T31" fmla="*/ 82 h 173"/>
                <a:gd name="T32" fmla="*/ 71 w 111"/>
                <a:gd name="T33" fmla="*/ 56 h 173"/>
                <a:gd name="T34" fmla="*/ 71 w 111"/>
                <a:gd name="T35" fmla="*/ 56 h 173"/>
                <a:gd name="T36" fmla="*/ 55 w 111"/>
                <a:gd name="T37" fmla="*/ 34 h 173"/>
                <a:gd name="T38" fmla="*/ 38 w 111"/>
                <a:gd name="T39" fmla="*/ 18 h 173"/>
                <a:gd name="T40" fmla="*/ 28 w 111"/>
                <a:gd name="T41" fmla="*/ 12 h 173"/>
                <a:gd name="T42" fmla="*/ 20 w 111"/>
                <a:gd name="T43" fmla="*/ 6 h 173"/>
                <a:gd name="T44" fmla="*/ 10 w 111"/>
                <a:gd name="T45" fmla="*/ 2 h 173"/>
                <a:gd name="T46" fmla="*/ 0 w 111"/>
                <a:gd name="T47" fmla="*/ 0 h 173"/>
                <a:gd name="T48" fmla="*/ 0 w 111"/>
                <a:gd name="T49" fmla="*/ 54 h 173"/>
                <a:gd name="T50" fmla="*/ 0 w 111"/>
                <a:gd name="T51" fmla="*/ 54 h 173"/>
                <a:gd name="T52" fmla="*/ 6 w 111"/>
                <a:gd name="T53" fmla="*/ 56 h 173"/>
                <a:gd name="T54" fmla="*/ 10 w 111"/>
                <a:gd name="T55" fmla="*/ 60 h 173"/>
                <a:gd name="T56" fmla="*/ 18 w 111"/>
                <a:gd name="T57" fmla="*/ 70 h 173"/>
                <a:gd name="T58" fmla="*/ 18 w 111"/>
                <a:gd name="T59" fmla="*/ 7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1" h="173">
                  <a:moveTo>
                    <a:pt x="18" y="70"/>
                  </a:moveTo>
                  <a:lnTo>
                    <a:pt x="18" y="70"/>
                  </a:lnTo>
                  <a:lnTo>
                    <a:pt x="24" y="88"/>
                  </a:lnTo>
                  <a:lnTo>
                    <a:pt x="26" y="106"/>
                  </a:lnTo>
                  <a:lnTo>
                    <a:pt x="26" y="106"/>
                  </a:lnTo>
                  <a:lnTo>
                    <a:pt x="24" y="120"/>
                  </a:lnTo>
                  <a:lnTo>
                    <a:pt x="20" y="132"/>
                  </a:lnTo>
                  <a:lnTo>
                    <a:pt x="10" y="141"/>
                  </a:lnTo>
                  <a:lnTo>
                    <a:pt x="6" y="145"/>
                  </a:lnTo>
                  <a:lnTo>
                    <a:pt x="0" y="147"/>
                  </a:lnTo>
                  <a:lnTo>
                    <a:pt x="0" y="173"/>
                  </a:lnTo>
                  <a:lnTo>
                    <a:pt x="111" y="173"/>
                  </a:lnTo>
                  <a:lnTo>
                    <a:pt x="111" y="173"/>
                  </a:lnTo>
                  <a:lnTo>
                    <a:pt x="107" y="141"/>
                  </a:lnTo>
                  <a:lnTo>
                    <a:pt x="97" y="110"/>
                  </a:lnTo>
                  <a:lnTo>
                    <a:pt x="85" y="82"/>
                  </a:lnTo>
                  <a:lnTo>
                    <a:pt x="71" y="56"/>
                  </a:lnTo>
                  <a:lnTo>
                    <a:pt x="71" y="56"/>
                  </a:lnTo>
                  <a:lnTo>
                    <a:pt x="55" y="34"/>
                  </a:lnTo>
                  <a:lnTo>
                    <a:pt x="38" y="18"/>
                  </a:lnTo>
                  <a:lnTo>
                    <a:pt x="28" y="12"/>
                  </a:lnTo>
                  <a:lnTo>
                    <a:pt x="20" y="6"/>
                  </a:lnTo>
                  <a:lnTo>
                    <a:pt x="10" y="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6" y="56"/>
                  </a:lnTo>
                  <a:lnTo>
                    <a:pt x="10" y="60"/>
                  </a:lnTo>
                  <a:lnTo>
                    <a:pt x="18" y="70"/>
                  </a:lnTo>
                  <a:lnTo>
                    <a:pt x="18" y="70"/>
                  </a:lnTo>
                  <a:close/>
                </a:path>
              </a:pathLst>
            </a:custGeom>
            <a:solidFill>
              <a:srgbClr val="BD1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49"/>
            <p:cNvSpPr/>
            <p:nvPr/>
          </p:nvSpPr>
          <p:spPr bwMode="auto">
            <a:xfrm>
              <a:off x="584201" y="893763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0 w 8"/>
                <a:gd name="T3" fmla="*/ 0 w 8"/>
                <a:gd name="T4" fmla="*/ 8 w 8"/>
                <a:gd name="T5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50"/>
            <p:cNvSpPr>
              <a:spLocks noEditPoints="1"/>
            </p:cNvSpPr>
            <p:nvPr/>
          </p:nvSpPr>
          <p:spPr bwMode="auto">
            <a:xfrm>
              <a:off x="400051" y="1228725"/>
              <a:ext cx="395288" cy="296863"/>
            </a:xfrm>
            <a:custGeom>
              <a:avLst/>
              <a:gdLst>
                <a:gd name="T0" fmla="*/ 0 w 249"/>
                <a:gd name="T1" fmla="*/ 0 h 187"/>
                <a:gd name="T2" fmla="*/ 0 w 249"/>
                <a:gd name="T3" fmla="*/ 18 h 187"/>
                <a:gd name="T4" fmla="*/ 2 w 249"/>
                <a:gd name="T5" fmla="*/ 54 h 187"/>
                <a:gd name="T6" fmla="*/ 10 w 249"/>
                <a:gd name="T7" fmla="*/ 88 h 187"/>
                <a:gd name="T8" fmla="*/ 22 w 249"/>
                <a:gd name="T9" fmla="*/ 116 h 187"/>
                <a:gd name="T10" fmla="*/ 38 w 249"/>
                <a:gd name="T11" fmla="*/ 140 h 187"/>
                <a:gd name="T12" fmla="*/ 46 w 249"/>
                <a:gd name="T13" fmla="*/ 152 h 187"/>
                <a:gd name="T14" fmla="*/ 66 w 249"/>
                <a:gd name="T15" fmla="*/ 168 h 187"/>
                <a:gd name="T16" fmla="*/ 88 w 249"/>
                <a:gd name="T17" fmla="*/ 180 h 187"/>
                <a:gd name="T18" fmla="*/ 112 w 249"/>
                <a:gd name="T19" fmla="*/ 186 h 187"/>
                <a:gd name="T20" fmla="*/ 124 w 249"/>
                <a:gd name="T21" fmla="*/ 187 h 187"/>
                <a:gd name="T22" fmla="*/ 150 w 249"/>
                <a:gd name="T23" fmla="*/ 184 h 187"/>
                <a:gd name="T24" fmla="*/ 172 w 249"/>
                <a:gd name="T25" fmla="*/ 176 h 187"/>
                <a:gd name="T26" fmla="*/ 193 w 249"/>
                <a:gd name="T27" fmla="*/ 160 h 187"/>
                <a:gd name="T28" fmla="*/ 211 w 249"/>
                <a:gd name="T29" fmla="*/ 140 h 187"/>
                <a:gd name="T30" fmla="*/ 219 w 249"/>
                <a:gd name="T31" fmla="*/ 130 h 187"/>
                <a:gd name="T32" fmla="*/ 233 w 249"/>
                <a:gd name="T33" fmla="*/ 102 h 187"/>
                <a:gd name="T34" fmla="*/ 243 w 249"/>
                <a:gd name="T35" fmla="*/ 72 h 187"/>
                <a:gd name="T36" fmla="*/ 249 w 249"/>
                <a:gd name="T37" fmla="*/ 36 h 187"/>
                <a:gd name="T38" fmla="*/ 249 w 249"/>
                <a:gd name="T39" fmla="*/ 18 h 187"/>
                <a:gd name="T40" fmla="*/ 0 w 249"/>
                <a:gd name="T41" fmla="*/ 0 h 187"/>
                <a:gd name="T42" fmla="*/ 142 w 249"/>
                <a:gd name="T43" fmla="*/ 148 h 187"/>
                <a:gd name="T44" fmla="*/ 142 w 249"/>
                <a:gd name="T45" fmla="*/ 148 h 187"/>
                <a:gd name="T46" fmla="*/ 136 w 249"/>
                <a:gd name="T47" fmla="*/ 142 h 187"/>
                <a:gd name="T48" fmla="*/ 138 w 249"/>
                <a:gd name="T49" fmla="*/ 138 h 187"/>
                <a:gd name="T50" fmla="*/ 142 w 249"/>
                <a:gd name="T51" fmla="*/ 136 h 187"/>
                <a:gd name="T52" fmla="*/ 172 w 249"/>
                <a:gd name="T53" fmla="*/ 128 h 187"/>
                <a:gd name="T54" fmla="*/ 197 w 249"/>
                <a:gd name="T55" fmla="*/ 106 h 187"/>
                <a:gd name="T56" fmla="*/ 215 w 249"/>
                <a:gd name="T57" fmla="*/ 74 h 187"/>
                <a:gd name="T58" fmla="*/ 221 w 249"/>
                <a:gd name="T59" fmla="*/ 36 h 187"/>
                <a:gd name="T60" fmla="*/ 221 w 249"/>
                <a:gd name="T61" fmla="*/ 34 h 187"/>
                <a:gd name="T62" fmla="*/ 227 w 249"/>
                <a:gd name="T63" fmla="*/ 28 h 187"/>
                <a:gd name="T64" fmla="*/ 231 w 249"/>
                <a:gd name="T65" fmla="*/ 28 h 187"/>
                <a:gd name="T66" fmla="*/ 233 w 249"/>
                <a:gd name="T67" fmla="*/ 36 h 187"/>
                <a:gd name="T68" fmla="*/ 231 w 249"/>
                <a:gd name="T69" fmla="*/ 58 h 187"/>
                <a:gd name="T70" fmla="*/ 217 w 249"/>
                <a:gd name="T71" fmla="*/ 98 h 187"/>
                <a:gd name="T72" fmla="*/ 193 w 249"/>
                <a:gd name="T73" fmla="*/ 128 h 187"/>
                <a:gd name="T74" fmla="*/ 162 w 249"/>
                <a:gd name="T75" fmla="*/ 144 h 187"/>
                <a:gd name="T76" fmla="*/ 142 w 249"/>
                <a:gd name="T77" fmla="*/ 148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49" h="187">
                  <a:moveTo>
                    <a:pt x="0" y="0"/>
                  </a:moveTo>
                  <a:lnTo>
                    <a:pt x="0" y="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36"/>
                  </a:lnTo>
                  <a:lnTo>
                    <a:pt x="2" y="54"/>
                  </a:lnTo>
                  <a:lnTo>
                    <a:pt x="6" y="72"/>
                  </a:lnTo>
                  <a:lnTo>
                    <a:pt x="10" y="88"/>
                  </a:lnTo>
                  <a:lnTo>
                    <a:pt x="16" y="102"/>
                  </a:lnTo>
                  <a:lnTo>
                    <a:pt x="22" y="116"/>
                  </a:lnTo>
                  <a:lnTo>
                    <a:pt x="30" y="130"/>
                  </a:lnTo>
                  <a:lnTo>
                    <a:pt x="38" y="140"/>
                  </a:lnTo>
                  <a:lnTo>
                    <a:pt x="38" y="140"/>
                  </a:lnTo>
                  <a:lnTo>
                    <a:pt x="46" y="152"/>
                  </a:lnTo>
                  <a:lnTo>
                    <a:pt x="56" y="160"/>
                  </a:lnTo>
                  <a:lnTo>
                    <a:pt x="66" y="168"/>
                  </a:lnTo>
                  <a:lnTo>
                    <a:pt x="78" y="176"/>
                  </a:lnTo>
                  <a:lnTo>
                    <a:pt x="88" y="180"/>
                  </a:lnTo>
                  <a:lnTo>
                    <a:pt x="100" y="184"/>
                  </a:lnTo>
                  <a:lnTo>
                    <a:pt x="112" y="186"/>
                  </a:lnTo>
                  <a:lnTo>
                    <a:pt x="124" y="187"/>
                  </a:lnTo>
                  <a:lnTo>
                    <a:pt x="124" y="187"/>
                  </a:lnTo>
                  <a:lnTo>
                    <a:pt x="138" y="186"/>
                  </a:lnTo>
                  <a:lnTo>
                    <a:pt x="150" y="184"/>
                  </a:lnTo>
                  <a:lnTo>
                    <a:pt x="162" y="180"/>
                  </a:lnTo>
                  <a:lnTo>
                    <a:pt x="172" y="176"/>
                  </a:lnTo>
                  <a:lnTo>
                    <a:pt x="183" y="168"/>
                  </a:lnTo>
                  <a:lnTo>
                    <a:pt x="193" y="160"/>
                  </a:lnTo>
                  <a:lnTo>
                    <a:pt x="203" y="152"/>
                  </a:lnTo>
                  <a:lnTo>
                    <a:pt x="211" y="140"/>
                  </a:lnTo>
                  <a:lnTo>
                    <a:pt x="211" y="140"/>
                  </a:lnTo>
                  <a:lnTo>
                    <a:pt x="219" y="130"/>
                  </a:lnTo>
                  <a:lnTo>
                    <a:pt x="227" y="116"/>
                  </a:lnTo>
                  <a:lnTo>
                    <a:pt x="233" y="102"/>
                  </a:lnTo>
                  <a:lnTo>
                    <a:pt x="239" y="88"/>
                  </a:lnTo>
                  <a:lnTo>
                    <a:pt x="243" y="72"/>
                  </a:lnTo>
                  <a:lnTo>
                    <a:pt x="247" y="54"/>
                  </a:lnTo>
                  <a:lnTo>
                    <a:pt x="249" y="36"/>
                  </a:lnTo>
                  <a:lnTo>
                    <a:pt x="249" y="18"/>
                  </a:lnTo>
                  <a:lnTo>
                    <a:pt x="249" y="18"/>
                  </a:lnTo>
                  <a:lnTo>
                    <a:pt x="249" y="0"/>
                  </a:lnTo>
                  <a:lnTo>
                    <a:pt x="0" y="0"/>
                  </a:lnTo>
                  <a:close/>
                  <a:moveTo>
                    <a:pt x="142" y="148"/>
                  </a:moveTo>
                  <a:lnTo>
                    <a:pt x="142" y="148"/>
                  </a:lnTo>
                  <a:lnTo>
                    <a:pt x="142" y="148"/>
                  </a:lnTo>
                  <a:lnTo>
                    <a:pt x="142" y="148"/>
                  </a:lnTo>
                  <a:lnTo>
                    <a:pt x="138" y="146"/>
                  </a:lnTo>
                  <a:lnTo>
                    <a:pt x="136" y="142"/>
                  </a:lnTo>
                  <a:lnTo>
                    <a:pt x="136" y="142"/>
                  </a:lnTo>
                  <a:lnTo>
                    <a:pt x="138" y="138"/>
                  </a:lnTo>
                  <a:lnTo>
                    <a:pt x="142" y="136"/>
                  </a:lnTo>
                  <a:lnTo>
                    <a:pt x="142" y="136"/>
                  </a:lnTo>
                  <a:lnTo>
                    <a:pt x="158" y="134"/>
                  </a:lnTo>
                  <a:lnTo>
                    <a:pt x="172" y="128"/>
                  </a:lnTo>
                  <a:lnTo>
                    <a:pt x="185" y="118"/>
                  </a:lnTo>
                  <a:lnTo>
                    <a:pt x="197" y="106"/>
                  </a:lnTo>
                  <a:lnTo>
                    <a:pt x="207" y="92"/>
                  </a:lnTo>
                  <a:lnTo>
                    <a:pt x="215" y="74"/>
                  </a:lnTo>
                  <a:lnTo>
                    <a:pt x="219" y="56"/>
                  </a:lnTo>
                  <a:lnTo>
                    <a:pt x="221" y="36"/>
                  </a:lnTo>
                  <a:lnTo>
                    <a:pt x="221" y="34"/>
                  </a:lnTo>
                  <a:lnTo>
                    <a:pt x="221" y="34"/>
                  </a:lnTo>
                  <a:lnTo>
                    <a:pt x="223" y="30"/>
                  </a:lnTo>
                  <a:lnTo>
                    <a:pt x="227" y="28"/>
                  </a:lnTo>
                  <a:lnTo>
                    <a:pt x="227" y="28"/>
                  </a:lnTo>
                  <a:lnTo>
                    <a:pt x="231" y="28"/>
                  </a:lnTo>
                  <a:lnTo>
                    <a:pt x="233" y="34"/>
                  </a:lnTo>
                  <a:lnTo>
                    <a:pt x="233" y="36"/>
                  </a:lnTo>
                  <a:lnTo>
                    <a:pt x="233" y="36"/>
                  </a:lnTo>
                  <a:lnTo>
                    <a:pt x="231" y="58"/>
                  </a:lnTo>
                  <a:lnTo>
                    <a:pt x="225" y="78"/>
                  </a:lnTo>
                  <a:lnTo>
                    <a:pt x="217" y="98"/>
                  </a:lnTo>
                  <a:lnTo>
                    <a:pt x="207" y="114"/>
                  </a:lnTo>
                  <a:lnTo>
                    <a:pt x="193" y="128"/>
                  </a:lnTo>
                  <a:lnTo>
                    <a:pt x="178" y="138"/>
                  </a:lnTo>
                  <a:lnTo>
                    <a:pt x="162" y="144"/>
                  </a:lnTo>
                  <a:lnTo>
                    <a:pt x="142" y="148"/>
                  </a:lnTo>
                  <a:lnTo>
                    <a:pt x="142" y="148"/>
                  </a:lnTo>
                  <a:close/>
                </a:path>
              </a:pathLst>
            </a:custGeom>
            <a:solidFill>
              <a:srgbClr val="BD1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51"/>
            <p:cNvSpPr/>
            <p:nvPr/>
          </p:nvSpPr>
          <p:spPr bwMode="auto">
            <a:xfrm>
              <a:off x="403226" y="922338"/>
              <a:ext cx="177800" cy="274638"/>
            </a:xfrm>
            <a:custGeom>
              <a:avLst/>
              <a:gdLst>
                <a:gd name="T0" fmla="*/ 86 w 112"/>
                <a:gd name="T1" fmla="*/ 106 h 173"/>
                <a:gd name="T2" fmla="*/ 86 w 112"/>
                <a:gd name="T3" fmla="*/ 106 h 173"/>
                <a:gd name="T4" fmla="*/ 88 w 112"/>
                <a:gd name="T5" fmla="*/ 88 h 173"/>
                <a:gd name="T6" fmla="*/ 94 w 112"/>
                <a:gd name="T7" fmla="*/ 70 h 173"/>
                <a:gd name="T8" fmla="*/ 94 w 112"/>
                <a:gd name="T9" fmla="*/ 70 h 173"/>
                <a:gd name="T10" fmla="*/ 102 w 112"/>
                <a:gd name="T11" fmla="*/ 60 h 173"/>
                <a:gd name="T12" fmla="*/ 106 w 112"/>
                <a:gd name="T13" fmla="*/ 56 h 173"/>
                <a:gd name="T14" fmla="*/ 112 w 112"/>
                <a:gd name="T15" fmla="*/ 54 h 173"/>
                <a:gd name="T16" fmla="*/ 112 w 112"/>
                <a:gd name="T17" fmla="*/ 0 h 173"/>
                <a:gd name="T18" fmla="*/ 112 w 112"/>
                <a:gd name="T19" fmla="*/ 0 h 173"/>
                <a:gd name="T20" fmla="*/ 102 w 112"/>
                <a:gd name="T21" fmla="*/ 2 h 173"/>
                <a:gd name="T22" fmla="*/ 94 w 112"/>
                <a:gd name="T23" fmla="*/ 6 h 173"/>
                <a:gd name="T24" fmla="*/ 84 w 112"/>
                <a:gd name="T25" fmla="*/ 12 h 173"/>
                <a:gd name="T26" fmla="*/ 74 w 112"/>
                <a:gd name="T27" fmla="*/ 18 h 173"/>
                <a:gd name="T28" fmla="*/ 58 w 112"/>
                <a:gd name="T29" fmla="*/ 34 h 173"/>
                <a:gd name="T30" fmla="*/ 42 w 112"/>
                <a:gd name="T31" fmla="*/ 56 h 173"/>
                <a:gd name="T32" fmla="*/ 42 w 112"/>
                <a:gd name="T33" fmla="*/ 56 h 173"/>
                <a:gd name="T34" fmla="*/ 26 w 112"/>
                <a:gd name="T35" fmla="*/ 82 h 173"/>
                <a:gd name="T36" fmla="*/ 14 w 112"/>
                <a:gd name="T37" fmla="*/ 110 h 173"/>
                <a:gd name="T38" fmla="*/ 6 w 112"/>
                <a:gd name="T39" fmla="*/ 141 h 173"/>
                <a:gd name="T40" fmla="*/ 0 w 112"/>
                <a:gd name="T41" fmla="*/ 173 h 173"/>
                <a:gd name="T42" fmla="*/ 112 w 112"/>
                <a:gd name="T43" fmla="*/ 173 h 173"/>
                <a:gd name="T44" fmla="*/ 112 w 112"/>
                <a:gd name="T45" fmla="*/ 147 h 173"/>
                <a:gd name="T46" fmla="*/ 112 w 112"/>
                <a:gd name="T47" fmla="*/ 147 h 173"/>
                <a:gd name="T48" fmla="*/ 106 w 112"/>
                <a:gd name="T49" fmla="*/ 145 h 173"/>
                <a:gd name="T50" fmla="*/ 102 w 112"/>
                <a:gd name="T51" fmla="*/ 141 h 173"/>
                <a:gd name="T52" fmla="*/ 92 w 112"/>
                <a:gd name="T53" fmla="*/ 132 h 173"/>
                <a:gd name="T54" fmla="*/ 88 w 112"/>
                <a:gd name="T55" fmla="*/ 120 h 173"/>
                <a:gd name="T56" fmla="*/ 86 w 112"/>
                <a:gd name="T57" fmla="*/ 106 h 173"/>
                <a:gd name="T58" fmla="*/ 86 w 112"/>
                <a:gd name="T59" fmla="*/ 106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2" h="173">
                  <a:moveTo>
                    <a:pt x="86" y="106"/>
                  </a:moveTo>
                  <a:lnTo>
                    <a:pt x="86" y="106"/>
                  </a:lnTo>
                  <a:lnTo>
                    <a:pt x="88" y="88"/>
                  </a:lnTo>
                  <a:lnTo>
                    <a:pt x="94" y="70"/>
                  </a:lnTo>
                  <a:lnTo>
                    <a:pt x="94" y="70"/>
                  </a:lnTo>
                  <a:lnTo>
                    <a:pt x="102" y="60"/>
                  </a:lnTo>
                  <a:lnTo>
                    <a:pt x="106" y="56"/>
                  </a:lnTo>
                  <a:lnTo>
                    <a:pt x="112" y="54"/>
                  </a:lnTo>
                  <a:lnTo>
                    <a:pt x="112" y="0"/>
                  </a:lnTo>
                  <a:lnTo>
                    <a:pt x="112" y="0"/>
                  </a:lnTo>
                  <a:lnTo>
                    <a:pt x="102" y="2"/>
                  </a:lnTo>
                  <a:lnTo>
                    <a:pt x="94" y="6"/>
                  </a:lnTo>
                  <a:lnTo>
                    <a:pt x="84" y="12"/>
                  </a:lnTo>
                  <a:lnTo>
                    <a:pt x="74" y="18"/>
                  </a:lnTo>
                  <a:lnTo>
                    <a:pt x="58" y="34"/>
                  </a:lnTo>
                  <a:lnTo>
                    <a:pt x="42" y="56"/>
                  </a:lnTo>
                  <a:lnTo>
                    <a:pt x="42" y="56"/>
                  </a:lnTo>
                  <a:lnTo>
                    <a:pt x="26" y="82"/>
                  </a:lnTo>
                  <a:lnTo>
                    <a:pt x="14" y="110"/>
                  </a:lnTo>
                  <a:lnTo>
                    <a:pt x="6" y="141"/>
                  </a:lnTo>
                  <a:lnTo>
                    <a:pt x="0" y="173"/>
                  </a:lnTo>
                  <a:lnTo>
                    <a:pt x="112" y="173"/>
                  </a:lnTo>
                  <a:lnTo>
                    <a:pt x="112" y="147"/>
                  </a:lnTo>
                  <a:lnTo>
                    <a:pt x="112" y="147"/>
                  </a:lnTo>
                  <a:lnTo>
                    <a:pt x="106" y="145"/>
                  </a:lnTo>
                  <a:lnTo>
                    <a:pt x="102" y="141"/>
                  </a:lnTo>
                  <a:lnTo>
                    <a:pt x="92" y="132"/>
                  </a:lnTo>
                  <a:lnTo>
                    <a:pt x="88" y="120"/>
                  </a:lnTo>
                  <a:lnTo>
                    <a:pt x="86" y="106"/>
                  </a:lnTo>
                  <a:lnTo>
                    <a:pt x="86" y="1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52"/>
            <p:cNvSpPr/>
            <p:nvPr/>
          </p:nvSpPr>
          <p:spPr bwMode="auto">
            <a:xfrm>
              <a:off x="596901" y="893763"/>
              <a:ext cx="12700" cy="0"/>
            </a:xfrm>
            <a:custGeom>
              <a:avLst/>
              <a:gdLst>
                <a:gd name="T0" fmla="*/ 8 w 8"/>
                <a:gd name="T1" fmla="*/ 8 w 8"/>
                <a:gd name="T2" fmla="*/ 0 w 8"/>
                <a:gd name="T3" fmla="*/ 0 w 8"/>
                <a:gd name="T4" fmla="*/ 0 w 8"/>
                <a:gd name="T5" fmla="*/ 8 w 8"/>
                <a:gd name="T6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53"/>
            <p:cNvSpPr/>
            <p:nvPr/>
          </p:nvSpPr>
          <p:spPr bwMode="auto">
            <a:xfrm>
              <a:off x="504826" y="698500"/>
              <a:ext cx="123825" cy="192088"/>
            </a:xfrm>
            <a:custGeom>
              <a:avLst/>
              <a:gdLst>
                <a:gd name="T0" fmla="*/ 14 w 78"/>
                <a:gd name="T1" fmla="*/ 55 h 121"/>
                <a:gd name="T2" fmla="*/ 14 w 78"/>
                <a:gd name="T3" fmla="*/ 55 h 121"/>
                <a:gd name="T4" fmla="*/ 22 w 78"/>
                <a:gd name="T5" fmla="*/ 59 h 121"/>
                <a:gd name="T6" fmla="*/ 32 w 78"/>
                <a:gd name="T7" fmla="*/ 61 h 121"/>
                <a:gd name="T8" fmla="*/ 50 w 78"/>
                <a:gd name="T9" fmla="*/ 65 h 121"/>
                <a:gd name="T10" fmla="*/ 50 w 78"/>
                <a:gd name="T11" fmla="*/ 65 h 121"/>
                <a:gd name="T12" fmla="*/ 56 w 78"/>
                <a:gd name="T13" fmla="*/ 67 h 121"/>
                <a:gd name="T14" fmla="*/ 62 w 78"/>
                <a:gd name="T15" fmla="*/ 71 h 121"/>
                <a:gd name="T16" fmla="*/ 62 w 78"/>
                <a:gd name="T17" fmla="*/ 71 h 121"/>
                <a:gd name="T18" fmla="*/ 64 w 78"/>
                <a:gd name="T19" fmla="*/ 75 h 121"/>
                <a:gd name="T20" fmla="*/ 66 w 78"/>
                <a:gd name="T21" fmla="*/ 81 h 121"/>
                <a:gd name="T22" fmla="*/ 66 w 78"/>
                <a:gd name="T23" fmla="*/ 81 h 121"/>
                <a:gd name="T24" fmla="*/ 64 w 78"/>
                <a:gd name="T25" fmla="*/ 85 h 121"/>
                <a:gd name="T26" fmla="*/ 62 w 78"/>
                <a:gd name="T27" fmla="*/ 93 h 121"/>
                <a:gd name="T28" fmla="*/ 52 w 78"/>
                <a:gd name="T29" fmla="*/ 113 h 121"/>
                <a:gd name="T30" fmla="*/ 52 w 78"/>
                <a:gd name="T31" fmla="*/ 113 h 121"/>
                <a:gd name="T32" fmla="*/ 52 w 78"/>
                <a:gd name="T33" fmla="*/ 117 h 121"/>
                <a:gd name="T34" fmla="*/ 54 w 78"/>
                <a:gd name="T35" fmla="*/ 121 h 121"/>
                <a:gd name="T36" fmla="*/ 58 w 78"/>
                <a:gd name="T37" fmla="*/ 121 h 121"/>
                <a:gd name="T38" fmla="*/ 62 w 78"/>
                <a:gd name="T39" fmla="*/ 119 h 121"/>
                <a:gd name="T40" fmla="*/ 62 w 78"/>
                <a:gd name="T41" fmla="*/ 119 h 121"/>
                <a:gd name="T42" fmla="*/ 74 w 78"/>
                <a:gd name="T43" fmla="*/ 97 h 121"/>
                <a:gd name="T44" fmla="*/ 76 w 78"/>
                <a:gd name="T45" fmla="*/ 89 h 121"/>
                <a:gd name="T46" fmla="*/ 78 w 78"/>
                <a:gd name="T47" fmla="*/ 81 h 121"/>
                <a:gd name="T48" fmla="*/ 78 w 78"/>
                <a:gd name="T49" fmla="*/ 81 h 121"/>
                <a:gd name="T50" fmla="*/ 76 w 78"/>
                <a:gd name="T51" fmla="*/ 73 h 121"/>
                <a:gd name="T52" fmla="*/ 74 w 78"/>
                <a:gd name="T53" fmla="*/ 67 h 121"/>
                <a:gd name="T54" fmla="*/ 70 w 78"/>
                <a:gd name="T55" fmla="*/ 61 h 121"/>
                <a:gd name="T56" fmla="*/ 64 w 78"/>
                <a:gd name="T57" fmla="*/ 59 h 121"/>
                <a:gd name="T58" fmla="*/ 64 w 78"/>
                <a:gd name="T59" fmla="*/ 59 h 121"/>
                <a:gd name="T60" fmla="*/ 56 w 78"/>
                <a:gd name="T61" fmla="*/ 55 h 121"/>
                <a:gd name="T62" fmla="*/ 46 w 78"/>
                <a:gd name="T63" fmla="*/ 51 h 121"/>
                <a:gd name="T64" fmla="*/ 28 w 78"/>
                <a:gd name="T65" fmla="*/ 47 h 121"/>
                <a:gd name="T66" fmla="*/ 28 w 78"/>
                <a:gd name="T67" fmla="*/ 47 h 121"/>
                <a:gd name="T68" fmla="*/ 22 w 78"/>
                <a:gd name="T69" fmla="*/ 45 h 121"/>
                <a:gd name="T70" fmla="*/ 16 w 78"/>
                <a:gd name="T71" fmla="*/ 43 h 121"/>
                <a:gd name="T72" fmla="*/ 16 w 78"/>
                <a:gd name="T73" fmla="*/ 43 h 121"/>
                <a:gd name="T74" fmla="*/ 14 w 78"/>
                <a:gd name="T75" fmla="*/ 40 h 121"/>
                <a:gd name="T76" fmla="*/ 12 w 78"/>
                <a:gd name="T77" fmla="*/ 34 h 121"/>
                <a:gd name="T78" fmla="*/ 12 w 78"/>
                <a:gd name="T79" fmla="*/ 34 h 121"/>
                <a:gd name="T80" fmla="*/ 14 w 78"/>
                <a:gd name="T81" fmla="*/ 24 h 121"/>
                <a:gd name="T82" fmla="*/ 22 w 78"/>
                <a:gd name="T83" fmla="*/ 10 h 121"/>
                <a:gd name="T84" fmla="*/ 22 w 78"/>
                <a:gd name="T85" fmla="*/ 10 h 121"/>
                <a:gd name="T86" fmla="*/ 24 w 78"/>
                <a:gd name="T87" fmla="*/ 4 h 121"/>
                <a:gd name="T88" fmla="*/ 20 w 78"/>
                <a:gd name="T89" fmla="*/ 2 h 121"/>
                <a:gd name="T90" fmla="*/ 20 w 78"/>
                <a:gd name="T91" fmla="*/ 2 h 121"/>
                <a:gd name="T92" fmla="*/ 16 w 78"/>
                <a:gd name="T93" fmla="*/ 0 h 121"/>
                <a:gd name="T94" fmla="*/ 12 w 78"/>
                <a:gd name="T95" fmla="*/ 4 h 121"/>
                <a:gd name="T96" fmla="*/ 12 w 78"/>
                <a:gd name="T97" fmla="*/ 4 h 121"/>
                <a:gd name="T98" fmla="*/ 4 w 78"/>
                <a:gd name="T99" fmla="*/ 20 h 121"/>
                <a:gd name="T100" fmla="*/ 2 w 78"/>
                <a:gd name="T101" fmla="*/ 28 h 121"/>
                <a:gd name="T102" fmla="*/ 0 w 78"/>
                <a:gd name="T103" fmla="*/ 34 h 121"/>
                <a:gd name="T104" fmla="*/ 0 w 78"/>
                <a:gd name="T105" fmla="*/ 34 h 121"/>
                <a:gd name="T106" fmla="*/ 2 w 78"/>
                <a:gd name="T107" fmla="*/ 42 h 121"/>
                <a:gd name="T108" fmla="*/ 4 w 78"/>
                <a:gd name="T109" fmla="*/ 47 h 121"/>
                <a:gd name="T110" fmla="*/ 8 w 78"/>
                <a:gd name="T111" fmla="*/ 51 h 121"/>
                <a:gd name="T112" fmla="*/ 14 w 78"/>
                <a:gd name="T113" fmla="*/ 55 h 121"/>
                <a:gd name="T114" fmla="*/ 14 w 78"/>
                <a:gd name="T115" fmla="*/ 55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8" h="121">
                  <a:moveTo>
                    <a:pt x="14" y="55"/>
                  </a:moveTo>
                  <a:lnTo>
                    <a:pt x="14" y="55"/>
                  </a:lnTo>
                  <a:lnTo>
                    <a:pt x="22" y="59"/>
                  </a:lnTo>
                  <a:lnTo>
                    <a:pt x="32" y="61"/>
                  </a:lnTo>
                  <a:lnTo>
                    <a:pt x="50" y="65"/>
                  </a:lnTo>
                  <a:lnTo>
                    <a:pt x="50" y="65"/>
                  </a:lnTo>
                  <a:lnTo>
                    <a:pt x="56" y="67"/>
                  </a:lnTo>
                  <a:lnTo>
                    <a:pt x="62" y="71"/>
                  </a:lnTo>
                  <a:lnTo>
                    <a:pt x="62" y="71"/>
                  </a:lnTo>
                  <a:lnTo>
                    <a:pt x="64" y="75"/>
                  </a:lnTo>
                  <a:lnTo>
                    <a:pt x="66" y="81"/>
                  </a:lnTo>
                  <a:lnTo>
                    <a:pt x="66" y="81"/>
                  </a:lnTo>
                  <a:lnTo>
                    <a:pt x="64" y="85"/>
                  </a:lnTo>
                  <a:lnTo>
                    <a:pt x="62" y="93"/>
                  </a:lnTo>
                  <a:lnTo>
                    <a:pt x="52" y="113"/>
                  </a:lnTo>
                  <a:lnTo>
                    <a:pt x="52" y="113"/>
                  </a:lnTo>
                  <a:lnTo>
                    <a:pt x="52" y="117"/>
                  </a:lnTo>
                  <a:lnTo>
                    <a:pt x="54" y="121"/>
                  </a:lnTo>
                  <a:lnTo>
                    <a:pt x="58" y="121"/>
                  </a:lnTo>
                  <a:lnTo>
                    <a:pt x="62" y="119"/>
                  </a:lnTo>
                  <a:lnTo>
                    <a:pt x="62" y="119"/>
                  </a:lnTo>
                  <a:lnTo>
                    <a:pt x="74" y="97"/>
                  </a:lnTo>
                  <a:lnTo>
                    <a:pt x="76" y="89"/>
                  </a:lnTo>
                  <a:lnTo>
                    <a:pt x="78" y="81"/>
                  </a:lnTo>
                  <a:lnTo>
                    <a:pt x="78" y="81"/>
                  </a:lnTo>
                  <a:lnTo>
                    <a:pt x="76" y="73"/>
                  </a:lnTo>
                  <a:lnTo>
                    <a:pt x="74" y="67"/>
                  </a:lnTo>
                  <a:lnTo>
                    <a:pt x="70" y="61"/>
                  </a:lnTo>
                  <a:lnTo>
                    <a:pt x="64" y="59"/>
                  </a:lnTo>
                  <a:lnTo>
                    <a:pt x="64" y="59"/>
                  </a:lnTo>
                  <a:lnTo>
                    <a:pt x="56" y="55"/>
                  </a:lnTo>
                  <a:lnTo>
                    <a:pt x="46" y="51"/>
                  </a:lnTo>
                  <a:lnTo>
                    <a:pt x="28" y="47"/>
                  </a:lnTo>
                  <a:lnTo>
                    <a:pt x="28" y="47"/>
                  </a:lnTo>
                  <a:lnTo>
                    <a:pt x="22" y="45"/>
                  </a:lnTo>
                  <a:lnTo>
                    <a:pt x="16" y="43"/>
                  </a:lnTo>
                  <a:lnTo>
                    <a:pt x="16" y="43"/>
                  </a:lnTo>
                  <a:lnTo>
                    <a:pt x="14" y="40"/>
                  </a:lnTo>
                  <a:lnTo>
                    <a:pt x="12" y="34"/>
                  </a:lnTo>
                  <a:lnTo>
                    <a:pt x="12" y="34"/>
                  </a:lnTo>
                  <a:lnTo>
                    <a:pt x="14" y="24"/>
                  </a:lnTo>
                  <a:lnTo>
                    <a:pt x="22" y="10"/>
                  </a:lnTo>
                  <a:lnTo>
                    <a:pt x="22" y="10"/>
                  </a:lnTo>
                  <a:lnTo>
                    <a:pt x="24" y="4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16" y="0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4" y="20"/>
                  </a:lnTo>
                  <a:lnTo>
                    <a:pt x="2" y="28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2" y="42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4" y="55"/>
                  </a:lnTo>
                  <a:lnTo>
                    <a:pt x="14" y="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0" name="Freeform 19"/>
          <p:cNvSpPr>
            <a:spLocks noEditPoints="1"/>
          </p:cNvSpPr>
          <p:nvPr/>
        </p:nvSpPr>
        <p:spPr bwMode="auto">
          <a:xfrm>
            <a:off x="10491125" y="2308385"/>
            <a:ext cx="383171" cy="250847"/>
          </a:xfrm>
          <a:custGeom>
            <a:avLst/>
            <a:gdLst>
              <a:gd name="T0" fmla="*/ 90 w 472"/>
              <a:gd name="T1" fmla="*/ 0 h 309"/>
              <a:gd name="T2" fmla="*/ 72 w 472"/>
              <a:gd name="T3" fmla="*/ 2 h 309"/>
              <a:gd name="T4" fmla="*/ 40 w 472"/>
              <a:gd name="T5" fmla="*/ 16 h 309"/>
              <a:gd name="T6" fmla="*/ 14 w 472"/>
              <a:gd name="T7" fmla="*/ 40 h 309"/>
              <a:gd name="T8" fmla="*/ 2 w 472"/>
              <a:gd name="T9" fmla="*/ 72 h 309"/>
              <a:gd name="T10" fmla="*/ 0 w 472"/>
              <a:gd name="T11" fmla="*/ 219 h 309"/>
              <a:gd name="T12" fmla="*/ 2 w 472"/>
              <a:gd name="T13" fmla="*/ 237 h 309"/>
              <a:gd name="T14" fmla="*/ 14 w 472"/>
              <a:gd name="T15" fmla="*/ 269 h 309"/>
              <a:gd name="T16" fmla="*/ 40 w 472"/>
              <a:gd name="T17" fmla="*/ 293 h 309"/>
              <a:gd name="T18" fmla="*/ 72 w 472"/>
              <a:gd name="T19" fmla="*/ 307 h 309"/>
              <a:gd name="T20" fmla="*/ 383 w 472"/>
              <a:gd name="T21" fmla="*/ 309 h 309"/>
              <a:gd name="T22" fmla="*/ 400 w 472"/>
              <a:gd name="T23" fmla="*/ 307 h 309"/>
              <a:gd name="T24" fmla="*/ 432 w 472"/>
              <a:gd name="T25" fmla="*/ 293 h 309"/>
              <a:gd name="T26" fmla="*/ 458 w 472"/>
              <a:gd name="T27" fmla="*/ 269 h 309"/>
              <a:gd name="T28" fmla="*/ 470 w 472"/>
              <a:gd name="T29" fmla="*/ 237 h 309"/>
              <a:gd name="T30" fmla="*/ 472 w 472"/>
              <a:gd name="T31" fmla="*/ 90 h 309"/>
              <a:gd name="T32" fmla="*/ 470 w 472"/>
              <a:gd name="T33" fmla="*/ 72 h 309"/>
              <a:gd name="T34" fmla="*/ 458 w 472"/>
              <a:gd name="T35" fmla="*/ 40 h 309"/>
              <a:gd name="T36" fmla="*/ 432 w 472"/>
              <a:gd name="T37" fmla="*/ 16 h 309"/>
              <a:gd name="T38" fmla="*/ 400 w 472"/>
              <a:gd name="T39" fmla="*/ 2 h 309"/>
              <a:gd name="T40" fmla="*/ 383 w 472"/>
              <a:gd name="T41" fmla="*/ 0 h 309"/>
              <a:gd name="T42" fmla="*/ 452 w 472"/>
              <a:gd name="T43" fmla="*/ 263 h 309"/>
              <a:gd name="T44" fmla="*/ 444 w 472"/>
              <a:gd name="T45" fmla="*/ 267 h 309"/>
              <a:gd name="T46" fmla="*/ 444 w 472"/>
              <a:gd name="T47" fmla="*/ 267 h 309"/>
              <a:gd name="T48" fmla="*/ 438 w 472"/>
              <a:gd name="T49" fmla="*/ 265 h 309"/>
              <a:gd name="T50" fmla="*/ 243 w 472"/>
              <a:gd name="T51" fmla="*/ 209 h 309"/>
              <a:gd name="T52" fmla="*/ 239 w 472"/>
              <a:gd name="T53" fmla="*/ 211 h 309"/>
              <a:gd name="T54" fmla="*/ 235 w 472"/>
              <a:gd name="T55" fmla="*/ 213 h 309"/>
              <a:gd name="T56" fmla="*/ 229 w 472"/>
              <a:gd name="T57" fmla="*/ 209 h 309"/>
              <a:gd name="T58" fmla="*/ 40 w 472"/>
              <a:gd name="T59" fmla="*/ 259 h 309"/>
              <a:gd name="T60" fmla="*/ 36 w 472"/>
              <a:gd name="T61" fmla="*/ 261 h 309"/>
              <a:gd name="T62" fmla="*/ 32 w 472"/>
              <a:gd name="T63" fmla="*/ 261 h 309"/>
              <a:gd name="T64" fmla="*/ 30 w 472"/>
              <a:gd name="T65" fmla="*/ 261 h 309"/>
              <a:gd name="T66" fmla="*/ 26 w 472"/>
              <a:gd name="T67" fmla="*/ 259 h 309"/>
              <a:gd name="T68" fmla="*/ 24 w 472"/>
              <a:gd name="T69" fmla="*/ 251 h 309"/>
              <a:gd name="T70" fmla="*/ 24 w 472"/>
              <a:gd name="T71" fmla="*/ 251 h 309"/>
              <a:gd name="T72" fmla="*/ 26 w 472"/>
              <a:gd name="T73" fmla="*/ 245 h 309"/>
              <a:gd name="T74" fmla="*/ 36 w 472"/>
              <a:gd name="T75" fmla="*/ 48 h 309"/>
              <a:gd name="T76" fmla="*/ 34 w 472"/>
              <a:gd name="T77" fmla="*/ 46 h 309"/>
              <a:gd name="T78" fmla="*/ 32 w 472"/>
              <a:gd name="T79" fmla="*/ 38 h 309"/>
              <a:gd name="T80" fmla="*/ 34 w 472"/>
              <a:gd name="T81" fmla="*/ 34 h 309"/>
              <a:gd name="T82" fmla="*/ 42 w 472"/>
              <a:gd name="T83" fmla="*/ 30 h 309"/>
              <a:gd name="T84" fmla="*/ 48 w 472"/>
              <a:gd name="T85" fmla="*/ 32 h 309"/>
              <a:gd name="T86" fmla="*/ 235 w 472"/>
              <a:gd name="T87" fmla="*/ 189 h 309"/>
              <a:gd name="T88" fmla="*/ 424 w 472"/>
              <a:gd name="T89" fmla="*/ 32 h 309"/>
              <a:gd name="T90" fmla="*/ 428 w 472"/>
              <a:gd name="T91" fmla="*/ 30 h 309"/>
              <a:gd name="T92" fmla="*/ 434 w 472"/>
              <a:gd name="T93" fmla="*/ 32 h 309"/>
              <a:gd name="T94" fmla="*/ 438 w 472"/>
              <a:gd name="T95" fmla="*/ 34 h 309"/>
              <a:gd name="T96" fmla="*/ 440 w 472"/>
              <a:gd name="T97" fmla="*/ 42 h 309"/>
              <a:gd name="T98" fmla="*/ 436 w 472"/>
              <a:gd name="T99" fmla="*/ 48 h 309"/>
              <a:gd name="T100" fmla="*/ 450 w 472"/>
              <a:gd name="T101" fmla="*/ 249 h 309"/>
              <a:gd name="T102" fmla="*/ 454 w 472"/>
              <a:gd name="T103" fmla="*/ 253 h 309"/>
              <a:gd name="T104" fmla="*/ 454 w 472"/>
              <a:gd name="T105" fmla="*/ 257 h 309"/>
              <a:gd name="T106" fmla="*/ 454 w 472"/>
              <a:gd name="T107" fmla="*/ 261 h 309"/>
              <a:gd name="T108" fmla="*/ 452 w 472"/>
              <a:gd name="T109" fmla="*/ 263 h 3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472" h="309">
                <a:moveTo>
                  <a:pt x="383" y="0"/>
                </a:moveTo>
                <a:lnTo>
                  <a:pt x="90" y="0"/>
                </a:lnTo>
                <a:lnTo>
                  <a:pt x="90" y="0"/>
                </a:lnTo>
                <a:lnTo>
                  <a:pt x="72" y="2"/>
                </a:lnTo>
                <a:lnTo>
                  <a:pt x="54" y="8"/>
                </a:lnTo>
                <a:lnTo>
                  <a:pt x="40" y="16"/>
                </a:lnTo>
                <a:lnTo>
                  <a:pt x="26" y="26"/>
                </a:lnTo>
                <a:lnTo>
                  <a:pt x="14" y="40"/>
                </a:lnTo>
                <a:lnTo>
                  <a:pt x="6" y="56"/>
                </a:lnTo>
                <a:lnTo>
                  <a:pt x="2" y="72"/>
                </a:lnTo>
                <a:lnTo>
                  <a:pt x="0" y="90"/>
                </a:lnTo>
                <a:lnTo>
                  <a:pt x="0" y="219"/>
                </a:lnTo>
                <a:lnTo>
                  <a:pt x="0" y="219"/>
                </a:lnTo>
                <a:lnTo>
                  <a:pt x="2" y="237"/>
                </a:lnTo>
                <a:lnTo>
                  <a:pt x="6" y="255"/>
                </a:lnTo>
                <a:lnTo>
                  <a:pt x="14" y="269"/>
                </a:lnTo>
                <a:lnTo>
                  <a:pt x="26" y="283"/>
                </a:lnTo>
                <a:lnTo>
                  <a:pt x="40" y="293"/>
                </a:lnTo>
                <a:lnTo>
                  <a:pt x="54" y="303"/>
                </a:lnTo>
                <a:lnTo>
                  <a:pt x="72" y="307"/>
                </a:lnTo>
                <a:lnTo>
                  <a:pt x="90" y="309"/>
                </a:lnTo>
                <a:lnTo>
                  <a:pt x="383" y="309"/>
                </a:lnTo>
                <a:lnTo>
                  <a:pt x="383" y="309"/>
                </a:lnTo>
                <a:lnTo>
                  <a:pt x="400" y="307"/>
                </a:lnTo>
                <a:lnTo>
                  <a:pt x="418" y="303"/>
                </a:lnTo>
                <a:lnTo>
                  <a:pt x="432" y="293"/>
                </a:lnTo>
                <a:lnTo>
                  <a:pt x="446" y="283"/>
                </a:lnTo>
                <a:lnTo>
                  <a:pt x="458" y="269"/>
                </a:lnTo>
                <a:lnTo>
                  <a:pt x="466" y="255"/>
                </a:lnTo>
                <a:lnTo>
                  <a:pt x="470" y="237"/>
                </a:lnTo>
                <a:lnTo>
                  <a:pt x="472" y="219"/>
                </a:lnTo>
                <a:lnTo>
                  <a:pt x="472" y="90"/>
                </a:lnTo>
                <a:lnTo>
                  <a:pt x="472" y="90"/>
                </a:lnTo>
                <a:lnTo>
                  <a:pt x="470" y="72"/>
                </a:lnTo>
                <a:lnTo>
                  <a:pt x="466" y="56"/>
                </a:lnTo>
                <a:lnTo>
                  <a:pt x="458" y="40"/>
                </a:lnTo>
                <a:lnTo>
                  <a:pt x="446" y="26"/>
                </a:lnTo>
                <a:lnTo>
                  <a:pt x="432" y="16"/>
                </a:lnTo>
                <a:lnTo>
                  <a:pt x="418" y="8"/>
                </a:lnTo>
                <a:lnTo>
                  <a:pt x="400" y="2"/>
                </a:lnTo>
                <a:lnTo>
                  <a:pt x="383" y="0"/>
                </a:lnTo>
                <a:lnTo>
                  <a:pt x="383" y="0"/>
                </a:lnTo>
                <a:close/>
                <a:moveTo>
                  <a:pt x="452" y="263"/>
                </a:moveTo>
                <a:lnTo>
                  <a:pt x="452" y="263"/>
                </a:lnTo>
                <a:lnTo>
                  <a:pt x="448" y="265"/>
                </a:lnTo>
                <a:lnTo>
                  <a:pt x="444" y="267"/>
                </a:lnTo>
                <a:lnTo>
                  <a:pt x="444" y="267"/>
                </a:lnTo>
                <a:lnTo>
                  <a:pt x="444" y="267"/>
                </a:lnTo>
                <a:lnTo>
                  <a:pt x="440" y="267"/>
                </a:lnTo>
                <a:lnTo>
                  <a:pt x="438" y="265"/>
                </a:lnTo>
                <a:lnTo>
                  <a:pt x="313" y="151"/>
                </a:lnTo>
                <a:lnTo>
                  <a:pt x="243" y="209"/>
                </a:lnTo>
                <a:lnTo>
                  <a:pt x="243" y="209"/>
                </a:lnTo>
                <a:lnTo>
                  <a:pt x="239" y="211"/>
                </a:lnTo>
                <a:lnTo>
                  <a:pt x="235" y="213"/>
                </a:lnTo>
                <a:lnTo>
                  <a:pt x="235" y="213"/>
                </a:lnTo>
                <a:lnTo>
                  <a:pt x="233" y="211"/>
                </a:lnTo>
                <a:lnTo>
                  <a:pt x="229" y="209"/>
                </a:lnTo>
                <a:lnTo>
                  <a:pt x="159" y="151"/>
                </a:lnTo>
                <a:lnTo>
                  <a:pt x="40" y="259"/>
                </a:lnTo>
                <a:lnTo>
                  <a:pt x="40" y="259"/>
                </a:lnTo>
                <a:lnTo>
                  <a:pt x="36" y="261"/>
                </a:lnTo>
                <a:lnTo>
                  <a:pt x="34" y="261"/>
                </a:lnTo>
                <a:lnTo>
                  <a:pt x="32" y="261"/>
                </a:lnTo>
                <a:lnTo>
                  <a:pt x="32" y="261"/>
                </a:lnTo>
                <a:lnTo>
                  <a:pt x="30" y="261"/>
                </a:lnTo>
                <a:lnTo>
                  <a:pt x="26" y="259"/>
                </a:lnTo>
                <a:lnTo>
                  <a:pt x="26" y="259"/>
                </a:lnTo>
                <a:lnTo>
                  <a:pt x="24" y="255"/>
                </a:lnTo>
                <a:lnTo>
                  <a:pt x="24" y="251"/>
                </a:lnTo>
                <a:lnTo>
                  <a:pt x="24" y="251"/>
                </a:lnTo>
                <a:lnTo>
                  <a:pt x="24" y="251"/>
                </a:lnTo>
                <a:lnTo>
                  <a:pt x="24" y="247"/>
                </a:lnTo>
                <a:lnTo>
                  <a:pt x="26" y="245"/>
                </a:lnTo>
                <a:lnTo>
                  <a:pt x="144" y="137"/>
                </a:lnTo>
                <a:lnTo>
                  <a:pt x="36" y="48"/>
                </a:lnTo>
                <a:lnTo>
                  <a:pt x="36" y="48"/>
                </a:lnTo>
                <a:lnTo>
                  <a:pt x="34" y="46"/>
                </a:lnTo>
                <a:lnTo>
                  <a:pt x="32" y="42"/>
                </a:lnTo>
                <a:lnTo>
                  <a:pt x="32" y="38"/>
                </a:lnTo>
                <a:lnTo>
                  <a:pt x="34" y="34"/>
                </a:lnTo>
                <a:lnTo>
                  <a:pt x="34" y="34"/>
                </a:lnTo>
                <a:lnTo>
                  <a:pt x="38" y="32"/>
                </a:lnTo>
                <a:lnTo>
                  <a:pt x="42" y="30"/>
                </a:lnTo>
                <a:lnTo>
                  <a:pt x="44" y="32"/>
                </a:lnTo>
                <a:lnTo>
                  <a:pt x="48" y="32"/>
                </a:lnTo>
                <a:lnTo>
                  <a:pt x="58" y="40"/>
                </a:lnTo>
                <a:lnTo>
                  <a:pt x="235" y="189"/>
                </a:lnTo>
                <a:lnTo>
                  <a:pt x="414" y="40"/>
                </a:lnTo>
                <a:lnTo>
                  <a:pt x="424" y="32"/>
                </a:lnTo>
                <a:lnTo>
                  <a:pt x="424" y="32"/>
                </a:lnTo>
                <a:lnTo>
                  <a:pt x="428" y="30"/>
                </a:lnTo>
                <a:lnTo>
                  <a:pt x="432" y="30"/>
                </a:lnTo>
                <a:lnTo>
                  <a:pt x="434" y="32"/>
                </a:lnTo>
                <a:lnTo>
                  <a:pt x="438" y="34"/>
                </a:lnTo>
                <a:lnTo>
                  <a:pt x="438" y="34"/>
                </a:lnTo>
                <a:lnTo>
                  <a:pt x="440" y="38"/>
                </a:lnTo>
                <a:lnTo>
                  <a:pt x="440" y="42"/>
                </a:lnTo>
                <a:lnTo>
                  <a:pt x="438" y="44"/>
                </a:lnTo>
                <a:lnTo>
                  <a:pt x="436" y="48"/>
                </a:lnTo>
                <a:lnTo>
                  <a:pt x="329" y="137"/>
                </a:lnTo>
                <a:lnTo>
                  <a:pt x="450" y="249"/>
                </a:lnTo>
                <a:lnTo>
                  <a:pt x="450" y="249"/>
                </a:lnTo>
                <a:lnTo>
                  <a:pt x="454" y="253"/>
                </a:lnTo>
                <a:lnTo>
                  <a:pt x="454" y="257"/>
                </a:lnTo>
                <a:lnTo>
                  <a:pt x="454" y="257"/>
                </a:lnTo>
                <a:lnTo>
                  <a:pt x="454" y="257"/>
                </a:lnTo>
                <a:lnTo>
                  <a:pt x="454" y="261"/>
                </a:lnTo>
                <a:lnTo>
                  <a:pt x="452" y="263"/>
                </a:lnTo>
                <a:lnTo>
                  <a:pt x="452" y="263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41" name="图片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0824" y="1918457"/>
            <a:ext cx="1035760" cy="1008918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3346" y="1918457"/>
            <a:ext cx="1035760" cy="1008918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662" y="2998585"/>
            <a:ext cx="1035760" cy="1008918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0824" y="2998585"/>
            <a:ext cx="1035760" cy="1008918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662" y="4079011"/>
            <a:ext cx="1035760" cy="1008918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0824" y="4089360"/>
            <a:ext cx="1035760" cy="1008918"/>
          </a:xfrm>
          <a:prstGeom prst="rect">
            <a:avLst/>
          </a:prstGeom>
        </p:spPr>
      </p:pic>
      <p:pic>
        <p:nvPicPr>
          <p:cNvPr id="51" name="图片 5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363" y="2960523"/>
            <a:ext cx="5194242" cy="2895851"/>
          </a:xfrm>
          <a:prstGeom prst="rect">
            <a:avLst/>
          </a:prstGeom>
        </p:spPr>
      </p:pic>
      <p:pic>
        <p:nvPicPr>
          <p:cNvPr id="55" name="图片 5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4411" y="308317"/>
            <a:ext cx="4393023" cy="97012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图片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72" r="34030"/>
          <a:stretch>
            <a:fillRect/>
          </a:stretch>
        </p:blipFill>
        <p:spPr>
          <a:xfrm>
            <a:off x="864889" y="206189"/>
            <a:ext cx="2506579" cy="763723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grpSp>
        <p:nvGrpSpPr>
          <p:cNvPr id="15" name="组合 14"/>
          <p:cNvGrpSpPr/>
          <p:nvPr/>
        </p:nvGrpSpPr>
        <p:grpSpPr>
          <a:xfrm>
            <a:off x="1697988" y="1433259"/>
            <a:ext cx="840383" cy="4430168"/>
            <a:chOff x="6763657" y="1694861"/>
            <a:chExt cx="840383" cy="4430168"/>
          </a:xfrm>
          <a:noFill/>
        </p:grpSpPr>
        <p:sp>
          <p:nvSpPr>
            <p:cNvPr id="16" name="Rectangle 8"/>
            <p:cNvSpPr>
              <a:spLocks noChangeArrowheads="1"/>
            </p:cNvSpPr>
            <p:nvPr/>
          </p:nvSpPr>
          <p:spPr bwMode="auto">
            <a:xfrm>
              <a:off x="6763657" y="1694861"/>
              <a:ext cx="840383" cy="443016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禹卫书法行书简体" panose="02000603000000000000" pitchFamily="2" charset="-122"/>
                <a:ea typeface="禹卫书法行书简体" panose="02000603000000000000" pitchFamily="2" charset="-122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6845294" y="2222304"/>
              <a:ext cx="677108" cy="3375283"/>
            </a:xfrm>
            <a:prstGeom prst="rect">
              <a:avLst/>
            </a:prstGeom>
            <a:grp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3200" dirty="0">
                  <a:solidFill>
                    <a:schemeClr val="bg1"/>
                  </a:solidFill>
                  <a:latin typeface="禹卫书法行书简体" panose="02000603000000000000" pitchFamily="2" charset="-122"/>
                  <a:ea typeface="禹卫书法行书简体" panose="02000603000000000000" pitchFamily="2" charset="-122"/>
                </a:rPr>
                <a:t>点击此处添加标题</a:t>
              </a:r>
            </a:p>
          </p:txBody>
        </p:sp>
      </p:grpSp>
      <p:pic>
        <p:nvPicPr>
          <p:cNvPr id="43" name="图片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4411" y="308317"/>
            <a:ext cx="4393023" cy="970126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6846" y="3041931"/>
            <a:ext cx="5328138" cy="5373845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825" y="2116979"/>
            <a:ext cx="5194242" cy="28958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480" y="2732759"/>
            <a:ext cx="1460061" cy="147258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4411" y="308317"/>
            <a:ext cx="4393023" cy="970126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673" y="1278443"/>
            <a:ext cx="913673" cy="92151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579" y="3008296"/>
            <a:ext cx="913673" cy="921510"/>
          </a:xfrm>
          <a:prstGeom prst="rect">
            <a:avLst/>
          </a:prstGeom>
        </p:spPr>
      </p:pic>
      <p:sp>
        <p:nvSpPr>
          <p:cNvPr id="35" name="椭圆 34"/>
          <p:cNvSpPr/>
          <p:nvPr/>
        </p:nvSpPr>
        <p:spPr>
          <a:xfrm>
            <a:off x="4442604" y="1667145"/>
            <a:ext cx="3603812" cy="3603812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6" name="图片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673" y="4738149"/>
            <a:ext cx="913673" cy="921510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769" y="3002383"/>
            <a:ext cx="913673" cy="921510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819" y="669159"/>
            <a:ext cx="3371380" cy="487722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807" y="3219277"/>
            <a:ext cx="3371380" cy="487722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251" y="3219277"/>
            <a:ext cx="3371380" cy="487722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819" y="6081159"/>
            <a:ext cx="3371380" cy="4877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>
            <a:fillRect/>
          </a:stretch>
        </p:blipFill>
        <p:spPr>
          <a:xfrm>
            <a:off x="0" y="1046989"/>
            <a:ext cx="2300552" cy="46405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" r="50011"/>
          <a:stretch>
            <a:fillRect/>
          </a:stretch>
        </p:blipFill>
        <p:spPr>
          <a:xfrm>
            <a:off x="9932377" y="1046989"/>
            <a:ext cx="2259623" cy="464057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343" y="2556250"/>
            <a:ext cx="5194242" cy="289585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4411" y="308317"/>
            <a:ext cx="4393023" cy="97012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图片 7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826" y="1580964"/>
            <a:ext cx="1460061" cy="1472585"/>
          </a:xfrm>
          <a:prstGeom prst="rect">
            <a:avLst/>
          </a:prstGeom>
        </p:spPr>
      </p:pic>
      <p:pic>
        <p:nvPicPr>
          <p:cNvPr id="73" name="图片 7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387" y="1580963"/>
            <a:ext cx="1460061" cy="1472585"/>
          </a:xfrm>
          <a:prstGeom prst="rect">
            <a:avLst/>
          </a:prstGeom>
        </p:spPr>
      </p:pic>
      <p:pic>
        <p:nvPicPr>
          <p:cNvPr id="74" name="图片 7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6948" y="1580963"/>
            <a:ext cx="1460061" cy="1472585"/>
          </a:xfrm>
          <a:prstGeom prst="rect">
            <a:avLst/>
          </a:prstGeom>
        </p:spPr>
      </p:pic>
      <p:pic>
        <p:nvPicPr>
          <p:cNvPr id="75" name="图片 7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5509" y="1580963"/>
            <a:ext cx="1460061" cy="1472585"/>
          </a:xfrm>
          <a:prstGeom prst="rect">
            <a:avLst/>
          </a:prstGeom>
        </p:spPr>
      </p:pic>
      <p:pic>
        <p:nvPicPr>
          <p:cNvPr id="76" name="图片 7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4411" y="308317"/>
            <a:ext cx="4393023" cy="970126"/>
          </a:xfrm>
          <a:prstGeom prst="rect">
            <a:avLst/>
          </a:prstGeom>
        </p:spPr>
      </p:pic>
      <p:pic>
        <p:nvPicPr>
          <p:cNvPr id="84" name="图片 8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070" y="3517511"/>
            <a:ext cx="1566808" cy="2792210"/>
          </a:xfrm>
          <a:prstGeom prst="rect">
            <a:avLst/>
          </a:prstGeom>
        </p:spPr>
      </p:pic>
      <p:pic>
        <p:nvPicPr>
          <p:cNvPr id="85" name="图片 8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845" y="3502269"/>
            <a:ext cx="1335140" cy="2792210"/>
          </a:xfrm>
          <a:prstGeom prst="rect">
            <a:avLst/>
          </a:prstGeom>
        </p:spPr>
      </p:pic>
      <p:pic>
        <p:nvPicPr>
          <p:cNvPr id="86" name="图片 8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177" y="3517511"/>
            <a:ext cx="1335140" cy="2761727"/>
          </a:xfrm>
          <a:prstGeom prst="rect">
            <a:avLst/>
          </a:prstGeom>
        </p:spPr>
      </p:pic>
      <p:pic>
        <p:nvPicPr>
          <p:cNvPr id="87" name="图片 8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5509" y="3517512"/>
            <a:ext cx="1335140" cy="27617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 3"/>
          <p:cNvSpPr/>
          <p:nvPr/>
        </p:nvSpPr>
        <p:spPr>
          <a:xfrm>
            <a:off x="1033024" y="1501531"/>
            <a:ext cx="11131760" cy="2443846"/>
          </a:xfrm>
          <a:custGeom>
            <a:avLst/>
            <a:gdLst>
              <a:gd name="connsiteX0" fmla="*/ 0 w 10350500"/>
              <a:gd name="connsiteY0" fmla="*/ 2273300 h 2362200"/>
              <a:gd name="connsiteX1" fmla="*/ 3314700 w 10350500"/>
              <a:gd name="connsiteY1" fmla="*/ 1270000 h 2362200"/>
              <a:gd name="connsiteX2" fmla="*/ 5854700 w 10350500"/>
              <a:gd name="connsiteY2" fmla="*/ 2362200 h 2362200"/>
              <a:gd name="connsiteX3" fmla="*/ 6934200 w 10350500"/>
              <a:gd name="connsiteY3" fmla="*/ 698500 h 2362200"/>
              <a:gd name="connsiteX4" fmla="*/ 8509000 w 10350500"/>
              <a:gd name="connsiteY4" fmla="*/ 2120900 h 2362200"/>
              <a:gd name="connsiteX5" fmla="*/ 10325100 w 10350500"/>
              <a:gd name="connsiteY5" fmla="*/ 0 h 2362200"/>
              <a:gd name="connsiteX6" fmla="*/ 10350500 w 10350500"/>
              <a:gd name="connsiteY6" fmla="*/ 50800 h 2362200"/>
              <a:gd name="connsiteX0-1" fmla="*/ 0 w 10350500"/>
              <a:gd name="connsiteY0-2" fmla="*/ 2273300 h 2367702"/>
              <a:gd name="connsiteX1-3" fmla="*/ 3314700 w 10350500"/>
              <a:gd name="connsiteY1-4" fmla="*/ 1270000 h 2367702"/>
              <a:gd name="connsiteX2-5" fmla="*/ 5854700 w 10350500"/>
              <a:gd name="connsiteY2-6" fmla="*/ 2362200 h 2367702"/>
              <a:gd name="connsiteX3-7" fmla="*/ 6934200 w 10350500"/>
              <a:gd name="connsiteY3-8" fmla="*/ 698500 h 2367702"/>
              <a:gd name="connsiteX4-9" fmla="*/ 8509000 w 10350500"/>
              <a:gd name="connsiteY4-10" fmla="*/ 2120900 h 2367702"/>
              <a:gd name="connsiteX5-11" fmla="*/ 10325100 w 10350500"/>
              <a:gd name="connsiteY5-12" fmla="*/ 0 h 2367702"/>
              <a:gd name="connsiteX6-13" fmla="*/ 10350500 w 10350500"/>
              <a:gd name="connsiteY6-14" fmla="*/ 50800 h 2367702"/>
              <a:gd name="connsiteX0-15" fmla="*/ 0 w 10350500"/>
              <a:gd name="connsiteY0-16" fmla="*/ 2273300 h 2477118"/>
              <a:gd name="connsiteX1-17" fmla="*/ 3314700 w 10350500"/>
              <a:gd name="connsiteY1-18" fmla="*/ 1270000 h 2477118"/>
              <a:gd name="connsiteX2-19" fmla="*/ 5854700 w 10350500"/>
              <a:gd name="connsiteY2-20" fmla="*/ 2362200 h 2477118"/>
              <a:gd name="connsiteX3-21" fmla="*/ 6934200 w 10350500"/>
              <a:gd name="connsiteY3-22" fmla="*/ 698500 h 2477118"/>
              <a:gd name="connsiteX4-23" fmla="*/ 8509000 w 10350500"/>
              <a:gd name="connsiteY4-24" fmla="*/ 2120900 h 2477118"/>
              <a:gd name="connsiteX5-25" fmla="*/ 10325100 w 10350500"/>
              <a:gd name="connsiteY5-26" fmla="*/ 0 h 2477118"/>
              <a:gd name="connsiteX6-27" fmla="*/ 10350500 w 10350500"/>
              <a:gd name="connsiteY6-28" fmla="*/ 50800 h 2477118"/>
              <a:gd name="connsiteX0-29" fmla="*/ 0 w 10350500"/>
              <a:gd name="connsiteY0-30" fmla="*/ 2273300 h 2477118"/>
              <a:gd name="connsiteX1-31" fmla="*/ 3314700 w 10350500"/>
              <a:gd name="connsiteY1-32" fmla="*/ 1270000 h 2477118"/>
              <a:gd name="connsiteX2-33" fmla="*/ 5854700 w 10350500"/>
              <a:gd name="connsiteY2-34" fmla="*/ 2362200 h 2477118"/>
              <a:gd name="connsiteX3-35" fmla="*/ 6934200 w 10350500"/>
              <a:gd name="connsiteY3-36" fmla="*/ 698500 h 2477118"/>
              <a:gd name="connsiteX4-37" fmla="*/ 8509000 w 10350500"/>
              <a:gd name="connsiteY4-38" fmla="*/ 2120900 h 2477118"/>
              <a:gd name="connsiteX5-39" fmla="*/ 10325100 w 10350500"/>
              <a:gd name="connsiteY5-40" fmla="*/ 0 h 2477118"/>
              <a:gd name="connsiteX6-41" fmla="*/ 10350500 w 10350500"/>
              <a:gd name="connsiteY6-42" fmla="*/ 50800 h 2477118"/>
              <a:gd name="connsiteX0-43" fmla="*/ 0 w 10350500"/>
              <a:gd name="connsiteY0-44" fmla="*/ 2273300 h 2477118"/>
              <a:gd name="connsiteX1-45" fmla="*/ 3314700 w 10350500"/>
              <a:gd name="connsiteY1-46" fmla="*/ 1270000 h 2477118"/>
              <a:gd name="connsiteX2-47" fmla="*/ 5854700 w 10350500"/>
              <a:gd name="connsiteY2-48" fmla="*/ 2362200 h 2477118"/>
              <a:gd name="connsiteX3-49" fmla="*/ 6934200 w 10350500"/>
              <a:gd name="connsiteY3-50" fmla="*/ 698500 h 2477118"/>
              <a:gd name="connsiteX4-51" fmla="*/ 8509000 w 10350500"/>
              <a:gd name="connsiteY4-52" fmla="*/ 2120900 h 2477118"/>
              <a:gd name="connsiteX5-53" fmla="*/ 10325100 w 10350500"/>
              <a:gd name="connsiteY5-54" fmla="*/ 0 h 2477118"/>
              <a:gd name="connsiteX6-55" fmla="*/ 10350500 w 10350500"/>
              <a:gd name="connsiteY6-56" fmla="*/ 50800 h 2477118"/>
              <a:gd name="connsiteX0-57" fmla="*/ 0 w 10350500"/>
              <a:gd name="connsiteY0-58" fmla="*/ 2273300 h 2477118"/>
              <a:gd name="connsiteX1-59" fmla="*/ 3314700 w 10350500"/>
              <a:gd name="connsiteY1-60" fmla="*/ 1270000 h 2477118"/>
              <a:gd name="connsiteX2-61" fmla="*/ 5854700 w 10350500"/>
              <a:gd name="connsiteY2-62" fmla="*/ 2362200 h 2477118"/>
              <a:gd name="connsiteX3-63" fmla="*/ 6934200 w 10350500"/>
              <a:gd name="connsiteY3-64" fmla="*/ 698500 h 2477118"/>
              <a:gd name="connsiteX4-65" fmla="*/ 8509000 w 10350500"/>
              <a:gd name="connsiteY4-66" fmla="*/ 2120900 h 2477118"/>
              <a:gd name="connsiteX5-67" fmla="*/ 10325100 w 10350500"/>
              <a:gd name="connsiteY5-68" fmla="*/ 0 h 2477118"/>
              <a:gd name="connsiteX6-69" fmla="*/ 10350500 w 10350500"/>
              <a:gd name="connsiteY6-70" fmla="*/ 50800 h 2477118"/>
              <a:gd name="connsiteX0-71" fmla="*/ 0 w 10350500"/>
              <a:gd name="connsiteY0-72" fmla="*/ 2273300 h 2477118"/>
              <a:gd name="connsiteX1-73" fmla="*/ 3314700 w 10350500"/>
              <a:gd name="connsiteY1-74" fmla="*/ 1270000 h 2477118"/>
              <a:gd name="connsiteX2-75" fmla="*/ 5854700 w 10350500"/>
              <a:gd name="connsiteY2-76" fmla="*/ 2362200 h 2477118"/>
              <a:gd name="connsiteX3-77" fmla="*/ 6934200 w 10350500"/>
              <a:gd name="connsiteY3-78" fmla="*/ 698500 h 2477118"/>
              <a:gd name="connsiteX4-79" fmla="*/ 8509000 w 10350500"/>
              <a:gd name="connsiteY4-80" fmla="*/ 2120900 h 2477118"/>
              <a:gd name="connsiteX5-81" fmla="*/ 10325100 w 10350500"/>
              <a:gd name="connsiteY5-82" fmla="*/ 0 h 2477118"/>
              <a:gd name="connsiteX6-83" fmla="*/ 10350500 w 10350500"/>
              <a:gd name="connsiteY6-84" fmla="*/ 50800 h 2477118"/>
              <a:gd name="connsiteX0-85" fmla="*/ 0 w 10350500"/>
              <a:gd name="connsiteY0-86" fmla="*/ 2273300 h 2477118"/>
              <a:gd name="connsiteX1-87" fmla="*/ 3314700 w 10350500"/>
              <a:gd name="connsiteY1-88" fmla="*/ 1270000 h 2477118"/>
              <a:gd name="connsiteX2-89" fmla="*/ 5854700 w 10350500"/>
              <a:gd name="connsiteY2-90" fmla="*/ 2362200 h 2477118"/>
              <a:gd name="connsiteX3-91" fmla="*/ 6934200 w 10350500"/>
              <a:gd name="connsiteY3-92" fmla="*/ 698500 h 2477118"/>
              <a:gd name="connsiteX4-93" fmla="*/ 8509000 w 10350500"/>
              <a:gd name="connsiteY4-94" fmla="*/ 2120900 h 2477118"/>
              <a:gd name="connsiteX5-95" fmla="*/ 10325100 w 10350500"/>
              <a:gd name="connsiteY5-96" fmla="*/ 0 h 2477118"/>
              <a:gd name="connsiteX6-97" fmla="*/ 10350500 w 10350500"/>
              <a:gd name="connsiteY6-98" fmla="*/ 50800 h 2477118"/>
              <a:gd name="connsiteX0-99" fmla="*/ 0 w 10350500"/>
              <a:gd name="connsiteY0-100" fmla="*/ 2273300 h 2477118"/>
              <a:gd name="connsiteX1-101" fmla="*/ 3314700 w 10350500"/>
              <a:gd name="connsiteY1-102" fmla="*/ 1270000 h 2477118"/>
              <a:gd name="connsiteX2-103" fmla="*/ 5854700 w 10350500"/>
              <a:gd name="connsiteY2-104" fmla="*/ 2362200 h 2477118"/>
              <a:gd name="connsiteX3-105" fmla="*/ 6934200 w 10350500"/>
              <a:gd name="connsiteY3-106" fmla="*/ 698500 h 2477118"/>
              <a:gd name="connsiteX4-107" fmla="*/ 8509000 w 10350500"/>
              <a:gd name="connsiteY4-108" fmla="*/ 2120900 h 2477118"/>
              <a:gd name="connsiteX5-109" fmla="*/ 10325100 w 10350500"/>
              <a:gd name="connsiteY5-110" fmla="*/ 0 h 2477118"/>
              <a:gd name="connsiteX6-111" fmla="*/ 10350500 w 10350500"/>
              <a:gd name="connsiteY6-112" fmla="*/ 50800 h 2477118"/>
              <a:gd name="connsiteX0-113" fmla="*/ 0 w 10350500"/>
              <a:gd name="connsiteY0-114" fmla="*/ 2273300 h 2477118"/>
              <a:gd name="connsiteX1-115" fmla="*/ 3314700 w 10350500"/>
              <a:gd name="connsiteY1-116" fmla="*/ 1270000 h 2477118"/>
              <a:gd name="connsiteX2-117" fmla="*/ 5854700 w 10350500"/>
              <a:gd name="connsiteY2-118" fmla="*/ 2362200 h 2477118"/>
              <a:gd name="connsiteX3-119" fmla="*/ 6934200 w 10350500"/>
              <a:gd name="connsiteY3-120" fmla="*/ 698500 h 2477118"/>
              <a:gd name="connsiteX4-121" fmla="*/ 8509000 w 10350500"/>
              <a:gd name="connsiteY4-122" fmla="*/ 2120900 h 2477118"/>
              <a:gd name="connsiteX5-123" fmla="*/ 10325100 w 10350500"/>
              <a:gd name="connsiteY5-124" fmla="*/ 0 h 2477118"/>
              <a:gd name="connsiteX6-125" fmla="*/ 10350500 w 10350500"/>
              <a:gd name="connsiteY6-126" fmla="*/ 50800 h 2477118"/>
              <a:gd name="connsiteX0-127" fmla="*/ 0 w 10350500"/>
              <a:gd name="connsiteY0-128" fmla="*/ 2273300 h 2537644"/>
              <a:gd name="connsiteX1-129" fmla="*/ 3314700 w 10350500"/>
              <a:gd name="connsiteY1-130" fmla="*/ 1270000 h 2537644"/>
              <a:gd name="connsiteX2-131" fmla="*/ 5308600 w 10350500"/>
              <a:gd name="connsiteY2-132" fmla="*/ 2425700 h 2537644"/>
              <a:gd name="connsiteX3-133" fmla="*/ 6934200 w 10350500"/>
              <a:gd name="connsiteY3-134" fmla="*/ 698500 h 2537644"/>
              <a:gd name="connsiteX4-135" fmla="*/ 8509000 w 10350500"/>
              <a:gd name="connsiteY4-136" fmla="*/ 2120900 h 2537644"/>
              <a:gd name="connsiteX5-137" fmla="*/ 10325100 w 10350500"/>
              <a:gd name="connsiteY5-138" fmla="*/ 0 h 2537644"/>
              <a:gd name="connsiteX6-139" fmla="*/ 10350500 w 10350500"/>
              <a:gd name="connsiteY6-140" fmla="*/ 50800 h 2537644"/>
              <a:gd name="connsiteX0-141" fmla="*/ 0 w 10350500"/>
              <a:gd name="connsiteY0-142" fmla="*/ 2273300 h 2437646"/>
              <a:gd name="connsiteX1-143" fmla="*/ 3314700 w 10350500"/>
              <a:gd name="connsiteY1-144" fmla="*/ 1270000 h 2437646"/>
              <a:gd name="connsiteX2-145" fmla="*/ 5308600 w 10350500"/>
              <a:gd name="connsiteY2-146" fmla="*/ 2425700 h 2437646"/>
              <a:gd name="connsiteX3-147" fmla="*/ 6934200 w 10350500"/>
              <a:gd name="connsiteY3-148" fmla="*/ 698500 h 2437646"/>
              <a:gd name="connsiteX4-149" fmla="*/ 8509000 w 10350500"/>
              <a:gd name="connsiteY4-150" fmla="*/ 2120900 h 2437646"/>
              <a:gd name="connsiteX5-151" fmla="*/ 10325100 w 10350500"/>
              <a:gd name="connsiteY5-152" fmla="*/ 0 h 2437646"/>
              <a:gd name="connsiteX6-153" fmla="*/ 10350500 w 10350500"/>
              <a:gd name="connsiteY6-154" fmla="*/ 50800 h 2437646"/>
              <a:gd name="connsiteX0-155" fmla="*/ 0 w 10350500"/>
              <a:gd name="connsiteY0-156" fmla="*/ 2273300 h 2432139"/>
              <a:gd name="connsiteX1-157" fmla="*/ 2590800 w 10350500"/>
              <a:gd name="connsiteY1-158" fmla="*/ 1320800 h 2432139"/>
              <a:gd name="connsiteX2-159" fmla="*/ 5308600 w 10350500"/>
              <a:gd name="connsiteY2-160" fmla="*/ 2425700 h 2432139"/>
              <a:gd name="connsiteX3-161" fmla="*/ 6934200 w 10350500"/>
              <a:gd name="connsiteY3-162" fmla="*/ 698500 h 2432139"/>
              <a:gd name="connsiteX4-163" fmla="*/ 8509000 w 10350500"/>
              <a:gd name="connsiteY4-164" fmla="*/ 2120900 h 2432139"/>
              <a:gd name="connsiteX5-165" fmla="*/ 10325100 w 10350500"/>
              <a:gd name="connsiteY5-166" fmla="*/ 0 h 2432139"/>
              <a:gd name="connsiteX6-167" fmla="*/ 10350500 w 10350500"/>
              <a:gd name="connsiteY6-168" fmla="*/ 50800 h 2432139"/>
              <a:gd name="connsiteX0-169" fmla="*/ 0 w 10350500"/>
              <a:gd name="connsiteY0-170" fmla="*/ 2273300 h 2444784"/>
              <a:gd name="connsiteX1-171" fmla="*/ 2590800 w 10350500"/>
              <a:gd name="connsiteY1-172" fmla="*/ 1320800 h 2444784"/>
              <a:gd name="connsiteX2-173" fmla="*/ 4902200 w 10350500"/>
              <a:gd name="connsiteY2-174" fmla="*/ 2438400 h 2444784"/>
              <a:gd name="connsiteX3-175" fmla="*/ 6934200 w 10350500"/>
              <a:gd name="connsiteY3-176" fmla="*/ 698500 h 2444784"/>
              <a:gd name="connsiteX4-177" fmla="*/ 8509000 w 10350500"/>
              <a:gd name="connsiteY4-178" fmla="*/ 2120900 h 2444784"/>
              <a:gd name="connsiteX5-179" fmla="*/ 10325100 w 10350500"/>
              <a:gd name="connsiteY5-180" fmla="*/ 0 h 2444784"/>
              <a:gd name="connsiteX6-181" fmla="*/ 10350500 w 10350500"/>
              <a:gd name="connsiteY6-182" fmla="*/ 50800 h 2444784"/>
              <a:gd name="connsiteX0-183" fmla="*/ 0 w 10350500"/>
              <a:gd name="connsiteY0-184" fmla="*/ 2273300 h 2443846"/>
              <a:gd name="connsiteX1-185" fmla="*/ 2590800 w 10350500"/>
              <a:gd name="connsiteY1-186" fmla="*/ 1320800 h 2443846"/>
              <a:gd name="connsiteX2-187" fmla="*/ 4902200 w 10350500"/>
              <a:gd name="connsiteY2-188" fmla="*/ 2438400 h 2443846"/>
              <a:gd name="connsiteX3-189" fmla="*/ 6604000 w 10350500"/>
              <a:gd name="connsiteY3-190" fmla="*/ 749300 h 2443846"/>
              <a:gd name="connsiteX4-191" fmla="*/ 8509000 w 10350500"/>
              <a:gd name="connsiteY4-192" fmla="*/ 2120900 h 2443846"/>
              <a:gd name="connsiteX5-193" fmla="*/ 10325100 w 10350500"/>
              <a:gd name="connsiteY5-194" fmla="*/ 0 h 2443846"/>
              <a:gd name="connsiteX6-195" fmla="*/ 10350500 w 10350500"/>
              <a:gd name="connsiteY6-196" fmla="*/ 50800 h 244384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10350500" h="2443846">
                <a:moveTo>
                  <a:pt x="0" y="2273300"/>
                </a:moveTo>
                <a:cubicBezTo>
                  <a:pt x="1104900" y="1938867"/>
                  <a:pt x="1773767" y="1293283"/>
                  <a:pt x="2590800" y="1320800"/>
                </a:cubicBezTo>
                <a:cubicBezTo>
                  <a:pt x="3407833" y="1348317"/>
                  <a:pt x="4233333" y="2533650"/>
                  <a:pt x="4902200" y="2438400"/>
                </a:cubicBezTo>
                <a:cubicBezTo>
                  <a:pt x="5571067" y="2343150"/>
                  <a:pt x="6002867" y="802217"/>
                  <a:pt x="6604000" y="749300"/>
                </a:cubicBezTo>
                <a:cubicBezTo>
                  <a:pt x="7205133" y="696383"/>
                  <a:pt x="7888817" y="2245783"/>
                  <a:pt x="8509000" y="2120900"/>
                </a:cubicBezTo>
                <a:cubicBezTo>
                  <a:pt x="9129183" y="1996017"/>
                  <a:pt x="9719733" y="706967"/>
                  <a:pt x="10325100" y="0"/>
                </a:cubicBezTo>
                <a:lnTo>
                  <a:pt x="10350500" y="50800"/>
                </a:lnTo>
              </a:path>
            </a:pathLst>
          </a:custGeom>
          <a:noFill/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\</a:t>
            </a:r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4411" y="308317"/>
            <a:ext cx="4393023" cy="97012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36" y="2235881"/>
            <a:ext cx="1754976" cy="170949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139" y="3945377"/>
            <a:ext cx="1754976" cy="170949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379" y="1868706"/>
            <a:ext cx="1754976" cy="170949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461"/>
          <a:stretch>
            <a:fillRect/>
          </a:stretch>
        </p:blipFill>
        <p:spPr>
          <a:xfrm>
            <a:off x="157897" y="4077147"/>
            <a:ext cx="5194242" cy="134770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461"/>
          <a:stretch>
            <a:fillRect/>
          </a:stretch>
        </p:blipFill>
        <p:spPr>
          <a:xfrm>
            <a:off x="2755018" y="1271512"/>
            <a:ext cx="5194242" cy="134770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461"/>
          <a:stretch>
            <a:fillRect/>
          </a:stretch>
        </p:blipFill>
        <p:spPr>
          <a:xfrm>
            <a:off x="7038829" y="3948531"/>
            <a:ext cx="5194242" cy="1347707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68" y="2411428"/>
            <a:ext cx="1926503" cy="1450974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102" y="4074901"/>
            <a:ext cx="1920406" cy="145707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111" y="2041927"/>
            <a:ext cx="1920406" cy="14509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6119" y="694768"/>
            <a:ext cx="4601105" cy="46405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4411" y="308317"/>
            <a:ext cx="4393023" cy="97012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6365" y="2494664"/>
            <a:ext cx="6799670" cy="68580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611"/>
          <a:stretch>
            <a:fillRect/>
          </a:stretch>
        </p:blipFill>
        <p:spPr>
          <a:xfrm>
            <a:off x="1965694" y="2309374"/>
            <a:ext cx="3332447" cy="26337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</Words>
  <Application>Microsoft Office PowerPoint</Application>
  <PresentationFormat>宽屏</PresentationFormat>
  <Paragraphs>3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6" baseType="lpstr">
      <vt:lpstr>等线</vt:lpstr>
      <vt:lpstr>等线 Light</vt:lpstr>
      <vt:lpstr>禹卫书法行书简体</vt:lpstr>
      <vt:lpstr>Arial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37</cp:revision>
  <dcterms:created xsi:type="dcterms:W3CDTF">2017-01-06T01:47:00Z</dcterms:created>
  <dcterms:modified xsi:type="dcterms:W3CDTF">2021-01-06T03:50:19Z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