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2" r:id="rId5"/>
    <p:sldId id="261" r:id="rId6"/>
    <p:sldId id="262" r:id="rId7"/>
    <p:sldId id="264" r:id="rId8"/>
    <p:sldId id="281" r:id="rId9"/>
    <p:sldId id="267" r:id="rId10"/>
    <p:sldId id="265" r:id="rId11"/>
    <p:sldId id="266" r:id="rId12"/>
    <p:sldId id="268" r:id="rId13"/>
    <p:sldId id="280" r:id="rId14"/>
    <p:sldId id="270" r:id="rId15"/>
    <p:sldId id="263" r:id="rId16"/>
    <p:sldId id="275" r:id="rId17"/>
    <p:sldId id="260" r:id="rId18"/>
    <p:sldId id="282" r:id="rId19"/>
    <p:sldId id="273" r:id="rId20"/>
    <p:sldId id="274" r:id="rId21"/>
    <p:sldId id="269" r:id="rId22"/>
    <p:sldId id="279" r:id="rId23"/>
    <p:sldId id="271" r:id="rId24"/>
    <p:sldId id="278" r:id="rId25"/>
    <p:sldId id="283" r:id="rId2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D37B-E8F0-46FF-BB7F-9283BB6FDB3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7CA7-30D1-48B3-BF62-24E0B73AEF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肆</a:t>
              </a:r>
              <a:endParaRPr lang="zh-CN" altLang="en-US" sz="2400" dirty="0"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贰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叁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59B3-A42A-428B-B50E-84C31948EF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7415" r="31714" b="48004"/>
          <a:stretch>
            <a:fillRect/>
          </a:stretch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63788" y="1090087"/>
            <a:ext cx="615553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古典雅致动态模板</a:t>
            </a:r>
          </a:p>
        </p:txBody>
      </p:sp>
      <p:sp>
        <p:nvSpPr>
          <p:cNvPr id="2" name="椭圆 1"/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中</a:t>
            </a:r>
          </a:p>
        </p:txBody>
      </p:sp>
      <p:sp>
        <p:nvSpPr>
          <p:cNvPr id="14" name="椭圆 13"/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国</a:t>
            </a:r>
          </a:p>
        </p:txBody>
      </p:sp>
      <p:sp>
        <p:nvSpPr>
          <p:cNvPr id="15" name="椭圆 14"/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风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943708" y="1060376"/>
            <a:ext cx="646331" cy="2964914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单击此处添加文字内容单击此处添加文字内容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58712" r="79920" b="24000"/>
          <a:stretch>
            <a:fillRect/>
          </a:stretch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75" y="749835"/>
            <a:ext cx="2631777" cy="2392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33" y="739835"/>
            <a:ext cx="2631777" cy="2392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7565" y="3805826"/>
            <a:ext cx="799288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水墨主题请在此输入文字  水墨主题请在此输入文字水墨主题请在此输入文字  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水墨主题请在此输入文字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04529" y="2145435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/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17112" y="2121369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/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41407" y="2150197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31954" y="2145815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36360" y="1348039"/>
            <a:ext cx="1463081" cy="1978070"/>
            <a:chOff x="1559052" y="1796326"/>
            <a:chExt cx="1950774" cy="2637427"/>
          </a:xfrm>
        </p:grpSpPr>
        <p:sp>
          <p:nvSpPr>
            <p:cNvPr id="8" name="矩形 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4" r="12909"/>
            <a:stretch>
              <a:fillRect/>
            </a:stretch>
          </p:blipFill>
          <p:spPr>
            <a:xfrm>
              <a:off x="1696641" y="1796326"/>
              <a:ext cx="1813185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pic>
      </p:grpSp>
      <p:grpSp>
        <p:nvGrpSpPr>
          <p:cNvPr id="27" name="组合 26"/>
          <p:cNvGrpSpPr/>
          <p:nvPr/>
        </p:nvGrpSpPr>
        <p:grpSpPr>
          <a:xfrm>
            <a:off x="3383868" y="1348039"/>
            <a:ext cx="1463664" cy="1978005"/>
            <a:chOff x="1559052" y="1796413"/>
            <a:chExt cx="1951552" cy="2637340"/>
          </a:xfrm>
        </p:grpSpPr>
        <p:sp>
          <p:nvSpPr>
            <p:cNvPr id="28" name="矩形 2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857" y="1796413"/>
              <a:ext cx="1784747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0" name="组合 29"/>
          <p:cNvGrpSpPr/>
          <p:nvPr/>
        </p:nvGrpSpPr>
        <p:grpSpPr>
          <a:xfrm>
            <a:off x="6264188" y="1348039"/>
            <a:ext cx="1463081" cy="1978005"/>
            <a:chOff x="1559052" y="1796413"/>
            <a:chExt cx="1950774" cy="2637340"/>
          </a:xfrm>
        </p:grpSpPr>
        <p:sp>
          <p:nvSpPr>
            <p:cNvPr id="31" name="矩形 30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60"/>
            <a:stretch>
              <a:fillRect/>
            </a:stretch>
          </p:blipFill>
          <p:spPr>
            <a:xfrm>
              <a:off x="1703069" y="1796413"/>
              <a:ext cx="1806757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3" name="组合 32"/>
          <p:cNvGrpSpPr/>
          <p:nvPr/>
        </p:nvGrpSpPr>
        <p:grpSpPr>
          <a:xfrm>
            <a:off x="2086745" y="1348039"/>
            <a:ext cx="941149" cy="2467983"/>
            <a:chOff x="7025195" y="1709678"/>
            <a:chExt cx="1254866" cy="3290644"/>
          </a:xfrm>
        </p:grpSpPr>
        <p:sp>
          <p:nvSpPr>
            <p:cNvPr id="34" name="文本框 33"/>
            <p:cNvSpPr txBox="1"/>
            <p:nvPr/>
          </p:nvSpPr>
          <p:spPr>
            <a:xfrm>
              <a:off x="7746581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32038" y="1348039"/>
            <a:ext cx="940172" cy="2467983"/>
            <a:chOff x="7025195" y="1709678"/>
            <a:chExt cx="1253563" cy="3290644"/>
          </a:xfrm>
        </p:grpSpPr>
        <p:sp>
          <p:nvSpPr>
            <p:cNvPr id="37" name="文本框 36"/>
            <p:cNvSpPr txBox="1"/>
            <p:nvPr/>
          </p:nvSpPr>
          <p:spPr>
            <a:xfrm>
              <a:off x="7745278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27253" y="1348039"/>
            <a:ext cx="905248" cy="2467983"/>
            <a:chOff x="7025195" y="1709678"/>
            <a:chExt cx="1206998" cy="3290644"/>
          </a:xfrm>
        </p:grpSpPr>
        <p:sp>
          <p:nvSpPr>
            <p:cNvPr id="40" name="文本框 39"/>
            <p:cNvSpPr txBox="1"/>
            <p:nvPr/>
          </p:nvSpPr>
          <p:spPr>
            <a:xfrm>
              <a:off x="7698713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>
            <a:spLocks noChangeAspect="1"/>
          </p:cNvSpPr>
          <p:nvPr/>
        </p:nvSpPr>
        <p:spPr>
          <a:xfrm>
            <a:off x="1127955" y="2129052"/>
            <a:ext cx="2160000" cy="21606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8" r="19971" b="35125"/>
          <a:stretch>
            <a:fillRect/>
          </a:stretch>
        </p:blipFill>
        <p:spPr>
          <a:xfrm>
            <a:off x="469821" y="1276400"/>
            <a:ext cx="4304199" cy="261257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036792" y="1492424"/>
            <a:ext cx="4385816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酒色清浅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screen"/>
          <a:srcRect r="78994"/>
          <a:stretch>
            <a:fillRect/>
          </a:stretch>
        </p:blipFill>
        <p:spPr>
          <a:xfrm>
            <a:off x="3470155" y="2554233"/>
            <a:ext cx="384437" cy="156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叁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258993"/>
            <a:ext cx="2724534" cy="54040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 r="78994"/>
          <a:stretch>
            <a:fillRect/>
          </a:stretch>
        </p:blipFill>
        <p:spPr>
          <a:xfrm>
            <a:off x="377805" y="1867717"/>
            <a:ext cx="773815" cy="315309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6490" y="1312404"/>
            <a:ext cx="5093702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酒色清浅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7684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03948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80212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45235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21499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480212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979712" y="1626785"/>
            <a:ext cx="1117101" cy="2467983"/>
            <a:chOff x="7025195" y="1709678"/>
            <a:chExt cx="1489468" cy="3290644"/>
          </a:xfrm>
        </p:grpSpPr>
        <p:sp>
          <p:nvSpPr>
            <p:cNvPr id="23" name="文本框 22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37034" y="1626785"/>
            <a:ext cx="1117101" cy="2467983"/>
            <a:chOff x="7025195" y="1709678"/>
            <a:chExt cx="1489468" cy="3290644"/>
          </a:xfrm>
        </p:grpSpPr>
        <p:sp>
          <p:nvSpPr>
            <p:cNvPr id="27" name="文本框 26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95747" y="1649790"/>
            <a:ext cx="1117101" cy="2467983"/>
            <a:chOff x="7025195" y="1709678"/>
            <a:chExt cx="1489468" cy="3290644"/>
          </a:xfrm>
        </p:grpSpPr>
        <p:sp>
          <p:nvSpPr>
            <p:cNvPr id="31" name="文本框 30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8"/>
          <p:cNvSpPr txBox="1"/>
          <p:nvPr/>
        </p:nvSpPr>
        <p:spPr>
          <a:xfrm>
            <a:off x="2531164" y="1714238"/>
            <a:ext cx="258620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情缘素材工作室是一家为企业、个人提供专业创意、品牌整合设计的顾问机构，用智慧嫁接商业与艺术，致力于奉献！贴心于服务！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59645" y="1448247"/>
            <a:ext cx="2200751" cy="253916"/>
          </a:xfrm>
          <a:prstGeom prst="rect">
            <a:avLst/>
          </a:prstGeom>
          <a:ln w="2857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请在这里输入标题</a:t>
            </a:r>
            <a:endParaRPr lang="en-US" altLang="zh-CN" sz="1200" dirty="0">
              <a:solidFill>
                <a:srgbClr val="C00000"/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13" name="文本框 48"/>
          <p:cNvSpPr txBox="1"/>
          <p:nvPr/>
        </p:nvSpPr>
        <p:spPr>
          <a:xfrm>
            <a:off x="2495592" y="3152655"/>
            <a:ext cx="258620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情缘素材工作室是一家为企业、个人提供专业创意、品牌整合设计的顾问机构，用智慧嫁接商业与艺术，致力于奉献！贴心于服务！</a:t>
            </a:r>
          </a:p>
        </p:txBody>
      </p:sp>
      <p:sp>
        <p:nvSpPr>
          <p:cNvPr id="14" name="矩形 13"/>
          <p:cNvSpPr/>
          <p:nvPr/>
        </p:nvSpPr>
        <p:spPr>
          <a:xfrm>
            <a:off x="2524073" y="2887102"/>
            <a:ext cx="2200275" cy="253916"/>
          </a:xfrm>
          <a:prstGeom prst="rect">
            <a:avLst/>
          </a:prstGeom>
          <a:ln w="2857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请在这里输入标题</a:t>
            </a:r>
            <a:endParaRPr lang="en-US" altLang="zh-CN" sz="1200" dirty="0">
              <a:solidFill>
                <a:srgbClr val="C00000"/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16649" y="2579661"/>
            <a:ext cx="44001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65" y="3252247"/>
            <a:ext cx="347252" cy="351328"/>
          </a:xfrm>
          <a:prstGeom prst="rect">
            <a:avLst/>
          </a:prstGeom>
        </p:spPr>
      </p:pic>
      <p:grpSp>
        <p:nvGrpSpPr>
          <p:cNvPr id="2" name="组合 8"/>
          <p:cNvGrpSpPr/>
          <p:nvPr/>
        </p:nvGrpSpPr>
        <p:grpSpPr>
          <a:xfrm>
            <a:off x="7738024" y="1448247"/>
            <a:ext cx="1065360" cy="2098798"/>
            <a:chOff x="5315383" y="1483360"/>
            <a:chExt cx="1420479" cy="2797533"/>
          </a:xfrm>
        </p:grpSpPr>
        <p:sp>
          <p:nvSpPr>
            <p:cNvPr id="10" name="文本框 9"/>
            <p:cNvSpPr txBox="1"/>
            <p:nvPr/>
          </p:nvSpPr>
          <p:spPr>
            <a:xfrm>
              <a:off x="5315383" y="1483360"/>
              <a:ext cx="492442" cy="17640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latin typeface="造字工房俊雅（非商用）常规体" pitchFamily="50" charset="-122"/>
                  <a:ea typeface="造字工房俊雅（非商用）常规体" pitchFamily="50" charset="-122"/>
                </a:rPr>
                <a:t>请在这里输入标题</a:t>
              </a:r>
              <a:endParaRPr lang="en-US" altLang="zh-CN" sz="1200" dirty="0">
                <a:solidFill>
                  <a:srgbClr val="C00000"/>
                </a:solidFill>
                <a:latin typeface="造字工房俊雅（非商用）常规体" pitchFamily="50" charset="-122"/>
                <a:ea typeface="造字工房俊雅（非商用）常规体" pitchFamily="5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50977" y="1500940"/>
              <a:ext cx="984885" cy="265675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/>
                <a:t>设计师不是艺术家，我们要表达的是客户、是市场！不仅要全面认识自己，更需要全面理解客户！</a:t>
              </a:r>
              <a:endParaRPr lang="zh-CN" altLang="en-US" sz="800" spc="225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3" y="1363002"/>
            <a:ext cx="1817014" cy="16518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86" y="2721129"/>
            <a:ext cx="1817014" cy="1651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38177" y="1125530"/>
            <a:ext cx="4264674" cy="3033324"/>
          </a:xfrm>
          <a:prstGeom prst="rect">
            <a:avLst/>
          </a:prstGeom>
          <a:blipFill dpi="0" rotWithShape="1">
            <a:blip r:embed="rId3"/>
            <a:srcRect/>
            <a:stretch>
              <a:fillRect r="-209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564" y="1259049"/>
            <a:ext cx="5995010" cy="2789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7749" y="1430351"/>
            <a:ext cx="4307848" cy="2459106"/>
            <a:chOff x="2471845" y="1166635"/>
            <a:chExt cx="4307848" cy="2459106"/>
          </a:xfrm>
        </p:grpSpPr>
        <p:sp>
          <p:nvSpPr>
            <p:cNvPr id="19" name="文本框 18"/>
            <p:cNvSpPr txBox="1"/>
            <p:nvPr/>
          </p:nvSpPr>
          <p:spPr>
            <a:xfrm>
              <a:off x="5023486" y="1178684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787783" y="1166635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71845" y="1178684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18028" y="1425640"/>
              <a:ext cx="461665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肆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429193" y="602285"/>
            <a:ext cx="2676755" cy="2802044"/>
            <a:chOff x="4098774" y="1746037"/>
            <a:chExt cx="2324100" cy="243213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7" r="34720"/>
            <a:stretch>
              <a:fillRect/>
            </a:stretch>
          </p:blipFill>
          <p:spPr bwMode="auto">
            <a:xfrm>
              <a:off x="4465762" y="1746037"/>
              <a:ext cx="1338478" cy="24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椭圆 12"/>
            <p:cNvSpPr/>
            <p:nvPr/>
          </p:nvSpPr>
          <p:spPr>
            <a:xfrm>
              <a:off x="4098774" y="1800053"/>
              <a:ext cx="2324100" cy="23241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5736" y="1981273"/>
            <a:ext cx="4878259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少壮几时兮奈老何！</a:t>
            </a:r>
          </a:p>
        </p:txBody>
      </p:sp>
      <p:sp>
        <p:nvSpPr>
          <p:cNvPr id="17" name="文本框 5"/>
          <p:cNvSpPr txBox="1"/>
          <p:nvPr/>
        </p:nvSpPr>
        <p:spPr>
          <a:xfrm>
            <a:off x="5866303" y="1983668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</a:rPr>
              <a:t>这里输入标题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90243" y="1983668"/>
            <a:ext cx="0" cy="1147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11385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2527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53669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874810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195952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17094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38236" y="1983668"/>
            <a:ext cx="0" cy="1147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59375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87" y="2095912"/>
            <a:ext cx="4976025" cy="3791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32675"/>
          <a:stretch>
            <a:fillRect/>
          </a:stretch>
        </p:blipFill>
        <p:spPr>
          <a:xfrm>
            <a:off x="538277" y="-65242"/>
            <a:ext cx="1476164" cy="45720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19542" y="721574"/>
            <a:ext cx="540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1068" y="1456420"/>
            <a:ext cx="633448" cy="633448"/>
            <a:chOff x="2981068" y="1456420"/>
            <a:chExt cx="633448" cy="633448"/>
          </a:xfrm>
        </p:grpSpPr>
        <p:sp>
          <p:nvSpPr>
            <p:cNvPr id="10" name="椭圆 9"/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2981068" y="1456420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11959" y="1460231"/>
            <a:ext cx="633448" cy="633448"/>
            <a:chOff x="4411959" y="1460231"/>
            <a:chExt cx="633448" cy="633448"/>
          </a:xfrm>
        </p:grpSpPr>
        <p:sp>
          <p:nvSpPr>
            <p:cNvPr id="11" name="椭圆 10"/>
            <p:cNvSpPr/>
            <p:nvPr/>
          </p:nvSpPr>
          <p:spPr>
            <a:xfrm>
              <a:off x="4444514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贰</a:t>
              </a: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411959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46764" y="1460231"/>
            <a:ext cx="633448" cy="633448"/>
            <a:chOff x="5846764" y="1460231"/>
            <a:chExt cx="633448" cy="633448"/>
          </a:xfrm>
        </p:grpSpPr>
        <p:sp>
          <p:nvSpPr>
            <p:cNvPr id="12" name="椭圆 11"/>
            <p:cNvSpPr/>
            <p:nvPr/>
          </p:nvSpPr>
          <p:spPr>
            <a:xfrm>
              <a:off x="587931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叁</a:t>
              </a: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84676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86924" y="1460231"/>
            <a:ext cx="633448" cy="633448"/>
            <a:chOff x="7286924" y="1460231"/>
            <a:chExt cx="633448" cy="633448"/>
          </a:xfrm>
        </p:grpSpPr>
        <p:sp>
          <p:nvSpPr>
            <p:cNvPr id="13" name="椭圆 12"/>
            <p:cNvSpPr/>
            <p:nvPr/>
          </p:nvSpPr>
          <p:spPr>
            <a:xfrm>
              <a:off x="731947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肆</a:t>
              </a: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28692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81877" y="2324327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78612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51841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93259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24047" y="1504867"/>
            <a:ext cx="5095906" cy="213535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54218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5613486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75225" y="1720956"/>
            <a:ext cx="0" cy="171595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188422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431734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09429" y="1720957"/>
            <a:ext cx="0" cy="17879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77954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323722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998961" y="1720957"/>
            <a:ext cx="0" cy="149986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52214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11148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73221" y="1720957"/>
            <a:ext cx="0" cy="163072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0"/>
          <a:stretch>
            <a:fillRect/>
          </a:stretch>
        </p:blipFill>
        <p:spPr>
          <a:xfrm>
            <a:off x="-263040" y="4404016"/>
            <a:ext cx="5145088" cy="16361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9" r="-1" b="46322"/>
          <a:stretch>
            <a:fillRect/>
          </a:stretch>
        </p:blipFill>
        <p:spPr>
          <a:xfrm>
            <a:off x="7027250" y="-146834"/>
            <a:ext cx="1747940" cy="3079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20" y="-397354"/>
            <a:ext cx="4911106" cy="296258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12921" y="2238042"/>
            <a:ext cx="918209" cy="918209"/>
            <a:chOff x="916933" y="1568174"/>
            <a:chExt cx="1159002" cy="1159002"/>
          </a:xfrm>
        </p:grpSpPr>
        <p:sp>
          <p:nvSpPr>
            <p:cNvPr id="12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166733" y="1972316"/>
              <a:ext cx="660026" cy="3883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80%</a:t>
              </a:r>
            </a:p>
          </p:txBody>
        </p:sp>
        <p:sp>
          <p:nvSpPr>
            <p:cNvPr id="15" name="Arc 37"/>
            <p:cNvSpPr/>
            <p:nvPr/>
          </p:nvSpPr>
          <p:spPr>
            <a:xfrm>
              <a:off x="980815" y="1632677"/>
              <a:ext cx="1028700" cy="1028700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31644" y="2237493"/>
            <a:ext cx="918209" cy="918209"/>
            <a:chOff x="2960153" y="1567481"/>
            <a:chExt cx="1159002" cy="1159002"/>
          </a:xfrm>
        </p:grpSpPr>
        <p:sp>
          <p:nvSpPr>
            <p:cNvPr id="17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name="adj1" fmla="val 17379292"/>
                <a:gd name="adj2" fmla="val 8825709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3276843" y="1972316"/>
              <a:ext cx="660026" cy="388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70%</a:t>
              </a:r>
            </a:p>
          </p:txBody>
        </p:sp>
        <p:sp>
          <p:nvSpPr>
            <p:cNvPr id="20" name="Arc 38"/>
            <p:cNvSpPr/>
            <p:nvPr/>
          </p:nvSpPr>
          <p:spPr>
            <a:xfrm>
              <a:off x="3022770" y="1622996"/>
              <a:ext cx="1028700" cy="1028700"/>
            </a:xfrm>
            <a:prstGeom prst="arc">
              <a:avLst>
                <a:gd name="adj1" fmla="val 17379292"/>
                <a:gd name="adj2" fmla="val 869336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44348" y="2235269"/>
            <a:ext cx="918209" cy="918209"/>
            <a:chOff x="4995775" y="1564674"/>
            <a:chExt cx="1159002" cy="1159002"/>
          </a:xfrm>
        </p:grpSpPr>
        <p:sp>
          <p:nvSpPr>
            <p:cNvPr id="22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name="adj1" fmla="val 14283035"/>
                <a:gd name="adj2" fmla="val 8268073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5316265" y="1973730"/>
              <a:ext cx="660026" cy="388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76%</a:t>
              </a:r>
            </a:p>
          </p:txBody>
        </p:sp>
        <p:sp>
          <p:nvSpPr>
            <p:cNvPr id="25" name="Arc 39"/>
            <p:cNvSpPr/>
            <p:nvPr/>
          </p:nvSpPr>
          <p:spPr>
            <a:xfrm>
              <a:off x="5055736" y="1622996"/>
              <a:ext cx="1028700" cy="1028700"/>
            </a:xfrm>
            <a:prstGeom prst="arc">
              <a:avLst>
                <a:gd name="adj1" fmla="val 14340729"/>
                <a:gd name="adj2" fmla="val 8272277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05559" y="3348052"/>
            <a:ext cx="1756665" cy="913959"/>
            <a:chOff x="6257393" y="1625172"/>
            <a:chExt cx="5074804" cy="1218612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</a:rPr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21008" y="3348052"/>
            <a:ext cx="1756665" cy="913959"/>
            <a:chOff x="6257393" y="1625172"/>
            <a:chExt cx="5074804" cy="121861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</a:rPr>
                <a:t>点击添加标题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13283" y="3348052"/>
            <a:ext cx="1756665" cy="913959"/>
            <a:chOff x="6257393" y="1625172"/>
            <a:chExt cx="5074804" cy="1218612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</a:rPr>
                <a:t>点击添加标题</a:t>
              </a:r>
            </a:p>
          </p:txBody>
        </p:sp>
      </p:grpSp>
      <p:grpSp>
        <p:nvGrpSpPr>
          <p:cNvPr id="42" name="组合 8"/>
          <p:cNvGrpSpPr/>
          <p:nvPr/>
        </p:nvGrpSpPr>
        <p:grpSpPr>
          <a:xfrm>
            <a:off x="6660231" y="2060242"/>
            <a:ext cx="1303112" cy="2085609"/>
            <a:chOff x="5202572" y="1500940"/>
            <a:chExt cx="1737484" cy="2779953"/>
          </a:xfrm>
        </p:grpSpPr>
        <p:sp>
          <p:nvSpPr>
            <p:cNvPr id="43" name="文本框 42"/>
            <p:cNvSpPr txBox="1"/>
            <p:nvPr/>
          </p:nvSpPr>
          <p:spPr>
            <a:xfrm>
              <a:off x="5202572" y="1554403"/>
              <a:ext cx="656591" cy="24050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2000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sz="2000" spc="22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955170" y="1500940"/>
              <a:ext cx="984886" cy="265675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solidFill>
                    <a:schemeClr val="bg1">
                      <a:lumMod val="65000"/>
                    </a:schemeClr>
                  </a:solidFill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12935" r="45078" b="41253"/>
          <a:stretch>
            <a:fillRect/>
          </a:stretch>
        </p:blipFill>
        <p:spPr>
          <a:xfrm>
            <a:off x="4109020" y="16260"/>
            <a:ext cx="681840" cy="1252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7"/>
          <p:cNvSpPr>
            <a:spLocks noChangeArrowheads="1"/>
          </p:cNvSpPr>
          <p:nvPr/>
        </p:nvSpPr>
        <p:spPr bwMode="auto">
          <a:xfrm>
            <a:off x="0" y="2839255"/>
            <a:ext cx="9144000" cy="18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2" tIns="45721" rIns="91442" bIns="45721"/>
          <a:lstStyle/>
          <a:p>
            <a:pPr eaLnBrk="1" hangingPunct="1"/>
            <a:endParaRPr lang="zh-CN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1745506" y="2221238"/>
            <a:ext cx="154781" cy="703754"/>
            <a:chOff x="1745505" y="2220491"/>
            <a:chExt cx="154781" cy="703659"/>
          </a:xfrm>
        </p:grpSpPr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48" name="Oval 8"/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2993454" y="2768999"/>
            <a:ext cx="154781" cy="703755"/>
            <a:chOff x="2993454" y="2768178"/>
            <a:chExt cx="154781" cy="703660"/>
          </a:xfrm>
        </p:grpSpPr>
        <p:sp>
          <p:nvSpPr>
            <p:cNvPr id="145" name="Rectangle 5"/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54" name="Oval 14"/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5" name="组合 6"/>
          <p:cNvGrpSpPr/>
          <p:nvPr/>
        </p:nvGrpSpPr>
        <p:grpSpPr>
          <a:xfrm>
            <a:off x="4064843" y="2221238"/>
            <a:ext cx="155972" cy="703754"/>
            <a:chOff x="4064842" y="2220491"/>
            <a:chExt cx="155972" cy="703659"/>
          </a:xfrm>
        </p:grpSpPr>
        <p:sp>
          <p:nvSpPr>
            <p:cNvPr id="157" name="Rectangle 17"/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58" name="Oval 18"/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5192290" y="2768999"/>
            <a:ext cx="155972" cy="703755"/>
            <a:chOff x="5192289" y="2768178"/>
            <a:chExt cx="155972" cy="703660"/>
          </a:xfrm>
        </p:grpSpPr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59" name="Oval 19"/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269756" y="2221238"/>
            <a:ext cx="155972" cy="703754"/>
            <a:chOff x="6269755" y="2220491"/>
            <a:chExt cx="155972" cy="703659"/>
          </a:xfrm>
        </p:grpSpPr>
        <p:sp>
          <p:nvSpPr>
            <p:cNvPr id="162" name="Rectangle 267"/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63" name="Oval 268"/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7657281" y="2768999"/>
            <a:ext cx="155972" cy="703755"/>
            <a:chOff x="7657280" y="2768178"/>
            <a:chExt cx="155972" cy="703660"/>
          </a:xfrm>
        </p:grpSpPr>
        <p:sp>
          <p:nvSpPr>
            <p:cNvPr id="161" name="Rectangle 266"/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65" name="Oval 270"/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9" name="组合 3"/>
          <p:cNvGrpSpPr/>
          <p:nvPr/>
        </p:nvGrpSpPr>
        <p:grpSpPr>
          <a:xfrm>
            <a:off x="1589535" y="1934259"/>
            <a:ext cx="466725" cy="521564"/>
            <a:chOff x="1589534" y="1933550"/>
            <a:chExt cx="466725" cy="521493"/>
          </a:xfrm>
        </p:grpSpPr>
        <p:sp>
          <p:nvSpPr>
            <p:cNvPr id="153" name="Oval 13"/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1" name="Rectangle 33"/>
            <p:cNvSpPr>
              <a:spLocks noChangeArrowheads="1"/>
            </p:cNvSpPr>
            <p:nvPr/>
          </p:nvSpPr>
          <p:spPr bwMode="auto">
            <a:xfrm>
              <a:off x="1649065" y="1933550"/>
              <a:ext cx="326027" cy="5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800" dirty="0">
                  <a:solidFill>
                    <a:schemeClr val="bg1"/>
                  </a:solidFill>
                  <a:latin typeface="Raleway" pitchFamily="34" charset="0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3910062" y="1943784"/>
            <a:ext cx="466725" cy="530694"/>
            <a:chOff x="3910061" y="1943075"/>
            <a:chExt cx="466725" cy="530622"/>
          </a:xfrm>
        </p:grpSpPr>
        <p:sp>
          <p:nvSpPr>
            <p:cNvPr id="170" name="Oval 20"/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2" name="Rectangle 34"/>
            <p:cNvSpPr>
              <a:spLocks noChangeArrowheads="1"/>
            </p:cNvSpPr>
            <p:nvPr/>
          </p:nvSpPr>
          <p:spPr bwMode="auto">
            <a:xfrm>
              <a:off x="3986261" y="1943075"/>
              <a:ext cx="364460" cy="5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latin typeface="Raleway" pitchFamily="34" charset="0"/>
                </a:rPr>
                <a:t>3</a:t>
              </a:r>
              <a:endParaRPr lang="en-US" altLang="zh-CN" sz="3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11" name="组合 11"/>
          <p:cNvGrpSpPr/>
          <p:nvPr/>
        </p:nvGrpSpPr>
        <p:grpSpPr>
          <a:xfrm>
            <a:off x="6114974" y="1943784"/>
            <a:ext cx="466725" cy="530694"/>
            <a:chOff x="6114974" y="1943075"/>
            <a:chExt cx="466725" cy="530622"/>
          </a:xfrm>
        </p:grpSpPr>
        <p:sp>
          <p:nvSpPr>
            <p:cNvPr id="164" name="Oval 269"/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3" name="Rectangle 35"/>
            <p:cNvSpPr>
              <a:spLocks noChangeArrowheads="1"/>
            </p:cNvSpPr>
            <p:nvPr/>
          </p:nvSpPr>
          <p:spPr bwMode="auto">
            <a:xfrm>
              <a:off x="6181649" y="1943075"/>
              <a:ext cx="364460" cy="5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latin typeface="Raleway" pitchFamily="34" charset="0"/>
                </a:rPr>
                <a:t>5</a:t>
              </a:r>
              <a:endParaRPr lang="en-US" altLang="zh-CN" sz="3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12" name="组合 5"/>
          <p:cNvGrpSpPr/>
          <p:nvPr/>
        </p:nvGrpSpPr>
        <p:grpSpPr>
          <a:xfrm>
            <a:off x="2837483" y="3198874"/>
            <a:ext cx="466725" cy="530694"/>
            <a:chOff x="2837483" y="3197994"/>
            <a:chExt cx="466725" cy="530622"/>
          </a:xfrm>
        </p:grpSpPr>
        <p:sp>
          <p:nvSpPr>
            <p:cNvPr id="155" name="Oval 15"/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5" name="Rectangle 37"/>
            <p:cNvSpPr>
              <a:spLocks noChangeArrowheads="1"/>
            </p:cNvSpPr>
            <p:nvPr/>
          </p:nvSpPr>
          <p:spPr bwMode="auto">
            <a:xfrm>
              <a:off x="2904158" y="3197994"/>
              <a:ext cx="364460" cy="5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latin typeface="Raleway" pitchFamily="34" charset="0"/>
                </a:rPr>
                <a:t>2</a:t>
              </a:r>
              <a:endParaRPr lang="en-US" altLang="zh-CN" sz="3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13" name="组合 9"/>
          <p:cNvGrpSpPr/>
          <p:nvPr/>
        </p:nvGrpSpPr>
        <p:grpSpPr>
          <a:xfrm>
            <a:off x="5037508" y="3195302"/>
            <a:ext cx="466725" cy="530694"/>
            <a:chOff x="5037508" y="3194422"/>
            <a:chExt cx="466725" cy="530622"/>
          </a:xfrm>
        </p:grpSpPr>
        <p:sp>
          <p:nvSpPr>
            <p:cNvPr id="160" name="Oval 20"/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6" name="Rectangle 38"/>
            <p:cNvSpPr>
              <a:spLocks noChangeArrowheads="1"/>
            </p:cNvSpPr>
            <p:nvPr/>
          </p:nvSpPr>
          <p:spPr bwMode="auto">
            <a:xfrm>
              <a:off x="5105373" y="3194422"/>
              <a:ext cx="364460" cy="5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latin typeface="Raleway" pitchFamily="34" charset="0"/>
                </a:rPr>
                <a:t>4</a:t>
              </a:r>
              <a:endParaRPr lang="en-US" altLang="zh-CN" sz="3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02500" y="3204828"/>
            <a:ext cx="465534" cy="530694"/>
            <a:chOff x="7502499" y="3203947"/>
            <a:chExt cx="465534" cy="530622"/>
          </a:xfrm>
        </p:grpSpPr>
        <p:sp>
          <p:nvSpPr>
            <p:cNvPr id="166" name="Oval 271"/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7" name="Rectangle 39"/>
            <p:cNvSpPr>
              <a:spLocks noChangeArrowheads="1"/>
            </p:cNvSpPr>
            <p:nvPr/>
          </p:nvSpPr>
          <p:spPr bwMode="auto">
            <a:xfrm>
              <a:off x="7576318" y="3203947"/>
              <a:ext cx="364460" cy="5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latin typeface="Raleway" pitchFamily="34" charset="0"/>
                </a:rPr>
                <a:t>6</a:t>
              </a:r>
              <a:endParaRPr lang="en-US" altLang="zh-CN" sz="3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21884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7623" y="1376336"/>
            <a:ext cx="1326766" cy="584854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1651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7391" y="1376336"/>
            <a:ext cx="1326766" cy="584854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6800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82539" y="1376336"/>
            <a:ext cx="1326766" cy="584854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31569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7309" y="4076204"/>
            <a:ext cx="1326766" cy="584854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8269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4008" y="4076204"/>
            <a:ext cx="1326766" cy="584854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26541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2280" y="4076204"/>
            <a:ext cx="1326766" cy="584854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28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9678" y="1273896"/>
            <a:ext cx="5724644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少壮几时兮奈老何！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504"/>
            <a:ext cx="9144000" cy="3220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791" y="1306318"/>
            <a:ext cx="1494971" cy="21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7"/>
          <a:stretch>
            <a:fillRect/>
          </a:stretch>
        </p:blipFill>
        <p:spPr bwMode="auto">
          <a:xfrm>
            <a:off x="7414138" y="1328927"/>
            <a:ext cx="699281" cy="21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/>
          <p:cNvSpPr txBox="1"/>
          <p:nvPr/>
        </p:nvSpPr>
        <p:spPr>
          <a:xfrm>
            <a:off x="1635459" y="1816319"/>
            <a:ext cx="4878259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少壮几时兮奈老何！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6765811" y="1800788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</a:rPr>
              <a:t>这里输入标题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7415" r="31714" b="48004"/>
          <a:stretch>
            <a:fillRect/>
          </a:stretch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63788" y="1090087"/>
            <a:ext cx="615553" cy="307071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演讲完毕 谢谢聆听</a:t>
            </a:r>
          </a:p>
        </p:txBody>
      </p:sp>
      <p:sp>
        <p:nvSpPr>
          <p:cNvPr id="2" name="椭圆 1"/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中</a:t>
            </a:r>
          </a:p>
        </p:txBody>
      </p:sp>
      <p:sp>
        <p:nvSpPr>
          <p:cNvPr id="14" name="椭圆 13"/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国</a:t>
            </a:r>
          </a:p>
        </p:txBody>
      </p:sp>
      <p:sp>
        <p:nvSpPr>
          <p:cNvPr id="15" name="椭圆 14"/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风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943708" y="1060376"/>
            <a:ext cx="646331" cy="2964914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单击此处添加文字内容单击此处添加文字内容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58712" r="79920" b="24000"/>
          <a:stretch>
            <a:fillRect/>
          </a:stretch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1655676" y="1276400"/>
            <a:ext cx="2862322" cy="272562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就是我要找的天堂。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58712" r="79920" b="24000"/>
          <a:stretch>
            <a:fillRect/>
          </a:stretch>
        </p:blipFill>
        <p:spPr>
          <a:xfrm>
            <a:off x="1254990" y="2777469"/>
            <a:ext cx="652714" cy="8950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28888" y="1276399"/>
            <a:ext cx="494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请在这里输入标题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49895" y="1276399"/>
            <a:ext cx="0" cy="239609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7425" y="0"/>
            <a:ext cx="3484839" cy="361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2264" y="1030644"/>
            <a:ext cx="4377193" cy="2840871"/>
            <a:chOff x="891470" y="1447086"/>
            <a:chExt cx="4726277" cy="3067432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465787" y="1447086"/>
              <a:ext cx="3067432" cy="3067432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0" y="3176674"/>
              <a:ext cx="1819603" cy="696388"/>
            </a:xfrm>
            <a:prstGeom prst="rect">
              <a:avLst/>
            </a:prstGeom>
            <a:no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340" y="2097355"/>
              <a:ext cx="2372407" cy="787479"/>
            </a:xfrm>
            <a:prstGeom prst="rect">
              <a:avLst/>
            </a:prstGeom>
            <a:noFill/>
          </p:spPr>
        </p:pic>
      </p:grpSp>
      <p:grpSp>
        <p:nvGrpSpPr>
          <p:cNvPr id="4" name="组合 3"/>
          <p:cNvGrpSpPr/>
          <p:nvPr/>
        </p:nvGrpSpPr>
        <p:grpSpPr>
          <a:xfrm>
            <a:off x="6566850" y="1283053"/>
            <a:ext cx="1270223" cy="2865528"/>
            <a:chOff x="8755798" y="1709678"/>
            <a:chExt cx="1693630" cy="3820704"/>
          </a:xfrm>
        </p:grpSpPr>
        <p:sp>
          <p:nvSpPr>
            <p:cNvPr id="8" name="文本框 7"/>
            <p:cNvSpPr txBox="1"/>
            <p:nvPr/>
          </p:nvSpPr>
          <p:spPr>
            <a:xfrm>
              <a:off x="9874912" y="1709678"/>
              <a:ext cx="574516" cy="23117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6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755798" y="1709678"/>
              <a:ext cx="892552" cy="38207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61149" y="1283053"/>
            <a:ext cx="1324850" cy="2865528"/>
            <a:chOff x="6748197" y="1709678"/>
            <a:chExt cx="1766466" cy="3820704"/>
          </a:xfrm>
        </p:grpSpPr>
        <p:sp>
          <p:nvSpPr>
            <p:cNvPr id="19" name="文本框 18"/>
            <p:cNvSpPr txBox="1"/>
            <p:nvPr/>
          </p:nvSpPr>
          <p:spPr>
            <a:xfrm>
              <a:off x="7940147" y="1709678"/>
              <a:ext cx="574516" cy="23117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6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748197" y="1709678"/>
              <a:ext cx="892552" cy="38207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3" y="2632484"/>
            <a:ext cx="3252455" cy="24780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13421" y="1839576"/>
            <a:ext cx="677108" cy="1045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rgbClr val="C00000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6664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</a:rPr>
              <a:t>标</a:t>
            </a:r>
          </a:p>
        </p:txBody>
      </p:sp>
      <p:sp>
        <p:nvSpPr>
          <p:cNvPr id="4" name="矩形 3"/>
          <p:cNvSpPr/>
          <p:nvPr/>
        </p:nvSpPr>
        <p:spPr>
          <a:xfrm>
            <a:off x="3161842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</a:rPr>
              <a:t>题</a:t>
            </a:r>
          </a:p>
        </p:txBody>
      </p:sp>
      <p:sp>
        <p:nvSpPr>
          <p:cNvPr id="6" name="矩形 5"/>
          <p:cNvSpPr/>
          <p:nvPr/>
        </p:nvSpPr>
        <p:spPr>
          <a:xfrm>
            <a:off x="4767021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</a:rPr>
              <a:t>文</a:t>
            </a:r>
          </a:p>
        </p:txBody>
      </p:sp>
      <p:sp>
        <p:nvSpPr>
          <p:cNvPr id="7" name="矩形 6"/>
          <p:cNvSpPr/>
          <p:nvPr/>
        </p:nvSpPr>
        <p:spPr>
          <a:xfrm>
            <a:off x="6372200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</a:rPr>
              <a:t>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112808" y="1995125"/>
            <a:ext cx="1062474" cy="2779711"/>
            <a:chOff x="9032796" y="1709678"/>
            <a:chExt cx="1416632" cy="3706281"/>
          </a:xfrm>
        </p:grpSpPr>
        <p:sp>
          <p:nvSpPr>
            <p:cNvPr id="9" name="文本框 8"/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82731" y="1995125"/>
            <a:ext cx="1117101" cy="2779711"/>
            <a:chOff x="7025195" y="1709678"/>
            <a:chExt cx="1489468" cy="3706281"/>
          </a:xfrm>
        </p:grpSpPr>
        <p:sp>
          <p:nvSpPr>
            <p:cNvPr id="13" name="文本框 12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83727" y="1995125"/>
            <a:ext cx="1062474" cy="2779711"/>
            <a:chOff x="9032796" y="1709678"/>
            <a:chExt cx="1416632" cy="3706281"/>
          </a:xfrm>
        </p:grpSpPr>
        <p:sp>
          <p:nvSpPr>
            <p:cNvPr id="17" name="文本框 16"/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28688" y="1995125"/>
            <a:ext cx="1062474" cy="2779711"/>
            <a:chOff x="9032796" y="1709678"/>
            <a:chExt cx="1416632" cy="3706281"/>
          </a:xfrm>
        </p:grpSpPr>
        <p:sp>
          <p:nvSpPr>
            <p:cNvPr id="21" name="文本框 20"/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5616" y="592324"/>
            <a:ext cx="3132349" cy="2808312"/>
            <a:chOff x="1115616" y="592324"/>
            <a:chExt cx="3132349" cy="2808312"/>
          </a:xfrm>
        </p:grpSpPr>
        <p:sp>
          <p:nvSpPr>
            <p:cNvPr id="6" name="菱形 5"/>
            <p:cNvSpPr/>
            <p:nvPr/>
          </p:nvSpPr>
          <p:spPr>
            <a:xfrm>
              <a:off x="1295636" y="592324"/>
              <a:ext cx="2808312" cy="2808312"/>
            </a:xfrm>
            <a:prstGeom prst="diamond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" t="18894" r="8428" b="54514"/>
            <a:stretch>
              <a:fillRect/>
            </a:stretch>
          </p:blipFill>
          <p:spPr>
            <a:xfrm>
              <a:off x="1115616" y="1312404"/>
              <a:ext cx="3132349" cy="136815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040052" y="592324"/>
            <a:ext cx="3132349" cy="2808312"/>
            <a:chOff x="5040052" y="592324"/>
            <a:chExt cx="3132349" cy="2808312"/>
          </a:xfrm>
        </p:grpSpPr>
        <p:sp>
          <p:nvSpPr>
            <p:cNvPr id="8" name="菱形 7"/>
            <p:cNvSpPr/>
            <p:nvPr/>
          </p:nvSpPr>
          <p:spPr>
            <a:xfrm>
              <a:off x="5202070" y="592324"/>
              <a:ext cx="2808312" cy="2808312"/>
            </a:xfrm>
            <a:prstGeom prst="diamond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" t="18894" r="8428" b="54514"/>
            <a:stretch>
              <a:fillRect/>
            </a:stretch>
          </p:blipFill>
          <p:spPr>
            <a:xfrm>
              <a:off x="5040052" y="1312404"/>
              <a:ext cx="3132349" cy="136815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424810" y="3489052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/>
              <a:t>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9652" y="3513498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89050" y="3517270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/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03892" y="3541716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32675"/>
          <a:stretch>
            <a:fillRect/>
          </a:stretch>
        </p:blipFill>
        <p:spPr>
          <a:xfrm>
            <a:off x="3887924" y="-271772"/>
            <a:ext cx="1476164" cy="457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西汉前期，以黄老之学为尊，直至汉武帝罢黜百家，独儒术，儒学开始成为多年来封建主义的主导思想。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贰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236678" y="2476090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solidFill>
                  <a:srgbClr val="C00000"/>
                </a:solidFill>
              </a:rPr>
              <a:t>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0852" y="2500536"/>
            <a:ext cx="1661993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68046" y="2497422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solidFill>
                  <a:srgbClr val="C00000"/>
                </a:solidFill>
              </a:rPr>
              <a:t>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52220" y="2521868"/>
            <a:ext cx="1661993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0443" y="1353942"/>
            <a:ext cx="3249814" cy="3251086"/>
            <a:chOff x="2840742" y="988368"/>
            <a:chExt cx="3615245" cy="3616660"/>
          </a:xfrm>
        </p:grpSpPr>
        <p:sp>
          <p:nvSpPr>
            <p:cNvPr id="7" name="椭圆 6"/>
            <p:cNvSpPr/>
            <p:nvPr/>
          </p:nvSpPr>
          <p:spPr>
            <a:xfrm>
              <a:off x="3027438" y="1137521"/>
              <a:ext cx="3238864" cy="3276364"/>
            </a:xfrm>
            <a:prstGeom prst="ellipse">
              <a:avLst/>
            </a:prstGeom>
            <a:blipFill>
              <a:blip r:embed="rId3"/>
              <a:stretch>
                <a:fillRect r="-13476"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742" y="988368"/>
              <a:ext cx="3615245" cy="36166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1679</Words>
  <Application>Microsoft Office PowerPoint</Application>
  <PresentationFormat>自定义</PresentationFormat>
  <Paragraphs>271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Raleway</vt:lpstr>
      <vt:lpstr>等线</vt:lpstr>
      <vt:lpstr>方正黄草简体</vt:lpstr>
      <vt:lpstr>方正隶变_GBK</vt:lpstr>
      <vt:lpstr>方正隶二繁体</vt:lpstr>
      <vt:lpstr>方正清刻本悦宋简体</vt:lpstr>
      <vt:lpstr>方正宋刻本秀楷简体</vt:lpstr>
      <vt:lpstr>汉仪全唐诗简</vt:lpstr>
      <vt:lpstr>华文行楷</vt:lpstr>
      <vt:lpstr>华文细黑</vt:lpstr>
      <vt:lpstr>隶书</vt:lpstr>
      <vt:lpstr>微软雅黑</vt:lpstr>
      <vt:lpstr>造字工房俊雅（非商用）常规体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71</cp:revision>
  <dcterms:created xsi:type="dcterms:W3CDTF">2017-07-21T07:14:00Z</dcterms:created>
  <dcterms:modified xsi:type="dcterms:W3CDTF">2021-01-06T03:50:24Z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