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5" r:id="rId3"/>
    <p:sldId id="276" r:id="rId4"/>
    <p:sldId id="257" r:id="rId5"/>
    <p:sldId id="258" r:id="rId6"/>
    <p:sldId id="259" r:id="rId7"/>
    <p:sldId id="260" r:id="rId8"/>
    <p:sldId id="262" r:id="rId9"/>
    <p:sldId id="277" r:id="rId10"/>
    <p:sldId id="263" r:id="rId11"/>
    <p:sldId id="266" r:id="rId12"/>
    <p:sldId id="264" r:id="rId13"/>
    <p:sldId id="267" r:id="rId14"/>
    <p:sldId id="265" r:id="rId15"/>
    <p:sldId id="270" r:id="rId16"/>
    <p:sldId id="278" r:id="rId17"/>
    <p:sldId id="268" r:id="rId18"/>
    <p:sldId id="271" r:id="rId19"/>
    <p:sldId id="269" r:id="rId20"/>
    <p:sldId id="261" r:id="rId21"/>
    <p:sldId id="272" r:id="rId22"/>
    <p:sldId id="279" r:id="rId23"/>
    <p:sldId id="273" r:id="rId24"/>
    <p:sldId id="274" r:id="rId25"/>
    <p:sldId id="280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1E1F"/>
    <a:srgbClr val="DF8A17"/>
    <a:srgbClr val="F4D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59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DF8A17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F1-4EC9-9549-5BDF3445C0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9984512"/>
        <c:axId val="1019980592"/>
      </c:areaChart>
      <c:areaChart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C31E1F">
                <a:alpha val="80000"/>
              </a:srgbClr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F1-4EC9-9549-5BDF3445C0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6445248"/>
        <c:axId val="1019978912"/>
      </c:areaChart>
      <c:catAx>
        <c:axId val="10199845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19980592"/>
        <c:crosses val="autoZero"/>
        <c:auto val="1"/>
        <c:lblAlgn val="ctr"/>
        <c:lblOffset val="100"/>
        <c:noMultiLvlLbl val="0"/>
      </c:catAx>
      <c:valAx>
        <c:axId val="10199805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019984512"/>
        <c:crosses val="autoZero"/>
        <c:crossBetween val="midCat"/>
      </c:valAx>
      <c:catAx>
        <c:axId val="10664452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19978912"/>
        <c:crosses val="autoZero"/>
        <c:auto val="1"/>
        <c:lblAlgn val="ctr"/>
        <c:lblOffset val="100"/>
        <c:noMultiLvlLbl val="0"/>
      </c:catAx>
      <c:valAx>
        <c:axId val="101997891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066445248"/>
        <c:crosses val="max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  <a:cs typeface="+mn-cs"/>
            </a:defRPr>
          </a:pPr>
          <a:endParaRPr lang="zh-CN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tx1">
              <a:lumMod val="65000"/>
              <a:lumOff val="35000"/>
            </a:schemeClr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C31E1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600" b="0" i="0" u="none" strike="noStrike" kern="1200" baseline="0">
                    <a:solidFill>
                      <a:srgbClr val="C31E1F"/>
                    </a:solidFill>
                    <a:latin typeface="方正清刻本悦宋简体" panose="02000000000000000000" pitchFamily="2" charset="-122"/>
                    <a:ea typeface="方正清刻本悦宋简体" panose="02000000000000000000" pitchFamily="2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8A-43F8-BE1E-74EB5EEAFB7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DF8A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600" b="0" i="0" u="none" strike="noStrike" kern="1200" baseline="0">
                    <a:solidFill>
                      <a:srgbClr val="DF8A17"/>
                    </a:solidFill>
                    <a:latin typeface="方正清刻本悦宋简体" panose="02000000000000000000" pitchFamily="2" charset="-122"/>
                    <a:ea typeface="方正清刻本悦宋简体" panose="02000000000000000000" pitchFamily="2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8A-43F8-BE1E-74EB5EEAFB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90"/>
        <c:axId val="1559079536"/>
        <c:axId val="1559080656"/>
      </c:barChart>
      <c:catAx>
        <c:axId val="155907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065" b="0" i="0" u="none" strike="noStrike" kern="1200" cap="all" spc="120" normalizeH="0" baseline="0">
                <a:solidFill>
                  <a:schemeClr val="bg2">
                    <a:lumMod val="2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+mn-cs"/>
              </a:defRPr>
            </a:pPr>
            <a:endParaRPr lang="zh-CN"/>
          </a:p>
        </c:txPr>
        <c:crossAx val="1559080656"/>
        <c:crosses val="autoZero"/>
        <c:auto val="1"/>
        <c:lblAlgn val="ctr"/>
        <c:lblOffset val="100"/>
        <c:noMultiLvlLbl val="0"/>
      </c:catAx>
      <c:valAx>
        <c:axId val="15590806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590795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>
          <a:solidFill>
            <a:schemeClr val="bg2">
              <a:lumMod val="50000"/>
            </a:schemeClr>
          </a:solidFill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5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5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5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3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5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29E6-4351-4867-AE18-D28721D8696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4D24-14E0-47E0-9B20-C2939B56F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29E6-4351-4867-AE18-D28721D8696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4D24-14E0-47E0-9B20-C2939B56F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29E6-4351-4867-AE18-D28721D8696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4D24-14E0-47E0-9B20-C2939B56F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29E6-4351-4867-AE18-D28721D8696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4D24-14E0-47E0-9B20-C2939B56F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29E6-4351-4867-AE18-D28721D8696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4D24-14E0-47E0-9B20-C2939B56F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29E6-4351-4867-AE18-D28721D8696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4D24-14E0-47E0-9B20-C2939B56F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29E6-4351-4867-AE18-D28721D8696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4D24-14E0-47E0-9B20-C2939B56F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29E6-4351-4867-AE18-D28721D8696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4D24-14E0-47E0-9B20-C2939B56F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29E6-4351-4867-AE18-D28721D8696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4D24-14E0-47E0-9B20-C2939B56F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29E6-4351-4867-AE18-D28721D8696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4D24-14E0-47E0-9B20-C2939B56F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29E6-4351-4867-AE18-D28721D8696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4D24-14E0-47E0-9B20-C2939B56F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C29E6-4351-4867-AE18-D28721D8696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A4D24-14E0-47E0-9B20-C2939B56F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emf"/><Relationship Id="rId5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6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7" name="组合 676"/>
          <p:cNvGrpSpPr/>
          <p:nvPr/>
        </p:nvGrpSpPr>
        <p:grpSpPr>
          <a:xfrm>
            <a:off x="-83315" y="236722"/>
            <a:ext cx="4048826" cy="3537050"/>
            <a:chOff x="-18001" y="206125"/>
            <a:chExt cx="4132801" cy="3610411"/>
          </a:xfrm>
        </p:grpSpPr>
        <p:pic>
          <p:nvPicPr>
            <p:cNvPr id="670" name="图片 669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59341" y="1390262"/>
              <a:ext cx="2378116" cy="2426274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-18001" y="206125"/>
              <a:ext cx="4132801" cy="1970305"/>
            </a:xfrm>
            <a:prstGeom prst="rect">
              <a:avLst/>
            </a:prstGeom>
          </p:spPr>
        </p:pic>
      </p:grpSp>
      <p:pic>
        <p:nvPicPr>
          <p:cNvPr id="669" name="图片 668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1066325" y="3694922"/>
            <a:ext cx="7217054" cy="3163076"/>
          </a:xfrm>
          <a:prstGeom prst="rect">
            <a:avLst/>
          </a:prstGeom>
        </p:spPr>
      </p:pic>
      <p:sp>
        <p:nvSpPr>
          <p:cNvPr id="671" name="文本框 670"/>
          <p:cNvSpPr txBox="1"/>
          <p:nvPr/>
        </p:nvSpPr>
        <p:spPr>
          <a:xfrm>
            <a:off x="9719771" y="1034060"/>
            <a:ext cx="1015663" cy="45066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54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春节喜庆模板</a:t>
            </a:r>
          </a:p>
        </p:txBody>
      </p:sp>
      <p:cxnSp>
        <p:nvCxnSpPr>
          <p:cNvPr id="673" name="直接连接符 672"/>
          <p:cNvCxnSpPr/>
          <p:nvPr/>
        </p:nvCxnSpPr>
        <p:spPr>
          <a:xfrm>
            <a:off x="9719771" y="1112668"/>
            <a:ext cx="0" cy="4349480"/>
          </a:xfrm>
          <a:prstGeom prst="line">
            <a:avLst/>
          </a:prstGeom>
          <a:ln w="19050">
            <a:solidFill>
              <a:srgbClr val="C31E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4" name="直接连接符 673"/>
          <p:cNvCxnSpPr/>
          <p:nvPr/>
        </p:nvCxnSpPr>
        <p:spPr>
          <a:xfrm>
            <a:off x="10765928" y="1112668"/>
            <a:ext cx="0" cy="4349480"/>
          </a:xfrm>
          <a:prstGeom prst="line">
            <a:avLst/>
          </a:prstGeom>
          <a:ln w="19050">
            <a:solidFill>
              <a:srgbClr val="C31E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5" name="文本框 674"/>
          <p:cNvSpPr txBox="1"/>
          <p:nvPr/>
        </p:nvSpPr>
        <p:spPr>
          <a:xfrm>
            <a:off x="9101921" y="1112668"/>
            <a:ext cx="507831" cy="43494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Fresh business general template Applicable to enterprise introduction, summary report,  sales marketing, chart </a:t>
            </a:r>
            <a:r>
              <a:rPr lang="en-US" altLang="zh-CN" sz="10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dataa</a:t>
            </a:r>
            <a:endParaRPr lang="zh-CN" altLang="en-US" sz="1050" dirty="0">
              <a:solidFill>
                <a:schemeClr val="tx1">
                  <a:lumMod val="65000"/>
                  <a:lumOff val="35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676" name="文本框 675"/>
          <p:cNvSpPr txBox="1"/>
          <p:nvPr/>
        </p:nvSpPr>
        <p:spPr>
          <a:xfrm>
            <a:off x="8616024" y="1112668"/>
            <a:ext cx="430887" cy="212257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汇报人：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xiazaii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96292" y="1952366"/>
            <a:ext cx="4600050" cy="3066700"/>
          </a:xfrm>
          <a:prstGeom prst="rect">
            <a:avLst/>
          </a:prstGeom>
        </p:spPr>
      </p:pic>
      <p:sp>
        <p:nvSpPr>
          <p:cNvPr id="11" name="TextBox 76"/>
          <p:cNvSpPr txBox="1"/>
          <p:nvPr/>
        </p:nvSpPr>
        <p:spPr>
          <a:xfrm>
            <a:off x="4977745" y="178887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请在此处添加标题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166149" y="500073"/>
            <a:ext cx="1859703" cy="310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此处添加您的副标题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5983309" y="809068"/>
            <a:ext cx="225382" cy="0"/>
          </a:xfrm>
          <a:prstGeom prst="line">
            <a:avLst/>
          </a:prstGeom>
          <a:ln w="28575" cap="rnd">
            <a:solidFill>
              <a:srgbClr val="C31E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11568222" y="6065658"/>
            <a:ext cx="822466" cy="792341"/>
          </a:xfrm>
          <a:prstGeom prst="rect">
            <a:avLst/>
          </a:prstGeom>
        </p:spPr>
      </p:pic>
      <p:pic>
        <p:nvPicPr>
          <p:cNvPr id="1963" name="图片 196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498941" flipH="1">
            <a:off x="532659" y="-208044"/>
            <a:ext cx="500032" cy="481717"/>
          </a:xfrm>
          <a:prstGeom prst="rect">
            <a:avLst/>
          </a:prstGeom>
        </p:spPr>
      </p:pic>
      <p:pic>
        <p:nvPicPr>
          <p:cNvPr id="1964" name="图片 1963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21296342" flipH="1">
            <a:off x="24415" y="43311"/>
            <a:ext cx="602216" cy="580158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1129561" y="1837387"/>
            <a:ext cx="4933513" cy="4300812"/>
            <a:chOff x="3552668" y="726551"/>
            <a:chExt cx="5148000" cy="4487791"/>
          </a:xfrm>
        </p:grpSpPr>
        <p:sp>
          <p:nvSpPr>
            <p:cNvPr id="14" name="椭圆 13"/>
            <p:cNvSpPr/>
            <p:nvPr/>
          </p:nvSpPr>
          <p:spPr>
            <a:xfrm>
              <a:off x="3726648" y="4871204"/>
              <a:ext cx="4800040" cy="343138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alpha val="60000"/>
                    <a:lumMod val="85000"/>
                    <a:lumOff val="15000"/>
                  </a:schemeClr>
                </a:gs>
                <a:gs pos="100000">
                  <a:srgbClr val="0D0D0D">
                    <a:alpha val="0"/>
                    <a:lumMod val="85000"/>
                    <a:lumOff val="15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8474A"/>
                </a:solidFill>
              </a:endParaRPr>
            </a:p>
          </p:txBody>
        </p:sp>
        <p:sp>
          <p:nvSpPr>
            <p:cNvPr id="15" name="任意多边形 14"/>
            <p:cNvSpPr/>
            <p:nvPr/>
          </p:nvSpPr>
          <p:spPr>
            <a:xfrm>
              <a:off x="3552668" y="726551"/>
              <a:ext cx="5148000" cy="3132000"/>
            </a:xfrm>
            <a:custGeom>
              <a:avLst/>
              <a:gdLst>
                <a:gd name="connsiteX0" fmla="*/ 216000 w 5148000"/>
                <a:gd name="connsiteY0" fmla="*/ 216000 h 3132000"/>
                <a:gd name="connsiteX1" fmla="*/ 216000 w 5148000"/>
                <a:gd name="connsiteY1" fmla="*/ 2916000 h 3132000"/>
                <a:gd name="connsiteX2" fmla="*/ 4932000 w 5148000"/>
                <a:gd name="connsiteY2" fmla="*/ 2916000 h 3132000"/>
                <a:gd name="connsiteX3" fmla="*/ 4932000 w 5148000"/>
                <a:gd name="connsiteY3" fmla="*/ 216000 h 3132000"/>
                <a:gd name="connsiteX4" fmla="*/ 181341 w 5148000"/>
                <a:gd name="connsiteY4" fmla="*/ 0 h 3132000"/>
                <a:gd name="connsiteX5" fmla="*/ 4966659 w 5148000"/>
                <a:gd name="connsiteY5" fmla="*/ 0 h 3132000"/>
                <a:gd name="connsiteX6" fmla="*/ 5148000 w 5148000"/>
                <a:gd name="connsiteY6" fmla="*/ 181341 h 3132000"/>
                <a:gd name="connsiteX7" fmla="*/ 5148000 w 5148000"/>
                <a:gd name="connsiteY7" fmla="*/ 3132000 h 3132000"/>
                <a:gd name="connsiteX8" fmla="*/ 0 w 5148000"/>
                <a:gd name="connsiteY8" fmla="*/ 3132000 h 3132000"/>
                <a:gd name="connsiteX9" fmla="*/ 0 w 5148000"/>
                <a:gd name="connsiteY9" fmla="*/ 181341 h 3132000"/>
                <a:gd name="connsiteX10" fmla="*/ 181341 w 5148000"/>
                <a:gd name="connsiteY10" fmla="*/ 0 h 313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48000" h="3132000">
                  <a:moveTo>
                    <a:pt x="216000" y="216000"/>
                  </a:moveTo>
                  <a:lnTo>
                    <a:pt x="216000" y="2916000"/>
                  </a:lnTo>
                  <a:lnTo>
                    <a:pt x="4932000" y="2916000"/>
                  </a:lnTo>
                  <a:lnTo>
                    <a:pt x="4932000" y="216000"/>
                  </a:lnTo>
                  <a:close/>
                  <a:moveTo>
                    <a:pt x="181341" y="0"/>
                  </a:moveTo>
                  <a:lnTo>
                    <a:pt x="4966659" y="0"/>
                  </a:lnTo>
                  <a:cubicBezTo>
                    <a:pt x="5066811" y="0"/>
                    <a:pt x="5148000" y="81189"/>
                    <a:pt x="5148000" y="181341"/>
                  </a:cubicBezTo>
                  <a:lnTo>
                    <a:pt x="5148000" y="3132000"/>
                  </a:lnTo>
                  <a:lnTo>
                    <a:pt x="0" y="3132000"/>
                  </a:lnTo>
                  <a:lnTo>
                    <a:pt x="0" y="181341"/>
                  </a:lnTo>
                  <a:cubicBezTo>
                    <a:pt x="0" y="81189"/>
                    <a:pt x="81189" y="0"/>
                    <a:pt x="181341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8474A"/>
                </a:solidFill>
              </a:endParaRPr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3552669" y="3858551"/>
              <a:ext cx="5147999" cy="509665"/>
            </a:xfrm>
            <a:custGeom>
              <a:avLst/>
              <a:gdLst>
                <a:gd name="connsiteX0" fmla="*/ 0 w 5148000"/>
                <a:gd name="connsiteY0" fmla="*/ 0 h 509665"/>
                <a:gd name="connsiteX1" fmla="*/ 5148000 w 5148000"/>
                <a:gd name="connsiteY1" fmla="*/ 0 h 509665"/>
                <a:gd name="connsiteX2" fmla="*/ 5148000 w 5148000"/>
                <a:gd name="connsiteY2" fmla="*/ 328324 h 509665"/>
                <a:gd name="connsiteX3" fmla="*/ 4966659 w 5148000"/>
                <a:gd name="connsiteY3" fmla="*/ 509665 h 509665"/>
                <a:gd name="connsiteX4" fmla="*/ 181341 w 5148000"/>
                <a:gd name="connsiteY4" fmla="*/ 509665 h 509665"/>
                <a:gd name="connsiteX5" fmla="*/ 0 w 5148000"/>
                <a:gd name="connsiteY5" fmla="*/ 328324 h 509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48000" h="509665">
                  <a:moveTo>
                    <a:pt x="0" y="0"/>
                  </a:moveTo>
                  <a:lnTo>
                    <a:pt x="5148000" y="0"/>
                  </a:lnTo>
                  <a:lnTo>
                    <a:pt x="5148000" y="328324"/>
                  </a:lnTo>
                  <a:cubicBezTo>
                    <a:pt x="5148000" y="428476"/>
                    <a:pt x="5066811" y="509665"/>
                    <a:pt x="4966659" y="509665"/>
                  </a:cubicBezTo>
                  <a:lnTo>
                    <a:pt x="181341" y="509665"/>
                  </a:lnTo>
                  <a:cubicBezTo>
                    <a:pt x="81189" y="509665"/>
                    <a:pt x="0" y="428476"/>
                    <a:pt x="0" y="328324"/>
                  </a:cubicBezTo>
                  <a:close/>
                </a:path>
              </a:pathLst>
            </a:custGeom>
            <a:gradFill>
              <a:gsLst>
                <a:gs pos="0">
                  <a:srgbClr val="929398"/>
                </a:gs>
                <a:gs pos="100000">
                  <a:srgbClr val="D0D2D4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8474A"/>
                </a:solidFill>
              </a:endParaRPr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5126730" y="4368216"/>
              <a:ext cx="1999876" cy="674557"/>
            </a:xfrm>
            <a:custGeom>
              <a:avLst/>
              <a:gdLst>
                <a:gd name="connsiteX0" fmla="*/ 485189 w 2612038"/>
                <a:gd name="connsiteY0" fmla="*/ 0 h 1054155"/>
                <a:gd name="connsiteX1" fmla="*/ 2126847 w 2612038"/>
                <a:gd name="connsiteY1" fmla="*/ 0 h 1054155"/>
                <a:gd name="connsiteX2" fmla="*/ 2346146 w 2612038"/>
                <a:gd name="connsiteY2" fmla="*/ 776937 h 1054155"/>
                <a:gd name="connsiteX3" fmla="*/ 2612036 w 2612038"/>
                <a:gd name="connsiteY3" fmla="*/ 974364 h 1054155"/>
                <a:gd name="connsiteX4" fmla="*/ 2564864 w 2612038"/>
                <a:gd name="connsiteY4" fmla="*/ 974364 h 1054155"/>
                <a:gd name="connsiteX5" fmla="*/ 2585504 w 2612038"/>
                <a:gd name="connsiteY5" fmla="*/ 977608 h 1054155"/>
                <a:gd name="connsiteX6" fmla="*/ 2612038 w 2612038"/>
                <a:gd name="connsiteY6" fmla="*/ 990447 h 1054155"/>
                <a:gd name="connsiteX7" fmla="*/ 1306019 w 2612038"/>
                <a:gd name="connsiteY7" fmla="*/ 1054155 h 1054155"/>
                <a:gd name="connsiteX8" fmla="*/ 0 w 2612038"/>
                <a:gd name="connsiteY8" fmla="*/ 990447 h 1054155"/>
                <a:gd name="connsiteX9" fmla="*/ 26534 w 2612038"/>
                <a:gd name="connsiteY9" fmla="*/ 977608 h 1054155"/>
                <a:gd name="connsiteX10" fmla="*/ 47175 w 2612038"/>
                <a:gd name="connsiteY10" fmla="*/ 974364 h 1054155"/>
                <a:gd name="connsiteX11" fmla="*/ 0 w 2612038"/>
                <a:gd name="connsiteY11" fmla="*/ 974364 h 1054155"/>
                <a:gd name="connsiteX12" fmla="*/ 265890 w 2612038"/>
                <a:gd name="connsiteY12" fmla="*/ 776937 h 1054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12038" h="1054155">
                  <a:moveTo>
                    <a:pt x="485189" y="0"/>
                  </a:moveTo>
                  <a:lnTo>
                    <a:pt x="2126847" y="0"/>
                  </a:lnTo>
                  <a:lnTo>
                    <a:pt x="2346146" y="776937"/>
                  </a:lnTo>
                  <a:lnTo>
                    <a:pt x="2612036" y="974364"/>
                  </a:lnTo>
                  <a:lnTo>
                    <a:pt x="2564864" y="974364"/>
                  </a:lnTo>
                  <a:lnTo>
                    <a:pt x="2585504" y="977608"/>
                  </a:lnTo>
                  <a:cubicBezTo>
                    <a:pt x="2602902" y="981755"/>
                    <a:pt x="2612038" y="986049"/>
                    <a:pt x="2612038" y="990447"/>
                  </a:cubicBezTo>
                  <a:cubicBezTo>
                    <a:pt x="2612038" y="1025632"/>
                    <a:pt x="2027313" y="1054155"/>
                    <a:pt x="1306019" y="1054155"/>
                  </a:cubicBezTo>
                  <a:cubicBezTo>
                    <a:pt x="584725" y="1054155"/>
                    <a:pt x="0" y="1025632"/>
                    <a:pt x="0" y="990447"/>
                  </a:cubicBezTo>
                  <a:cubicBezTo>
                    <a:pt x="0" y="986049"/>
                    <a:pt x="9136" y="981755"/>
                    <a:pt x="26534" y="977608"/>
                  </a:cubicBezTo>
                  <a:lnTo>
                    <a:pt x="47175" y="974364"/>
                  </a:lnTo>
                  <a:lnTo>
                    <a:pt x="0" y="974364"/>
                  </a:lnTo>
                  <a:lnTo>
                    <a:pt x="265890" y="776937"/>
                  </a:lnTo>
                  <a:close/>
                </a:path>
              </a:pathLst>
            </a:custGeom>
            <a:gradFill>
              <a:gsLst>
                <a:gs pos="31000">
                  <a:srgbClr val="F2F2F2"/>
                </a:gs>
                <a:gs pos="13000">
                  <a:srgbClr val="929398"/>
                </a:gs>
                <a:gs pos="67000">
                  <a:srgbClr val="CCCCCE"/>
                </a:gs>
                <a:gs pos="100000">
                  <a:srgbClr val="929398"/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8474A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5126730" y="5006773"/>
              <a:ext cx="1999876" cy="36000"/>
            </a:xfrm>
            <a:prstGeom prst="rect">
              <a:avLst/>
            </a:prstGeom>
            <a:gradFill>
              <a:gsLst>
                <a:gs pos="0">
                  <a:srgbClr val="262626"/>
                </a:gs>
                <a:gs pos="50000">
                  <a:srgbClr val="404040"/>
                </a:gs>
                <a:gs pos="100000">
                  <a:srgbClr val="262626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8474A"/>
                </a:solidFill>
              </a:endParaRPr>
            </a:p>
          </p:txBody>
        </p:sp>
        <p:sp>
          <p:nvSpPr>
            <p:cNvPr id="19" name="任意多边形 18"/>
            <p:cNvSpPr/>
            <p:nvPr/>
          </p:nvSpPr>
          <p:spPr>
            <a:xfrm>
              <a:off x="6424414" y="726551"/>
              <a:ext cx="2276254" cy="3132000"/>
            </a:xfrm>
            <a:custGeom>
              <a:avLst/>
              <a:gdLst>
                <a:gd name="connsiteX0" fmla="*/ 0 w 2276254"/>
                <a:gd name="connsiteY0" fmla="*/ 0 h 3132000"/>
                <a:gd name="connsiteX1" fmla="*/ 777237 w 2276254"/>
                <a:gd name="connsiteY1" fmla="*/ 0 h 3132000"/>
                <a:gd name="connsiteX2" fmla="*/ 1768840 w 2276254"/>
                <a:gd name="connsiteY2" fmla="*/ 0 h 3132000"/>
                <a:gd name="connsiteX3" fmla="*/ 2054039 w 2276254"/>
                <a:gd name="connsiteY3" fmla="*/ 0 h 3132000"/>
                <a:gd name="connsiteX4" fmla="*/ 2276254 w 2276254"/>
                <a:gd name="connsiteY4" fmla="*/ 222215 h 3132000"/>
                <a:gd name="connsiteX5" fmla="*/ 2276254 w 2276254"/>
                <a:gd name="connsiteY5" fmla="*/ 2909785 h 3132000"/>
                <a:gd name="connsiteX6" fmla="*/ 2054039 w 2276254"/>
                <a:gd name="connsiteY6" fmla="*/ 3132000 h 3132000"/>
                <a:gd name="connsiteX7" fmla="*/ 1326630 w 2276254"/>
                <a:gd name="connsiteY7" fmla="*/ 3132000 h 3132000"/>
                <a:gd name="connsiteX8" fmla="*/ 777237 w 2276254"/>
                <a:gd name="connsiteY8" fmla="*/ 3132000 h 3132000"/>
                <a:gd name="connsiteX9" fmla="*/ 442210 w 2276254"/>
                <a:gd name="connsiteY9" fmla="*/ 3132000 h 313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76254" h="3132000">
                  <a:moveTo>
                    <a:pt x="0" y="0"/>
                  </a:moveTo>
                  <a:lnTo>
                    <a:pt x="777237" y="0"/>
                  </a:lnTo>
                  <a:lnTo>
                    <a:pt x="1768840" y="0"/>
                  </a:lnTo>
                  <a:lnTo>
                    <a:pt x="2054039" y="0"/>
                  </a:lnTo>
                  <a:cubicBezTo>
                    <a:pt x="2176765" y="0"/>
                    <a:pt x="2276254" y="99489"/>
                    <a:pt x="2276254" y="222215"/>
                  </a:cubicBezTo>
                  <a:lnTo>
                    <a:pt x="2276254" y="2909785"/>
                  </a:lnTo>
                  <a:cubicBezTo>
                    <a:pt x="2276254" y="3032511"/>
                    <a:pt x="2176765" y="3132000"/>
                    <a:pt x="2054039" y="3132000"/>
                  </a:cubicBezTo>
                  <a:lnTo>
                    <a:pt x="1326630" y="3132000"/>
                  </a:lnTo>
                  <a:lnTo>
                    <a:pt x="777237" y="3132000"/>
                  </a:lnTo>
                  <a:lnTo>
                    <a:pt x="442210" y="313200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60000"/>
                  </a:srgbClr>
                </a:gs>
                <a:gs pos="67000">
                  <a:srgbClr val="FFFFFF">
                    <a:alpha val="0"/>
                  </a:srgbClr>
                </a:gs>
              </a:gsLst>
              <a:lin ang="4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8474A"/>
                </a:solidFill>
              </a:endParaRPr>
            </a:p>
          </p:txBody>
        </p:sp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6003655" y="3959266"/>
              <a:ext cx="246025" cy="299843"/>
            </a:xfrm>
            <a:prstGeom prst="rect">
              <a:avLst/>
            </a:prstGeom>
          </p:spPr>
        </p:pic>
      </p:grpSp>
      <p:sp>
        <p:nvSpPr>
          <p:cNvPr id="21" name="椭圆 20"/>
          <p:cNvSpPr/>
          <p:nvPr/>
        </p:nvSpPr>
        <p:spPr>
          <a:xfrm>
            <a:off x="7025852" y="4489364"/>
            <a:ext cx="673097" cy="673097"/>
          </a:xfrm>
          <a:prstGeom prst="ellipse">
            <a:avLst/>
          </a:prstGeom>
          <a:solidFill>
            <a:srgbClr val="C31E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20%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7025852" y="3314696"/>
            <a:ext cx="673097" cy="673097"/>
          </a:xfrm>
          <a:prstGeom prst="ellipse">
            <a:avLst/>
          </a:prstGeom>
          <a:solidFill>
            <a:srgbClr val="FD8A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20%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7025852" y="2139398"/>
            <a:ext cx="673097" cy="673097"/>
          </a:xfrm>
          <a:prstGeom prst="ellipse">
            <a:avLst/>
          </a:prstGeom>
          <a:solidFill>
            <a:srgbClr val="C31E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30%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76"/>
          <p:cNvSpPr txBox="1"/>
          <p:nvPr/>
        </p:nvSpPr>
        <p:spPr>
          <a:xfrm>
            <a:off x="7698949" y="2070657"/>
            <a:ext cx="147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26" name="TextBox 76"/>
          <p:cNvSpPr txBox="1"/>
          <p:nvPr/>
        </p:nvSpPr>
        <p:spPr>
          <a:xfrm>
            <a:off x="7698949" y="3250357"/>
            <a:ext cx="147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28" name="TextBox 76"/>
          <p:cNvSpPr txBox="1"/>
          <p:nvPr/>
        </p:nvSpPr>
        <p:spPr>
          <a:xfrm>
            <a:off x="7698949" y="4428409"/>
            <a:ext cx="147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76"/>
          <p:cNvSpPr txBox="1"/>
          <p:nvPr/>
        </p:nvSpPr>
        <p:spPr>
          <a:xfrm>
            <a:off x="4977745" y="178887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请在此处添加标题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166149" y="500073"/>
            <a:ext cx="1859703" cy="310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此处添加您的副标题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5983309" y="809068"/>
            <a:ext cx="225382" cy="0"/>
          </a:xfrm>
          <a:prstGeom prst="line">
            <a:avLst/>
          </a:prstGeom>
          <a:ln w="28575" cap="rnd">
            <a:solidFill>
              <a:srgbClr val="C31E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11568222" y="6065658"/>
            <a:ext cx="822466" cy="792341"/>
          </a:xfrm>
          <a:prstGeom prst="rect">
            <a:avLst/>
          </a:prstGeom>
        </p:spPr>
      </p:pic>
      <p:pic>
        <p:nvPicPr>
          <p:cNvPr id="1963" name="图片 196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498941" flipH="1">
            <a:off x="532659" y="-208044"/>
            <a:ext cx="500032" cy="481717"/>
          </a:xfrm>
          <a:prstGeom prst="rect">
            <a:avLst/>
          </a:prstGeom>
        </p:spPr>
      </p:pic>
      <p:pic>
        <p:nvPicPr>
          <p:cNvPr id="1964" name="图片 196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1296342" flipH="1">
            <a:off x="24415" y="43311"/>
            <a:ext cx="602216" cy="580158"/>
          </a:xfrm>
          <a:prstGeom prst="rect">
            <a:avLst/>
          </a:prstGeom>
        </p:spPr>
      </p:pic>
      <p:sp>
        <p:nvSpPr>
          <p:cNvPr id="8" name="Freeform 7"/>
          <p:cNvSpPr/>
          <p:nvPr/>
        </p:nvSpPr>
        <p:spPr bwMode="auto">
          <a:xfrm rot="16200000">
            <a:off x="5641574" y="2813571"/>
            <a:ext cx="1138016" cy="1486068"/>
          </a:xfrm>
          <a:custGeom>
            <a:avLst/>
            <a:gdLst>
              <a:gd name="T0" fmla="*/ 0 w 309"/>
              <a:gd name="T1" fmla="*/ 402 h 403"/>
              <a:gd name="T2" fmla="*/ 35 w 309"/>
              <a:gd name="T3" fmla="*/ 344 h 403"/>
              <a:gd name="T4" fmla="*/ 167 w 309"/>
              <a:gd name="T5" fmla="*/ 36 h 403"/>
              <a:gd name="T6" fmla="*/ 196 w 309"/>
              <a:gd name="T7" fmla="*/ 4 h 403"/>
              <a:gd name="T8" fmla="*/ 226 w 309"/>
              <a:gd name="T9" fmla="*/ 38 h 403"/>
              <a:gd name="T10" fmla="*/ 305 w 309"/>
              <a:gd name="T11" fmla="*/ 227 h 403"/>
              <a:gd name="T12" fmla="*/ 305 w 309"/>
              <a:gd name="T13" fmla="*/ 261 h 403"/>
              <a:gd name="T14" fmla="*/ 261 w 309"/>
              <a:gd name="T15" fmla="*/ 359 h 403"/>
              <a:gd name="T16" fmla="*/ 194 w 309"/>
              <a:gd name="T17" fmla="*/ 402 h 403"/>
              <a:gd name="T18" fmla="*/ 0 w 309"/>
              <a:gd name="T19" fmla="*/ 402 h 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09" h="403">
                <a:moveTo>
                  <a:pt x="0" y="402"/>
                </a:moveTo>
                <a:cubicBezTo>
                  <a:pt x="12" y="382"/>
                  <a:pt x="26" y="364"/>
                  <a:pt x="35" y="344"/>
                </a:cubicBezTo>
                <a:cubicBezTo>
                  <a:pt x="80" y="242"/>
                  <a:pt x="123" y="139"/>
                  <a:pt x="167" y="36"/>
                </a:cubicBezTo>
                <a:cubicBezTo>
                  <a:pt x="173" y="22"/>
                  <a:pt x="178" y="0"/>
                  <a:pt x="196" y="4"/>
                </a:cubicBezTo>
                <a:cubicBezTo>
                  <a:pt x="208" y="6"/>
                  <a:pt x="220" y="24"/>
                  <a:pt x="226" y="38"/>
                </a:cubicBezTo>
                <a:cubicBezTo>
                  <a:pt x="254" y="100"/>
                  <a:pt x="280" y="163"/>
                  <a:pt x="305" y="227"/>
                </a:cubicBezTo>
                <a:cubicBezTo>
                  <a:pt x="309" y="237"/>
                  <a:pt x="309" y="251"/>
                  <a:pt x="305" y="261"/>
                </a:cubicBezTo>
                <a:cubicBezTo>
                  <a:pt x="292" y="294"/>
                  <a:pt x="276" y="326"/>
                  <a:pt x="261" y="359"/>
                </a:cubicBezTo>
                <a:cubicBezTo>
                  <a:pt x="248" y="388"/>
                  <a:pt x="227" y="403"/>
                  <a:pt x="194" y="402"/>
                </a:cubicBezTo>
                <a:cubicBezTo>
                  <a:pt x="128" y="401"/>
                  <a:pt x="62" y="402"/>
                  <a:pt x="0" y="402"/>
                </a:cubicBezTo>
                <a:close/>
              </a:path>
            </a:pathLst>
          </a:custGeom>
          <a:solidFill>
            <a:srgbClr val="DF8A1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9" name="组合 8"/>
          <p:cNvGrpSpPr>
            <a:grpSpLocks noChangeAspect="1"/>
          </p:cNvGrpSpPr>
          <p:nvPr/>
        </p:nvGrpSpPr>
        <p:grpSpPr>
          <a:xfrm>
            <a:off x="6235792" y="3280549"/>
            <a:ext cx="236350" cy="211798"/>
            <a:chOff x="7384500" y="4999605"/>
            <a:chExt cx="576302" cy="516437"/>
          </a:xfrm>
          <a:solidFill>
            <a:srgbClr val="F2F2F2"/>
          </a:solidFill>
        </p:grpSpPr>
        <p:sp>
          <p:nvSpPr>
            <p:cNvPr id="10" name="Freeform 387"/>
            <p:cNvSpPr/>
            <p:nvPr/>
          </p:nvSpPr>
          <p:spPr bwMode="auto">
            <a:xfrm>
              <a:off x="7691044" y="5267200"/>
              <a:ext cx="269758" cy="248842"/>
            </a:xfrm>
            <a:custGeom>
              <a:avLst/>
              <a:gdLst>
                <a:gd name="T0" fmla="*/ 139 w 158"/>
                <a:gd name="T1" fmla="*/ 74 h 146"/>
                <a:gd name="T2" fmla="*/ 46 w 158"/>
                <a:gd name="T3" fmla="*/ 0 h 146"/>
                <a:gd name="T4" fmla="*/ 28 w 158"/>
                <a:gd name="T5" fmla="*/ 33 h 146"/>
                <a:gd name="T6" fmla="*/ 0 w 158"/>
                <a:gd name="T7" fmla="*/ 58 h 146"/>
                <a:gd name="T8" fmla="*/ 91 w 158"/>
                <a:gd name="T9" fmla="*/ 131 h 146"/>
                <a:gd name="T10" fmla="*/ 138 w 158"/>
                <a:gd name="T11" fmla="*/ 121 h 146"/>
                <a:gd name="T12" fmla="*/ 139 w 158"/>
                <a:gd name="T13" fmla="*/ 7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146">
                  <a:moveTo>
                    <a:pt x="139" y="74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2" y="11"/>
                    <a:pt x="36" y="22"/>
                    <a:pt x="28" y="33"/>
                  </a:cubicBezTo>
                  <a:cubicBezTo>
                    <a:pt x="19" y="43"/>
                    <a:pt x="10" y="51"/>
                    <a:pt x="0" y="58"/>
                  </a:cubicBezTo>
                  <a:cubicBezTo>
                    <a:pt x="91" y="131"/>
                    <a:pt x="91" y="131"/>
                    <a:pt x="91" y="131"/>
                  </a:cubicBezTo>
                  <a:cubicBezTo>
                    <a:pt x="91" y="131"/>
                    <a:pt x="117" y="146"/>
                    <a:pt x="138" y="121"/>
                  </a:cubicBezTo>
                  <a:cubicBezTo>
                    <a:pt x="158" y="95"/>
                    <a:pt x="139" y="74"/>
                    <a:pt x="139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" name="Freeform 388"/>
            <p:cNvSpPr/>
            <p:nvPr/>
          </p:nvSpPr>
          <p:spPr bwMode="auto">
            <a:xfrm>
              <a:off x="7384500" y="4999605"/>
              <a:ext cx="386606" cy="385163"/>
            </a:xfrm>
            <a:custGeom>
              <a:avLst/>
              <a:gdLst>
                <a:gd name="T0" fmla="*/ 195 w 227"/>
                <a:gd name="T1" fmla="*/ 180 h 226"/>
                <a:gd name="T2" fmla="*/ 213 w 227"/>
                <a:gd name="T3" fmla="*/ 146 h 226"/>
                <a:gd name="T4" fmla="*/ 179 w 227"/>
                <a:gd name="T5" fmla="*/ 30 h 226"/>
                <a:gd name="T6" fmla="*/ 65 w 227"/>
                <a:gd name="T7" fmla="*/ 18 h 226"/>
                <a:gd name="T8" fmla="*/ 119 w 227"/>
                <a:gd name="T9" fmla="*/ 61 h 226"/>
                <a:gd name="T10" fmla="*/ 112 w 227"/>
                <a:gd name="T11" fmla="*/ 113 h 226"/>
                <a:gd name="T12" fmla="*/ 62 w 227"/>
                <a:gd name="T13" fmla="*/ 135 h 226"/>
                <a:gd name="T14" fmla="*/ 8 w 227"/>
                <a:gd name="T15" fmla="*/ 91 h 226"/>
                <a:gd name="T16" fmla="*/ 46 w 227"/>
                <a:gd name="T17" fmla="*/ 196 h 226"/>
                <a:gd name="T18" fmla="*/ 166 w 227"/>
                <a:gd name="T19" fmla="*/ 204 h 226"/>
                <a:gd name="T20" fmla="*/ 195 w 227"/>
                <a:gd name="T21" fmla="*/ 18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7" h="226">
                  <a:moveTo>
                    <a:pt x="195" y="180"/>
                  </a:moveTo>
                  <a:cubicBezTo>
                    <a:pt x="203" y="169"/>
                    <a:pt x="209" y="158"/>
                    <a:pt x="213" y="146"/>
                  </a:cubicBezTo>
                  <a:cubicBezTo>
                    <a:pt x="227" y="105"/>
                    <a:pt x="214" y="58"/>
                    <a:pt x="179" y="30"/>
                  </a:cubicBezTo>
                  <a:cubicBezTo>
                    <a:pt x="145" y="3"/>
                    <a:pt x="101" y="0"/>
                    <a:pt x="65" y="18"/>
                  </a:cubicBezTo>
                  <a:cubicBezTo>
                    <a:pt x="119" y="61"/>
                    <a:pt x="119" y="61"/>
                    <a:pt x="119" y="61"/>
                  </a:cubicBezTo>
                  <a:cubicBezTo>
                    <a:pt x="112" y="113"/>
                    <a:pt x="112" y="113"/>
                    <a:pt x="112" y="113"/>
                  </a:cubicBezTo>
                  <a:cubicBezTo>
                    <a:pt x="62" y="135"/>
                    <a:pt x="62" y="135"/>
                    <a:pt x="62" y="135"/>
                  </a:cubicBezTo>
                  <a:cubicBezTo>
                    <a:pt x="8" y="91"/>
                    <a:pt x="8" y="91"/>
                    <a:pt x="8" y="91"/>
                  </a:cubicBezTo>
                  <a:cubicBezTo>
                    <a:pt x="0" y="129"/>
                    <a:pt x="13" y="170"/>
                    <a:pt x="46" y="196"/>
                  </a:cubicBezTo>
                  <a:cubicBezTo>
                    <a:pt x="81" y="225"/>
                    <a:pt x="129" y="226"/>
                    <a:pt x="166" y="204"/>
                  </a:cubicBezTo>
                  <a:cubicBezTo>
                    <a:pt x="177" y="198"/>
                    <a:pt x="187" y="190"/>
                    <a:pt x="195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5" name="Freeform 5"/>
          <p:cNvSpPr/>
          <p:nvPr/>
        </p:nvSpPr>
        <p:spPr bwMode="auto">
          <a:xfrm rot="16200000">
            <a:off x="5304275" y="1660889"/>
            <a:ext cx="1605347" cy="1693335"/>
          </a:xfrm>
          <a:custGeom>
            <a:avLst/>
            <a:gdLst>
              <a:gd name="T0" fmla="*/ 436 w 436"/>
              <a:gd name="T1" fmla="*/ 458 h 459"/>
              <a:gd name="T2" fmla="*/ 305 w 436"/>
              <a:gd name="T3" fmla="*/ 458 h 459"/>
              <a:gd name="T4" fmla="*/ 225 w 436"/>
              <a:gd name="T5" fmla="*/ 458 h 459"/>
              <a:gd name="T6" fmla="*/ 195 w 436"/>
              <a:gd name="T7" fmla="*/ 439 h 459"/>
              <a:gd name="T8" fmla="*/ 37 w 436"/>
              <a:gd name="T9" fmla="*/ 66 h 459"/>
              <a:gd name="T10" fmla="*/ 0 w 436"/>
              <a:gd name="T11" fmla="*/ 2 h 459"/>
              <a:gd name="T12" fmla="*/ 63 w 436"/>
              <a:gd name="T13" fmla="*/ 2 h 459"/>
              <a:gd name="T14" fmla="*/ 191 w 436"/>
              <a:gd name="T15" fmla="*/ 2 h 459"/>
              <a:gd name="T16" fmla="*/ 261 w 436"/>
              <a:gd name="T17" fmla="*/ 48 h 459"/>
              <a:gd name="T18" fmla="*/ 306 w 436"/>
              <a:gd name="T19" fmla="*/ 151 h 459"/>
              <a:gd name="T20" fmla="*/ 428 w 436"/>
              <a:gd name="T21" fmla="*/ 435 h 459"/>
              <a:gd name="T22" fmla="*/ 436 w 436"/>
              <a:gd name="T23" fmla="*/ 458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36" h="459">
                <a:moveTo>
                  <a:pt x="436" y="458"/>
                </a:moveTo>
                <a:cubicBezTo>
                  <a:pt x="390" y="458"/>
                  <a:pt x="347" y="458"/>
                  <a:pt x="305" y="458"/>
                </a:cubicBezTo>
                <a:cubicBezTo>
                  <a:pt x="278" y="458"/>
                  <a:pt x="251" y="457"/>
                  <a:pt x="225" y="458"/>
                </a:cubicBezTo>
                <a:cubicBezTo>
                  <a:pt x="209" y="459"/>
                  <a:pt x="201" y="454"/>
                  <a:pt x="195" y="439"/>
                </a:cubicBezTo>
                <a:cubicBezTo>
                  <a:pt x="143" y="314"/>
                  <a:pt x="91" y="190"/>
                  <a:pt x="37" y="66"/>
                </a:cubicBezTo>
                <a:cubicBezTo>
                  <a:pt x="28" y="43"/>
                  <a:pt x="13" y="23"/>
                  <a:pt x="0" y="2"/>
                </a:cubicBezTo>
                <a:cubicBezTo>
                  <a:pt x="18" y="2"/>
                  <a:pt x="41" y="2"/>
                  <a:pt x="63" y="2"/>
                </a:cubicBezTo>
                <a:cubicBezTo>
                  <a:pt x="105" y="2"/>
                  <a:pt x="148" y="4"/>
                  <a:pt x="191" y="2"/>
                </a:cubicBezTo>
                <a:cubicBezTo>
                  <a:pt x="227" y="0"/>
                  <a:pt x="248" y="17"/>
                  <a:pt x="261" y="48"/>
                </a:cubicBezTo>
                <a:cubicBezTo>
                  <a:pt x="276" y="82"/>
                  <a:pt x="291" y="117"/>
                  <a:pt x="306" y="151"/>
                </a:cubicBezTo>
                <a:cubicBezTo>
                  <a:pt x="346" y="246"/>
                  <a:pt x="387" y="340"/>
                  <a:pt x="428" y="435"/>
                </a:cubicBezTo>
                <a:cubicBezTo>
                  <a:pt x="430" y="441"/>
                  <a:pt x="432" y="447"/>
                  <a:pt x="436" y="458"/>
                </a:cubicBezTo>
                <a:close/>
              </a:path>
            </a:pathLst>
          </a:custGeom>
          <a:solidFill>
            <a:srgbClr val="C31E1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069810" y="2339503"/>
            <a:ext cx="193903" cy="236350"/>
            <a:chOff x="6069810" y="2547847"/>
            <a:chExt cx="193903" cy="236350"/>
          </a:xfrm>
          <a:solidFill>
            <a:srgbClr val="F2F2F2"/>
          </a:solidFill>
        </p:grpSpPr>
        <p:sp>
          <p:nvSpPr>
            <p:cNvPr id="17" name="Freeform 34"/>
            <p:cNvSpPr>
              <a:spLocks noEditPoints="1"/>
            </p:cNvSpPr>
            <p:nvPr/>
          </p:nvSpPr>
          <p:spPr bwMode="auto">
            <a:xfrm>
              <a:off x="6069810" y="2547847"/>
              <a:ext cx="193903" cy="236350"/>
            </a:xfrm>
            <a:custGeom>
              <a:avLst/>
              <a:gdLst>
                <a:gd name="T0" fmla="*/ 16 w 667"/>
                <a:gd name="T1" fmla="*/ 176 h 813"/>
                <a:gd name="T2" fmla="*/ 175 w 667"/>
                <a:gd name="T3" fmla="*/ 16 h 813"/>
                <a:gd name="T4" fmla="*/ 214 w 667"/>
                <a:gd name="T5" fmla="*/ 0 h 813"/>
                <a:gd name="T6" fmla="*/ 613 w 667"/>
                <a:gd name="T7" fmla="*/ 0 h 813"/>
                <a:gd name="T8" fmla="*/ 667 w 667"/>
                <a:gd name="T9" fmla="*/ 54 h 813"/>
                <a:gd name="T10" fmla="*/ 667 w 667"/>
                <a:gd name="T11" fmla="*/ 759 h 813"/>
                <a:gd name="T12" fmla="*/ 613 w 667"/>
                <a:gd name="T13" fmla="*/ 813 h 813"/>
                <a:gd name="T14" fmla="*/ 54 w 667"/>
                <a:gd name="T15" fmla="*/ 813 h 813"/>
                <a:gd name="T16" fmla="*/ 0 w 667"/>
                <a:gd name="T17" fmla="*/ 759 h 813"/>
                <a:gd name="T18" fmla="*/ 0 w 667"/>
                <a:gd name="T19" fmla="*/ 214 h 813"/>
                <a:gd name="T20" fmla="*/ 16 w 667"/>
                <a:gd name="T21" fmla="*/ 176 h 813"/>
                <a:gd name="T22" fmla="*/ 194 w 667"/>
                <a:gd name="T23" fmla="*/ 229 h 813"/>
                <a:gd name="T24" fmla="*/ 57 w 667"/>
                <a:gd name="T25" fmla="*/ 229 h 813"/>
                <a:gd name="T26" fmla="*/ 57 w 667"/>
                <a:gd name="T27" fmla="*/ 756 h 813"/>
                <a:gd name="T28" fmla="*/ 610 w 667"/>
                <a:gd name="T29" fmla="*/ 756 h 813"/>
                <a:gd name="T30" fmla="*/ 610 w 667"/>
                <a:gd name="T31" fmla="*/ 57 h 813"/>
                <a:gd name="T32" fmla="*/ 238 w 667"/>
                <a:gd name="T33" fmla="*/ 57 h 813"/>
                <a:gd name="T34" fmla="*/ 238 w 667"/>
                <a:gd name="T35" fmla="*/ 185 h 813"/>
                <a:gd name="T36" fmla="*/ 194 w 667"/>
                <a:gd name="T37" fmla="*/ 229 h 813"/>
                <a:gd name="T38" fmla="*/ 82 w 667"/>
                <a:gd name="T39" fmla="*/ 191 h 813"/>
                <a:gd name="T40" fmla="*/ 194 w 667"/>
                <a:gd name="T41" fmla="*/ 191 h 813"/>
                <a:gd name="T42" fmla="*/ 200 w 667"/>
                <a:gd name="T43" fmla="*/ 185 h 813"/>
                <a:gd name="T44" fmla="*/ 200 w 667"/>
                <a:gd name="T45" fmla="*/ 72 h 813"/>
                <a:gd name="T46" fmla="*/ 82 w 667"/>
                <a:gd name="T47" fmla="*/ 191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67" h="813">
                  <a:moveTo>
                    <a:pt x="16" y="176"/>
                  </a:moveTo>
                  <a:cubicBezTo>
                    <a:pt x="175" y="16"/>
                    <a:pt x="175" y="16"/>
                    <a:pt x="175" y="16"/>
                  </a:cubicBezTo>
                  <a:cubicBezTo>
                    <a:pt x="186" y="6"/>
                    <a:pt x="199" y="0"/>
                    <a:pt x="214" y="0"/>
                  </a:cubicBezTo>
                  <a:cubicBezTo>
                    <a:pt x="613" y="0"/>
                    <a:pt x="613" y="0"/>
                    <a:pt x="613" y="0"/>
                  </a:cubicBezTo>
                  <a:cubicBezTo>
                    <a:pt x="643" y="0"/>
                    <a:pt x="667" y="24"/>
                    <a:pt x="667" y="54"/>
                  </a:cubicBezTo>
                  <a:cubicBezTo>
                    <a:pt x="667" y="759"/>
                    <a:pt x="667" y="759"/>
                    <a:pt x="667" y="759"/>
                  </a:cubicBezTo>
                  <a:cubicBezTo>
                    <a:pt x="667" y="789"/>
                    <a:pt x="643" y="813"/>
                    <a:pt x="613" y="813"/>
                  </a:cubicBezTo>
                  <a:cubicBezTo>
                    <a:pt x="54" y="813"/>
                    <a:pt x="54" y="813"/>
                    <a:pt x="54" y="813"/>
                  </a:cubicBezTo>
                  <a:cubicBezTo>
                    <a:pt x="24" y="813"/>
                    <a:pt x="0" y="789"/>
                    <a:pt x="0" y="759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200"/>
                    <a:pt x="5" y="186"/>
                    <a:pt x="16" y="176"/>
                  </a:cubicBezTo>
                  <a:close/>
                  <a:moveTo>
                    <a:pt x="194" y="229"/>
                  </a:moveTo>
                  <a:cubicBezTo>
                    <a:pt x="57" y="229"/>
                    <a:pt x="57" y="229"/>
                    <a:pt x="57" y="229"/>
                  </a:cubicBezTo>
                  <a:cubicBezTo>
                    <a:pt x="57" y="756"/>
                    <a:pt x="57" y="756"/>
                    <a:pt x="57" y="756"/>
                  </a:cubicBezTo>
                  <a:cubicBezTo>
                    <a:pt x="610" y="756"/>
                    <a:pt x="610" y="756"/>
                    <a:pt x="610" y="756"/>
                  </a:cubicBezTo>
                  <a:cubicBezTo>
                    <a:pt x="610" y="57"/>
                    <a:pt x="610" y="57"/>
                    <a:pt x="610" y="57"/>
                  </a:cubicBezTo>
                  <a:cubicBezTo>
                    <a:pt x="238" y="57"/>
                    <a:pt x="238" y="57"/>
                    <a:pt x="238" y="57"/>
                  </a:cubicBezTo>
                  <a:cubicBezTo>
                    <a:pt x="238" y="185"/>
                    <a:pt x="238" y="185"/>
                    <a:pt x="238" y="185"/>
                  </a:cubicBezTo>
                  <a:cubicBezTo>
                    <a:pt x="238" y="210"/>
                    <a:pt x="218" y="229"/>
                    <a:pt x="194" y="229"/>
                  </a:cubicBezTo>
                  <a:close/>
                  <a:moveTo>
                    <a:pt x="82" y="191"/>
                  </a:moveTo>
                  <a:cubicBezTo>
                    <a:pt x="194" y="191"/>
                    <a:pt x="194" y="191"/>
                    <a:pt x="194" y="191"/>
                  </a:cubicBezTo>
                  <a:cubicBezTo>
                    <a:pt x="197" y="191"/>
                    <a:pt x="200" y="188"/>
                    <a:pt x="200" y="185"/>
                  </a:cubicBezTo>
                  <a:cubicBezTo>
                    <a:pt x="200" y="72"/>
                    <a:pt x="200" y="72"/>
                    <a:pt x="200" y="72"/>
                  </a:cubicBezTo>
                  <a:cubicBezTo>
                    <a:pt x="82" y="191"/>
                    <a:pt x="82" y="191"/>
                    <a:pt x="82" y="1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8" name="Freeform 35"/>
            <p:cNvSpPr>
              <a:spLocks noEditPoints="1"/>
            </p:cNvSpPr>
            <p:nvPr/>
          </p:nvSpPr>
          <p:spPr bwMode="auto">
            <a:xfrm>
              <a:off x="6097370" y="2601367"/>
              <a:ext cx="138783" cy="145919"/>
            </a:xfrm>
            <a:custGeom>
              <a:avLst/>
              <a:gdLst>
                <a:gd name="T0" fmla="*/ 170 w 477"/>
                <a:gd name="T1" fmla="*/ 429 h 502"/>
                <a:gd name="T2" fmla="*/ 86 w 477"/>
                <a:gd name="T3" fmla="*/ 502 h 502"/>
                <a:gd name="T4" fmla="*/ 0 w 477"/>
                <a:gd name="T5" fmla="*/ 416 h 502"/>
                <a:gd name="T6" fmla="*/ 72 w 477"/>
                <a:gd name="T7" fmla="*/ 330 h 502"/>
                <a:gd name="T8" fmla="*/ 63 w 477"/>
                <a:gd name="T9" fmla="*/ 258 h 502"/>
                <a:gd name="T10" fmla="*/ 144 w 477"/>
                <a:gd name="T11" fmla="*/ 143 h 502"/>
                <a:gd name="T12" fmla="*/ 254 w 477"/>
                <a:gd name="T13" fmla="*/ 20 h 502"/>
                <a:gd name="T14" fmla="*/ 458 w 477"/>
                <a:gd name="T15" fmla="*/ 0 h 502"/>
                <a:gd name="T16" fmla="*/ 477 w 477"/>
                <a:gd name="T17" fmla="*/ 153 h 502"/>
                <a:gd name="T18" fmla="*/ 398 w 477"/>
                <a:gd name="T19" fmla="*/ 172 h 502"/>
                <a:gd name="T20" fmla="*/ 438 w 477"/>
                <a:gd name="T21" fmla="*/ 223 h 502"/>
                <a:gd name="T22" fmla="*/ 404 w 477"/>
                <a:gd name="T23" fmla="*/ 245 h 502"/>
                <a:gd name="T24" fmla="*/ 452 w 477"/>
                <a:gd name="T25" fmla="*/ 355 h 502"/>
                <a:gd name="T26" fmla="*/ 452 w 477"/>
                <a:gd name="T27" fmla="*/ 477 h 502"/>
                <a:gd name="T28" fmla="*/ 330 w 477"/>
                <a:gd name="T29" fmla="*/ 477 h 502"/>
                <a:gd name="T30" fmla="*/ 256 w 477"/>
                <a:gd name="T31" fmla="*/ 464 h 502"/>
                <a:gd name="T32" fmla="*/ 235 w 477"/>
                <a:gd name="T33" fmla="*/ 429 h 502"/>
                <a:gd name="T34" fmla="*/ 162 w 477"/>
                <a:gd name="T35" fmla="*/ 160 h 502"/>
                <a:gd name="T36" fmla="*/ 135 w 477"/>
                <a:gd name="T37" fmla="*/ 275 h 502"/>
                <a:gd name="T38" fmla="*/ 101 w 477"/>
                <a:gd name="T39" fmla="*/ 331 h 502"/>
                <a:gd name="T40" fmla="*/ 171 w 477"/>
                <a:gd name="T41" fmla="*/ 404 h 502"/>
                <a:gd name="T42" fmla="*/ 235 w 477"/>
                <a:gd name="T43" fmla="*/ 378 h 502"/>
                <a:gd name="T44" fmla="*/ 306 w 477"/>
                <a:gd name="T45" fmla="*/ 408 h 502"/>
                <a:gd name="T46" fmla="*/ 378 w 477"/>
                <a:gd name="T47" fmla="*/ 330 h 502"/>
                <a:gd name="T48" fmla="*/ 353 w 477"/>
                <a:gd name="T49" fmla="*/ 245 h 502"/>
                <a:gd name="T50" fmla="*/ 382 w 477"/>
                <a:gd name="T51" fmla="*/ 174 h 502"/>
                <a:gd name="T52" fmla="*/ 273 w 477"/>
                <a:gd name="T53" fmla="*/ 172 h 502"/>
                <a:gd name="T54" fmla="*/ 254 w 477"/>
                <a:gd name="T55" fmla="*/ 101 h 502"/>
                <a:gd name="T56" fmla="*/ 292 w 477"/>
                <a:gd name="T57" fmla="*/ 38 h 502"/>
                <a:gd name="T58" fmla="*/ 439 w 477"/>
                <a:gd name="T59" fmla="*/ 134 h 502"/>
                <a:gd name="T60" fmla="*/ 425 w 477"/>
                <a:gd name="T61" fmla="*/ 382 h 502"/>
                <a:gd name="T62" fmla="*/ 357 w 477"/>
                <a:gd name="T63" fmla="*/ 382 h 502"/>
                <a:gd name="T64" fmla="*/ 357 w 477"/>
                <a:gd name="T65" fmla="*/ 450 h 502"/>
                <a:gd name="T66" fmla="*/ 425 w 477"/>
                <a:gd name="T67" fmla="*/ 450 h 502"/>
                <a:gd name="T68" fmla="*/ 425 w 477"/>
                <a:gd name="T69" fmla="*/ 382 h 502"/>
                <a:gd name="T70" fmla="*/ 86 w 477"/>
                <a:gd name="T71" fmla="*/ 367 h 502"/>
                <a:gd name="T72" fmla="*/ 38 w 477"/>
                <a:gd name="T73" fmla="*/ 416 h 502"/>
                <a:gd name="T74" fmla="*/ 86 w 477"/>
                <a:gd name="T75" fmla="*/ 464 h 502"/>
                <a:gd name="T76" fmla="*/ 134 w 477"/>
                <a:gd name="T77" fmla="*/ 416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77" h="502">
                  <a:moveTo>
                    <a:pt x="235" y="429"/>
                  </a:moveTo>
                  <a:cubicBezTo>
                    <a:pt x="170" y="429"/>
                    <a:pt x="170" y="429"/>
                    <a:pt x="170" y="429"/>
                  </a:cubicBezTo>
                  <a:cubicBezTo>
                    <a:pt x="168" y="448"/>
                    <a:pt x="159" y="464"/>
                    <a:pt x="146" y="477"/>
                  </a:cubicBezTo>
                  <a:cubicBezTo>
                    <a:pt x="131" y="493"/>
                    <a:pt x="109" y="502"/>
                    <a:pt x="86" y="502"/>
                  </a:cubicBezTo>
                  <a:cubicBezTo>
                    <a:pt x="62" y="502"/>
                    <a:pt x="41" y="493"/>
                    <a:pt x="25" y="477"/>
                  </a:cubicBezTo>
                  <a:cubicBezTo>
                    <a:pt x="10" y="461"/>
                    <a:pt x="0" y="440"/>
                    <a:pt x="0" y="416"/>
                  </a:cubicBezTo>
                  <a:cubicBezTo>
                    <a:pt x="0" y="392"/>
                    <a:pt x="10" y="370"/>
                    <a:pt x="25" y="355"/>
                  </a:cubicBezTo>
                  <a:cubicBezTo>
                    <a:pt x="38" y="342"/>
                    <a:pt x="54" y="333"/>
                    <a:pt x="72" y="330"/>
                  </a:cubicBezTo>
                  <a:cubicBezTo>
                    <a:pt x="48" y="277"/>
                    <a:pt x="48" y="277"/>
                    <a:pt x="48" y="277"/>
                  </a:cubicBezTo>
                  <a:cubicBezTo>
                    <a:pt x="43" y="269"/>
                    <a:pt x="48" y="255"/>
                    <a:pt x="63" y="258"/>
                  </a:cubicBezTo>
                  <a:cubicBezTo>
                    <a:pt x="84" y="263"/>
                    <a:pt x="84" y="263"/>
                    <a:pt x="84" y="263"/>
                  </a:cubicBezTo>
                  <a:cubicBezTo>
                    <a:pt x="94" y="216"/>
                    <a:pt x="115" y="175"/>
                    <a:pt x="144" y="143"/>
                  </a:cubicBezTo>
                  <a:cubicBezTo>
                    <a:pt x="174" y="108"/>
                    <a:pt x="212" y="84"/>
                    <a:pt x="254" y="75"/>
                  </a:cubicBezTo>
                  <a:cubicBezTo>
                    <a:pt x="254" y="20"/>
                    <a:pt x="254" y="20"/>
                    <a:pt x="254" y="20"/>
                  </a:cubicBezTo>
                  <a:cubicBezTo>
                    <a:pt x="254" y="9"/>
                    <a:pt x="264" y="0"/>
                    <a:pt x="275" y="0"/>
                  </a:cubicBezTo>
                  <a:cubicBezTo>
                    <a:pt x="458" y="0"/>
                    <a:pt x="458" y="0"/>
                    <a:pt x="458" y="0"/>
                  </a:cubicBezTo>
                  <a:cubicBezTo>
                    <a:pt x="468" y="0"/>
                    <a:pt x="477" y="9"/>
                    <a:pt x="477" y="19"/>
                  </a:cubicBezTo>
                  <a:cubicBezTo>
                    <a:pt x="477" y="153"/>
                    <a:pt x="477" y="153"/>
                    <a:pt x="477" y="153"/>
                  </a:cubicBezTo>
                  <a:cubicBezTo>
                    <a:pt x="477" y="163"/>
                    <a:pt x="468" y="172"/>
                    <a:pt x="458" y="172"/>
                  </a:cubicBezTo>
                  <a:cubicBezTo>
                    <a:pt x="398" y="172"/>
                    <a:pt x="398" y="172"/>
                    <a:pt x="398" y="172"/>
                  </a:cubicBezTo>
                  <a:cubicBezTo>
                    <a:pt x="398" y="172"/>
                    <a:pt x="399" y="173"/>
                    <a:pt x="399" y="174"/>
                  </a:cubicBezTo>
                  <a:cubicBezTo>
                    <a:pt x="438" y="223"/>
                    <a:pt x="438" y="223"/>
                    <a:pt x="438" y="223"/>
                  </a:cubicBezTo>
                  <a:cubicBezTo>
                    <a:pt x="444" y="229"/>
                    <a:pt x="443" y="245"/>
                    <a:pt x="428" y="245"/>
                  </a:cubicBezTo>
                  <a:cubicBezTo>
                    <a:pt x="404" y="245"/>
                    <a:pt x="404" y="245"/>
                    <a:pt x="404" y="245"/>
                  </a:cubicBezTo>
                  <a:cubicBezTo>
                    <a:pt x="404" y="330"/>
                    <a:pt x="404" y="330"/>
                    <a:pt x="404" y="330"/>
                  </a:cubicBezTo>
                  <a:cubicBezTo>
                    <a:pt x="422" y="333"/>
                    <a:pt x="439" y="342"/>
                    <a:pt x="452" y="355"/>
                  </a:cubicBezTo>
                  <a:cubicBezTo>
                    <a:pt x="467" y="370"/>
                    <a:pt x="477" y="392"/>
                    <a:pt x="477" y="416"/>
                  </a:cubicBezTo>
                  <a:cubicBezTo>
                    <a:pt x="477" y="440"/>
                    <a:pt x="467" y="461"/>
                    <a:pt x="452" y="477"/>
                  </a:cubicBezTo>
                  <a:cubicBezTo>
                    <a:pt x="436" y="493"/>
                    <a:pt x="415" y="502"/>
                    <a:pt x="391" y="502"/>
                  </a:cubicBezTo>
                  <a:cubicBezTo>
                    <a:pt x="367" y="502"/>
                    <a:pt x="346" y="493"/>
                    <a:pt x="330" y="477"/>
                  </a:cubicBezTo>
                  <a:cubicBezTo>
                    <a:pt x="317" y="463"/>
                    <a:pt x="308" y="445"/>
                    <a:pt x="306" y="425"/>
                  </a:cubicBezTo>
                  <a:cubicBezTo>
                    <a:pt x="256" y="464"/>
                    <a:pt x="256" y="464"/>
                    <a:pt x="256" y="464"/>
                  </a:cubicBezTo>
                  <a:cubicBezTo>
                    <a:pt x="249" y="470"/>
                    <a:pt x="235" y="469"/>
                    <a:pt x="235" y="453"/>
                  </a:cubicBezTo>
                  <a:cubicBezTo>
                    <a:pt x="235" y="429"/>
                    <a:pt x="235" y="429"/>
                    <a:pt x="235" y="429"/>
                  </a:cubicBezTo>
                  <a:close/>
                  <a:moveTo>
                    <a:pt x="254" y="101"/>
                  </a:moveTo>
                  <a:cubicBezTo>
                    <a:pt x="219" y="110"/>
                    <a:pt x="188" y="131"/>
                    <a:pt x="162" y="160"/>
                  </a:cubicBezTo>
                  <a:cubicBezTo>
                    <a:pt x="137" y="189"/>
                    <a:pt x="118" y="226"/>
                    <a:pt x="109" y="269"/>
                  </a:cubicBezTo>
                  <a:cubicBezTo>
                    <a:pt x="135" y="275"/>
                    <a:pt x="135" y="275"/>
                    <a:pt x="135" y="275"/>
                  </a:cubicBezTo>
                  <a:cubicBezTo>
                    <a:pt x="148" y="278"/>
                    <a:pt x="147" y="292"/>
                    <a:pt x="140" y="298"/>
                  </a:cubicBezTo>
                  <a:cubicBezTo>
                    <a:pt x="101" y="331"/>
                    <a:pt x="101" y="331"/>
                    <a:pt x="101" y="331"/>
                  </a:cubicBezTo>
                  <a:cubicBezTo>
                    <a:pt x="118" y="334"/>
                    <a:pt x="134" y="342"/>
                    <a:pt x="146" y="355"/>
                  </a:cubicBezTo>
                  <a:cubicBezTo>
                    <a:pt x="159" y="368"/>
                    <a:pt x="168" y="385"/>
                    <a:pt x="171" y="404"/>
                  </a:cubicBezTo>
                  <a:cubicBezTo>
                    <a:pt x="235" y="404"/>
                    <a:pt x="235" y="404"/>
                    <a:pt x="235" y="404"/>
                  </a:cubicBezTo>
                  <a:cubicBezTo>
                    <a:pt x="235" y="378"/>
                    <a:pt x="235" y="378"/>
                    <a:pt x="235" y="378"/>
                  </a:cubicBezTo>
                  <a:cubicBezTo>
                    <a:pt x="235" y="365"/>
                    <a:pt x="248" y="363"/>
                    <a:pt x="256" y="369"/>
                  </a:cubicBezTo>
                  <a:cubicBezTo>
                    <a:pt x="306" y="408"/>
                    <a:pt x="306" y="408"/>
                    <a:pt x="306" y="408"/>
                  </a:cubicBezTo>
                  <a:cubicBezTo>
                    <a:pt x="308" y="387"/>
                    <a:pt x="317" y="368"/>
                    <a:pt x="330" y="355"/>
                  </a:cubicBezTo>
                  <a:cubicBezTo>
                    <a:pt x="343" y="342"/>
                    <a:pt x="360" y="333"/>
                    <a:pt x="378" y="330"/>
                  </a:cubicBezTo>
                  <a:cubicBezTo>
                    <a:pt x="378" y="245"/>
                    <a:pt x="378" y="245"/>
                    <a:pt x="378" y="245"/>
                  </a:cubicBezTo>
                  <a:cubicBezTo>
                    <a:pt x="353" y="245"/>
                    <a:pt x="353" y="245"/>
                    <a:pt x="353" y="245"/>
                  </a:cubicBezTo>
                  <a:cubicBezTo>
                    <a:pt x="340" y="245"/>
                    <a:pt x="338" y="230"/>
                    <a:pt x="344" y="223"/>
                  </a:cubicBezTo>
                  <a:cubicBezTo>
                    <a:pt x="382" y="174"/>
                    <a:pt x="382" y="174"/>
                    <a:pt x="382" y="174"/>
                  </a:cubicBezTo>
                  <a:cubicBezTo>
                    <a:pt x="383" y="173"/>
                    <a:pt x="383" y="172"/>
                    <a:pt x="384" y="172"/>
                  </a:cubicBezTo>
                  <a:cubicBezTo>
                    <a:pt x="273" y="172"/>
                    <a:pt x="273" y="172"/>
                    <a:pt x="273" y="172"/>
                  </a:cubicBezTo>
                  <a:cubicBezTo>
                    <a:pt x="263" y="172"/>
                    <a:pt x="254" y="164"/>
                    <a:pt x="254" y="153"/>
                  </a:cubicBezTo>
                  <a:cubicBezTo>
                    <a:pt x="254" y="101"/>
                    <a:pt x="254" y="101"/>
                    <a:pt x="254" y="101"/>
                  </a:cubicBezTo>
                  <a:close/>
                  <a:moveTo>
                    <a:pt x="439" y="38"/>
                  </a:moveTo>
                  <a:cubicBezTo>
                    <a:pt x="292" y="38"/>
                    <a:pt x="292" y="38"/>
                    <a:pt x="292" y="38"/>
                  </a:cubicBezTo>
                  <a:cubicBezTo>
                    <a:pt x="292" y="134"/>
                    <a:pt x="292" y="134"/>
                    <a:pt x="292" y="134"/>
                  </a:cubicBezTo>
                  <a:cubicBezTo>
                    <a:pt x="439" y="134"/>
                    <a:pt x="439" y="134"/>
                    <a:pt x="439" y="134"/>
                  </a:cubicBezTo>
                  <a:cubicBezTo>
                    <a:pt x="439" y="38"/>
                    <a:pt x="439" y="38"/>
                    <a:pt x="439" y="38"/>
                  </a:cubicBezTo>
                  <a:close/>
                  <a:moveTo>
                    <a:pt x="425" y="382"/>
                  </a:moveTo>
                  <a:cubicBezTo>
                    <a:pt x="416" y="373"/>
                    <a:pt x="404" y="367"/>
                    <a:pt x="391" y="367"/>
                  </a:cubicBezTo>
                  <a:cubicBezTo>
                    <a:pt x="378" y="367"/>
                    <a:pt x="366" y="373"/>
                    <a:pt x="357" y="382"/>
                  </a:cubicBezTo>
                  <a:cubicBezTo>
                    <a:pt x="349" y="390"/>
                    <a:pt x="343" y="402"/>
                    <a:pt x="343" y="416"/>
                  </a:cubicBezTo>
                  <a:cubicBezTo>
                    <a:pt x="343" y="429"/>
                    <a:pt x="349" y="441"/>
                    <a:pt x="357" y="450"/>
                  </a:cubicBezTo>
                  <a:cubicBezTo>
                    <a:pt x="366" y="459"/>
                    <a:pt x="378" y="464"/>
                    <a:pt x="391" y="464"/>
                  </a:cubicBezTo>
                  <a:cubicBezTo>
                    <a:pt x="404" y="464"/>
                    <a:pt x="416" y="459"/>
                    <a:pt x="425" y="450"/>
                  </a:cubicBezTo>
                  <a:cubicBezTo>
                    <a:pt x="434" y="441"/>
                    <a:pt x="439" y="429"/>
                    <a:pt x="439" y="416"/>
                  </a:cubicBezTo>
                  <a:cubicBezTo>
                    <a:pt x="439" y="402"/>
                    <a:pt x="434" y="390"/>
                    <a:pt x="425" y="382"/>
                  </a:cubicBezTo>
                  <a:close/>
                  <a:moveTo>
                    <a:pt x="120" y="382"/>
                  </a:moveTo>
                  <a:cubicBezTo>
                    <a:pt x="111" y="373"/>
                    <a:pt x="99" y="367"/>
                    <a:pt x="86" y="367"/>
                  </a:cubicBezTo>
                  <a:cubicBezTo>
                    <a:pt x="73" y="367"/>
                    <a:pt x="61" y="373"/>
                    <a:pt x="52" y="382"/>
                  </a:cubicBezTo>
                  <a:cubicBezTo>
                    <a:pt x="43" y="390"/>
                    <a:pt x="38" y="402"/>
                    <a:pt x="38" y="416"/>
                  </a:cubicBezTo>
                  <a:cubicBezTo>
                    <a:pt x="38" y="429"/>
                    <a:pt x="43" y="441"/>
                    <a:pt x="52" y="450"/>
                  </a:cubicBezTo>
                  <a:cubicBezTo>
                    <a:pt x="61" y="459"/>
                    <a:pt x="73" y="464"/>
                    <a:pt x="86" y="464"/>
                  </a:cubicBezTo>
                  <a:cubicBezTo>
                    <a:pt x="99" y="464"/>
                    <a:pt x="111" y="459"/>
                    <a:pt x="120" y="450"/>
                  </a:cubicBezTo>
                  <a:cubicBezTo>
                    <a:pt x="128" y="441"/>
                    <a:pt x="134" y="429"/>
                    <a:pt x="134" y="416"/>
                  </a:cubicBezTo>
                  <a:cubicBezTo>
                    <a:pt x="134" y="402"/>
                    <a:pt x="128" y="390"/>
                    <a:pt x="120" y="38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9" name="Freeform 6"/>
          <p:cNvSpPr/>
          <p:nvPr/>
        </p:nvSpPr>
        <p:spPr bwMode="auto">
          <a:xfrm rot="16200000">
            <a:off x="5663083" y="4415006"/>
            <a:ext cx="1094999" cy="1478247"/>
          </a:xfrm>
          <a:custGeom>
            <a:avLst/>
            <a:gdLst>
              <a:gd name="T0" fmla="*/ 0 w 297"/>
              <a:gd name="T1" fmla="*/ 397 h 401"/>
              <a:gd name="T2" fmla="*/ 34 w 297"/>
              <a:gd name="T3" fmla="*/ 315 h 401"/>
              <a:gd name="T4" fmla="*/ 155 w 297"/>
              <a:gd name="T5" fmla="*/ 35 h 401"/>
              <a:gd name="T6" fmla="*/ 183 w 297"/>
              <a:gd name="T7" fmla="*/ 3 h 401"/>
              <a:gd name="T8" fmla="*/ 213 w 297"/>
              <a:gd name="T9" fmla="*/ 35 h 401"/>
              <a:gd name="T10" fmla="*/ 291 w 297"/>
              <a:gd name="T11" fmla="*/ 223 h 401"/>
              <a:gd name="T12" fmla="*/ 292 w 297"/>
              <a:gd name="T13" fmla="*/ 259 h 401"/>
              <a:gd name="T14" fmla="*/ 237 w 297"/>
              <a:gd name="T15" fmla="*/ 386 h 401"/>
              <a:gd name="T16" fmla="*/ 220 w 297"/>
              <a:gd name="T17" fmla="*/ 400 h 401"/>
              <a:gd name="T18" fmla="*/ 6 w 297"/>
              <a:gd name="T19" fmla="*/ 400 h 401"/>
              <a:gd name="T20" fmla="*/ 0 w 297"/>
              <a:gd name="T21" fmla="*/ 397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7" h="401">
                <a:moveTo>
                  <a:pt x="0" y="397"/>
                </a:moveTo>
                <a:cubicBezTo>
                  <a:pt x="11" y="369"/>
                  <a:pt x="23" y="342"/>
                  <a:pt x="34" y="315"/>
                </a:cubicBezTo>
                <a:cubicBezTo>
                  <a:pt x="74" y="222"/>
                  <a:pt x="114" y="128"/>
                  <a:pt x="155" y="35"/>
                </a:cubicBezTo>
                <a:cubicBezTo>
                  <a:pt x="160" y="22"/>
                  <a:pt x="172" y="5"/>
                  <a:pt x="183" y="3"/>
                </a:cubicBezTo>
                <a:cubicBezTo>
                  <a:pt x="201" y="0"/>
                  <a:pt x="207" y="21"/>
                  <a:pt x="213" y="35"/>
                </a:cubicBezTo>
                <a:cubicBezTo>
                  <a:pt x="239" y="98"/>
                  <a:pt x="265" y="161"/>
                  <a:pt x="291" y="223"/>
                </a:cubicBezTo>
                <a:cubicBezTo>
                  <a:pt x="297" y="236"/>
                  <a:pt x="297" y="246"/>
                  <a:pt x="292" y="259"/>
                </a:cubicBezTo>
                <a:cubicBezTo>
                  <a:pt x="273" y="301"/>
                  <a:pt x="256" y="344"/>
                  <a:pt x="237" y="386"/>
                </a:cubicBezTo>
                <a:cubicBezTo>
                  <a:pt x="235" y="392"/>
                  <a:pt x="226" y="400"/>
                  <a:pt x="220" y="400"/>
                </a:cubicBezTo>
                <a:cubicBezTo>
                  <a:pt x="149" y="401"/>
                  <a:pt x="77" y="400"/>
                  <a:pt x="6" y="400"/>
                </a:cubicBezTo>
                <a:cubicBezTo>
                  <a:pt x="5" y="400"/>
                  <a:pt x="4" y="399"/>
                  <a:pt x="0" y="397"/>
                </a:cubicBezTo>
                <a:close/>
              </a:path>
            </a:pathLst>
          </a:custGeom>
          <a:solidFill>
            <a:srgbClr val="DF8A1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0" name="组合 19"/>
          <p:cNvGrpSpPr>
            <a:grpSpLocks noChangeAspect="1"/>
          </p:cNvGrpSpPr>
          <p:nvPr/>
        </p:nvGrpSpPr>
        <p:grpSpPr>
          <a:xfrm>
            <a:off x="6250921" y="4956462"/>
            <a:ext cx="236350" cy="234763"/>
            <a:chOff x="6463926" y="2278309"/>
            <a:chExt cx="708057" cy="703302"/>
          </a:xfrm>
          <a:solidFill>
            <a:srgbClr val="F2F2F2"/>
          </a:solidFill>
        </p:grpSpPr>
        <p:sp>
          <p:nvSpPr>
            <p:cNvPr id="21" name="Freeform 30"/>
            <p:cNvSpPr>
              <a:spLocks noEditPoints="1"/>
            </p:cNvSpPr>
            <p:nvPr/>
          </p:nvSpPr>
          <p:spPr bwMode="auto">
            <a:xfrm>
              <a:off x="6687023" y="2278309"/>
              <a:ext cx="261864" cy="305752"/>
            </a:xfrm>
            <a:custGeom>
              <a:avLst/>
              <a:gdLst>
                <a:gd name="T0" fmla="*/ 150 w 303"/>
                <a:gd name="T1" fmla="*/ 1 h 354"/>
                <a:gd name="T2" fmla="*/ 81 w 303"/>
                <a:gd name="T3" fmla="*/ 76 h 354"/>
                <a:gd name="T4" fmla="*/ 153 w 303"/>
                <a:gd name="T5" fmla="*/ 165 h 354"/>
                <a:gd name="T6" fmla="*/ 222 w 303"/>
                <a:gd name="T7" fmla="*/ 74 h 354"/>
                <a:gd name="T8" fmla="*/ 150 w 303"/>
                <a:gd name="T9" fmla="*/ 1 h 354"/>
                <a:gd name="T10" fmla="*/ 151 w 303"/>
                <a:gd name="T11" fmla="*/ 261 h 354"/>
                <a:gd name="T12" fmla="*/ 198 w 303"/>
                <a:gd name="T13" fmla="*/ 196 h 354"/>
                <a:gd name="T14" fmla="*/ 210 w 303"/>
                <a:gd name="T15" fmla="*/ 190 h 354"/>
                <a:gd name="T16" fmla="*/ 260 w 303"/>
                <a:gd name="T17" fmla="*/ 199 h 354"/>
                <a:gd name="T18" fmla="*/ 290 w 303"/>
                <a:gd name="T19" fmla="*/ 225 h 354"/>
                <a:gd name="T20" fmla="*/ 303 w 303"/>
                <a:gd name="T21" fmla="*/ 330 h 354"/>
                <a:gd name="T22" fmla="*/ 297 w 303"/>
                <a:gd name="T23" fmla="*/ 347 h 354"/>
                <a:gd name="T24" fmla="*/ 280 w 303"/>
                <a:gd name="T25" fmla="*/ 354 h 354"/>
                <a:gd name="T26" fmla="*/ 23 w 303"/>
                <a:gd name="T27" fmla="*/ 354 h 354"/>
                <a:gd name="T28" fmla="*/ 6 w 303"/>
                <a:gd name="T29" fmla="*/ 347 h 354"/>
                <a:gd name="T30" fmla="*/ 0 w 303"/>
                <a:gd name="T31" fmla="*/ 330 h 354"/>
                <a:gd name="T32" fmla="*/ 13 w 303"/>
                <a:gd name="T33" fmla="*/ 225 h 354"/>
                <a:gd name="T34" fmla="*/ 43 w 303"/>
                <a:gd name="T35" fmla="*/ 199 h 354"/>
                <a:gd name="T36" fmla="*/ 93 w 303"/>
                <a:gd name="T37" fmla="*/ 190 h 354"/>
                <a:gd name="T38" fmla="*/ 105 w 303"/>
                <a:gd name="T39" fmla="*/ 196 h 354"/>
                <a:gd name="T40" fmla="*/ 151 w 303"/>
                <a:gd name="T41" fmla="*/ 261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3" h="354">
                  <a:moveTo>
                    <a:pt x="150" y="1"/>
                  </a:moveTo>
                  <a:cubicBezTo>
                    <a:pt x="111" y="2"/>
                    <a:pt x="80" y="36"/>
                    <a:pt x="81" y="76"/>
                  </a:cubicBezTo>
                  <a:cubicBezTo>
                    <a:pt x="82" y="117"/>
                    <a:pt x="114" y="166"/>
                    <a:pt x="153" y="165"/>
                  </a:cubicBezTo>
                  <a:cubicBezTo>
                    <a:pt x="192" y="165"/>
                    <a:pt x="223" y="114"/>
                    <a:pt x="222" y="74"/>
                  </a:cubicBezTo>
                  <a:cubicBezTo>
                    <a:pt x="221" y="33"/>
                    <a:pt x="189" y="0"/>
                    <a:pt x="150" y="1"/>
                  </a:cubicBezTo>
                  <a:close/>
                  <a:moveTo>
                    <a:pt x="151" y="261"/>
                  </a:moveTo>
                  <a:cubicBezTo>
                    <a:pt x="198" y="196"/>
                    <a:pt x="198" y="196"/>
                    <a:pt x="198" y="196"/>
                  </a:cubicBezTo>
                  <a:cubicBezTo>
                    <a:pt x="201" y="192"/>
                    <a:pt x="206" y="190"/>
                    <a:pt x="210" y="190"/>
                  </a:cubicBezTo>
                  <a:cubicBezTo>
                    <a:pt x="260" y="199"/>
                    <a:pt x="260" y="199"/>
                    <a:pt x="260" y="199"/>
                  </a:cubicBezTo>
                  <a:cubicBezTo>
                    <a:pt x="278" y="202"/>
                    <a:pt x="288" y="217"/>
                    <a:pt x="290" y="225"/>
                  </a:cubicBezTo>
                  <a:cubicBezTo>
                    <a:pt x="297" y="274"/>
                    <a:pt x="301" y="304"/>
                    <a:pt x="303" y="330"/>
                  </a:cubicBezTo>
                  <a:cubicBezTo>
                    <a:pt x="303" y="336"/>
                    <a:pt x="301" y="342"/>
                    <a:pt x="297" y="347"/>
                  </a:cubicBezTo>
                  <a:cubicBezTo>
                    <a:pt x="292" y="351"/>
                    <a:pt x="287" y="354"/>
                    <a:pt x="280" y="354"/>
                  </a:cubicBezTo>
                  <a:cubicBezTo>
                    <a:pt x="23" y="354"/>
                    <a:pt x="23" y="354"/>
                    <a:pt x="23" y="354"/>
                  </a:cubicBezTo>
                  <a:cubicBezTo>
                    <a:pt x="16" y="354"/>
                    <a:pt x="11" y="351"/>
                    <a:pt x="6" y="347"/>
                  </a:cubicBezTo>
                  <a:cubicBezTo>
                    <a:pt x="2" y="342"/>
                    <a:pt x="0" y="336"/>
                    <a:pt x="0" y="330"/>
                  </a:cubicBezTo>
                  <a:cubicBezTo>
                    <a:pt x="2" y="304"/>
                    <a:pt x="6" y="274"/>
                    <a:pt x="13" y="225"/>
                  </a:cubicBezTo>
                  <a:cubicBezTo>
                    <a:pt x="15" y="217"/>
                    <a:pt x="25" y="202"/>
                    <a:pt x="43" y="199"/>
                  </a:cubicBezTo>
                  <a:cubicBezTo>
                    <a:pt x="93" y="190"/>
                    <a:pt x="93" y="190"/>
                    <a:pt x="93" y="190"/>
                  </a:cubicBezTo>
                  <a:cubicBezTo>
                    <a:pt x="97" y="190"/>
                    <a:pt x="102" y="192"/>
                    <a:pt x="105" y="196"/>
                  </a:cubicBezTo>
                  <a:cubicBezTo>
                    <a:pt x="151" y="261"/>
                    <a:pt x="151" y="261"/>
                    <a:pt x="151" y="2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2" name="Freeform 31"/>
            <p:cNvSpPr>
              <a:spLocks noEditPoints="1"/>
            </p:cNvSpPr>
            <p:nvPr/>
          </p:nvSpPr>
          <p:spPr bwMode="auto">
            <a:xfrm>
              <a:off x="6463926" y="2632337"/>
              <a:ext cx="268082" cy="349274"/>
            </a:xfrm>
            <a:custGeom>
              <a:avLst/>
              <a:gdLst>
                <a:gd name="T0" fmla="*/ 153 w 310"/>
                <a:gd name="T1" fmla="*/ 1 h 404"/>
                <a:gd name="T2" fmla="*/ 84 w 310"/>
                <a:gd name="T3" fmla="*/ 76 h 404"/>
                <a:gd name="T4" fmla="*/ 156 w 310"/>
                <a:gd name="T5" fmla="*/ 165 h 404"/>
                <a:gd name="T6" fmla="*/ 225 w 310"/>
                <a:gd name="T7" fmla="*/ 73 h 404"/>
                <a:gd name="T8" fmla="*/ 153 w 310"/>
                <a:gd name="T9" fmla="*/ 1 h 404"/>
                <a:gd name="T10" fmla="*/ 155 w 310"/>
                <a:gd name="T11" fmla="*/ 261 h 404"/>
                <a:gd name="T12" fmla="*/ 201 w 310"/>
                <a:gd name="T13" fmla="*/ 195 h 404"/>
                <a:gd name="T14" fmla="*/ 213 w 310"/>
                <a:gd name="T15" fmla="*/ 190 h 404"/>
                <a:gd name="T16" fmla="*/ 263 w 310"/>
                <a:gd name="T17" fmla="*/ 199 h 404"/>
                <a:gd name="T18" fmla="*/ 293 w 310"/>
                <a:gd name="T19" fmla="*/ 225 h 404"/>
                <a:gd name="T20" fmla="*/ 304 w 310"/>
                <a:gd name="T21" fmla="*/ 385 h 404"/>
                <a:gd name="T22" fmla="*/ 282 w 310"/>
                <a:gd name="T23" fmla="*/ 404 h 404"/>
                <a:gd name="T24" fmla="*/ 27 w 310"/>
                <a:gd name="T25" fmla="*/ 404 h 404"/>
                <a:gd name="T26" fmla="*/ 5 w 310"/>
                <a:gd name="T27" fmla="*/ 385 h 404"/>
                <a:gd name="T28" fmla="*/ 16 w 310"/>
                <a:gd name="T29" fmla="*/ 225 h 404"/>
                <a:gd name="T30" fmla="*/ 46 w 310"/>
                <a:gd name="T31" fmla="*/ 199 h 404"/>
                <a:gd name="T32" fmla="*/ 96 w 310"/>
                <a:gd name="T33" fmla="*/ 190 h 404"/>
                <a:gd name="T34" fmla="*/ 108 w 310"/>
                <a:gd name="T35" fmla="*/ 195 h 404"/>
                <a:gd name="T36" fmla="*/ 155 w 310"/>
                <a:gd name="T37" fmla="*/ 261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0" h="404">
                  <a:moveTo>
                    <a:pt x="153" y="1"/>
                  </a:moveTo>
                  <a:cubicBezTo>
                    <a:pt x="114" y="1"/>
                    <a:pt x="83" y="35"/>
                    <a:pt x="84" y="76"/>
                  </a:cubicBezTo>
                  <a:cubicBezTo>
                    <a:pt x="85" y="117"/>
                    <a:pt x="117" y="166"/>
                    <a:pt x="156" y="165"/>
                  </a:cubicBezTo>
                  <a:cubicBezTo>
                    <a:pt x="195" y="164"/>
                    <a:pt x="226" y="114"/>
                    <a:pt x="225" y="73"/>
                  </a:cubicBezTo>
                  <a:cubicBezTo>
                    <a:pt x="224" y="32"/>
                    <a:pt x="192" y="0"/>
                    <a:pt x="153" y="1"/>
                  </a:cubicBezTo>
                  <a:close/>
                  <a:moveTo>
                    <a:pt x="155" y="261"/>
                  </a:moveTo>
                  <a:cubicBezTo>
                    <a:pt x="201" y="195"/>
                    <a:pt x="201" y="195"/>
                    <a:pt x="201" y="195"/>
                  </a:cubicBezTo>
                  <a:cubicBezTo>
                    <a:pt x="204" y="191"/>
                    <a:pt x="209" y="189"/>
                    <a:pt x="213" y="190"/>
                  </a:cubicBezTo>
                  <a:cubicBezTo>
                    <a:pt x="263" y="199"/>
                    <a:pt x="263" y="199"/>
                    <a:pt x="263" y="199"/>
                  </a:cubicBezTo>
                  <a:cubicBezTo>
                    <a:pt x="281" y="202"/>
                    <a:pt x="291" y="216"/>
                    <a:pt x="293" y="225"/>
                  </a:cubicBezTo>
                  <a:cubicBezTo>
                    <a:pt x="304" y="309"/>
                    <a:pt x="310" y="336"/>
                    <a:pt x="304" y="385"/>
                  </a:cubicBezTo>
                  <a:cubicBezTo>
                    <a:pt x="303" y="396"/>
                    <a:pt x="294" y="404"/>
                    <a:pt x="282" y="404"/>
                  </a:cubicBezTo>
                  <a:cubicBezTo>
                    <a:pt x="27" y="404"/>
                    <a:pt x="27" y="404"/>
                    <a:pt x="27" y="404"/>
                  </a:cubicBezTo>
                  <a:cubicBezTo>
                    <a:pt x="15" y="404"/>
                    <a:pt x="6" y="396"/>
                    <a:pt x="5" y="385"/>
                  </a:cubicBezTo>
                  <a:cubicBezTo>
                    <a:pt x="0" y="336"/>
                    <a:pt x="5" y="309"/>
                    <a:pt x="16" y="225"/>
                  </a:cubicBezTo>
                  <a:cubicBezTo>
                    <a:pt x="18" y="216"/>
                    <a:pt x="28" y="202"/>
                    <a:pt x="46" y="199"/>
                  </a:cubicBezTo>
                  <a:cubicBezTo>
                    <a:pt x="96" y="190"/>
                    <a:pt x="96" y="190"/>
                    <a:pt x="96" y="190"/>
                  </a:cubicBezTo>
                  <a:cubicBezTo>
                    <a:pt x="100" y="189"/>
                    <a:pt x="105" y="191"/>
                    <a:pt x="108" y="195"/>
                  </a:cubicBezTo>
                  <a:cubicBezTo>
                    <a:pt x="155" y="261"/>
                    <a:pt x="155" y="261"/>
                    <a:pt x="155" y="2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3" name="Freeform 32"/>
            <p:cNvSpPr/>
            <p:nvPr/>
          </p:nvSpPr>
          <p:spPr bwMode="auto">
            <a:xfrm>
              <a:off x="6727619" y="2616977"/>
              <a:ext cx="180672" cy="154705"/>
            </a:xfrm>
            <a:custGeom>
              <a:avLst/>
              <a:gdLst>
                <a:gd name="T0" fmla="*/ 85 w 209"/>
                <a:gd name="T1" fmla="*/ 19 h 179"/>
                <a:gd name="T2" fmla="*/ 104 w 209"/>
                <a:gd name="T3" fmla="*/ 0 h 179"/>
                <a:gd name="T4" fmla="*/ 124 w 209"/>
                <a:gd name="T5" fmla="*/ 19 h 179"/>
                <a:gd name="T6" fmla="*/ 124 w 209"/>
                <a:gd name="T7" fmla="*/ 98 h 179"/>
                <a:gd name="T8" fmla="*/ 197 w 209"/>
                <a:gd name="T9" fmla="*/ 141 h 179"/>
                <a:gd name="T10" fmla="*/ 204 w 209"/>
                <a:gd name="T11" fmla="*/ 167 h 179"/>
                <a:gd name="T12" fmla="*/ 178 w 209"/>
                <a:gd name="T13" fmla="*/ 174 h 179"/>
                <a:gd name="T14" fmla="*/ 104 w 209"/>
                <a:gd name="T15" fmla="*/ 131 h 179"/>
                <a:gd name="T16" fmla="*/ 31 w 209"/>
                <a:gd name="T17" fmla="*/ 174 h 179"/>
                <a:gd name="T18" fmla="*/ 5 w 209"/>
                <a:gd name="T19" fmla="*/ 167 h 179"/>
                <a:gd name="T20" fmla="*/ 12 w 209"/>
                <a:gd name="T21" fmla="*/ 141 h 179"/>
                <a:gd name="T22" fmla="*/ 85 w 209"/>
                <a:gd name="T23" fmla="*/ 98 h 179"/>
                <a:gd name="T24" fmla="*/ 85 w 209"/>
                <a:gd name="T25" fmla="*/ 1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9" h="179">
                  <a:moveTo>
                    <a:pt x="85" y="19"/>
                  </a:moveTo>
                  <a:cubicBezTo>
                    <a:pt x="85" y="8"/>
                    <a:pt x="94" y="0"/>
                    <a:pt x="104" y="0"/>
                  </a:cubicBezTo>
                  <a:cubicBezTo>
                    <a:pt x="115" y="0"/>
                    <a:pt x="124" y="8"/>
                    <a:pt x="124" y="19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206" y="146"/>
                    <a:pt x="209" y="158"/>
                    <a:pt x="204" y="167"/>
                  </a:cubicBezTo>
                  <a:cubicBezTo>
                    <a:pt x="198" y="176"/>
                    <a:pt x="187" y="179"/>
                    <a:pt x="178" y="174"/>
                  </a:cubicBezTo>
                  <a:cubicBezTo>
                    <a:pt x="104" y="131"/>
                    <a:pt x="104" y="131"/>
                    <a:pt x="104" y="131"/>
                  </a:cubicBezTo>
                  <a:cubicBezTo>
                    <a:pt x="31" y="174"/>
                    <a:pt x="31" y="174"/>
                    <a:pt x="31" y="174"/>
                  </a:cubicBezTo>
                  <a:cubicBezTo>
                    <a:pt x="22" y="179"/>
                    <a:pt x="11" y="176"/>
                    <a:pt x="5" y="167"/>
                  </a:cubicBezTo>
                  <a:cubicBezTo>
                    <a:pt x="0" y="158"/>
                    <a:pt x="3" y="146"/>
                    <a:pt x="12" y="141"/>
                  </a:cubicBezTo>
                  <a:cubicBezTo>
                    <a:pt x="85" y="98"/>
                    <a:pt x="85" y="98"/>
                    <a:pt x="85" y="98"/>
                  </a:cubicBezTo>
                  <a:cubicBezTo>
                    <a:pt x="85" y="19"/>
                    <a:pt x="85" y="19"/>
                    <a:pt x="85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4" name="Freeform 33"/>
            <p:cNvSpPr>
              <a:spLocks noEditPoints="1"/>
            </p:cNvSpPr>
            <p:nvPr/>
          </p:nvSpPr>
          <p:spPr bwMode="auto">
            <a:xfrm>
              <a:off x="6903901" y="2632337"/>
              <a:ext cx="268082" cy="349274"/>
            </a:xfrm>
            <a:custGeom>
              <a:avLst/>
              <a:gdLst>
                <a:gd name="T0" fmla="*/ 154 w 310"/>
                <a:gd name="T1" fmla="*/ 1 h 404"/>
                <a:gd name="T2" fmla="*/ 85 w 310"/>
                <a:gd name="T3" fmla="*/ 76 h 404"/>
                <a:gd name="T4" fmla="*/ 157 w 310"/>
                <a:gd name="T5" fmla="*/ 165 h 404"/>
                <a:gd name="T6" fmla="*/ 226 w 310"/>
                <a:gd name="T7" fmla="*/ 73 h 404"/>
                <a:gd name="T8" fmla="*/ 154 w 310"/>
                <a:gd name="T9" fmla="*/ 1 h 404"/>
                <a:gd name="T10" fmla="*/ 155 w 310"/>
                <a:gd name="T11" fmla="*/ 261 h 404"/>
                <a:gd name="T12" fmla="*/ 202 w 310"/>
                <a:gd name="T13" fmla="*/ 195 h 404"/>
                <a:gd name="T14" fmla="*/ 214 w 310"/>
                <a:gd name="T15" fmla="*/ 190 h 404"/>
                <a:gd name="T16" fmla="*/ 264 w 310"/>
                <a:gd name="T17" fmla="*/ 199 h 404"/>
                <a:gd name="T18" fmla="*/ 294 w 310"/>
                <a:gd name="T19" fmla="*/ 225 h 404"/>
                <a:gd name="T20" fmla="*/ 305 w 310"/>
                <a:gd name="T21" fmla="*/ 385 h 404"/>
                <a:gd name="T22" fmla="*/ 283 w 310"/>
                <a:gd name="T23" fmla="*/ 404 h 404"/>
                <a:gd name="T24" fmla="*/ 28 w 310"/>
                <a:gd name="T25" fmla="*/ 404 h 404"/>
                <a:gd name="T26" fmla="*/ 6 w 310"/>
                <a:gd name="T27" fmla="*/ 385 h 404"/>
                <a:gd name="T28" fmla="*/ 17 w 310"/>
                <a:gd name="T29" fmla="*/ 225 h 404"/>
                <a:gd name="T30" fmla="*/ 47 w 310"/>
                <a:gd name="T31" fmla="*/ 199 h 404"/>
                <a:gd name="T32" fmla="*/ 97 w 310"/>
                <a:gd name="T33" fmla="*/ 190 h 404"/>
                <a:gd name="T34" fmla="*/ 109 w 310"/>
                <a:gd name="T35" fmla="*/ 195 h 404"/>
                <a:gd name="T36" fmla="*/ 155 w 310"/>
                <a:gd name="T37" fmla="*/ 261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0" h="404">
                  <a:moveTo>
                    <a:pt x="154" y="1"/>
                  </a:moveTo>
                  <a:cubicBezTo>
                    <a:pt x="115" y="1"/>
                    <a:pt x="84" y="35"/>
                    <a:pt x="85" y="76"/>
                  </a:cubicBezTo>
                  <a:cubicBezTo>
                    <a:pt x="86" y="117"/>
                    <a:pt x="118" y="166"/>
                    <a:pt x="157" y="165"/>
                  </a:cubicBezTo>
                  <a:cubicBezTo>
                    <a:pt x="196" y="164"/>
                    <a:pt x="227" y="114"/>
                    <a:pt x="226" y="73"/>
                  </a:cubicBezTo>
                  <a:cubicBezTo>
                    <a:pt x="225" y="32"/>
                    <a:pt x="193" y="0"/>
                    <a:pt x="154" y="1"/>
                  </a:cubicBezTo>
                  <a:close/>
                  <a:moveTo>
                    <a:pt x="155" y="261"/>
                  </a:moveTo>
                  <a:cubicBezTo>
                    <a:pt x="202" y="195"/>
                    <a:pt x="202" y="195"/>
                    <a:pt x="202" y="195"/>
                  </a:cubicBezTo>
                  <a:cubicBezTo>
                    <a:pt x="205" y="191"/>
                    <a:pt x="209" y="189"/>
                    <a:pt x="214" y="190"/>
                  </a:cubicBezTo>
                  <a:cubicBezTo>
                    <a:pt x="264" y="199"/>
                    <a:pt x="264" y="199"/>
                    <a:pt x="264" y="199"/>
                  </a:cubicBezTo>
                  <a:cubicBezTo>
                    <a:pt x="282" y="202"/>
                    <a:pt x="292" y="216"/>
                    <a:pt x="294" y="225"/>
                  </a:cubicBezTo>
                  <a:cubicBezTo>
                    <a:pt x="305" y="309"/>
                    <a:pt x="310" y="336"/>
                    <a:pt x="305" y="385"/>
                  </a:cubicBezTo>
                  <a:cubicBezTo>
                    <a:pt x="304" y="396"/>
                    <a:pt x="295" y="404"/>
                    <a:pt x="283" y="404"/>
                  </a:cubicBezTo>
                  <a:cubicBezTo>
                    <a:pt x="28" y="404"/>
                    <a:pt x="28" y="404"/>
                    <a:pt x="28" y="404"/>
                  </a:cubicBezTo>
                  <a:cubicBezTo>
                    <a:pt x="16" y="404"/>
                    <a:pt x="7" y="396"/>
                    <a:pt x="6" y="385"/>
                  </a:cubicBezTo>
                  <a:cubicBezTo>
                    <a:pt x="0" y="336"/>
                    <a:pt x="6" y="309"/>
                    <a:pt x="17" y="225"/>
                  </a:cubicBezTo>
                  <a:cubicBezTo>
                    <a:pt x="19" y="216"/>
                    <a:pt x="29" y="202"/>
                    <a:pt x="47" y="199"/>
                  </a:cubicBezTo>
                  <a:cubicBezTo>
                    <a:pt x="97" y="190"/>
                    <a:pt x="97" y="190"/>
                    <a:pt x="97" y="190"/>
                  </a:cubicBezTo>
                  <a:cubicBezTo>
                    <a:pt x="101" y="189"/>
                    <a:pt x="106" y="191"/>
                    <a:pt x="109" y="195"/>
                  </a:cubicBezTo>
                  <a:cubicBezTo>
                    <a:pt x="155" y="261"/>
                    <a:pt x="155" y="261"/>
                    <a:pt x="155" y="2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5" name="Freeform 8"/>
          <p:cNvSpPr/>
          <p:nvPr/>
        </p:nvSpPr>
        <p:spPr bwMode="auto">
          <a:xfrm rot="16200000">
            <a:off x="5439196" y="3608423"/>
            <a:ext cx="1134105" cy="1519310"/>
          </a:xfrm>
          <a:custGeom>
            <a:avLst/>
            <a:gdLst>
              <a:gd name="T0" fmla="*/ 0 w 308"/>
              <a:gd name="T1" fmla="*/ 6 h 412"/>
              <a:gd name="T2" fmla="*/ 166 w 308"/>
              <a:gd name="T3" fmla="*/ 5 h 412"/>
              <a:gd name="T4" fmla="*/ 273 w 308"/>
              <a:gd name="T5" fmla="*/ 76 h 412"/>
              <a:gd name="T6" fmla="*/ 304 w 308"/>
              <a:gd name="T7" fmla="*/ 150 h 412"/>
              <a:gd name="T8" fmla="*/ 305 w 308"/>
              <a:gd name="T9" fmla="*/ 180 h 412"/>
              <a:gd name="T10" fmla="*/ 225 w 308"/>
              <a:gd name="T11" fmla="*/ 375 h 412"/>
              <a:gd name="T12" fmla="*/ 220 w 308"/>
              <a:gd name="T13" fmla="*/ 386 h 412"/>
              <a:gd name="T14" fmla="*/ 170 w 308"/>
              <a:gd name="T15" fmla="*/ 382 h 412"/>
              <a:gd name="T16" fmla="*/ 142 w 308"/>
              <a:gd name="T17" fmla="*/ 314 h 412"/>
              <a:gd name="T18" fmla="*/ 34 w 308"/>
              <a:gd name="T19" fmla="*/ 60 h 412"/>
              <a:gd name="T20" fmla="*/ 0 w 308"/>
              <a:gd name="T21" fmla="*/ 6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08" h="412">
                <a:moveTo>
                  <a:pt x="0" y="6"/>
                </a:moveTo>
                <a:cubicBezTo>
                  <a:pt x="53" y="6"/>
                  <a:pt x="110" y="10"/>
                  <a:pt x="166" y="5"/>
                </a:cubicBezTo>
                <a:cubicBezTo>
                  <a:pt x="224" y="0"/>
                  <a:pt x="256" y="23"/>
                  <a:pt x="273" y="76"/>
                </a:cubicBezTo>
                <a:cubicBezTo>
                  <a:pt x="281" y="101"/>
                  <a:pt x="295" y="125"/>
                  <a:pt x="304" y="150"/>
                </a:cubicBezTo>
                <a:cubicBezTo>
                  <a:pt x="308" y="159"/>
                  <a:pt x="308" y="171"/>
                  <a:pt x="305" y="180"/>
                </a:cubicBezTo>
                <a:cubicBezTo>
                  <a:pt x="279" y="245"/>
                  <a:pt x="252" y="310"/>
                  <a:pt x="225" y="375"/>
                </a:cubicBezTo>
                <a:cubicBezTo>
                  <a:pt x="224" y="379"/>
                  <a:pt x="222" y="383"/>
                  <a:pt x="220" y="386"/>
                </a:cubicBezTo>
                <a:cubicBezTo>
                  <a:pt x="203" y="412"/>
                  <a:pt x="184" y="411"/>
                  <a:pt x="170" y="382"/>
                </a:cubicBezTo>
                <a:cubicBezTo>
                  <a:pt x="159" y="360"/>
                  <a:pt x="152" y="336"/>
                  <a:pt x="142" y="314"/>
                </a:cubicBezTo>
                <a:cubicBezTo>
                  <a:pt x="106" y="229"/>
                  <a:pt x="71" y="144"/>
                  <a:pt x="34" y="60"/>
                </a:cubicBezTo>
                <a:cubicBezTo>
                  <a:pt x="26" y="41"/>
                  <a:pt x="12" y="25"/>
                  <a:pt x="0" y="6"/>
                </a:cubicBezTo>
                <a:close/>
              </a:path>
            </a:pathLst>
          </a:custGeom>
          <a:solidFill>
            <a:srgbClr val="C31E1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6" name="组合 25"/>
          <p:cNvGrpSpPr>
            <a:grpSpLocks noChangeAspect="1"/>
          </p:cNvGrpSpPr>
          <p:nvPr/>
        </p:nvGrpSpPr>
        <p:grpSpPr>
          <a:xfrm>
            <a:off x="5801517" y="4112566"/>
            <a:ext cx="177662" cy="236350"/>
            <a:chOff x="8776738" y="4901987"/>
            <a:chExt cx="528116" cy="702571"/>
          </a:xfrm>
          <a:solidFill>
            <a:srgbClr val="F2F2F2"/>
          </a:solidFill>
        </p:grpSpPr>
        <p:sp>
          <p:nvSpPr>
            <p:cNvPr id="27" name="Freeform 23"/>
            <p:cNvSpPr>
              <a:spLocks noEditPoints="1"/>
            </p:cNvSpPr>
            <p:nvPr/>
          </p:nvSpPr>
          <p:spPr bwMode="auto">
            <a:xfrm>
              <a:off x="8776738" y="4901987"/>
              <a:ext cx="519705" cy="702571"/>
            </a:xfrm>
            <a:custGeom>
              <a:avLst/>
              <a:gdLst>
                <a:gd name="T0" fmla="*/ 592 w 601"/>
                <a:gd name="T1" fmla="*/ 600 h 813"/>
                <a:gd name="T2" fmla="*/ 374 w 601"/>
                <a:gd name="T3" fmla="*/ 589 h 813"/>
                <a:gd name="T4" fmla="*/ 374 w 601"/>
                <a:gd name="T5" fmla="*/ 423 h 813"/>
                <a:gd name="T6" fmla="*/ 601 w 601"/>
                <a:gd name="T7" fmla="*/ 435 h 813"/>
                <a:gd name="T8" fmla="*/ 533 w 601"/>
                <a:gd name="T9" fmla="*/ 514 h 813"/>
                <a:gd name="T10" fmla="*/ 592 w 601"/>
                <a:gd name="T11" fmla="*/ 600 h 813"/>
                <a:gd name="T12" fmla="*/ 253 w 601"/>
                <a:gd name="T13" fmla="*/ 44 h 813"/>
                <a:gd name="T14" fmla="*/ 298 w 601"/>
                <a:gd name="T15" fmla="*/ 0 h 813"/>
                <a:gd name="T16" fmla="*/ 342 w 601"/>
                <a:gd name="T17" fmla="*/ 44 h 813"/>
                <a:gd name="T18" fmla="*/ 342 w 601"/>
                <a:gd name="T19" fmla="*/ 103 h 813"/>
                <a:gd name="T20" fmla="*/ 253 w 601"/>
                <a:gd name="T21" fmla="*/ 108 h 813"/>
                <a:gd name="T22" fmla="*/ 253 w 601"/>
                <a:gd name="T23" fmla="*/ 44 h 813"/>
                <a:gd name="T24" fmla="*/ 342 w 601"/>
                <a:gd name="T25" fmla="*/ 332 h 813"/>
                <a:gd name="T26" fmla="*/ 342 w 601"/>
                <a:gd name="T27" fmla="*/ 737 h 813"/>
                <a:gd name="T28" fmla="*/ 355 w 601"/>
                <a:gd name="T29" fmla="*/ 750 h 813"/>
                <a:gd name="T30" fmla="*/ 380 w 601"/>
                <a:gd name="T31" fmla="*/ 750 h 813"/>
                <a:gd name="T32" fmla="*/ 415 w 601"/>
                <a:gd name="T33" fmla="*/ 786 h 813"/>
                <a:gd name="T34" fmla="*/ 415 w 601"/>
                <a:gd name="T35" fmla="*/ 813 h 813"/>
                <a:gd name="T36" fmla="*/ 180 w 601"/>
                <a:gd name="T37" fmla="*/ 813 h 813"/>
                <a:gd name="T38" fmla="*/ 180 w 601"/>
                <a:gd name="T39" fmla="*/ 786 h 813"/>
                <a:gd name="T40" fmla="*/ 216 w 601"/>
                <a:gd name="T41" fmla="*/ 750 h 813"/>
                <a:gd name="T42" fmla="*/ 240 w 601"/>
                <a:gd name="T43" fmla="*/ 750 h 813"/>
                <a:gd name="T44" fmla="*/ 253 w 601"/>
                <a:gd name="T45" fmla="*/ 737 h 813"/>
                <a:gd name="T46" fmla="*/ 253 w 601"/>
                <a:gd name="T47" fmla="*/ 337 h 813"/>
                <a:gd name="T48" fmla="*/ 342 w 601"/>
                <a:gd name="T49" fmla="*/ 332 h 813"/>
                <a:gd name="T50" fmla="*/ 221 w 601"/>
                <a:gd name="T51" fmla="*/ 581 h 813"/>
                <a:gd name="T52" fmla="*/ 59 w 601"/>
                <a:gd name="T53" fmla="*/ 572 h 813"/>
                <a:gd name="T54" fmla="*/ 0 w 601"/>
                <a:gd name="T55" fmla="*/ 486 h 813"/>
                <a:gd name="T56" fmla="*/ 68 w 601"/>
                <a:gd name="T57" fmla="*/ 407 h 813"/>
                <a:gd name="T58" fmla="*/ 221 w 601"/>
                <a:gd name="T59" fmla="*/ 415 h 813"/>
                <a:gd name="T60" fmla="*/ 221 w 601"/>
                <a:gd name="T61" fmla="*/ 581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01" h="813">
                  <a:moveTo>
                    <a:pt x="592" y="600"/>
                  </a:moveTo>
                  <a:cubicBezTo>
                    <a:pt x="374" y="589"/>
                    <a:pt x="374" y="589"/>
                    <a:pt x="374" y="589"/>
                  </a:cubicBezTo>
                  <a:cubicBezTo>
                    <a:pt x="374" y="423"/>
                    <a:pt x="374" y="423"/>
                    <a:pt x="374" y="423"/>
                  </a:cubicBezTo>
                  <a:cubicBezTo>
                    <a:pt x="601" y="435"/>
                    <a:pt x="601" y="435"/>
                    <a:pt x="601" y="435"/>
                  </a:cubicBezTo>
                  <a:cubicBezTo>
                    <a:pt x="533" y="514"/>
                    <a:pt x="533" y="514"/>
                    <a:pt x="533" y="514"/>
                  </a:cubicBezTo>
                  <a:cubicBezTo>
                    <a:pt x="592" y="600"/>
                    <a:pt x="592" y="600"/>
                    <a:pt x="592" y="600"/>
                  </a:cubicBezTo>
                  <a:close/>
                  <a:moveTo>
                    <a:pt x="253" y="44"/>
                  </a:moveTo>
                  <a:cubicBezTo>
                    <a:pt x="253" y="20"/>
                    <a:pt x="273" y="0"/>
                    <a:pt x="298" y="0"/>
                  </a:cubicBezTo>
                  <a:cubicBezTo>
                    <a:pt x="322" y="0"/>
                    <a:pt x="342" y="20"/>
                    <a:pt x="342" y="44"/>
                  </a:cubicBezTo>
                  <a:cubicBezTo>
                    <a:pt x="342" y="103"/>
                    <a:pt x="342" y="103"/>
                    <a:pt x="342" y="103"/>
                  </a:cubicBezTo>
                  <a:cubicBezTo>
                    <a:pt x="253" y="108"/>
                    <a:pt x="253" y="108"/>
                    <a:pt x="253" y="108"/>
                  </a:cubicBezTo>
                  <a:cubicBezTo>
                    <a:pt x="253" y="44"/>
                    <a:pt x="253" y="44"/>
                    <a:pt x="253" y="44"/>
                  </a:cubicBezTo>
                  <a:close/>
                  <a:moveTo>
                    <a:pt x="342" y="332"/>
                  </a:moveTo>
                  <a:cubicBezTo>
                    <a:pt x="342" y="737"/>
                    <a:pt x="342" y="737"/>
                    <a:pt x="342" y="737"/>
                  </a:cubicBezTo>
                  <a:cubicBezTo>
                    <a:pt x="342" y="744"/>
                    <a:pt x="348" y="750"/>
                    <a:pt x="355" y="750"/>
                  </a:cubicBezTo>
                  <a:cubicBezTo>
                    <a:pt x="380" y="750"/>
                    <a:pt x="380" y="750"/>
                    <a:pt x="380" y="750"/>
                  </a:cubicBezTo>
                  <a:cubicBezTo>
                    <a:pt x="399" y="750"/>
                    <a:pt x="415" y="766"/>
                    <a:pt x="415" y="786"/>
                  </a:cubicBezTo>
                  <a:cubicBezTo>
                    <a:pt x="415" y="813"/>
                    <a:pt x="415" y="813"/>
                    <a:pt x="415" y="813"/>
                  </a:cubicBezTo>
                  <a:cubicBezTo>
                    <a:pt x="180" y="813"/>
                    <a:pt x="180" y="813"/>
                    <a:pt x="180" y="813"/>
                  </a:cubicBezTo>
                  <a:cubicBezTo>
                    <a:pt x="180" y="786"/>
                    <a:pt x="180" y="786"/>
                    <a:pt x="180" y="786"/>
                  </a:cubicBezTo>
                  <a:cubicBezTo>
                    <a:pt x="180" y="766"/>
                    <a:pt x="196" y="750"/>
                    <a:pt x="216" y="750"/>
                  </a:cubicBezTo>
                  <a:cubicBezTo>
                    <a:pt x="240" y="750"/>
                    <a:pt x="240" y="750"/>
                    <a:pt x="240" y="750"/>
                  </a:cubicBezTo>
                  <a:cubicBezTo>
                    <a:pt x="247" y="750"/>
                    <a:pt x="253" y="744"/>
                    <a:pt x="253" y="737"/>
                  </a:cubicBezTo>
                  <a:cubicBezTo>
                    <a:pt x="253" y="337"/>
                    <a:pt x="253" y="337"/>
                    <a:pt x="253" y="337"/>
                  </a:cubicBezTo>
                  <a:cubicBezTo>
                    <a:pt x="342" y="332"/>
                    <a:pt x="342" y="332"/>
                    <a:pt x="342" y="332"/>
                  </a:cubicBezTo>
                  <a:close/>
                  <a:moveTo>
                    <a:pt x="221" y="581"/>
                  </a:moveTo>
                  <a:cubicBezTo>
                    <a:pt x="59" y="572"/>
                    <a:pt x="59" y="572"/>
                    <a:pt x="59" y="572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68" y="407"/>
                    <a:pt x="68" y="407"/>
                    <a:pt x="68" y="407"/>
                  </a:cubicBezTo>
                  <a:cubicBezTo>
                    <a:pt x="221" y="415"/>
                    <a:pt x="221" y="415"/>
                    <a:pt x="221" y="415"/>
                  </a:cubicBezTo>
                  <a:cubicBezTo>
                    <a:pt x="221" y="581"/>
                    <a:pt x="221" y="581"/>
                    <a:pt x="221" y="5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8" name="Freeform 24"/>
            <p:cNvSpPr/>
            <p:nvPr/>
          </p:nvSpPr>
          <p:spPr bwMode="auto">
            <a:xfrm>
              <a:off x="8785515" y="5009147"/>
              <a:ext cx="519339" cy="166774"/>
            </a:xfrm>
            <a:custGeom>
              <a:avLst/>
              <a:gdLst>
                <a:gd name="T0" fmla="*/ 0 w 1420"/>
                <a:gd name="T1" fmla="*/ 66 h 456"/>
                <a:gd name="T2" fmla="*/ 631 w 1420"/>
                <a:gd name="T3" fmla="*/ 33 h 456"/>
                <a:gd name="T4" fmla="*/ 1259 w 1420"/>
                <a:gd name="T5" fmla="*/ 0 h 456"/>
                <a:gd name="T6" fmla="*/ 1420 w 1420"/>
                <a:gd name="T7" fmla="*/ 189 h 456"/>
                <a:gd name="T8" fmla="*/ 1281 w 1420"/>
                <a:gd name="T9" fmla="*/ 390 h 456"/>
                <a:gd name="T10" fmla="*/ 650 w 1420"/>
                <a:gd name="T11" fmla="*/ 423 h 456"/>
                <a:gd name="T12" fmla="*/ 21 w 1420"/>
                <a:gd name="T13" fmla="*/ 456 h 456"/>
                <a:gd name="T14" fmla="*/ 160 w 1420"/>
                <a:gd name="T15" fmla="*/ 253 h 456"/>
                <a:gd name="T16" fmla="*/ 0 w 1420"/>
                <a:gd name="T17" fmla="*/ 66 h 456"/>
                <a:gd name="T18" fmla="*/ 0 w 1420"/>
                <a:gd name="T19" fmla="*/ 6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20" h="456">
                  <a:moveTo>
                    <a:pt x="0" y="66"/>
                  </a:moveTo>
                  <a:lnTo>
                    <a:pt x="631" y="33"/>
                  </a:lnTo>
                  <a:lnTo>
                    <a:pt x="1259" y="0"/>
                  </a:lnTo>
                  <a:lnTo>
                    <a:pt x="1420" y="189"/>
                  </a:lnTo>
                  <a:lnTo>
                    <a:pt x="1281" y="390"/>
                  </a:lnTo>
                  <a:lnTo>
                    <a:pt x="650" y="423"/>
                  </a:lnTo>
                  <a:lnTo>
                    <a:pt x="21" y="456"/>
                  </a:lnTo>
                  <a:lnTo>
                    <a:pt x="160" y="253"/>
                  </a:lnTo>
                  <a:lnTo>
                    <a:pt x="0" y="66"/>
                  </a:lnTo>
                  <a:lnTo>
                    <a:pt x="0" y="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0" name="TextBox 76"/>
          <p:cNvSpPr txBox="1"/>
          <p:nvPr/>
        </p:nvSpPr>
        <p:spPr>
          <a:xfrm>
            <a:off x="7037727" y="4824506"/>
            <a:ext cx="1337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DF8A17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32" name="TextBox 76"/>
          <p:cNvSpPr txBox="1"/>
          <p:nvPr/>
        </p:nvSpPr>
        <p:spPr>
          <a:xfrm>
            <a:off x="7037727" y="3185514"/>
            <a:ext cx="1337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DF8A17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34" name="TextBox 76"/>
          <p:cNvSpPr txBox="1"/>
          <p:nvPr/>
        </p:nvSpPr>
        <p:spPr>
          <a:xfrm>
            <a:off x="3742585" y="3930017"/>
            <a:ext cx="1337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36" name="TextBox 76"/>
          <p:cNvSpPr txBox="1"/>
          <p:nvPr/>
        </p:nvSpPr>
        <p:spPr>
          <a:xfrm>
            <a:off x="3742585" y="2291025"/>
            <a:ext cx="1337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76"/>
          <p:cNvSpPr txBox="1"/>
          <p:nvPr/>
        </p:nvSpPr>
        <p:spPr>
          <a:xfrm>
            <a:off x="4977745" y="178887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请在此处添加标题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166149" y="500073"/>
            <a:ext cx="1859703" cy="310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此处添加您的副标题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5983309" y="809068"/>
            <a:ext cx="225382" cy="0"/>
          </a:xfrm>
          <a:prstGeom prst="line">
            <a:avLst/>
          </a:prstGeom>
          <a:ln w="28575" cap="rnd">
            <a:solidFill>
              <a:srgbClr val="C31E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11568222" y="6065658"/>
            <a:ext cx="822466" cy="792341"/>
          </a:xfrm>
          <a:prstGeom prst="rect">
            <a:avLst/>
          </a:prstGeom>
        </p:spPr>
      </p:pic>
      <p:pic>
        <p:nvPicPr>
          <p:cNvPr id="1963" name="图片 196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498941" flipH="1">
            <a:off x="532659" y="-208044"/>
            <a:ext cx="500032" cy="481717"/>
          </a:xfrm>
          <a:prstGeom prst="rect">
            <a:avLst/>
          </a:prstGeom>
        </p:spPr>
      </p:pic>
      <p:pic>
        <p:nvPicPr>
          <p:cNvPr id="1964" name="图片 196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1296342" flipH="1">
            <a:off x="24415" y="43311"/>
            <a:ext cx="602216" cy="580158"/>
          </a:xfrm>
          <a:prstGeom prst="rect">
            <a:avLst/>
          </a:prstGeom>
        </p:spPr>
      </p:pic>
      <p:sp>
        <p:nvSpPr>
          <p:cNvPr id="8" name="圆角矩形 7"/>
          <p:cNvSpPr/>
          <p:nvPr/>
        </p:nvSpPr>
        <p:spPr>
          <a:xfrm>
            <a:off x="1686157" y="1833539"/>
            <a:ext cx="3459122" cy="1216882"/>
          </a:xfrm>
          <a:prstGeom prst="roundRect">
            <a:avLst/>
          </a:prstGeom>
          <a:noFill/>
          <a:ln w="19050" cmpd="sng">
            <a:solidFill>
              <a:srgbClr val="C31E1F"/>
            </a:solidFill>
            <a:prstDash val="solid"/>
            <a:round/>
            <a:headEnd type="non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4814772" y="2552998"/>
            <a:ext cx="876002" cy="876002"/>
          </a:xfrm>
          <a:prstGeom prst="roundRect">
            <a:avLst/>
          </a:prstGeom>
          <a:solidFill>
            <a:srgbClr val="C31E1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A</a:t>
            </a:r>
            <a:endParaRPr kumimoji="0" lang="zh-CN" altLang="en-US" sz="3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6501225" y="1833539"/>
            <a:ext cx="3459122" cy="1216882"/>
          </a:xfrm>
          <a:prstGeom prst="roundRect">
            <a:avLst/>
          </a:prstGeom>
          <a:noFill/>
          <a:ln w="19050" cmpd="sng">
            <a:solidFill>
              <a:srgbClr val="DF8A17"/>
            </a:solidFill>
            <a:prstDash val="solid"/>
            <a:round/>
            <a:headEnd type="non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9629840" y="2552998"/>
            <a:ext cx="876002" cy="876002"/>
          </a:xfrm>
          <a:prstGeom prst="roundRect">
            <a:avLst/>
          </a:prstGeom>
          <a:solidFill>
            <a:srgbClr val="DF8A1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B</a:t>
            </a:r>
            <a:endParaRPr kumimoji="0" lang="zh-CN" altLang="en-US" sz="3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17" name="圆角矩形 16"/>
          <p:cNvSpPr/>
          <p:nvPr/>
        </p:nvSpPr>
        <p:spPr>
          <a:xfrm flipH="1" flipV="1">
            <a:off x="7046720" y="4415981"/>
            <a:ext cx="3459122" cy="1216882"/>
          </a:xfrm>
          <a:prstGeom prst="roundRect">
            <a:avLst/>
          </a:prstGeom>
          <a:noFill/>
          <a:ln w="19050" cmpd="sng">
            <a:solidFill>
              <a:srgbClr val="C31E1F"/>
            </a:solidFill>
            <a:prstDash val="solid"/>
            <a:round/>
            <a:headEnd type="non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圆角矩形 17"/>
          <p:cNvSpPr/>
          <p:nvPr/>
        </p:nvSpPr>
        <p:spPr>
          <a:xfrm flipH="1">
            <a:off x="6501225" y="4037402"/>
            <a:ext cx="876002" cy="876002"/>
          </a:xfrm>
          <a:prstGeom prst="roundRect">
            <a:avLst/>
          </a:prstGeom>
          <a:solidFill>
            <a:srgbClr val="C31E1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D</a:t>
            </a:r>
            <a:endParaRPr kumimoji="0" lang="zh-CN" altLang="en-US" sz="3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20" name="圆角矩形 19"/>
          <p:cNvSpPr/>
          <p:nvPr/>
        </p:nvSpPr>
        <p:spPr>
          <a:xfrm flipH="1" flipV="1">
            <a:off x="2231652" y="4415981"/>
            <a:ext cx="3459122" cy="1216882"/>
          </a:xfrm>
          <a:prstGeom prst="roundRect">
            <a:avLst/>
          </a:prstGeom>
          <a:noFill/>
          <a:ln w="19050" cmpd="sng">
            <a:solidFill>
              <a:srgbClr val="DF8A17"/>
            </a:solidFill>
            <a:prstDash val="solid"/>
            <a:round/>
            <a:headEnd type="non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圆角矩形 20"/>
          <p:cNvSpPr/>
          <p:nvPr/>
        </p:nvSpPr>
        <p:spPr>
          <a:xfrm flipH="1">
            <a:off x="1686157" y="4037402"/>
            <a:ext cx="876002" cy="876002"/>
          </a:xfrm>
          <a:prstGeom prst="roundRect">
            <a:avLst/>
          </a:prstGeom>
          <a:solidFill>
            <a:srgbClr val="DF8A1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C</a:t>
            </a:r>
            <a:endParaRPr kumimoji="0" lang="zh-CN" altLang="en-US" sz="3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76"/>
          <p:cNvSpPr txBox="1"/>
          <p:nvPr/>
        </p:nvSpPr>
        <p:spPr>
          <a:xfrm>
            <a:off x="4977745" y="178887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请在此处添加标题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166149" y="500073"/>
            <a:ext cx="1859703" cy="310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此处添加您的副标题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5983309" y="809068"/>
            <a:ext cx="225382" cy="0"/>
          </a:xfrm>
          <a:prstGeom prst="line">
            <a:avLst/>
          </a:prstGeom>
          <a:ln w="28575" cap="rnd">
            <a:solidFill>
              <a:srgbClr val="C31E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11568222" y="6065658"/>
            <a:ext cx="822466" cy="792341"/>
          </a:xfrm>
          <a:prstGeom prst="rect">
            <a:avLst/>
          </a:prstGeom>
        </p:spPr>
      </p:pic>
      <p:pic>
        <p:nvPicPr>
          <p:cNvPr id="1963" name="图片 196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498941" flipH="1">
            <a:off x="532659" y="-208044"/>
            <a:ext cx="500032" cy="481717"/>
          </a:xfrm>
          <a:prstGeom prst="rect">
            <a:avLst/>
          </a:prstGeom>
        </p:spPr>
      </p:pic>
      <p:pic>
        <p:nvPicPr>
          <p:cNvPr id="1964" name="图片 196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1296342" flipH="1">
            <a:off x="24415" y="43311"/>
            <a:ext cx="602216" cy="580158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4977745" y="697079"/>
            <a:ext cx="8621743" cy="5572679"/>
            <a:chOff x="2043159" y="1531089"/>
            <a:chExt cx="6796381" cy="4392853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5" cstate="email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043159" y="1531089"/>
              <a:ext cx="6796381" cy="4392853"/>
            </a:xfrm>
            <a:prstGeom prst="rect">
              <a:avLst/>
            </a:prstGeom>
          </p:spPr>
        </p:pic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2987748" y="2296633"/>
              <a:ext cx="4795283" cy="3104707"/>
            </a:xfrm>
            <a:prstGeom prst="rect">
              <a:avLst/>
            </a:prstGeom>
          </p:spPr>
        </p:pic>
      </p:grpSp>
      <p:sp>
        <p:nvSpPr>
          <p:cNvPr id="14" name="任意多边形 13"/>
          <p:cNvSpPr/>
          <p:nvPr/>
        </p:nvSpPr>
        <p:spPr>
          <a:xfrm>
            <a:off x="1358290" y="3449763"/>
            <a:ext cx="423151" cy="248192"/>
          </a:xfrm>
          <a:custGeom>
            <a:avLst/>
            <a:gdLst>
              <a:gd name="connsiteX0" fmla="*/ 0 w 214313"/>
              <a:gd name="connsiteY0" fmla="*/ 61913 h 138113"/>
              <a:gd name="connsiteX1" fmla="*/ 76200 w 214313"/>
              <a:gd name="connsiteY1" fmla="*/ 138113 h 138113"/>
              <a:gd name="connsiteX2" fmla="*/ 214313 w 214313"/>
              <a:gd name="connsiteY2" fmla="*/ 0 h 13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313" h="138113">
                <a:moveTo>
                  <a:pt x="0" y="61913"/>
                </a:moveTo>
                <a:lnTo>
                  <a:pt x="76200" y="138113"/>
                </a:lnTo>
                <a:lnTo>
                  <a:pt x="214313" y="0"/>
                </a:lnTo>
              </a:path>
            </a:pathLst>
          </a:custGeom>
          <a:noFill/>
          <a:ln w="38100" cap="rnd">
            <a:solidFill>
              <a:srgbClr val="C31E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任意多边形 14"/>
          <p:cNvSpPr/>
          <p:nvPr/>
        </p:nvSpPr>
        <p:spPr>
          <a:xfrm>
            <a:off x="1358290" y="4382619"/>
            <a:ext cx="423151" cy="248192"/>
          </a:xfrm>
          <a:custGeom>
            <a:avLst/>
            <a:gdLst>
              <a:gd name="connsiteX0" fmla="*/ 0 w 214313"/>
              <a:gd name="connsiteY0" fmla="*/ 61913 h 138113"/>
              <a:gd name="connsiteX1" fmla="*/ 76200 w 214313"/>
              <a:gd name="connsiteY1" fmla="*/ 138113 h 138113"/>
              <a:gd name="connsiteX2" fmla="*/ 214313 w 214313"/>
              <a:gd name="connsiteY2" fmla="*/ 0 h 13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313" h="138113">
                <a:moveTo>
                  <a:pt x="0" y="61913"/>
                </a:moveTo>
                <a:lnTo>
                  <a:pt x="76200" y="138113"/>
                </a:lnTo>
                <a:lnTo>
                  <a:pt x="214313" y="0"/>
                </a:lnTo>
              </a:path>
            </a:pathLst>
          </a:custGeom>
          <a:noFill/>
          <a:ln w="38100" cap="rnd">
            <a:solidFill>
              <a:srgbClr val="C31E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任意多边形 15"/>
          <p:cNvSpPr/>
          <p:nvPr/>
        </p:nvSpPr>
        <p:spPr>
          <a:xfrm>
            <a:off x="1358290" y="5306914"/>
            <a:ext cx="423151" cy="248192"/>
          </a:xfrm>
          <a:custGeom>
            <a:avLst/>
            <a:gdLst>
              <a:gd name="connsiteX0" fmla="*/ 0 w 214313"/>
              <a:gd name="connsiteY0" fmla="*/ 61913 h 138113"/>
              <a:gd name="connsiteX1" fmla="*/ 76200 w 214313"/>
              <a:gd name="connsiteY1" fmla="*/ 138113 h 138113"/>
              <a:gd name="connsiteX2" fmla="*/ 214313 w 214313"/>
              <a:gd name="connsiteY2" fmla="*/ 0 h 13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313" h="138113">
                <a:moveTo>
                  <a:pt x="0" y="61913"/>
                </a:moveTo>
                <a:lnTo>
                  <a:pt x="76200" y="138113"/>
                </a:lnTo>
                <a:lnTo>
                  <a:pt x="214313" y="0"/>
                </a:lnTo>
              </a:path>
            </a:pathLst>
          </a:custGeom>
          <a:noFill/>
          <a:ln w="38100" cap="rnd">
            <a:solidFill>
              <a:srgbClr val="C31E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任意多边形 16"/>
          <p:cNvSpPr/>
          <p:nvPr/>
        </p:nvSpPr>
        <p:spPr>
          <a:xfrm>
            <a:off x="1358290" y="2516906"/>
            <a:ext cx="423151" cy="248192"/>
          </a:xfrm>
          <a:custGeom>
            <a:avLst/>
            <a:gdLst>
              <a:gd name="connsiteX0" fmla="*/ 0 w 214313"/>
              <a:gd name="connsiteY0" fmla="*/ 61913 h 138113"/>
              <a:gd name="connsiteX1" fmla="*/ 76200 w 214313"/>
              <a:gd name="connsiteY1" fmla="*/ 138113 h 138113"/>
              <a:gd name="connsiteX2" fmla="*/ 214313 w 214313"/>
              <a:gd name="connsiteY2" fmla="*/ 0 h 13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313" h="138113">
                <a:moveTo>
                  <a:pt x="0" y="61913"/>
                </a:moveTo>
                <a:lnTo>
                  <a:pt x="76200" y="138113"/>
                </a:lnTo>
                <a:lnTo>
                  <a:pt x="214313" y="0"/>
                </a:lnTo>
              </a:path>
            </a:pathLst>
          </a:custGeom>
          <a:noFill/>
          <a:ln w="38100" cap="rnd">
            <a:solidFill>
              <a:srgbClr val="C31E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TextBox 76"/>
          <p:cNvSpPr txBox="1"/>
          <p:nvPr/>
        </p:nvSpPr>
        <p:spPr>
          <a:xfrm>
            <a:off x="1956218" y="1832241"/>
            <a:ext cx="2128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76"/>
          <p:cNvSpPr txBox="1"/>
          <p:nvPr/>
        </p:nvSpPr>
        <p:spPr>
          <a:xfrm>
            <a:off x="4977745" y="178887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请在此处添加标题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166149" y="500073"/>
            <a:ext cx="1859703" cy="310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此处添加您的副标题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5983309" y="809068"/>
            <a:ext cx="225382" cy="0"/>
          </a:xfrm>
          <a:prstGeom prst="line">
            <a:avLst/>
          </a:prstGeom>
          <a:ln w="28575" cap="rnd">
            <a:solidFill>
              <a:srgbClr val="C31E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11568222" y="6065658"/>
            <a:ext cx="822466" cy="792341"/>
          </a:xfrm>
          <a:prstGeom prst="rect">
            <a:avLst/>
          </a:prstGeom>
        </p:spPr>
      </p:pic>
      <p:pic>
        <p:nvPicPr>
          <p:cNvPr id="1963" name="图片 196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498941" flipH="1">
            <a:off x="532659" y="-208044"/>
            <a:ext cx="500032" cy="481717"/>
          </a:xfrm>
          <a:prstGeom prst="rect">
            <a:avLst/>
          </a:prstGeom>
        </p:spPr>
      </p:pic>
      <p:pic>
        <p:nvPicPr>
          <p:cNvPr id="1964" name="图片 196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1296342" flipH="1">
            <a:off x="24415" y="43311"/>
            <a:ext cx="602216" cy="580158"/>
          </a:xfrm>
          <a:prstGeom prst="rect">
            <a:avLst/>
          </a:prstGeom>
        </p:spPr>
      </p:pic>
      <p:graphicFrame>
        <p:nvGraphicFramePr>
          <p:cNvPr id="8" name="图表 7"/>
          <p:cNvGraphicFramePr/>
          <p:nvPr/>
        </p:nvGraphicFramePr>
        <p:xfrm>
          <a:off x="936345" y="3266292"/>
          <a:ext cx="6203482" cy="2924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76"/>
          <p:cNvSpPr txBox="1"/>
          <p:nvPr/>
        </p:nvSpPr>
        <p:spPr>
          <a:xfrm>
            <a:off x="7826016" y="1964397"/>
            <a:ext cx="1786613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zh-CN" altLang="en-US" sz="2000" dirty="0">
                <a:solidFill>
                  <a:srgbClr val="DF8A17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14" name="TextBox 76"/>
          <p:cNvSpPr txBox="1"/>
          <p:nvPr/>
        </p:nvSpPr>
        <p:spPr>
          <a:xfrm>
            <a:off x="7826016" y="4434464"/>
            <a:ext cx="1786613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16" name="TextBox 76"/>
          <p:cNvSpPr txBox="1"/>
          <p:nvPr/>
        </p:nvSpPr>
        <p:spPr>
          <a:xfrm>
            <a:off x="2275368" y="1795120"/>
            <a:ext cx="3401144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2015</a:t>
            </a:r>
            <a:r>
              <a:rPr lang="zh-CN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年</a:t>
            </a:r>
            <a:r>
              <a:rPr lang="en-US" altLang="zh-CN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-2016</a:t>
            </a:r>
            <a:r>
              <a:rPr lang="zh-CN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年 </a:t>
            </a:r>
            <a:endParaRPr lang="en-US" altLang="zh-CN" sz="3600" dirty="0">
              <a:solidFill>
                <a:schemeClr val="tx1">
                  <a:lumMod val="65000"/>
                  <a:lumOff val="35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  <a:p>
            <a:pPr algn="ctr"/>
            <a:r>
              <a:rPr lang="zh-CN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销售对比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76"/>
          <p:cNvSpPr txBox="1"/>
          <p:nvPr/>
        </p:nvSpPr>
        <p:spPr>
          <a:xfrm>
            <a:off x="4977745" y="178887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请在此处添加标题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166149" y="500073"/>
            <a:ext cx="1859703" cy="310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此处添加您的副标题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5983309" y="809068"/>
            <a:ext cx="225382" cy="0"/>
          </a:xfrm>
          <a:prstGeom prst="line">
            <a:avLst/>
          </a:prstGeom>
          <a:ln w="28575" cap="rnd">
            <a:solidFill>
              <a:srgbClr val="C31E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11568222" y="6065658"/>
            <a:ext cx="822466" cy="792341"/>
          </a:xfrm>
          <a:prstGeom prst="rect">
            <a:avLst/>
          </a:prstGeom>
        </p:spPr>
      </p:pic>
      <p:pic>
        <p:nvPicPr>
          <p:cNvPr id="1963" name="图片 196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498941" flipH="1">
            <a:off x="532659" y="-208044"/>
            <a:ext cx="500032" cy="481717"/>
          </a:xfrm>
          <a:prstGeom prst="rect">
            <a:avLst/>
          </a:prstGeom>
        </p:spPr>
      </p:pic>
      <p:pic>
        <p:nvPicPr>
          <p:cNvPr id="1964" name="图片 196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1296342" flipH="1">
            <a:off x="24415" y="43311"/>
            <a:ext cx="602216" cy="580158"/>
          </a:xfrm>
          <a:prstGeom prst="rect">
            <a:avLst/>
          </a:prstGeom>
        </p:spPr>
      </p:pic>
      <p:sp>
        <p:nvSpPr>
          <p:cNvPr id="8" name="Freeform 6"/>
          <p:cNvSpPr/>
          <p:nvPr/>
        </p:nvSpPr>
        <p:spPr bwMode="auto">
          <a:xfrm>
            <a:off x="6866554" y="2800710"/>
            <a:ext cx="1435168" cy="1656197"/>
          </a:xfrm>
          <a:custGeom>
            <a:avLst/>
            <a:gdLst>
              <a:gd name="T0" fmla="*/ 1130 w 2260"/>
              <a:gd name="T1" fmla="*/ 0 h 2610"/>
              <a:gd name="T2" fmla="*/ 1695 w 2260"/>
              <a:gd name="T3" fmla="*/ 326 h 2610"/>
              <a:gd name="T4" fmla="*/ 2260 w 2260"/>
              <a:gd name="T5" fmla="*/ 652 h 2610"/>
              <a:gd name="T6" fmla="*/ 2260 w 2260"/>
              <a:gd name="T7" fmla="*/ 1305 h 2610"/>
              <a:gd name="T8" fmla="*/ 2260 w 2260"/>
              <a:gd name="T9" fmla="*/ 1957 h 2610"/>
              <a:gd name="T10" fmla="*/ 1695 w 2260"/>
              <a:gd name="T11" fmla="*/ 2283 h 2610"/>
              <a:gd name="T12" fmla="*/ 1130 w 2260"/>
              <a:gd name="T13" fmla="*/ 2610 h 2610"/>
              <a:gd name="T14" fmla="*/ 565 w 2260"/>
              <a:gd name="T15" fmla="*/ 2283 h 2610"/>
              <a:gd name="T16" fmla="*/ 0 w 2260"/>
              <a:gd name="T17" fmla="*/ 1957 h 2610"/>
              <a:gd name="T18" fmla="*/ 0 w 2260"/>
              <a:gd name="T19" fmla="*/ 1305 h 2610"/>
              <a:gd name="T20" fmla="*/ 0 w 2260"/>
              <a:gd name="T21" fmla="*/ 652 h 2610"/>
              <a:gd name="T22" fmla="*/ 565 w 2260"/>
              <a:gd name="T23" fmla="*/ 326 h 2610"/>
              <a:gd name="T24" fmla="*/ 1130 w 2260"/>
              <a:gd name="T25" fmla="*/ 0 h 2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60" h="2610">
                <a:moveTo>
                  <a:pt x="1130" y="0"/>
                </a:moveTo>
                <a:lnTo>
                  <a:pt x="1695" y="326"/>
                </a:lnTo>
                <a:lnTo>
                  <a:pt x="2260" y="652"/>
                </a:lnTo>
                <a:lnTo>
                  <a:pt x="2260" y="1305"/>
                </a:lnTo>
                <a:lnTo>
                  <a:pt x="2260" y="1957"/>
                </a:lnTo>
                <a:lnTo>
                  <a:pt x="1695" y="2283"/>
                </a:lnTo>
                <a:lnTo>
                  <a:pt x="1130" y="2610"/>
                </a:lnTo>
                <a:lnTo>
                  <a:pt x="565" y="2283"/>
                </a:lnTo>
                <a:lnTo>
                  <a:pt x="0" y="1957"/>
                </a:lnTo>
                <a:lnTo>
                  <a:pt x="0" y="1305"/>
                </a:lnTo>
                <a:lnTo>
                  <a:pt x="0" y="652"/>
                </a:lnTo>
                <a:lnTo>
                  <a:pt x="565" y="326"/>
                </a:lnTo>
                <a:lnTo>
                  <a:pt x="1130" y="0"/>
                </a:lnTo>
                <a:close/>
              </a:path>
            </a:pathLst>
          </a:custGeom>
          <a:solidFill>
            <a:srgbClr val="C31E1F"/>
          </a:solidFill>
          <a:ln>
            <a:noFill/>
          </a:ln>
          <a:effectLst/>
        </p:spPr>
        <p:txBody>
          <a:bodyPr vert="horz" wrap="square" lIns="68571" tIns="34285" rIns="68571" bIns="34285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Freeform 7"/>
          <p:cNvSpPr/>
          <p:nvPr/>
        </p:nvSpPr>
        <p:spPr bwMode="auto">
          <a:xfrm>
            <a:off x="3890278" y="2800710"/>
            <a:ext cx="1433513" cy="1656197"/>
          </a:xfrm>
          <a:custGeom>
            <a:avLst/>
            <a:gdLst>
              <a:gd name="T0" fmla="*/ 1130 w 2260"/>
              <a:gd name="T1" fmla="*/ 0 h 2610"/>
              <a:gd name="T2" fmla="*/ 1695 w 2260"/>
              <a:gd name="T3" fmla="*/ 326 h 2610"/>
              <a:gd name="T4" fmla="*/ 2260 w 2260"/>
              <a:gd name="T5" fmla="*/ 652 h 2610"/>
              <a:gd name="T6" fmla="*/ 2260 w 2260"/>
              <a:gd name="T7" fmla="*/ 1305 h 2610"/>
              <a:gd name="T8" fmla="*/ 2260 w 2260"/>
              <a:gd name="T9" fmla="*/ 1957 h 2610"/>
              <a:gd name="T10" fmla="*/ 1695 w 2260"/>
              <a:gd name="T11" fmla="*/ 2283 h 2610"/>
              <a:gd name="T12" fmla="*/ 1130 w 2260"/>
              <a:gd name="T13" fmla="*/ 2610 h 2610"/>
              <a:gd name="T14" fmla="*/ 565 w 2260"/>
              <a:gd name="T15" fmla="*/ 2283 h 2610"/>
              <a:gd name="T16" fmla="*/ 0 w 2260"/>
              <a:gd name="T17" fmla="*/ 1957 h 2610"/>
              <a:gd name="T18" fmla="*/ 0 w 2260"/>
              <a:gd name="T19" fmla="*/ 1305 h 2610"/>
              <a:gd name="T20" fmla="*/ 0 w 2260"/>
              <a:gd name="T21" fmla="*/ 652 h 2610"/>
              <a:gd name="T22" fmla="*/ 565 w 2260"/>
              <a:gd name="T23" fmla="*/ 326 h 2610"/>
              <a:gd name="T24" fmla="*/ 1130 w 2260"/>
              <a:gd name="T25" fmla="*/ 0 h 2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60" h="2610">
                <a:moveTo>
                  <a:pt x="1130" y="0"/>
                </a:moveTo>
                <a:lnTo>
                  <a:pt x="1695" y="326"/>
                </a:lnTo>
                <a:lnTo>
                  <a:pt x="2260" y="652"/>
                </a:lnTo>
                <a:lnTo>
                  <a:pt x="2260" y="1305"/>
                </a:lnTo>
                <a:lnTo>
                  <a:pt x="2260" y="1957"/>
                </a:lnTo>
                <a:lnTo>
                  <a:pt x="1695" y="2283"/>
                </a:lnTo>
                <a:lnTo>
                  <a:pt x="1130" y="2610"/>
                </a:lnTo>
                <a:lnTo>
                  <a:pt x="565" y="2283"/>
                </a:lnTo>
                <a:lnTo>
                  <a:pt x="0" y="1957"/>
                </a:lnTo>
                <a:lnTo>
                  <a:pt x="0" y="1305"/>
                </a:lnTo>
                <a:lnTo>
                  <a:pt x="0" y="652"/>
                </a:lnTo>
                <a:lnTo>
                  <a:pt x="565" y="326"/>
                </a:lnTo>
                <a:lnTo>
                  <a:pt x="1130" y="0"/>
                </a:lnTo>
                <a:close/>
              </a:path>
            </a:pathLst>
          </a:custGeom>
          <a:solidFill>
            <a:srgbClr val="DF8A17"/>
          </a:solidFill>
          <a:ln>
            <a:noFill/>
          </a:ln>
          <a:effectLst/>
        </p:spPr>
        <p:txBody>
          <a:bodyPr vert="horz" wrap="square" lIns="68571" tIns="34285" rIns="68571" bIns="34285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0" name="Freeform 8"/>
          <p:cNvSpPr/>
          <p:nvPr/>
        </p:nvSpPr>
        <p:spPr bwMode="auto">
          <a:xfrm>
            <a:off x="4633520" y="1507219"/>
            <a:ext cx="1433513" cy="1657853"/>
          </a:xfrm>
          <a:custGeom>
            <a:avLst/>
            <a:gdLst>
              <a:gd name="T0" fmla="*/ 1130 w 2260"/>
              <a:gd name="T1" fmla="*/ 0 h 2610"/>
              <a:gd name="T2" fmla="*/ 1695 w 2260"/>
              <a:gd name="T3" fmla="*/ 326 h 2610"/>
              <a:gd name="T4" fmla="*/ 2260 w 2260"/>
              <a:gd name="T5" fmla="*/ 652 h 2610"/>
              <a:gd name="T6" fmla="*/ 2260 w 2260"/>
              <a:gd name="T7" fmla="*/ 1305 h 2610"/>
              <a:gd name="T8" fmla="*/ 2260 w 2260"/>
              <a:gd name="T9" fmla="*/ 1957 h 2610"/>
              <a:gd name="T10" fmla="*/ 1695 w 2260"/>
              <a:gd name="T11" fmla="*/ 2283 h 2610"/>
              <a:gd name="T12" fmla="*/ 1130 w 2260"/>
              <a:gd name="T13" fmla="*/ 2610 h 2610"/>
              <a:gd name="T14" fmla="*/ 565 w 2260"/>
              <a:gd name="T15" fmla="*/ 2283 h 2610"/>
              <a:gd name="T16" fmla="*/ 0 w 2260"/>
              <a:gd name="T17" fmla="*/ 1957 h 2610"/>
              <a:gd name="T18" fmla="*/ 0 w 2260"/>
              <a:gd name="T19" fmla="*/ 1305 h 2610"/>
              <a:gd name="T20" fmla="*/ 0 w 2260"/>
              <a:gd name="T21" fmla="*/ 652 h 2610"/>
              <a:gd name="T22" fmla="*/ 565 w 2260"/>
              <a:gd name="T23" fmla="*/ 326 h 2610"/>
              <a:gd name="T24" fmla="*/ 1130 w 2260"/>
              <a:gd name="T25" fmla="*/ 0 h 2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60" h="2610">
                <a:moveTo>
                  <a:pt x="1130" y="0"/>
                </a:moveTo>
                <a:lnTo>
                  <a:pt x="1695" y="326"/>
                </a:lnTo>
                <a:lnTo>
                  <a:pt x="2260" y="652"/>
                </a:lnTo>
                <a:lnTo>
                  <a:pt x="2260" y="1305"/>
                </a:lnTo>
                <a:lnTo>
                  <a:pt x="2260" y="1957"/>
                </a:lnTo>
                <a:lnTo>
                  <a:pt x="1695" y="2283"/>
                </a:lnTo>
                <a:lnTo>
                  <a:pt x="1130" y="2610"/>
                </a:lnTo>
                <a:lnTo>
                  <a:pt x="565" y="2283"/>
                </a:lnTo>
                <a:lnTo>
                  <a:pt x="0" y="1957"/>
                </a:lnTo>
                <a:lnTo>
                  <a:pt x="0" y="1305"/>
                </a:lnTo>
                <a:lnTo>
                  <a:pt x="0" y="652"/>
                </a:lnTo>
                <a:lnTo>
                  <a:pt x="565" y="326"/>
                </a:lnTo>
                <a:lnTo>
                  <a:pt x="1130" y="0"/>
                </a:lnTo>
                <a:close/>
              </a:path>
            </a:pathLst>
          </a:custGeom>
          <a:solidFill>
            <a:srgbClr val="C31E1F"/>
          </a:solidFill>
          <a:ln>
            <a:noFill/>
          </a:ln>
          <a:effectLst/>
        </p:spPr>
        <p:txBody>
          <a:bodyPr vert="horz" wrap="square" lIns="68571" tIns="34285" rIns="68571" bIns="34285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4" name="Freeform 9"/>
          <p:cNvSpPr/>
          <p:nvPr/>
        </p:nvSpPr>
        <p:spPr bwMode="auto">
          <a:xfrm>
            <a:off x="6124969" y="1507219"/>
            <a:ext cx="1433513" cy="1657853"/>
          </a:xfrm>
          <a:custGeom>
            <a:avLst/>
            <a:gdLst>
              <a:gd name="T0" fmla="*/ 1130 w 2260"/>
              <a:gd name="T1" fmla="*/ 0 h 2610"/>
              <a:gd name="T2" fmla="*/ 1695 w 2260"/>
              <a:gd name="T3" fmla="*/ 326 h 2610"/>
              <a:gd name="T4" fmla="*/ 2260 w 2260"/>
              <a:gd name="T5" fmla="*/ 652 h 2610"/>
              <a:gd name="T6" fmla="*/ 2260 w 2260"/>
              <a:gd name="T7" fmla="*/ 1305 h 2610"/>
              <a:gd name="T8" fmla="*/ 2260 w 2260"/>
              <a:gd name="T9" fmla="*/ 1957 h 2610"/>
              <a:gd name="T10" fmla="*/ 1695 w 2260"/>
              <a:gd name="T11" fmla="*/ 2283 h 2610"/>
              <a:gd name="T12" fmla="*/ 1130 w 2260"/>
              <a:gd name="T13" fmla="*/ 2610 h 2610"/>
              <a:gd name="T14" fmla="*/ 565 w 2260"/>
              <a:gd name="T15" fmla="*/ 2283 h 2610"/>
              <a:gd name="T16" fmla="*/ 0 w 2260"/>
              <a:gd name="T17" fmla="*/ 1957 h 2610"/>
              <a:gd name="T18" fmla="*/ 0 w 2260"/>
              <a:gd name="T19" fmla="*/ 1305 h 2610"/>
              <a:gd name="T20" fmla="*/ 0 w 2260"/>
              <a:gd name="T21" fmla="*/ 652 h 2610"/>
              <a:gd name="T22" fmla="*/ 565 w 2260"/>
              <a:gd name="T23" fmla="*/ 326 h 2610"/>
              <a:gd name="T24" fmla="*/ 1130 w 2260"/>
              <a:gd name="T25" fmla="*/ 0 h 2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60" h="2610">
                <a:moveTo>
                  <a:pt x="1130" y="0"/>
                </a:moveTo>
                <a:lnTo>
                  <a:pt x="1695" y="326"/>
                </a:lnTo>
                <a:lnTo>
                  <a:pt x="2260" y="652"/>
                </a:lnTo>
                <a:lnTo>
                  <a:pt x="2260" y="1305"/>
                </a:lnTo>
                <a:lnTo>
                  <a:pt x="2260" y="1957"/>
                </a:lnTo>
                <a:lnTo>
                  <a:pt x="1695" y="2283"/>
                </a:lnTo>
                <a:lnTo>
                  <a:pt x="1130" y="2610"/>
                </a:lnTo>
                <a:lnTo>
                  <a:pt x="565" y="2283"/>
                </a:lnTo>
                <a:lnTo>
                  <a:pt x="0" y="1957"/>
                </a:lnTo>
                <a:lnTo>
                  <a:pt x="0" y="1305"/>
                </a:lnTo>
                <a:lnTo>
                  <a:pt x="0" y="652"/>
                </a:lnTo>
                <a:lnTo>
                  <a:pt x="565" y="326"/>
                </a:lnTo>
                <a:lnTo>
                  <a:pt x="1130" y="0"/>
                </a:lnTo>
                <a:close/>
              </a:path>
            </a:pathLst>
          </a:custGeom>
          <a:solidFill>
            <a:srgbClr val="DF8A17"/>
          </a:solidFill>
          <a:ln>
            <a:noFill/>
          </a:ln>
          <a:effectLst/>
        </p:spPr>
        <p:txBody>
          <a:bodyPr vert="horz" wrap="square" lIns="68571" tIns="34285" rIns="68571" bIns="34285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5" name="Freeform 10"/>
          <p:cNvSpPr/>
          <p:nvPr/>
        </p:nvSpPr>
        <p:spPr bwMode="auto">
          <a:xfrm>
            <a:off x="4633520" y="4085918"/>
            <a:ext cx="1433513" cy="1657853"/>
          </a:xfrm>
          <a:custGeom>
            <a:avLst/>
            <a:gdLst>
              <a:gd name="T0" fmla="*/ 1130 w 2260"/>
              <a:gd name="T1" fmla="*/ 0 h 2609"/>
              <a:gd name="T2" fmla="*/ 1695 w 2260"/>
              <a:gd name="T3" fmla="*/ 326 h 2609"/>
              <a:gd name="T4" fmla="*/ 2260 w 2260"/>
              <a:gd name="T5" fmla="*/ 652 h 2609"/>
              <a:gd name="T6" fmla="*/ 2260 w 2260"/>
              <a:gd name="T7" fmla="*/ 1305 h 2609"/>
              <a:gd name="T8" fmla="*/ 2260 w 2260"/>
              <a:gd name="T9" fmla="*/ 1957 h 2609"/>
              <a:gd name="T10" fmla="*/ 1695 w 2260"/>
              <a:gd name="T11" fmla="*/ 2283 h 2609"/>
              <a:gd name="T12" fmla="*/ 1130 w 2260"/>
              <a:gd name="T13" fmla="*/ 2609 h 2609"/>
              <a:gd name="T14" fmla="*/ 565 w 2260"/>
              <a:gd name="T15" fmla="*/ 2283 h 2609"/>
              <a:gd name="T16" fmla="*/ 0 w 2260"/>
              <a:gd name="T17" fmla="*/ 1957 h 2609"/>
              <a:gd name="T18" fmla="*/ 0 w 2260"/>
              <a:gd name="T19" fmla="*/ 1305 h 2609"/>
              <a:gd name="T20" fmla="*/ 0 w 2260"/>
              <a:gd name="T21" fmla="*/ 652 h 2609"/>
              <a:gd name="T22" fmla="*/ 565 w 2260"/>
              <a:gd name="T23" fmla="*/ 326 h 2609"/>
              <a:gd name="T24" fmla="*/ 1130 w 2260"/>
              <a:gd name="T25" fmla="*/ 0 h 2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60" h="2609">
                <a:moveTo>
                  <a:pt x="1130" y="0"/>
                </a:moveTo>
                <a:lnTo>
                  <a:pt x="1695" y="326"/>
                </a:lnTo>
                <a:lnTo>
                  <a:pt x="2260" y="652"/>
                </a:lnTo>
                <a:lnTo>
                  <a:pt x="2260" y="1305"/>
                </a:lnTo>
                <a:lnTo>
                  <a:pt x="2260" y="1957"/>
                </a:lnTo>
                <a:lnTo>
                  <a:pt x="1695" y="2283"/>
                </a:lnTo>
                <a:lnTo>
                  <a:pt x="1130" y="2609"/>
                </a:lnTo>
                <a:lnTo>
                  <a:pt x="565" y="2283"/>
                </a:lnTo>
                <a:lnTo>
                  <a:pt x="0" y="1957"/>
                </a:lnTo>
                <a:lnTo>
                  <a:pt x="0" y="1305"/>
                </a:lnTo>
                <a:lnTo>
                  <a:pt x="0" y="652"/>
                </a:lnTo>
                <a:lnTo>
                  <a:pt x="565" y="326"/>
                </a:lnTo>
                <a:lnTo>
                  <a:pt x="1130" y="0"/>
                </a:lnTo>
                <a:close/>
              </a:path>
            </a:pathLst>
          </a:custGeom>
          <a:solidFill>
            <a:srgbClr val="C31E1F"/>
          </a:solidFill>
          <a:ln>
            <a:noFill/>
          </a:ln>
          <a:effectLst/>
        </p:spPr>
        <p:txBody>
          <a:bodyPr vert="horz" wrap="square" lIns="68571" tIns="34285" rIns="68571" bIns="34285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6" name="Freeform 11"/>
          <p:cNvSpPr/>
          <p:nvPr/>
        </p:nvSpPr>
        <p:spPr bwMode="auto">
          <a:xfrm>
            <a:off x="6124969" y="4085918"/>
            <a:ext cx="1433513" cy="1657853"/>
          </a:xfrm>
          <a:custGeom>
            <a:avLst/>
            <a:gdLst>
              <a:gd name="T0" fmla="*/ 1130 w 2260"/>
              <a:gd name="T1" fmla="*/ 0 h 2609"/>
              <a:gd name="T2" fmla="*/ 1695 w 2260"/>
              <a:gd name="T3" fmla="*/ 326 h 2609"/>
              <a:gd name="T4" fmla="*/ 2260 w 2260"/>
              <a:gd name="T5" fmla="*/ 652 h 2609"/>
              <a:gd name="T6" fmla="*/ 2260 w 2260"/>
              <a:gd name="T7" fmla="*/ 1305 h 2609"/>
              <a:gd name="T8" fmla="*/ 2260 w 2260"/>
              <a:gd name="T9" fmla="*/ 1957 h 2609"/>
              <a:gd name="T10" fmla="*/ 1695 w 2260"/>
              <a:gd name="T11" fmla="*/ 2283 h 2609"/>
              <a:gd name="T12" fmla="*/ 1130 w 2260"/>
              <a:gd name="T13" fmla="*/ 2609 h 2609"/>
              <a:gd name="T14" fmla="*/ 565 w 2260"/>
              <a:gd name="T15" fmla="*/ 2283 h 2609"/>
              <a:gd name="T16" fmla="*/ 0 w 2260"/>
              <a:gd name="T17" fmla="*/ 1957 h 2609"/>
              <a:gd name="T18" fmla="*/ 0 w 2260"/>
              <a:gd name="T19" fmla="*/ 1305 h 2609"/>
              <a:gd name="T20" fmla="*/ 0 w 2260"/>
              <a:gd name="T21" fmla="*/ 652 h 2609"/>
              <a:gd name="T22" fmla="*/ 565 w 2260"/>
              <a:gd name="T23" fmla="*/ 326 h 2609"/>
              <a:gd name="T24" fmla="*/ 1130 w 2260"/>
              <a:gd name="T25" fmla="*/ 0 h 2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60" h="2609">
                <a:moveTo>
                  <a:pt x="1130" y="0"/>
                </a:moveTo>
                <a:lnTo>
                  <a:pt x="1695" y="326"/>
                </a:lnTo>
                <a:lnTo>
                  <a:pt x="2260" y="652"/>
                </a:lnTo>
                <a:lnTo>
                  <a:pt x="2260" y="1305"/>
                </a:lnTo>
                <a:lnTo>
                  <a:pt x="2260" y="1957"/>
                </a:lnTo>
                <a:lnTo>
                  <a:pt x="1695" y="2283"/>
                </a:lnTo>
                <a:lnTo>
                  <a:pt x="1130" y="2609"/>
                </a:lnTo>
                <a:lnTo>
                  <a:pt x="565" y="2283"/>
                </a:lnTo>
                <a:lnTo>
                  <a:pt x="0" y="1957"/>
                </a:lnTo>
                <a:lnTo>
                  <a:pt x="0" y="1305"/>
                </a:lnTo>
                <a:lnTo>
                  <a:pt x="0" y="652"/>
                </a:lnTo>
                <a:lnTo>
                  <a:pt x="565" y="326"/>
                </a:lnTo>
                <a:lnTo>
                  <a:pt x="1130" y="0"/>
                </a:lnTo>
                <a:close/>
              </a:path>
            </a:pathLst>
          </a:custGeom>
          <a:solidFill>
            <a:srgbClr val="DF8A17"/>
          </a:solidFill>
          <a:ln>
            <a:noFill/>
          </a:ln>
          <a:effectLst/>
        </p:spPr>
        <p:txBody>
          <a:bodyPr vert="horz" wrap="square" lIns="68571" tIns="34285" rIns="68571" bIns="34285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7" name="Freeform 13"/>
          <p:cNvSpPr>
            <a:spLocks noEditPoints="1"/>
          </p:cNvSpPr>
          <p:nvPr/>
        </p:nvSpPr>
        <p:spPr bwMode="auto">
          <a:xfrm>
            <a:off x="4314042" y="3315786"/>
            <a:ext cx="638957" cy="631012"/>
          </a:xfrm>
          <a:custGeom>
            <a:avLst/>
            <a:gdLst>
              <a:gd name="T0" fmla="*/ 909 w 1006"/>
              <a:gd name="T1" fmla="*/ 858 h 995"/>
              <a:gd name="T2" fmla="*/ 805 w 1006"/>
              <a:gd name="T3" fmla="*/ 858 h 995"/>
              <a:gd name="T4" fmla="*/ 969 w 1006"/>
              <a:gd name="T5" fmla="*/ 97 h 995"/>
              <a:gd name="T6" fmla="*/ 834 w 1006"/>
              <a:gd name="T7" fmla="*/ 0 h 995"/>
              <a:gd name="T8" fmla="*/ 472 w 1006"/>
              <a:gd name="T9" fmla="*/ 323 h 995"/>
              <a:gd name="T10" fmla="*/ 421 w 1006"/>
              <a:gd name="T11" fmla="*/ 397 h 995"/>
              <a:gd name="T12" fmla="*/ 376 w 1006"/>
              <a:gd name="T13" fmla="*/ 419 h 995"/>
              <a:gd name="T14" fmla="*/ 381 w 1006"/>
              <a:gd name="T15" fmla="*/ 556 h 995"/>
              <a:gd name="T16" fmla="*/ 89 w 1006"/>
              <a:gd name="T17" fmla="*/ 810 h 995"/>
              <a:gd name="T18" fmla="*/ 57 w 1006"/>
              <a:gd name="T19" fmla="*/ 995 h 995"/>
              <a:gd name="T20" fmla="*/ 208 w 1006"/>
              <a:gd name="T21" fmla="*/ 844 h 995"/>
              <a:gd name="T22" fmla="*/ 445 w 1006"/>
              <a:gd name="T23" fmla="*/ 621 h 995"/>
              <a:gd name="T24" fmla="*/ 578 w 1006"/>
              <a:gd name="T25" fmla="*/ 621 h 995"/>
              <a:gd name="T26" fmla="*/ 616 w 1006"/>
              <a:gd name="T27" fmla="*/ 537 h 995"/>
              <a:gd name="T28" fmla="*/ 674 w 1006"/>
              <a:gd name="T29" fmla="*/ 525 h 995"/>
              <a:gd name="T30" fmla="*/ 969 w 1006"/>
              <a:gd name="T31" fmla="*/ 97 h 995"/>
              <a:gd name="T32" fmla="*/ 392 w 1006"/>
              <a:gd name="T33" fmla="*/ 325 h 995"/>
              <a:gd name="T34" fmla="*/ 404 w 1006"/>
              <a:gd name="T35" fmla="*/ 312 h 995"/>
              <a:gd name="T36" fmla="*/ 436 w 1006"/>
              <a:gd name="T37" fmla="*/ 281 h 995"/>
              <a:gd name="T38" fmla="*/ 215 w 1006"/>
              <a:gd name="T39" fmla="*/ 1 h 995"/>
              <a:gd name="T40" fmla="*/ 280 w 1006"/>
              <a:gd name="T41" fmla="*/ 160 h 995"/>
              <a:gd name="T42" fmla="*/ 21 w 1006"/>
              <a:gd name="T43" fmla="*/ 195 h 995"/>
              <a:gd name="T44" fmla="*/ 232 w 1006"/>
              <a:gd name="T45" fmla="*/ 447 h 995"/>
              <a:gd name="T46" fmla="*/ 303 w 1006"/>
              <a:gd name="T47" fmla="*/ 433 h 995"/>
              <a:gd name="T48" fmla="*/ 363 w 1006"/>
              <a:gd name="T49" fmla="*/ 354 h 995"/>
              <a:gd name="T50" fmla="*/ 672 w 1006"/>
              <a:gd name="T51" fmla="*/ 606 h 995"/>
              <a:gd name="T52" fmla="*/ 617 w 1006"/>
              <a:gd name="T53" fmla="*/ 660 h 995"/>
              <a:gd name="T54" fmla="*/ 741 w 1006"/>
              <a:gd name="T55" fmla="*/ 871 h 995"/>
              <a:gd name="T56" fmla="*/ 869 w 1006"/>
              <a:gd name="T57" fmla="*/ 995 h 995"/>
              <a:gd name="T58" fmla="*/ 980 w 1006"/>
              <a:gd name="T59" fmla="*/ 825 h 995"/>
              <a:gd name="T60" fmla="*/ 702 w 1006"/>
              <a:gd name="T61" fmla="*/ 576 h 995"/>
              <a:gd name="T62" fmla="*/ 658 w 1006"/>
              <a:gd name="T63" fmla="*/ 579 h 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06" h="995">
                <a:moveTo>
                  <a:pt x="857" y="806"/>
                </a:moveTo>
                <a:cubicBezTo>
                  <a:pt x="886" y="806"/>
                  <a:pt x="909" y="829"/>
                  <a:pt x="909" y="858"/>
                </a:cubicBezTo>
                <a:cubicBezTo>
                  <a:pt x="909" y="887"/>
                  <a:pt x="886" y="910"/>
                  <a:pt x="857" y="910"/>
                </a:cubicBezTo>
                <a:cubicBezTo>
                  <a:pt x="828" y="910"/>
                  <a:pt x="805" y="887"/>
                  <a:pt x="805" y="858"/>
                </a:cubicBezTo>
                <a:cubicBezTo>
                  <a:pt x="805" y="829"/>
                  <a:pt x="828" y="806"/>
                  <a:pt x="857" y="806"/>
                </a:cubicBezTo>
                <a:close/>
                <a:moveTo>
                  <a:pt x="969" y="97"/>
                </a:moveTo>
                <a:lnTo>
                  <a:pt x="900" y="28"/>
                </a:lnTo>
                <a:cubicBezTo>
                  <a:pt x="882" y="9"/>
                  <a:pt x="858" y="0"/>
                  <a:pt x="834" y="0"/>
                </a:cubicBezTo>
                <a:cubicBezTo>
                  <a:pt x="810" y="0"/>
                  <a:pt x="786" y="9"/>
                  <a:pt x="767" y="28"/>
                </a:cubicBezTo>
                <a:lnTo>
                  <a:pt x="472" y="323"/>
                </a:lnTo>
                <a:cubicBezTo>
                  <a:pt x="481" y="340"/>
                  <a:pt x="475" y="367"/>
                  <a:pt x="460" y="381"/>
                </a:cubicBezTo>
                <a:cubicBezTo>
                  <a:pt x="451" y="391"/>
                  <a:pt x="435" y="397"/>
                  <a:pt x="421" y="397"/>
                </a:cubicBezTo>
                <a:cubicBezTo>
                  <a:pt x="414" y="397"/>
                  <a:pt x="408" y="396"/>
                  <a:pt x="402" y="393"/>
                </a:cubicBezTo>
                <a:lnTo>
                  <a:pt x="376" y="419"/>
                </a:lnTo>
                <a:cubicBezTo>
                  <a:pt x="340" y="455"/>
                  <a:pt x="340" y="515"/>
                  <a:pt x="376" y="552"/>
                </a:cubicBezTo>
                <a:lnTo>
                  <a:pt x="381" y="556"/>
                </a:lnTo>
                <a:lnTo>
                  <a:pt x="151" y="787"/>
                </a:lnTo>
                <a:lnTo>
                  <a:pt x="89" y="810"/>
                </a:lnTo>
                <a:lnTo>
                  <a:pt x="0" y="938"/>
                </a:lnTo>
                <a:lnTo>
                  <a:pt x="57" y="995"/>
                </a:lnTo>
                <a:lnTo>
                  <a:pt x="185" y="906"/>
                </a:lnTo>
                <a:lnTo>
                  <a:pt x="208" y="844"/>
                </a:lnTo>
                <a:lnTo>
                  <a:pt x="439" y="614"/>
                </a:lnTo>
                <a:lnTo>
                  <a:pt x="445" y="621"/>
                </a:lnTo>
                <a:cubicBezTo>
                  <a:pt x="464" y="639"/>
                  <a:pt x="488" y="648"/>
                  <a:pt x="512" y="648"/>
                </a:cubicBezTo>
                <a:cubicBezTo>
                  <a:pt x="536" y="648"/>
                  <a:pt x="560" y="639"/>
                  <a:pt x="578" y="621"/>
                </a:cubicBezTo>
                <a:lnTo>
                  <a:pt x="604" y="595"/>
                </a:lnTo>
                <a:cubicBezTo>
                  <a:pt x="596" y="577"/>
                  <a:pt x="602" y="551"/>
                  <a:pt x="616" y="537"/>
                </a:cubicBezTo>
                <a:cubicBezTo>
                  <a:pt x="626" y="527"/>
                  <a:pt x="642" y="521"/>
                  <a:pt x="656" y="521"/>
                </a:cubicBezTo>
                <a:cubicBezTo>
                  <a:pt x="662" y="521"/>
                  <a:pt x="669" y="522"/>
                  <a:pt x="674" y="525"/>
                </a:cubicBezTo>
                <a:lnTo>
                  <a:pt x="969" y="230"/>
                </a:lnTo>
                <a:cubicBezTo>
                  <a:pt x="1006" y="193"/>
                  <a:pt x="1006" y="133"/>
                  <a:pt x="969" y="97"/>
                </a:cubicBezTo>
                <a:close/>
                <a:moveTo>
                  <a:pt x="363" y="354"/>
                </a:moveTo>
                <a:lnTo>
                  <a:pt x="392" y="325"/>
                </a:lnTo>
                <a:lnTo>
                  <a:pt x="418" y="338"/>
                </a:lnTo>
                <a:lnTo>
                  <a:pt x="404" y="312"/>
                </a:lnTo>
                <a:lnTo>
                  <a:pt x="433" y="284"/>
                </a:lnTo>
                <a:lnTo>
                  <a:pt x="436" y="281"/>
                </a:lnTo>
                <a:cubicBezTo>
                  <a:pt x="442" y="264"/>
                  <a:pt x="446" y="248"/>
                  <a:pt x="446" y="233"/>
                </a:cubicBezTo>
                <a:cubicBezTo>
                  <a:pt x="446" y="115"/>
                  <a:pt x="333" y="0"/>
                  <a:pt x="215" y="1"/>
                </a:cubicBezTo>
                <a:cubicBezTo>
                  <a:pt x="214" y="1"/>
                  <a:pt x="201" y="15"/>
                  <a:pt x="193" y="22"/>
                </a:cubicBezTo>
                <a:cubicBezTo>
                  <a:pt x="288" y="117"/>
                  <a:pt x="280" y="102"/>
                  <a:pt x="280" y="160"/>
                </a:cubicBezTo>
                <a:cubicBezTo>
                  <a:pt x="280" y="207"/>
                  <a:pt x="205" y="282"/>
                  <a:pt x="159" y="282"/>
                </a:cubicBezTo>
                <a:cubicBezTo>
                  <a:pt x="99" y="282"/>
                  <a:pt x="118" y="291"/>
                  <a:pt x="21" y="195"/>
                </a:cubicBezTo>
                <a:cubicBezTo>
                  <a:pt x="14" y="202"/>
                  <a:pt x="0" y="215"/>
                  <a:pt x="0" y="216"/>
                </a:cubicBezTo>
                <a:cubicBezTo>
                  <a:pt x="2" y="334"/>
                  <a:pt x="113" y="447"/>
                  <a:pt x="232" y="447"/>
                </a:cubicBezTo>
                <a:cubicBezTo>
                  <a:pt x="253" y="447"/>
                  <a:pt x="276" y="440"/>
                  <a:pt x="299" y="429"/>
                </a:cubicBezTo>
                <a:lnTo>
                  <a:pt x="303" y="433"/>
                </a:lnTo>
                <a:cubicBezTo>
                  <a:pt x="310" y="414"/>
                  <a:pt x="322" y="395"/>
                  <a:pt x="337" y="380"/>
                </a:cubicBezTo>
                <a:lnTo>
                  <a:pt x="363" y="354"/>
                </a:lnTo>
                <a:close/>
                <a:moveTo>
                  <a:pt x="658" y="579"/>
                </a:moveTo>
                <a:lnTo>
                  <a:pt x="672" y="606"/>
                </a:lnTo>
                <a:lnTo>
                  <a:pt x="644" y="634"/>
                </a:lnTo>
                <a:lnTo>
                  <a:pt x="617" y="660"/>
                </a:lnTo>
                <a:cubicBezTo>
                  <a:pt x="602" y="675"/>
                  <a:pt x="584" y="687"/>
                  <a:pt x="564" y="694"/>
                </a:cubicBezTo>
                <a:lnTo>
                  <a:pt x="741" y="871"/>
                </a:lnTo>
                <a:lnTo>
                  <a:pt x="824" y="983"/>
                </a:lnTo>
                <a:lnTo>
                  <a:pt x="869" y="995"/>
                </a:lnTo>
                <a:lnTo>
                  <a:pt x="992" y="871"/>
                </a:lnTo>
                <a:lnTo>
                  <a:pt x="980" y="825"/>
                </a:lnTo>
                <a:lnTo>
                  <a:pt x="869" y="743"/>
                </a:lnTo>
                <a:lnTo>
                  <a:pt x="702" y="576"/>
                </a:lnTo>
                <a:lnTo>
                  <a:pt x="685" y="592"/>
                </a:lnTo>
                <a:lnTo>
                  <a:pt x="658" y="5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68571" tIns="34285" rIns="68571" bIns="34285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8" name="Freeform 14"/>
          <p:cNvSpPr>
            <a:spLocks noEditPoints="1"/>
          </p:cNvSpPr>
          <p:nvPr/>
        </p:nvSpPr>
        <p:spPr bwMode="auto">
          <a:xfrm>
            <a:off x="5143360" y="1956050"/>
            <a:ext cx="458526" cy="626042"/>
          </a:xfrm>
          <a:custGeom>
            <a:avLst/>
            <a:gdLst>
              <a:gd name="T0" fmla="*/ 95 w 723"/>
              <a:gd name="T1" fmla="*/ 160 h 986"/>
              <a:gd name="T2" fmla="*/ 80 w 723"/>
              <a:gd name="T3" fmla="*/ 986 h 986"/>
              <a:gd name="T4" fmla="*/ 723 w 723"/>
              <a:gd name="T5" fmla="*/ 242 h 986"/>
              <a:gd name="T6" fmla="*/ 668 w 723"/>
              <a:gd name="T7" fmla="*/ 260 h 986"/>
              <a:gd name="T8" fmla="*/ 83 w 723"/>
              <a:gd name="T9" fmla="*/ 929 h 986"/>
              <a:gd name="T10" fmla="*/ 313 w 723"/>
              <a:gd name="T11" fmla="*/ 105 h 986"/>
              <a:gd name="T12" fmla="*/ 410 w 723"/>
              <a:gd name="T13" fmla="*/ 105 h 986"/>
              <a:gd name="T14" fmla="*/ 360 w 723"/>
              <a:gd name="T15" fmla="*/ 157 h 986"/>
              <a:gd name="T16" fmla="*/ 253 w 723"/>
              <a:gd name="T17" fmla="*/ 107 h 986"/>
              <a:gd name="T18" fmla="*/ 133 w 723"/>
              <a:gd name="T19" fmla="*/ 250 h 986"/>
              <a:gd name="T20" fmla="*/ 590 w 723"/>
              <a:gd name="T21" fmla="*/ 250 h 986"/>
              <a:gd name="T22" fmla="*/ 470 w 723"/>
              <a:gd name="T23" fmla="*/ 107 h 986"/>
              <a:gd name="T24" fmla="*/ 253 w 723"/>
              <a:gd name="T25" fmla="*/ 107 h 986"/>
              <a:gd name="T26" fmla="*/ 255 w 723"/>
              <a:gd name="T27" fmla="*/ 749 h 986"/>
              <a:gd name="T28" fmla="*/ 175 w 723"/>
              <a:gd name="T29" fmla="*/ 771 h 986"/>
              <a:gd name="T30" fmla="*/ 158 w 723"/>
              <a:gd name="T31" fmla="*/ 789 h 986"/>
              <a:gd name="T32" fmla="*/ 255 w 723"/>
              <a:gd name="T33" fmla="*/ 796 h 986"/>
              <a:gd name="T34" fmla="*/ 153 w 723"/>
              <a:gd name="T35" fmla="*/ 846 h 986"/>
              <a:gd name="T36" fmla="*/ 280 w 723"/>
              <a:gd name="T37" fmla="*/ 784 h 986"/>
              <a:gd name="T38" fmla="*/ 280 w 723"/>
              <a:gd name="T39" fmla="*/ 744 h 986"/>
              <a:gd name="T40" fmla="*/ 128 w 723"/>
              <a:gd name="T41" fmla="*/ 751 h 986"/>
              <a:gd name="T42" fmla="*/ 248 w 723"/>
              <a:gd name="T43" fmla="*/ 879 h 986"/>
              <a:gd name="T44" fmla="*/ 248 w 723"/>
              <a:gd name="T45" fmla="*/ 387 h 986"/>
              <a:gd name="T46" fmla="*/ 175 w 723"/>
              <a:gd name="T47" fmla="*/ 409 h 986"/>
              <a:gd name="T48" fmla="*/ 200 w 723"/>
              <a:gd name="T49" fmla="*/ 474 h 986"/>
              <a:gd name="T50" fmla="*/ 153 w 723"/>
              <a:gd name="T51" fmla="*/ 492 h 986"/>
              <a:gd name="T52" fmla="*/ 248 w 723"/>
              <a:gd name="T53" fmla="*/ 362 h 986"/>
              <a:gd name="T54" fmla="*/ 128 w 723"/>
              <a:gd name="T55" fmla="*/ 489 h 986"/>
              <a:gd name="T56" fmla="*/ 279 w 723"/>
              <a:gd name="T57" fmla="*/ 416 h 986"/>
              <a:gd name="T58" fmla="*/ 278 w 723"/>
              <a:gd name="T59" fmla="*/ 382 h 986"/>
              <a:gd name="T60" fmla="*/ 255 w 723"/>
              <a:gd name="T61" fmla="*/ 582 h 986"/>
              <a:gd name="T62" fmla="*/ 158 w 723"/>
              <a:gd name="T63" fmla="*/ 607 h 986"/>
              <a:gd name="T64" fmla="*/ 255 w 723"/>
              <a:gd name="T65" fmla="*/ 672 h 986"/>
              <a:gd name="T66" fmla="*/ 280 w 723"/>
              <a:gd name="T67" fmla="*/ 563 h 986"/>
              <a:gd name="T68" fmla="*/ 128 w 723"/>
              <a:gd name="T69" fmla="*/ 569 h 986"/>
              <a:gd name="T70" fmla="*/ 255 w 723"/>
              <a:gd name="T71" fmla="*/ 696 h 986"/>
              <a:gd name="T72" fmla="*/ 334 w 723"/>
              <a:gd name="T73" fmla="*/ 538 h 986"/>
              <a:gd name="T74" fmla="*/ 378 w 723"/>
              <a:gd name="T75" fmla="*/ 836 h 986"/>
              <a:gd name="T76" fmla="*/ 580 w 723"/>
              <a:gd name="T77" fmla="*/ 774 h 986"/>
              <a:gd name="T78" fmla="*/ 370 w 723"/>
              <a:gd name="T79" fmla="*/ 829 h 986"/>
              <a:gd name="T80" fmla="*/ 580 w 723"/>
              <a:gd name="T81" fmla="*/ 587 h 986"/>
              <a:gd name="T82" fmla="*/ 370 w 723"/>
              <a:gd name="T83" fmla="*/ 474 h 986"/>
              <a:gd name="T84" fmla="*/ 370 w 723"/>
              <a:gd name="T85" fmla="*/ 407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723" h="986">
                <a:moveTo>
                  <a:pt x="55" y="260"/>
                </a:moveTo>
                <a:cubicBezTo>
                  <a:pt x="55" y="232"/>
                  <a:pt x="68" y="218"/>
                  <a:pt x="95" y="217"/>
                </a:cubicBezTo>
                <a:lnTo>
                  <a:pt x="95" y="160"/>
                </a:lnTo>
                <a:cubicBezTo>
                  <a:pt x="45" y="161"/>
                  <a:pt x="0" y="193"/>
                  <a:pt x="0" y="242"/>
                </a:cubicBezTo>
                <a:lnTo>
                  <a:pt x="0" y="906"/>
                </a:lnTo>
                <a:cubicBezTo>
                  <a:pt x="0" y="947"/>
                  <a:pt x="40" y="986"/>
                  <a:pt x="80" y="986"/>
                </a:cubicBezTo>
                <a:lnTo>
                  <a:pt x="643" y="986"/>
                </a:lnTo>
                <a:cubicBezTo>
                  <a:pt x="683" y="986"/>
                  <a:pt x="723" y="947"/>
                  <a:pt x="723" y="906"/>
                </a:cubicBezTo>
                <a:lnTo>
                  <a:pt x="723" y="242"/>
                </a:lnTo>
                <a:cubicBezTo>
                  <a:pt x="723" y="193"/>
                  <a:pt x="678" y="161"/>
                  <a:pt x="628" y="160"/>
                </a:cubicBezTo>
                <a:lnTo>
                  <a:pt x="628" y="217"/>
                </a:lnTo>
                <a:cubicBezTo>
                  <a:pt x="655" y="218"/>
                  <a:pt x="668" y="232"/>
                  <a:pt x="668" y="260"/>
                </a:cubicBezTo>
                <a:lnTo>
                  <a:pt x="668" y="889"/>
                </a:lnTo>
                <a:cubicBezTo>
                  <a:pt x="668" y="908"/>
                  <a:pt x="659" y="929"/>
                  <a:pt x="640" y="929"/>
                </a:cubicBezTo>
                <a:lnTo>
                  <a:pt x="83" y="929"/>
                </a:lnTo>
                <a:cubicBezTo>
                  <a:pt x="61" y="929"/>
                  <a:pt x="55" y="906"/>
                  <a:pt x="55" y="884"/>
                </a:cubicBezTo>
                <a:lnTo>
                  <a:pt x="55" y="260"/>
                </a:lnTo>
                <a:close/>
                <a:moveTo>
                  <a:pt x="313" y="105"/>
                </a:moveTo>
                <a:cubicBezTo>
                  <a:pt x="313" y="82"/>
                  <a:pt x="335" y="60"/>
                  <a:pt x="358" y="60"/>
                </a:cubicBezTo>
                <a:lnTo>
                  <a:pt x="365" y="60"/>
                </a:lnTo>
                <a:cubicBezTo>
                  <a:pt x="388" y="60"/>
                  <a:pt x="410" y="82"/>
                  <a:pt x="410" y="105"/>
                </a:cubicBezTo>
                <a:lnTo>
                  <a:pt x="410" y="110"/>
                </a:lnTo>
                <a:cubicBezTo>
                  <a:pt x="410" y="135"/>
                  <a:pt x="388" y="157"/>
                  <a:pt x="363" y="157"/>
                </a:cubicBezTo>
                <a:lnTo>
                  <a:pt x="360" y="157"/>
                </a:lnTo>
                <a:cubicBezTo>
                  <a:pt x="335" y="157"/>
                  <a:pt x="313" y="135"/>
                  <a:pt x="313" y="110"/>
                </a:cubicBezTo>
                <a:lnTo>
                  <a:pt x="313" y="105"/>
                </a:lnTo>
                <a:close/>
                <a:moveTo>
                  <a:pt x="253" y="107"/>
                </a:moveTo>
                <a:lnTo>
                  <a:pt x="173" y="107"/>
                </a:lnTo>
                <a:cubicBezTo>
                  <a:pt x="145" y="107"/>
                  <a:pt x="133" y="120"/>
                  <a:pt x="133" y="147"/>
                </a:cubicBezTo>
                <a:lnTo>
                  <a:pt x="133" y="250"/>
                </a:lnTo>
                <a:cubicBezTo>
                  <a:pt x="133" y="267"/>
                  <a:pt x="144" y="285"/>
                  <a:pt x="160" y="285"/>
                </a:cubicBezTo>
                <a:lnTo>
                  <a:pt x="563" y="285"/>
                </a:lnTo>
                <a:cubicBezTo>
                  <a:pt x="579" y="285"/>
                  <a:pt x="590" y="267"/>
                  <a:pt x="590" y="250"/>
                </a:cubicBezTo>
                <a:lnTo>
                  <a:pt x="590" y="147"/>
                </a:lnTo>
                <a:cubicBezTo>
                  <a:pt x="590" y="120"/>
                  <a:pt x="578" y="107"/>
                  <a:pt x="550" y="107"/>
                </a:cubicBezTo>
                <a:lnTo>
                  <a:pt x="470" y="107"/>
                </a:lnTo>
                <a:cubicBezTo>
                  <a:pt x="470" y="52"/>
                  <a:pt x="423" y="0"/>
                  <a:pt x="370" y="0"/>
                </a:cubicBezTo>
                <a:lnTo>
                  <a:pt x="353" y="0"/>
                </a:lnTo>
                <a:cubicBezTo>
                  <a:pt x="300" y="0"/>
                  <a:pt x="253" y="52"/>
                  <a:pt x="253" y="107"/>
                </a:cubicBezTo>
                <a:close/>
                <a:moveTo>
                  <a:pt x="153" y="756"/>
                </a:moveTo>
                <a:cubicBezTo>
                  <a:pt x="153" y="751"/>
                  <a:pt x="154" y="749"/>
                  <a:pt x="160" y="749"/>
                </a:cubicBezTo>
                <a:lnTo>
                  <a:pt x="255" y="749"/>
                </a:lnTo>
                <a:lnTo>
                  <a:pt x="255" y="756"/>
                </a:lnTo>
                <a:cubicBezTo>
                  <a:pt x="255" y="764"/>
                  <a:pt x="216" y="787"/>
                  <a:pt x="208" y="791"/>
                </a:cubicBezTo>
                <a:cubicBezTo>
                  <a:pt x="201" y="786"/>
                  <a:pt x="186" y="771"/>
                  <a:pt x="175" y="771"/>
                </a:cubicBezTo>
                <a:lnTo>
                  <a:pt x="173" y="771"/>
                </a:lnTo>
                <a:cubicBezTo>
                  <a:pt x="167" y="771"/>
                  <a:pt x="158" y="780"/>
                  <a:pt x="158" y="786"/>
                </a:cubicBezTo>
                <a:lnTo>
                  <a:pt x="158" y="789"/>
                </a:lnTo>
                <a:cubicBezTo>
                  <a:pt x="158" y="795"/>
                  <a:pt x="193" y="834"/>
                  <a:pt x="200" y="834"/>
                </a:cubicBezTo>
                <a:lnTo>
                  <a:pt x="203" y="834"/>
                </a:lnTo>
                <a:cubicBezTo>
                  <a:pt x="208" y="834"/>
                  <a:pt x="247" y="802"/>
                  <a:pt x="255" y="796"/>
                </a:cubicBezTo>
                <a:cubicBezTo>
                  <a:pt x="255" y="810"/>
                  <a:pt x="261" y="854"/>
                  <a:pt x="248" y="854"/>
                </a:cubicBezTo>
                <a:lnTo>
                  <a:pt x="160" y="854"/>
                </a:lnTo>
                <a:cubicBezTo>
                  <a:pt x="154" y="854"/>
                  <a:pt x="153" y="852"/>
                  <a:pt x="153" y="846"/>
                </a:cubicBezTo>
                <a:lnTo>
                  <a:pt x="153" y="756"/>
                </a:lnTo>
                <a:close/>
                <a:moveTo>
                  <a:pt x="248" y="879"/>
                </a:moveTo>
                <a:cubicBezTo>
                  <a:pt x="295" y="879"/>
                  <a:pt x="277" y="827"/>
                  <a:pt x="280" y="784"/>
                </a:cubicBezTo>
                <a:cubicBezTo>
                  <a:pt x="282" y="762"/>
                  <a:pt x="337" y="742"/>
                  <a:pt x="343" y="721"/>
                </a:cubicBezTo>
                <a:lnTo>
                  <a:pt x="335" y="721"/>
                </a:lnTo>
                <a:cubicBezTo>
                  <a:pt x="318" y="721"/>
                  <a:pt x="293" y="737"/>
                  <a:pt x="280" y="744"/>
                </a:cubicBezTo>
                <a:cubicBezTo>
                  <a:pt x="274" y="735"/>
                  <a:pt x="268" y="724"/>
                  <a:pt x="253" y="724"/>
                </a:cubicBezTo>
                <a:lnTo>
                  <a:pt x="155" y="724"/>
                </a:lnTo>
                <a:cubicBezTo>
                  <a:pt x="141" y="724"/>
                  <a:pt x="128" y="737"/>
                  <a:pt x="128" y="751"/>
                </a:cubicBezTo>
                <a:lnTo>
                  <a:pt x="128" y="851"/>
                </a:lnTo>
                <a:cubicBezTo>
                  <a:pt x="128" y="868"/>
                  <a:pt x="143" y="879"/>
                  <a:pt x="160" y="879"/>
                </a:cubicBezTo>
                <a:lnTo>
                  <a:pt x="248" y="879"/>
                </a:lnTo>
                <a:close/>
                <a:moveTo>
                  <a:pt x="153" y="394"/>
                </a:moveTo>
                <a:cubicBezTo>
                  <a:pt x="153" y="389"/>
                  <a:pt x="154" y="387"/>
                  <a:pt x="160" y="387"/>
                </a:cubicBezTo>
                <a:lnTo>
                  <a:pt x="248" y="387"/>
                </a:lnTo>
                <a:cubicBezTo>
                  <a:pt x="253" y="387"/>
                  <a:pt x="255" y="389"/>
                  <a:pt x="255" y="394"/>
                </a:cubicBezTo>
                <a:cubicBezTo>
                  <a:pt x="255" y="401"/>
                  <a:pt x="213" y="429"/>
                  <a:pt x="208" y="429"/>
                </a:cubicBezTo>
                <a:cubicBezTo>
                  <a:pt x="203" y="429"/>
                  <a:pt x="190" y="409"/>
                  <a:pt x="175" y="409"/>
                </a:cubicBezTo>
                <a:cubicBezTo>
                  <a:pt x="168" y="409"/>
                  <a:pt x="158" y="417"/>
                  <a:pt x="158" y="424"/>
                </a:cubicBezTo>
                <a:lnTo>
                  <a:pt x="158" y="427"/>
                </a:lnTo>
                <a:cubicBezTo>
                  <a:pt x="158" y="437"/>
                  <a:pt x="192" y="470"/>
                  <a:pt x="200" y="474"/>
                </a:cubicBezTo>
                <a:lnTo>
                  <a:pt x="255" y="434"/>
                </a:lnTo>
                <a:lnTo>
                  <a:pt x="255" y="492"/>
                </a:lnTo>
                <a:lnTo>
                  <a:pt x="153" y="492"/>
                </a:lnTo>
                <a:lnTo>
                  <a:pt x="153" y="394"/>
                </a:lnTo>
                <a:close/>
                <a:moveTo>
                  <a:pt x="278" y="382"/>
                </a:moveTo>
                <a:cubicBezTo>
                  <a:pt x="275" y="369"/>
                  <a:pt x="264" y="362"/>
                  <a:pt x="248" y="362"/>
                </a:cubicBezTo>
                <a:lnTo>
                  <a:pt x="160" y="362"/>
                </a:lnTo>
                <a:cubicBezTo>
                  <a:pt x="143" y="362"/>
                  <a:pt x="128" y="373"/>
                  <a:pt x="128" y="390"/>
                </a:cubicBezTo>
                <a:lnTo>
                  <a:pt x="128" y="489"/>
                </a:lnTo>
                <a:cubicBezTo>
                  <a:pt x="128" y="504"/>
                  <a:pt x="141" y="517"/>
                  <a:pt x="155" y="517"/>
                </a:cubicBezTo>
                <a:lnTo>
                  <a:pt x="253" y="517"/>
                </a:lnTo>
                <a:cubicBezTo>
                  <a:pt x="292" y="517"/>
                  <a:pt x="280" y="455"/>
                  <a:pt x="279" y="416"/>
                </a:cubicBezTo>
                <a:lnTo>
                  <a:pt x="343" y="362"/>
                </a:lnTo>
                <a:cubicBezTo>
                  <a:pt x="343" y="362"/>
                  <a:pt x="338" y="360"/>
                  <a:pt x="338" y="360"/>
                </a:cubicBezTo>
                <a:cubicBezTo>
                  <a:pt x="313" y="360"/>
                  <a:pt x="293" y="381"/>
                  <a:pt x="278" y="382"/>
                </a:cubicBezTo>
                <a:close/>
                <a:moveTo>
                  <a:pt x="153" y="569"/>
                </a:moveTo>
                <a:lnTo>
                  <a:pt x="255" y="569"/>
                </a:lnTo>
                <a:lnTo>
                  <a:pt x="255" y="582"/>
                </a:lnTo>
                <a:lnTo>
                  <a:pt x="208" y="612"/>
                </a:lnTo>
                <a:lnTo>
                  <a:pt x="176" y="588"/>
                </a:lnTo>
                <a:cubicBezTo>
                  <a:pt x="168" y="593"/>
                  <a:pt x="158" y="595"/>
                  <a:pt x="158" y="607"/>
                </a:cubicBezTo>
                <a:cubicBezTo>
                  <a:pt x="158" y="614"/>
                  <a:pt x="193" y="654"/>
                  <a:pt x="200" y="654"/>
                </a:cubicBezTo>
                <a:cubicBezTo>
                  <a:pt x="212" y="654"/>
                  <a:pt x="242" y="620"/>
                  <a:pt x="255" y="617"/>
                </a:cubicBezTo>
                <a:lnTo>
                  <a:pt x="255" y="672"/>
                </a:lnTo>
                <a:lnTo>
                  <a:pt x="153" y="672"/>
                </a:lnTo>
                <a:lnTo>
                  <a:pt x="153" y="569"/>
                </a:lnTo>
                <a:close/>
                <a:moveTo>
                  <a:pt x="280" y="563"/>
                </a:moveTo>
                <a:cubicBezTo>
                  <a:pt x="275" y="555"/>
                  <a:pt x="269" y="544"/>
                  <a:pt x="255" y="544"/>
                </a:cubicBezTo>
                <a:lnTo>
                  <a:pt x="153" y="544"/>
                </a:lnTo>
                <a:cubicBezTo>
                  <a:pt x="140" y="544"/>
                  <a:pt x="128" y="557"/>
                  <a:pt x="128" y="569"/>
                </a:cubicBezTo>
                <a:lnTo>
                  <a:pt x="128" y="672"/>
                </a:lnTo>
                <a:cubicBezTo>
                  <a:pt x="128" y="684"/>
                  <a:pt x="140" y="696"/>
                  <a:pt x="153" y="696"/>
                </a:cubicBezTo>
                <a:lnTo>
                  <a:pt x="255" y="696"/>
                </a:lnTo>
                <a:cubicBezTo>
                  <a:pt x="291" y="696"/>
                  <a:pt x="280" y="632"/>
                  <a:pt x="279" y="596"/>
                </a:cubicBezTo>
                <a:lnTo>
                  <a:pt x="343" y="542"/>
                </a:lnTo>
                <a:lnTo>
                  <a:pt x="334" y="538"/>
                </a:lnTo>
                <a:lnTo>
                  <a:pt x="280" y="563"/>
                </a:lnTo>
                <a:close/>
                <a:moveTo>
                  <a:pt x="370" y="829"/>
                </a:moveTo>
                <a:cubicBezTo>
                  <a:pt x="370" y="834"/>
                  <a:pt x="372" y="836"/>
                  <a:pt x="378" y="836"/>
                </a:cubicBezTo>
                <a:lnTo>
                  <a:pt x="573" y="836"/>
                </a:lnTo>
                <a:cubicBezTo>
                  <a:pt x="579" y="836"/>
                  <a:pt x="580" y="834"/>
                  <a:pt x="580" y="829"/>
                </a:cubicBezTo>
                <a:lnTo>
                  <a:pt x="580" y="774"/>
                </a:lnTo>
                <a:cubicBezTo>
                  <a:pt x="580" y="768"/>
                  <a:pt x="579" y="766"/>
                  <a:pt x="573" y="766"/>
                </a:cubicBezTo>
                <a:lnTo>
                  <a:pt x="370" y="766"/>
                </a:lnTo>
                <a:lnTo>
                  <a:pt x="370" y="829"/>
                </a:lnTo>
                <a:close/>
                <a:moveTo>
                  <a:pt x="370" y="654"/>
                </a:moveTo>
                <a:lnTo>
                  <a:pt x="580" y="654"/>
                </a:lnTo>
                <a:lnTo>
                  <a:pt x="580" y="587"/>
                </a:lnTo>
                <a:lnTo>
                  <a:pt x="370" y="587"/>
                </a:lnTo>
                <a:lnTo>
                  <a:pt x="370" y="654"/>
                </a:lnTo>
                <a:close/>
                <a:moveTo>
                  <a:pt x="370" y="474"/>
                </a:moveTo>
                <a:lnTo>
                  <a:pt x="523" y="474"/>
                </a:lnTo>
                <a:lnTo>
                  <a:pt x="523" y="407"/>
                </a:lnTo>
                <a:lnTo>
                  <a:pt x="370" y="407"/>
                </a:lnTo>
                <a:lnTo>
                  <a:pt x="370" y="4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68571" tIns="34285" rIns="68571" bIns="34285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9" name="Freeform 15"/>
          <p:cNvSpPr>
            <a:spLocks noEditPoints="1"/>
          </p:cNvSpPr>
          <p:nvPr/>
        </p:nvSpPr>
        <p:spPr bwMode="auto">
          <a:xfrm>
            <a:off x="6479208" y="2025609"/>
            <a:ext cx="728343" cy="624387"/>
          </a:xfrm>
          <a:custGeom>
            <a:avLst/>
            <a:gdLst>
              <a:gd name="T0" fmla="*/ 737 w 1149"/>
              <a:gd name="T1" fmla="*/ 427 h 983"/>
              <a:gd name="T2" fmla="*/ 640 w 1149"/>
              <a:gd name="T3" fmla="*/ 427 h 983"/>
              <a:gd name="T4" fmla="*/ 616 w 1149"/>
              <a:gd name="T5" fmla="*/ 502 h 983"/>
              <a:gd name="T6" fmla="*/ 640 w 1149"/>
              <a:gd name="T7" fmla="*/ 810 h 983"/>
              <a:gd name="T8" fmla="*/ 575 w 1149"/>
              <a:gd name="T9" fmla="*/ 921 h 983"/>
              <a:gd name="T10" fmla="*/ 514 w 1149"/>
              <a:gd name="T11" fmla="*/ 810 h 983"/>
              <a:gd name="T12" fmla="*/ 549 w 1149"/>
              <a:gd name="T13" fmla="*/ 503 h 983"/>
              <a:gd name="T14" fmla="*/ 524 w 1149"/>
              <a:gd name="T15" fmla="*/ 427 h 983"/>
              <a:gd name="T16" fmla="*/ 417 w 1149"/>
              <a:gd name="T17" fmla="*/ 427 h 983"/>
              <a:gd name="T18" fmla="*/ 417 w 1149"/>
              <a:gd name="T19" fmla="*/ 427 h 983"/>
              <a:gd name="T20" fmla="*/ 241 w 1149"/>
              <a:gd name="T21" fmla="*/ 612 h 983"/>
              <a:gd name="T22" fmla="*/ 266 w 1149"/>
              <a:gd name="T23" fmla="*/ 801 h 983"/>
              <a:gd name="T24" fmla="*/ 443 w 1149"/>
              <a:gd name="T25" fmla="*/ 983 h 983"/>
              <a:gd name="T26" fmla="*/ 711 w 1149"/>
              <a:gd name="T27" fmla="*/ 983 h 983"/>
              <a:gd name="T28" fmla="*/ 888 w 1149"/>
              <a:gd name="T29" fmla="*/ 799 h 983"/>
              <a:gd name="T30" fmla="*/ 913 w 1149"/>
              <a:gd name="T31" fmla="*/ 609 h 983"/>
              <a:gd name="T32" fmla="*/ 737 w 1149"/>
              <a:gd name="T33" fmla="*/ 427 h 983"/>
              <a:gd name="T34" fmla="*/ 218 w 1149"/>
              <a:gd name="T35" fmla="*/ 308 h 983"/>
              <a:gd name="T36" fmla="*/ 330 w 1149"/>
              <a:gd name="T37" fmla="*/ 196 h 983"/>
              <a:gd name="T38" fmla="*/ 218 w 1149"/>
              <a:gd name="T39" fmla="*/ 83 h 983"/>
              <a:gd name="T40" fmla="*/ 105 w 1149"/>
              <a:gd name="T41" fmla="*/ 196 h 983"/>
              <a:gd name="T42" fmla="*/ 218 w 1149"/>
              <a:gd name="T43" fmla="*/ 308 h 983"/>
              <a:gd name="T44" fmla="*/ 318 w 1149"/>
              <a:gd name="T45" fmla="*/ 344 h 983"/>
              <a:gd name="T46" fmla="*/ 118 w 1149"/>
              <a:gd name="T47" fmla="*/ 344 h 983"/>
              <a:gd name="T48" fmla="*/ 118 w 1149"/>
              <a:gd name="T49" fmla="*/ 343 h 983"/>
              <a:gd name="T50" fmla="*/ 7 w 1149"/>
              <a:gd name="T51" fmla="*/ 458 h 983"/>
              <a:gd name="T52" fmla="*/ 23 w 1149"/>
              <a:gd name="T53" fmla="*/ 577 h 983"/>
              <a:gd name="T54" fmla="*/ 134 w 1149"/>
              <a:gd name="T55" fmla="*/ 689 h 983"/>
              <a:gd name="T56" fmla="*/ 191 w 1149"/>
              <a:gd name="T57" fmla="*/ 689 h 983"/>
              <a:gd name="T58" fmla="*/ 180 w 1149"/>
              <a:gd name="T59" fmla="*/ 606 h 983"/>
              <a:gd name="T60" fmla="*/ 180 w 1149"/>
              <a:gd name="T61" fmla="*/ 606 h 983"/>
              <a:gd name="T62" fmla="*/ 180 w 1149"/>
              <a:gd name="T63" fmla="*/ 606 h 983"/>
              <a:gd name="T64" fmla="*/ 231 w 1149"/>
              <a:gd name="T65" fmla="*/ 449 h 983"/>
              <a:gd name="T66" fmla="*/ 308 w 1149"/>
              <a:gd name="T67" fmla="*/ 393 h 983"/>
              <a:gd name="T68" fmla="*/ 387 w 1149"/>
              <a:gd name="T69" fmla="*/ 367 h 983"/>
              <a:gd name="T70" fmla="*/ 318 w 1149"/>
              <a:gd name="T71" fmla="*/ 344 h 983"/>
              <a:gd name="T72" fmla="*/ 931 w 1149"/>
              <a:gd name="T73" fmla="*/ 308 h 983"/>
              <a:gd name="T74" fmla="*/ 1043 w 1149"/>
              <a:gd name="T75" fmla="*/ 196 h 983"/>
              <a:gd name="T76" fmla="*/ 931 w 1149"/>
              <a:gd name="T77" fmla="*/ 83 h 983"/>
              <a:gd name="T78" fmla="*/ 819 w 1149"/>
              <a:gd name="T79" fmla="*/ 196 h 983"/>
              <a:gd name="T80" fmla="*/ 931 w 1149"/>
              <a:gd name="T81" fmla="*/ 308 h 983"/>
              <a:gd name="T82" fmla="*/ 1031 w 1149"/>
              <a:gd name="T83" fmla="*/ 344 h 983"/>
              <a:gd name="T84" fmla="*/ 831 w 1149"/>
              <a:gd name="T85" fmla="*/ 344 h 983"/>
              <a:gd name="T86" fmla="*/ 831 w 1149"/>
              <a:gd name="T87" fmla="*/ 343 h 983"/>
              <a:gd name="T88" fmla="*/ 763 w 1149"/>
              <a:gd name="T89" fmla="*/ 366 h 983"/>
              <a:gd name="T90" fmla="*/ 847 w 1149"/>
              <a:gd name="T91" fmla="*/ 393 h 983"/>
              <a:gd name="T92" fmla="*/ 925 w 1149"/>
              <a:gd name="T93" fmla="*/ 450 h 983"/>
              <a:gd name="T94" fmla="*/ 974 w 1149"/>
              <a:gd name="T95" fmla="*/ 603 h 983"/>
              <a:gd name="T96" fmla="*/ 974 w 1149"/>
              <a:gd name="T97" fmla="*/ 603 h 983"/>
              <a:gd name="T98" fmla="*/ 974 w 1149"/>
              <a:gd name="T99" fmla="*/ 603 h 983"/>
              <a:gd name="T100" fmla="*/ 962 w 1149"/>
              <a:gd name="T101" fmla="*/ 689 h 983"/>
              <a:gd name="T102" fmla="*/ 1015 w 1149"/>
              <a:gd name="T103" fmla="*/ 689 h 983"/>
              <a:gd name="T104" fmla="*/ 1126 w 1149"/>
              <a:gd name="T105" fmla="*/ 575 h 983"/>
              <a:gd name="T106" fmla="*/ 1142 w 1149"/>
              <a:gd name="T107" fmla="*/ 456 h 983"/>
              <a:gd name="T108" fmla="*/ 1031 w 1149"/>
              <a:gd name="T109" fmla="*/ 344 h 983"/>
              <a:gd name="T110" fmla="*/ 756 w 1149"/>
              <a:gd name="T111" fmla="*/ 184 h 983"/>
              <a:gd name="T112" fmla="*/ 577 w 1149"/>
              <a:gd name="T113" fmla="*/ 369 h 983"/>
              <a:gd name="T114" fmla="*/ 398 w 1149"/>
              <a:gd name="T115" fmla="*/ 184 h 983"/>
              <a:gd name="T116" fmla="*/ 577 w 1149"/>
              <a:gd name="T117" fmla="*/ 0 h 983"/>
              <a:gd name="T118" fmla="*/ 756 w 1149"/>
              <a:gd name="T119" fmla="*/ 184 h 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149" h="983">
                <a:moveTo>
                  <a:pt x="737" y="427"/>
                </a:moveTo>
                <a:lnTo>
                  <a:pt x="640" y="427"/>
                </a:lnTo>
                <a:cubicBezTo>
                  <a:pt x="641" y="437"/>
                  <a:pt x="642" y="483"/>
                  <a:pt x="616" y="502"/>
                </a:cubicBezTo>
                <a:cubicBezTo>
                  <a:pt x="616" y="502"/>
                  <a:pt x="658" y="735"/>
                  <a:pt x="640" y="810"/>
                </a:cubicBezTo>
                <a:cubicBezTo>
                  <a:pt x="633" y="842"/>
                  <a:pt x="606" y="921"/>
                  <a:pt x="575" y="921"/>
                </a:cubicBezTo>
                <a:cubicBezTo>
                  <a:pt x="544" y="920"/>
                  <a:pt x="520" y="841"/>
                  <a:pt x="514" y="810"/>
                </a:cubicBezTo>
                <a:cubicBezTo>
                  <a:pt x="499" y="735"/>
                  <a:pt x="549" y="503"/>
                  <a:pt x="549" y="503"/>
                </a:cubicBezTo>
                <a:cubicBezTo>
                  <a:pt x="541" y="500"/>
                  <a:pt x="527" y="486"/>
                  <a:pt x="524" y="427"/>
                </a:cubicBezTo>
                <a:lnTo>
                  <a:pt x="417" y="427"/>
                </a:lnTo>
                <a:lnTo>
                  <a:pt x="417" y="427"/>
                </a:lnTo>
                <a:cubicBezTo>
                  <a:pt x="320" y="427"/>
                  <a:pt x="229" y="510"/>
                  <a:pt x="241" y="612"/>
                </a:cubicBezTo>
                <a:lnTo>
                  <a:pt x="266" y="801"/>
                </a:lnTo>
                <a:cubicBezTo>
                  <a:pt x="286" y="902"/>
                  <a:pt x="345" y="983"/>
                  <a:pt x="443" y="983"/>
                </a:cubicBezTo>
                <a:lnTo>
                  <a:pt x="711" y="983"/>
                </a:lnTo>
                <a:cubicBezTo>
                  <a:pt x="809" y="983"/>
                  <a:pt x="868" y="899"/>
                  <a:pt x="888" y="799"/>
                </a:cubicBezTo>
                <a:lnTo>
                  <a:pt x="913" y="609"/>
                </a:lnTo>
                <a:cubicBezTo>
                  <a:pt x="925" y="510"/>
                  <a:pt x="834" y="427"/>
                  <a:pt x="737" y="427"/>
                </a:cubicBezTo>
                <a:close/>
                <a:moveTo>
                  <a:pt x="218" y="308"/>
                </a:moveTo>
                <a:cubicBezTo>
                  <a:pt x="280" y="308"/>
                  <a:pt x="330" y="258"/>
                  <a:pt x="330" y="196"/>
                </a:cubicBezTo>
                <a:cubicBezTo>
                  <a:pt x="330" y="134"/>
                  <a:pt x="280" y="83"/>
                  <a:pt x="218" y="83"/>
                </a:cubicBezTo>
                <a:cubicBezTo>
                  <a:pt x="156" y="83"/>
                  <a:pt x="105" y="134"/>
                  <a:pt x="105" y="196"/>
                </a:cubicBezTo>
                <a:cubicBezTo>
                  <a:pt x="105" y="258"/>
                  <a:pt x="156" y="308"/>
                  <a:pt x="218" y="308"/>
                </a:cubicBezTo>
                <a:close/>
                <a:moveTo>
                  <a:pt x="318" y="344"/>
                </a:moveTo>
                <a:lnTo>
                  <a:pt x="118" y="344"/>
                </a:lnTo>
                <a:lnTo>
                  <a:pt x="118" y="343"/>
                </a:lnTo>
                <a:cubicBezTo>
                  <a:pt x="57" y="343"/>
                  <a:pt x="0" y="395"/>
                  <a:pt x="7" y="458"/>
                </a:cubicBezTo>
                <a:lnTo>
                  <a:pt x="23" y="577"/>
                </a:lnTo>
                <a:cubicBezTo>
                  <a:pt x="35" y="639"/>
                  <a:pt x="73" y="689"/>
                  <a:pt x="134" y="689"/>
                </a:cubicBezTo>
                <a:lnTo>
                  <a:pt x="191" y="689"/>
                </a:lnTo>
                <a:lnTo>
                  <a:pt x="180" y="606"/>
                </a:lnTo>
                <a:lnTo>
                  <a:pt x="180" y="606"/>
                </a:lnTo>
                <a:lnTo>
                  <a:pt x="180" y="606"/>
                </a:lnTo>
                <a:cubicBezTo>
                  <a:pt x="173" y="549"/>
                  <a:pt x="191" y="493"/>
                  <a:pt x="231" y="449"/>
                </a:cubicBezTo>
                <a:cubicBezTo>
                  <a:pt x="252" y="425"/>
                  <a:pt x="279" y="406"/>
                  <a:pt x="308" y="393"/>
                </a:cubicBezTo>
                <a:cubicBezTo>
                  <a:pt x="333" y="379"/>
                  <a:pt x="359" y="371"/>
                  <a:pt x="387" y="367"/>
                </a:cubicBezTo>
                <a:cubicBezTo>
                  <a:pt x="367" y="352"/>
                  <a:pt x="343" y="344"/>
                  <a:pt x="318" y="344"/>
                </a:cubicBezTo>
                <a:close/>
                <a:moveTo>
                  <a:pt x="931" y="308"/>
                </a:moveTo>
                <a:cubicBezTo>
                  <a:pt x="993" y="308"/>
                  <a:pt x="1043" y="258"/>
                  <a:pt x="1043" y="196"/>
                </a:cubicBezTo>
                <a:cubicBezTo>
                  <a:pt x="1043" y="134"/>
                  <a:pt x="993" y="83"/>
                  <a:pt x="931" y="83"/>
                </a:cubicBezTo>
                <a:cubicBezTo>
                  <a:pt x="869" y="83"/>
                  <a:pt x="819" y="134"/>
                  <a:pt x="819" y="196"/>
                </a:cubicBezTo>
                <a:cubicBezTo>
                  <a:pt x="819" y="258"/>
                  <a:pt x="869" y="308"/>
                  <a:pt x="931" y="308"/>
                </a:cubicBezTo>
                <a:close/>
                <a:moveTo>
                  <a:pt x="1031" y="344"/>
                </a:moveTo>
                <a:lnTo>
                  <a:pt x="831" y="344"/>
                </a:lnTo>
                <a:lnTo>
                  <a:pt x="831" y="343"/>
                </a:lnTo>
                <a:cubicBezTo>
                  <a:pt x="806" y="343"/>
                  <a:pt x="782" y="352"/>
                  <a:pt x="763" y="366"/>
                </a:cubicBezTo>
                <a:cubicBezTo>
                  <a:pt x="792" y="370"/>
                  <a:pt x="821" y="379"/>
                  <a:pt x="847" y="393"/>
                </a:cubicBezTo>
                <a:cubicBezTo>
                  <a:pt x="877" y="406"/>
                  <a:pt x="903" y="426"/>
                  <a:pt x="925" y="450"/>
                </a:cubicBezTo>
                <a:cubicBezTo>
                  <a:pt x="963" y="494"/>
                  <a:pt x="981" y="548"/>
                  <a:pt x="974" y="603"/>
                </a:cubicBezTo>
                <a:lnTo>
                  <a:pt x="974" y="603"/>
                </a:lnTo>
                <a:lnTo>
                  <a:pt x="974" y="603"/>
                </a:lnTo>
                <a:lnTo>
                  <a:pt x="962" y="689"/>
                </a:lnTo>
                <a:lnTo>
                  <a:pt x="1015" y="689"/>
                </a:lnTo>
                <a:cubicBezTo>
                  <a:pt x="1076" y="689"/>
                  <a:pt x="1114" y="637"/>
                  <a:pt x="1126" y="575"/>
                </a:cubicBezTo>
                <a:lnTo>
                  <a:pt x="1142" y="456"/>
                </a:lnTo>
                <a:cubicBezTo>
                  <a:pt x="1149" y="395"/>
                  <a:pt x="1092" y="344"/>
                  <a:pt x="1031" y="344"/>
                </a:cubicBezTo>
                <a:close/>
                <a:moveTo>
                  <a:pt x="756" y="184"/>
                </a:moveTo>
                <a:cubicBezTo>
                  <a:pt x="756" y="286"/>
                  <a:pt x="676" y="369"/>
                  <a:pt x="577" y="369"/>
                </a:cubicBezTo>
                <a:cubicBezTo>
                  <a:pt x="478" y="369"/>
                  <a:pt x="398" y="286"/>
                  <a:pt x="398" y="184"/>
                </a:cubicBezTo>
                <a:cubicBezTo>
                  <a:pt x="398" y="82"/>
                  <a:pt x="478" y="0"/>
                  <a:pt x="577" y="0"/>
                </a:cubicBezTo>
                <a:cubicBezTo>
                  <a:pt x="676" y="0"/>
                  <a:pt x="756" y="82"/>
                  <a:pt x="756" y="1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68571" tIns="34285" rIns="68571" bIns="34285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0" name="Freeform 17"/>
          <p:cNvSpPr>
            <a:spLocks noEditPoints="1"/>
          </p:cNvSpPr>
          <p:nvPr/>
        </p:nvSpPr>
        <p:spPr bwMode="auto">
          <a:xfrm>
            <a:off x="7246659" y="3312473"/>
            <a:ext cx="638957" cy="640949"/>
          </a:xfrm>
          <a:custGeom>
            <a:avLst/>
            <a:gdLst>
              <a:gd name="T0" fmla="*/ 504 w 1008"/>
              <a:gd name="T1" fmla="*/ 1009 h 1009"/>
              <a:gd name="T2" fmla="*/ 0 w 1008"/>
              <a:gd name="T3" fmla="*/ 504 h 1009"/>
              <a:gd name="T4" fmla="*/ 504 w 1008"/>
              <a:gd name="T5" fmla="*/ 0 h 1009"/>
              <a:gd name="T6" fmla="*/ 1008 w 1008"/>
              <a:gd name="T7" fmla="*/ 504 h 1009"/>
              <a:gd name="T8" fmla="*/ 504 w 1008"/>
              <a:gd name="T9" fmla="*/ 1009 h 1009"/>
              <a:gd name="T10" fmla="*/ 725 w 1008"/>
              <a:gd name="T11" fmla="*/ 769 h 1009"/>
              <a:gd name="T12" fmla="*/ 725 w 1008"/>
              <a:gd name="T13" fmla="*/ 769 h 1009"/>
              <a:gd name="T14" fmla="*/ 538 w 1008"/>
              <a:gd name="T15" fmla="*/ 586 h 1009"/>
              <a:gd name="T16" fmla="*/ 504 w 1008"/>
              <a:gd name="T17" fmla="*/ 592 h 1009"/>
              <a:gd name="T18" fmla="*/ 416 w 1008"/>
              <a:gd name="T19" fmla="*/ 504 h 1009"/>
              <a:gd name="T20" fmla="*/ 456 w 1008"/>
              <a:gd name="T21" fmla="*/ 431 h 1009"/>
              <a:gd name="T22" fmla="*/ 456 w 1008"/>
              <a:gd name="T23" fmla="*/ 179 h 1009"/>
              <a:gd name="T24" fmla="*/ 553 w 1008"/>
              <a:gd name="T25" fmla="*/ 179 h 1009"/>
              <a:gd name="T26" fmla="*/ 553 w 1008"/>
              <a:gd name="T27" fmla="*/ 431 h 1009"/>
              <a:gd name="T28" fmla="*/ 592 w 1008"/>
              <a:gd name="T29" fmla="*/ 504 h 1009"/>
              <a:gd name="T30" fmla="*/ 586 w 1008"/>
              <a:gd name="T31" fmla="*/ 536 h 1009"/>
              <a:gd name="T32" fmla="*/ 774 w 1008"/>
              <a:gd name="T33" fmla="*/ 719 h 1009"/>
              <a:gd name="T34" fmla="*/ 725 w 1008"/>
              <a:gd name="T35" fmla="*/ 769 h 1009"/>
              <a:gd name="T36" fmla="*/ 168 w 1008"/>
              <a:gd name="T37" fmla="*/ 471 h 1009"/>
              <a:gd name="T38" fmla="*/ 168 w 1008"/>
              <a:gd name="T39" fmla="*/ 471 h 1009"/>
              <a:gd name="T40" fmla="*/ 234 w 1008"/>
              <a:gd name="T41" fmla="*/ 471 h 1009"/>
              <a:gd name="T42" fmla="*/ 234 w 1008"/>
              <a:gd name="T43" fmla="*/ 538 h 1009"/>
              <a:gd name="T44" fmla="*/ 168 w 1008"/>
              <a:gd name="T45" fmla="*/ 538 h 1009"/>
              <a:gd name="T46" fmla="*/ 168 w 1008"/>
              <a:gd name="T47" fmla="*/ 471 h 1009"/>
              <a:gd name="T48" fmla="*/ 774 w 1008"/>
              <a:gd name="T49" fmla="*/ 471 h 1009"/>
              <a:gd name="T50" fmla="*/ 774 w 1008"/>
              <a:gd name="T51" fmla="*/ 471 h 1009"/>
              <a:gd name="T52" fmla="*/ 840 w 1008"/>
              <a:gd name="T53" fmla="*/ 471 h 1009"/>
              <a:gd name="T54" fmla="*/ 840 w 1008"/>
              <a:gd name="T55" fmla="*/ 538 h 1009"/>
              <a:gd name="T56" fmla="*/ 774 w 1008"/>
              <a:gd name="T57" fmla="*/ 538 h 1009"/>
              <a:gd name="T58" fmla="*/ 774 w 1008"/>
              <a:gd name="T59" fmla="*/ 471 h 1009"/>
              <a:gd name="T60" fmla="*/ 470 w 1008"/>
              <a:gd name="T61" fmla="*/ 840 h 1009"/>
              <a:gd name="T62" fmla="*/ 470 w 1008"/>
              <a:gd name="T63" fmla="*/ 840 h 1009"/>
              <a:gd name="T64" fmla="*/ 470 w 1008"/>
              <a:gd name="T65" fmla="*/ 775 h 1009"/>
              <a:gd name="T66" fmla="*/ 538 w 1008"/>
              <a:gd name="T67" fmla="*/ 775 h 1009"/>
              <a:gd name="T68" fmla="*/ 538 w 1008"/>
              <a:gd name="T69" fmla="*/ 840 h 1009"/>
              <a:gd name="T70" fmla="*/ 470 w 1008"/>
              <a:gd name="T71" fmla="*/ 840 h 1009"/>
              <a:gd name="T72" fmla="*/ 504 w 1008"/>
              <a:gd name="T73" fmla="*/ 912 h 1009"/>
              <a:gd name="T74" fmla="*/ 504 w 1008"/>
              <a:gd name="T75" fmla="*/ 912 h 1009"/>
              <a:gd name="T76" fmla="*/ 912 w 1008"/>
              <a:gd name="T77" fmla="*/ 504 h 1009"/>
              <a:gd name="T78" fmla="*/ 504 w 1008"/>
              <a:gd name="T79" fmla="*/ 97 h 1009"/>
              <a:gd name="T80" fmla="*/ 96 w 1008"/>
              <a:gd name="T81" fmla="*/ 504 h 1009"/>
              <a:gd name="T82" fmla="*/ 504 w 1008"/>
              <a:gd name="T83" fmla="*/ 912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08" h="1009">
                <a:moveTo>
                  <a:pt x="504" y="1009"/>
                </a:moveTo>
                <a:cubicBezTo>
                  <a:pt x="226" y="1009"/>
                  <a:pt x="0" y="783"/>
                  <a:pt x="0" y="504"/>
                </a:cubicBezTo>
                <a:cubicBezTo>
                  <a:pt x="0" y="226"/>
                  <a:pt x="226" y="0"/>
                  <a:pt x="504" y="0"/>
                </a:cubicBezTo>
                <a:cubicBezTo>
                  <a:pt x="782" y="0"/>
                  <a:pt x="1008" y="226"/>
                  <a:pt x="1008" y="504"/>
                </a:cubicBezTo>
                <a:cubicBezTo>
                  <a:pt x="1008" y="783"/>
                  <a:pt x="782" y="1009"/>
                  <a:pt x="504" y="1009"/>
                </a:cubicBezTo>
                <a:close/>
                <a:moveTo>
                  <a:pt x="725" y="769"/>
                </a:moveTo>
                <a:lnTo>
                  <a:pt x="725" y="769"/>
                </a:lnTo>
                <a:lnTo>
                  <a:pt x="538" y="586"/>
                </a:lnTo>
                <a:cubicBezTo>
                  <a:pt x="528" y="590"/>
                  <a:pt x="516" y="592"/>
                  <a:pt x="504" y="592"/>
                </a:cubicBezTo>
                <a:cubicBezTo>
                  <a:pt x="455" y="592"/>
                  <a:pt x="416" y="553"/>
                  <a:pt x="416" y="504"/>
                </a:cubicBezTo>
                <a:cubicBezTo>
                  <a:pt x="416" y="474"/>
                  <a:pt x="432" y="447"/>
                  <a:pt x="456" y="431"/>
                </a:cubicBezTo>
                <a:lnTo>
                  <a:pt x="456" y="179"/>
                </a:lnTo>
                <a:cubicBezTo>
                  <a:pt x="456" y="115"/>
                  <a:pt x="553" y="115"/>
                  <a:pt x="553" y="179"/>
                </a:cubicBezTo>
                <a:lnTo>
                  <a:pt x="553" y="431"/>
                </a:lnTo>
                <a:cubicBezTo>
                  <a:pt x="576" y="447"/>
                  <a:pt x="592" y="474"/>
                  <a:pt x="592" y="504"/>
                </a:cubicBezTo>
                <a:cubicBezTo>
                  <a:pt x="592" y="516"/>
                  <a:pt x="590" y="526"/>
                  <a:pt x="586" y="536"/>
                </a:cubicBezTo>
                <a:lnTo>
                  <a:pt x="774" y="719"/>
                </a:lnTo>
                <a:cubicBezTo>
                  <a:pt x="806" y="751"/>
                  <a:pt x="758" y="801"/>
                  <a:pt x="725" y="769"/>
                </a:cubicBezTo>
                <a:close/>
                <a:moveTo>
                  <a:pt x="168" y="471"/>
                </a:moveTo>
                <a:lnTo>
                  <a:pt x="168" y="471"/>
                </a:lnTo>
                <a:lnTo>
                  <a:pt x="234" y="471"/>
                </a:lnTo>
                <a:cubicBezTo>
                  <a:pt x="278" y="471"/>
                  <a:pt x="278" y="538"/>
                  <a:pt x="234" y="538"/>
                </a:cubicBezTo>
                <a:lnTo>
                  <a:pt x="168" y="538"/>
                </a:lnTo>
                <a:cubicBezTo>
                  <a:pt x="123" y="538"/>
                  <a:pt x="123" y="471"/>
                  <a:pt x="168" y="471"/>
                </a:cubicBezTo>
                <a:close/>
                <a:moveTo>
                  <a:pt x="774" y="471"/>
                </a:moveTo>
                <a:lnTo>
                  <a:pt x="774" y="471"/>
                </a:lnTo>
                <a:lnTo>
                  <a:pt x="840" y="471"/>
                </a:lnTo>
                <a:cubicBezTo>
                  <a:pt x="885" y="471"/>
                  <a:pt x="885" y="538"/>
                  <a:pt x="840" y="538"/>
                </a:cubicBezTo>
                <a:lnTo>
                  <a:pt x="774" y="538"/>
                </a:lnTo>
                <a:cubicBezTo>
                  <a:pt x="730" y="538"/>
                  <a:pt x="730" y="471"/>
                  <a:pt x="774" y="471"/>
                </a:cubicBezTo>
                <a:close/>
                <a:moveTo>
                  <a:pt x="470" y="840"/>
                </a:moveTo>
                <a:lnTo>
                  <a:pt x="470" y="840"/>
                </a:lnTo>
                <a:lnTo>
                  <a:pt x="470" y="775"/>
                </a:lnTo>
                <a:cubicBezTo>
                  <a:pt x="470" y="730"/>
                  <a:pt x="538" y="730"/>
                  <a:pt x="538" y="775"/>
                </a:cubicBezTo>
                <a:lnTo>
                  <a:pt x="538" y="840"/>
                </a:lnTo>
                <a:cubicBezTo>
                  <a:pt x="538" y="885"/>
                  <a:pt x="470" y="885"/>
                  <a:pt x="470" y="840"/>
                </a:cubicBezTo>
                <a:close/>
                <a:moveTo>
                  <a:pt x="504" y="912"/>
                </a:moveTo>
                <a:lnTo>
                  <a:pt x="504" y="912"/>
                </a:lnTo>
                <a:cubicBezTo>
                  <a:pt x="729" y="912"/>
                  <a:pt x="912" y="730"/>
                  <a:pt x="912" y="504"/>
                </a:cubicBezTo>
                <a:cubicBezTo>
                  <a:pt x="912" y="279"/>
                  <a:pt x="729" y="97"/>
                  <a:pt x="504" y="97"/>
                </a:cubicBezTo>
                <a:cubicBezTo>
                  <a:pt x="279" y="97"/>
                  <a:pt x="96" y="279"/>
                  <a:pt x="96" y="504"/>
                </a:cubicBezTo>
                <a:cubicBezTo>
                  <a:pt x="96" y="730"/>
                  <a:pt x="279" y="912"/>
                  <a:pt x="504" y="9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68571" tIns="34285" rIns="68571" bIns="34285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6491248" y="4588040"/>
            <a:ext cx="704262" cy="653608"/>
            <a:chOff x="5928340" y="670992"/>
            <a:chExt cx="506444" cy="470018"/>
          </a:xfrm>
          <a:solidFill>
            <a:schemeClr val="bg1"/>
          </a:solidFill>
          <a:effectLst/>
        </p:grpSpPr>
        <p:sp>
          <p:nvSpPr>
            <p:cNvPr id="22" name="Freeform 36"/>
            <p:cNvSpPr>
              <a:spLocks noEditPoints="1"/>
            </p:cNvSpPr>
            <p:nvPr/>
          </p:nvSpPr>
          <p:spPr bwMode="auto">
            <a:xfrm>
              <a:off x="5993909" y="670992"/>
              <a:ext cx="241151" cy="160240"/>
            </a:xfrm>
            <a:custGeom>
              <a:avLst/>
              <a:gdLst>
                <a:gd name="T0" fmla="*/ 133 w 372"/>
                <a:gd name="T1" fmla="*/ 185 h 247"/>
                <a:gd name="T2" fmla="*/ 118 w 372"/>
                <a:gd name="T3" fmla="*/ 152 h 247"/>
                <a:gd name="T4" fmla="*/ 136 w 372"/>
                <a:gd name="T5" fmla="*/ 115 h 247"/>
                <a:gd name="T6" fmla="*/ 180 w 372"/>
                <a:gd name="T7" fmla="*/ 100 h 247"/>
                <a:gd name="T8" fmla="*/ 180 w 372"/>
                <a:gd name="T9" fmla="*/ 84 h 247"/>
                <a:gd name="T10" fmla="*/ 205 w 372"/>
                <a:gd name="T11" fmla="*/ 84 h 247"/>
                <a:gd name="T12" fmla="*/ 205 w 372"/>
                <a:gd name="T13" fmla="*/ 99 h 247"/>
                <a:gd name="T14" fmla="*/ 246 w 372"/>
                <a:gd name="T15" fmla="*/ 114 h 247"/>
                <a:gd name="T16" fmla="*/ 263 w 372"/>
                <a:gd name="T17" fmla="*/ 152 h 247"/>
                <a:gd name="T18" fmla="*/ 221 w 372"/>
                <a:gd name="T19" fmla="*/ 152 h 247"/>
                <a:gd name="T20" fmla="*/ 215 w 372"/>
                <a:gd name="T21" fmla="*/ 136 h 247"/>
                <a:gd name="T22" fmla="*/ 167 w 372"/>
                <a:gd name="T23" fmla="*/ 134 h 247"/>
                <a:gd name="T24" fmla="*/ 167 w 372"/>
                <a:gd name="T25" fmla="*/ 156 h 247"/>
                <a:gd name="T26" fmla="*/ 217 w 372"/>
                <a:gd name="T27" fmla="*/ 171 h 247"/>
                <a:gd name="T28" fmla="*/ 251 w 372"/>
                <a:gd name="T29" fmla="*/ 188 h 247"/>
                <a:gd name="T30" fmla="*/ 266 w 372"/>
                <a:gd name="T31" fmla="*/ 223 h 247"/>
                <a:gd name="T32" fmla="*/ 265 w 372"/>
                <a:gd name="T33" fmla="*/ 234 h 247"/>
                <a:gd name="T34" fmla="*/ 259 w 372"/>
                <a:gd name="T35" fmla="*/ 246 h 247"/>
                <a:gd name="T36" fmla="*/ 222 w 372"/>
                <a:gd name="T37" fmla="*/ 230 h 247"/>
                <a:gd name="T38" fmla="*/ 217 w 372"/>
                <a:gd name="T39" fmla="*/ 217 h 247"/>
                <a:gd name="T40" fmla="*/ 133 w 372"/>
                <a:gd name="T41" fmla="*/ 185 h 247"/>
                <a:gd name="T42" fmla="*/ 191 w 372"/>
                <a:gd name="T43" fmla="*/ 39 h 247"/>
                <a:gd name="T44" fmla="*/ 83 w 372"/>
                <a:gd name="T45" fmla="*/ 83 h 247"/>
                <a:gd name="T46" fmla="*/ 39 w 372"/>
                <a:gd name="T47" fmla="*/ 191 h 247"/>
                <a:gd name="T48" fmla="*/ 44 w 372"/>
                <a:gd name="T49" fmla="*/ 231 h 247"/>
                <a:gd name="T50" fmla="*/ 9 w 372"/>
                <a:gd name="T51" fmla="*/ 247 h 247"/>
                <a:gd name="T52" fmla="*/ 0 w 372"/>
                <a:gd name="T53" fmla="*/ 191 h 247"/>
                <a:gd name="T54" fmla="*/ 56 w 372"/>
                <a:gd name="T55" fmla="*/ 56 h 247"/>
                <a:gd name="T56" fmla="*/ 191 w 372"/>
                <a:gd name="T57" fmla="*/ 0 h 247"/>
                <a:gd name="T58" fmla="*/ 326 w 372"/>
                <a:gd name="T59" fmla="*/ 56 h 247"/>
                <a:gd name="T60" fmla="*/ 372 w 372"/>
                <a:gd name="T61" fmla="*/ 132 h 247"/>
                <a:gd name="T62" fmla="*/ 339 w 372"/>
                <a:gd name="T63" fmla="*/ 152 h 247"/>
                <a:gd name="T64" fmla="*/ 299 w 372"/>
                <a:gd name="T65" fmla="*/ 83 h 247"/>
                <a:gd name="T66" fmla="*/ 191 w 372"/>
                <a:gd name="T67" fmla="*/ 39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72" h="247">
                  <a:moveTo>
                    <a:pt x="133" y="185"/>
                  </a:moveTo>
                  <a:cubicBezTo>
                    <a:pt x="123" y="177"/>
                    <a:pt x="118" y="166"/>
                    <a:pt x="118" y="152"/>
                  </a:cubicBezTo>
                  <a:cubicBezTo>
                    <a:pt x="118" y="136"/>
                    <a:pt x="124" y="124"/>
                    <a:pt x="136" y="115"/>
                  </a:cubicBezTo>
                  <a:cubicBezTo>
                    <a:pt x="147" y="105"/>
                    <a:pt x="160" y="100"/>
                    <a:pt x="180" y="100"/>
                  </a:cubicBezTo>
                  <a:cubicBezTo>
                    <a:pt x="180" y="84"/>
                    <a:pt x="180" y="84"/>
                    <a:pt x="180" y="84"/>
                  </a:cubicBezTo>
                  <a:cubicBezTo>
                    <a:pt x="205" y="84"/>
                    <a:pt x="205" y="84"/>
                    <a:pt x="205" y="84"/>
                  </a:cubicBezTo>
                  <a:cubicBezTo>
                    <a:pt x="205" y="99"/>
                    <a:pt x="205" y="99"/>
                    <a:pt x="205" y="99"/>
                  </a:cubicBezTo>
                  <a:cubicBezTo>
                    <a:pt x="224" y="100"/>
                    <a:pt x="235" y="104"/>
                    <a:pt x="246" y="114"/>
                  </a:cubicBezTo>
                  <a:cubicBezTo>
                    <a:pt x="257" y="123"/>
                    <a:pt x="262" y="136"/>
                    <a:pt x="263" y="152"/>
                  </a:cubicBezTo>
                  <a:cubicBezTo>
                    <a:pt x="221" y="152"/>
                    <a:pt x="221" y="152"/>
                    <a:pt x="221" y="152"/>
                  </a:cubicBezTo>
                  <a:cubicBezTo>
                    <a:pt x="220" y="145"/>
                    <a:pt x="218" y="140"/>
                    <a:pt x="215" y="136"/>
                  </a:cubicBezTo>
                  <a:cubicBezTo>
                    <a:pt x="208" y="128"/>
                    <a:pt x="176" y="128"/>
                    <a:pt x="167" y="134"/>
                  </a:cubicBezTo>
                  <a:cubicBezTo>
                    <a:pt x="161" y="139"/>
                    <a:pt x="160" y="151"/>
                    <a:pt x="167" y="156"/>
                  </a:cubicBezTo>
                  <a:cubicBezTo>
                    <a:pt x="175" y="162"/>
                    <a:pt x="205" y="167"/>
                    <a:pt x="217" y="171"/>
                  </a:cubicBezTo>
                  <a:cubicBezTo>
                    <a:pt x="232" y="176"/>
                    <a:pt x="244" y="181"/>
                    <a:pt x="251" y="188"/>
                  </a:cubicBezTo>
                  <a:cubicBezTo>
                    <a:pt x="261" y="197"/>
                    <a:pt x="266" y="208"/>
                    <a:pt x="266" y="223"/>
                  </a:cubicBezTo>
                  <a:cubicBezTo>
                    <a:pt x="266" y="227"/>
                    <a:pt x="266" y="231"/>
                    <a:pt x="265" y="234"/>
                  </a:cubicBezTo>
                  <a:cubicBezTo>
                    <a:pt x="263" y="238"/>
                    <a:pt x="261" y="242"/>
                    <a:pt x="259" y="246"/>
                  </a:cubicBezTo>
                  <a:cubicBezTo>
                    <a:pt x="247" y="240"/>
                    <a:pt x="235" y="235"/>
                    <a:pt x="222" y="230"/>
                  </a:cubicBezTo>
                  <a:cubicBezTo>
                    <a:pt x="223" y="225"/>
                    <a:pt x="221" y="220"/>
                    <a:pt x="217" y="217"/>
                  </a:cubicBezTo>
                  <a:cubicBezTo>
                    <a:pt x="200" y="204"/>
                    <a:pt x="158" y="207"/>
                    <a:pt x="133" y="185"/>
                  </a:cubicBezTo>
                  <a:close/>
                  <a:moveTo>
                    <a:pt x="191" y="39"/>
                  </a:moveTo>
                  <a:cubicBezTo>
                    <a:pt x="149" y="39"/>
                    <a:pt x="111" y="56"/>
                    <a:pt x="83" y="83"/>
                  </a:cubicBezTo>
                  <a:cubicBezTo>
                    <a:pt x="56" y="111"/>
                    <a:pt x="39" y="149"/>
                    <a:pt x="39" y="191"/>
                  </a:cubicBezTo>
                  <a:cubicBezTo>
                    <a:pt x="39" y="205"/>
                    <a:pt x="40" y="219"/>
                    <a:pt x="44" y="231"/>
                  </a:cubicBezTo>
                  <a:cubicBezTo>
                    <a:pt x="32" y="236"/>
                    <a:pt x="20" y="241"/>
                    <a:pt x="9" y="247"/>
                  </a:cubicBezTo>
                  <a:cubicBezTo>
                    <a:pt x="3" y="229"/>
                    <a:pt x="0" y="210"/>
                    <a:pt x="0" y="191"/>
                  </a:cubicBezTo>
                  <a:cubicBezTo>
                    <a:pt x="0" y="138"/>
                    <a:pt x="22" y="91"/>
                    <a:pt x="56" y="56"/>
                  </a:cubicBezTo>
                  <a:cubicBezTo>
                    <a:pt x="91" y="22"/>
                    <a:pt x="138" y="0"/>
                    <a:pt x="191" y="0"/>
                  </a:cubicBezTo>
                  <a:cubicBezTo>
                    <a:pt x="244" y="0"/>
                    <a:pt x="291" y="22"/>
                    <a:pt x="326" y="56"/>
                  </a:cubicBezTo>
                  <a:cubicBezTo>
                    <a:pt x="347" y="77"/>
                    <a:pt x="363" y="103"/>
                    <a:pt x="372" y="132"/>
                  </a:cubicBezTo>
                  <a:cubicBezTo>
                    <a:pt x="361" y="138"/>
                    <a:pt x="349" y="145"/>
                    <a:pt x="339" y="152"/>
                  </a:cubicBezTo>
                  <a:cubicBezTo>
                    <a:pt x="332" y="126"/>
                    <a:pt x="318" y="102"/>
                    <a:pt x="299" y="83"/>
                  </a:cubicBezTo>
                  <a:cubicBezTo>
                    <a:pt x="271" y="56"/>
                    <a:pt x="233" y="39"/>
                    <a:pt x="191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9" tIns="34295" rIns="68589" bIns="34295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3" name="Freeform 37"/>
            <p:cNvSpPr>
              <a:spLocks noEditPoints="1"/>
            </p:cNvSpPr>
            <p:nvPr/>
          </p:nvSpPr>
          <p:spPr bwMode="auto">
            <a:xfrm>
              <a:off x="6183208" y="766203"/>
              <a:ext cx="251576" cy="263409"/>
            </a:xfrm>
            <a:custGeom>
              <a:avLst/>
              <a:gdLst>
                <a:gd name="T0" fmla="*/ 41 w 388"/>
                <a:gd name="T1" fmla="*/ 59 h 406"/>
                <a:gd name="T2" fmla="*/ 185 w 388"/>
                <a:gd name="T3" fmla="*/ 0 h 406"/>
                <a:gd name="T4" fmla="*/ 329 w 388"/>
                <a:gd name="T5" fmla="*/ 59 h 406"/>
                <a:gd name="T6" fmla="*/ 388 w 388"/>
                <a:gd name="T7" fmla="*/ 203 h 406"/>
                <a:gd name="T8" fmla="*/ 329 w 388"/>
                <a:gd name="T9" fmla="*/ 347 h 406"/>
                <a:gd name="T10" fmla="*/ 185 w 388"/>
                <a:gd name="T11" fmla="*/ 406 h 406"/>
                <a:gd name="T12" fmla="*/ 111 w 388"/>
                <a:gd name="T13" fmla="*/ 393 h 406"/>
                <a:gd name="T14" fmla="*/ 116 w 388"/>
                <a:gd name="T15" fmla="*/ 342 h 406"/>
                <a:gd name="T16" fmla="*/ 36 w 388"/>
                <a:gd name="T17" fmla="*/ 149 h 406"/>
                <a:gd name="T18" fmla="*/ 0 w 388"/>
                <a:gd name="T19" fmla="*/ 119 h 406"/>
                <a:gd name="T20" fmla="*/ 41 w 388"/>
                <a:gd name="T21" fmla="*/ 59 h 406"/>
                <a:gd name="T22" fmla="*/ 123 w 388"/>
                <a:gd name="T23" fmla="*/ 197 h 406"/>
                <a:gd name="T24" fmla="*/ 107 w 388"/>
                <a:gd name="T25" fmla="*/ 161 h 406"/>
                <a:gd name="T26" fmla="*/ 126 w 388"/>
                <a:gd name="T27" fmla="*/ 121 h 406"/>
                <a:gd name="T28" fmla="*/ 173 w 388"/>
                <a:gd name="T29" fmla="*/ 105 h 406"/>
                <a:gd name="T30" fmla="*/ 173 w 388"/>
                <a:gd name="T31" fmla="*/ 88 h 406"/>
                <a:gd name="T32" fmla="*/ 200 w 388"/>
                <a:gd name="T33" fmla="*/ 88 h 406"/>
                <a:gd name="T34" fmla="*/ 200 w 388"/>
                <a:gd name="T35" fmla="*/ 104 h 406"/>
                <a:gd name="T36" fmla="*/ 244 w 388"/>
                <a:gd name="T37" fmla="*/ 120 h 406"/>
                <a:gd name="T38" fmla="*/ 262 w 388"/>
                <a:gd name="T39" fmla="*/ 161 h 406"/>
                <a:gd name="T40" fmla="*/ 217 w 388"/>
                <a:gd name="T41" fmla="*/ 161 h 406"/>
                <a:gd name="T42" fmla="*/ 211 w 388"/>
                <a:gd name="T43" fmla="*/ 144 h 406"/>
                <a:gd name="T44" fmla="*/ 160 w 388"/>
                <a:gd name="T45" fmla="*/ 142 h 406"/>
                <a:gd name="T46" fmla="*/ 159 w 388"/>
                <a:gd name="T47" fmla="*/ 165 h 406"/>
                <a:gd name="T48" fmla="*/ 213 w 388"/>
                <a:gd name="T49" fmla="*/ 181 h 406"/>
                <a:gd name="T50" fmla="*/ 250 w 388"/>
                <a:gd name="T51" fmla="*/ 200 h 406"/>
                <a:gd name="T52" fmla="*/ 265 w 388"/>
                <a:gd name="T53" fmla="*/ 237 h 406"/>
                <a:gd name="T54" fmla="*/ 248 w 388"/>
                <a:gd name="T55" fmla="*/ 279 h 406"/>
                <a:gd name="T56" fmla="*/ 198 w 388"/>
                <a:gd name="T57" fmla="*/ 296 h 406"/>
                <a:gd name="T58" fmla="*/ 198 w 388"/>
                <a:gd name="T59" fmla="*/ 318 h 406"/>
                <a:gd name="T60" fmla="*/ 172 w 388"/>
                <a:gd name="T61" fmla="*/ 318 h 406"/>
                <a:gd name="T62" fmla="*/ 172 w 388"/>
                <a:gd name="T63" fmla="*/ 296 h 406"/>
                <a:gd name="T64" fmla="*/ 123 w 388"/>
                <a:gd name="T65" fmla="*/ 279 h 406"/>
                <a:gd name="T66" fmla="*/ 105 w 388"/>
                <a:gd name="T67" fmla="*/ 233 h 406"/>
                <a:gd name="T68" fmla="*/ 152 w 388"/>
                <a:gd name="T69" fmla="*/ 233 h 406"/>
                <a:gd name="T70" fmla="*/ 158 w 388"/>
                <a:gd name="T71" fmla="*/ 254 h 406"/>
                <a:gd name="T72" fmla="*/ 212 w 388"/>
                <a:gd name="T73" fmla="*/ 256 h 406"/>
                <a:gd name="T74" fmla="*/ 213 w 388"/>
                <a:gd name="T75" fmla="*/ 231 h 406"/>
                <a:gd name="T76" fmla="*/ 123 w 388"/>
                <a:gd name="T77" fmla="*/ 19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88" h="406">
                  <a:moveTo>
                    <a:pt x="41" y="59"/>
                  </a:moveTo>
                  <a:cubicBezTo>
                    <a:pt x="78" y="22"/>
                    <a:pt x="129" y="0"/>
                    <a:pt x="185" y="0"/>
                  </a:cubicBezTo>
                  <a:cubicBezTo>
                    <a:pt x="241" y="0"/>
                    <a:pt x="292" y="22"/>
                    <a:pt x="329" y="59"/>
                  </a:cubicBezTo>
                  <a:cubicBezTo>
                    <a:pt x="366" y="96"/>
                    <a:pt x="388" y="147"/>
                    <a:pt x="388" y="203"/>
                  </a:cubicBezTo>
                  <a:cubicBezTo>
                    <a:pt x="388" y="259"/>
                    <a:pt x="366" y="310"/>
                    <a:pt x="329" y="347"/>
                  </a:cubicBezTo>
                  <a:cubicBezTo>
                    <a:pt x="292" y="384"/>
                    <a:pt x="241" y="406"/>
                    <a:pt x="185" y="406"/>
                  </a:cubicBezTo>
                  <a:cubicBezTo>
                    <a:pt x="159" y="406"/>
                    <a:pt x="134" y="401"/>
                    <a:pt x="111" y="393"/>
                  </a:cubicBezTo>
                  <a:cubicBezTo>
                    <a:pt x="114" y="376"/>
                    <a:pt x="116" y="359"/>
                    <a:pt x="116" y="342"/>
                  </a:cubicBezTo>
                  <a:cubicBezTo>
                    <a:pt x="116" y="270"/>
                    <a:pt x="87" y="200"/>
                    <a:pt x="36" y="149"/>
                  </a:cubicBezTo>
                  <a:cubicBezTo>
                    <a:pt x="25" y="138"/>
                    <a:pt x="13" y="128"/>
                    <a:pt x="0" y="119"/>
                  </a:cubicBezTo>
                  <a:cubicBezTo>
                    <a:pt x="10" y="96"/>
                    <a:pt x="24" y="76"/>
                    <a:pt x="41" y="59"/>
                  </a:cubicBezTo>
                  <a:close/>
                  <a:moveTo>
                    <a:pt x="123" y="197"/>
                  </a:moveTo>
                  <a:cubicBezTo>
                    <a:pt x="112" y="188"/>
                    <a:pt x="107" y="176"/>
                    <a:pt x="107" y="161"/>
                  </a:cubicBezTo>
                  <a:cubicBezTo>
                    <a:pt x="107" y="144"/>
                    <a:pt x="113" y="131"/>
                    <a:pt x="126" y="121"/>
                  </a:cubicBezTo>
                  <a:cubicBezTo>
                    <a:pt x="138" y="111"/>
                    <a:pt x="152" y="105"/>
                    <a:pt x="173" y="105"/>
                  </a:cubicBezTo>
                  <a:cubicBezTo>
                    <a:pt x="173" y="88"/>
                    <a:pt x="173" y="88"/>
                    <a:pt x="173" y="88"/>
                  </a:cubicBezTo>
                  <a:cubicBezTo>
                    <a:pt x="200" y="88"/>
                    <a:pt x="200" y="88"/>
                    <a:pt x="200" y="88"/>
                  </a:cubicBezTo>
                  <a:cubicBezTo>
                    <a:pt x="200" y="104"/>
                    <a:pt x="200" y="104"/>
                    <a:pt x="200" y="104"/>
                  </a:cubicBezTo>
                  <a:cubicBezTo>
                    <a:pt x="220" y="105"/>
                    <a:pt x="233" y="110"/>
                    <a:pt x="244" y="120"/>
                  </a:cubicBezTo>
                  <a:cubicBezTo>
                    <a:pt x="255" y="130"/>
                    <a:pt x="261" y="143"/>
                    <a:pt x="262" y="161"/>
                  </a:cubicBezTo>
                  <a:cubicBezTo>
                    <a:pt x="217" y="161"/>
                    <a:pt x="217" y="161"/>
                    <a:pt x="217" y="161"/>
                  </a:cubicBezTo>
                  <a:cubicBezTo>
                    <a:pt x="216" y="154"/>
                    <a:pt x="214" y="148"/>
                    <a:pt x="211" y="144"/>
                  </a:cubicBezTo>
                  <a:cubicBezTo>
                    <a:pt x="203" y="135"/>
                    <a:pt x="168" y="135"/>
                    <a:pt x="160" y="142"/>
                  </a:cubicBezTo>
                  <a:cubicBezTo>
                    <a:pt x="152" y="147"/>
                    <a:pt x="152" y="160"/>
                    <a:pt x="159" y="165"/>
                  </a:cubicBezTo>
                  <a:cubicBezTo>
                    <a:pt x="168" y="172"/>
                    <a:pt x="200" y="177"/>
                    <a:pt x="213" y="181"/>
                  </a:cubicBezTo>
                  <a:cubicBezTo>
                    <a:pt x="229" y="186"/>
                    <a:pt x="242" y="193"/>
                    <a:pt x="250" y="200"/>
                  </a:cubicBezTo>
                  <a:cubicBezTo>
                    <a:pt x="260" y="209"/>
                    <a:pt x="265" y="221"/>
                    <a:pt x="265" y="237"/>
                  </a:cubicBezTo>
                  <a:cubicBezTo>
                    <a:pt x="265" y="256"/>
                    <a:pt x="260" y="270"/>
                    <a:pt x="248" y="279"/>
                  </a:cubicBezTo>
                  <a:cubicBezTo>
                    <a:pt x="236" y="289"/>
                    <a:pt x="222" y="295"/>
                    <a:pt x="198" y="296"/>
                  </a:cubicBezTo>
                  <a:cubicBezTo>
                    <a:pt x="198" y="318"/>
                    <a:pt x="198" y="318"/>
                    <a:pt x="198" y="318"/>
                  </a:cubicBezTo>
                  <a:cubicBezTo>
                    <a:pt x="172" y="318"/>
                    <a:pt x="172" y="318"/>
                    <a:pt x="172" y="318"/>
                  </a:cubicBezTo>
                  <a:cubicBezTo>
                    <a:pt x="172" y="296"/>
                    <a:pt x="172" y="296"/>
                    <a:pt x="172" y="296"/>
                  </a:cubicBezTo>
                  <a:cubicBezTo>
                    <a:pt x="150" y="295"/>
                    <a:pt x="136" y="290"/>
                    <a:pt x="123" y="279"/>
                  </a:cubicBezTo>
                  <a:cubicBezTo>
                    <a:pt x="111" y="268"/>
                    <a:pt x="105" y="252"/>
                    <a:pt x="105" y="233"/>
                  </a:cubicBezTo>
                  <a:cubicBezTo>
                    <a:pt x="152" y="233"/>
                    <a:pt x="152" y="233"/>
                    <a:pt x="152" y="233"/>
                  </a:cubicBezTo>
                  <a:cubicBezTo>
                    <a:pt x="153" y="243"/>
                    <a:pt x="155" y="250"/>
                    <a:pt x="158" y="254"/>
                  </a:cubicBezTo>
                  <a:cubicBezTo>
                    <a:pt x="167" y="265"/>
                    <a:pt x="203" y="263"/>
                    <a:pt x="212" y="256"/>
                  </a:cubicBezTo>
                  <a:cubicBezTo>
                    <a:pt x="220" y="251"/>
                    <a:pt x="221" y="237"/>
                    <a:pt x="213" y="231"/>
                  </a:cubicBezTo>
                  <a:cubicBezTo>
                    <a:pt x="195" y="216"/>
                    <a:pt x="150" y="220"/>
                    <a:pt x="123" y="1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9" tIns="34295" rIns="68589" bIns="34295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4" name="Freeform 38"/>
            <p:cNvSpPr>
              <a:spLocks noEditPoints="1"/>
            </p:cNvSpPr>
            <p:nvPr/>
          </p:nvSpPr>
          <p:spPr bwMode="auto">
            <a:xfrm>
              <a:off x="5928340" y="836444"/>
              <a:ext cx="304799" cy="304566"/>
            </a:xfrm>
            <a:custGeom>
              <a:avLst/>
              <a:gdLst>
                <a:gd name="T0" fmla="*/ 235 w 470"/>
                <a:gd name="T1" fmla="*/ 57 h 470"/>
                <a:gd name="T2" fmla="*/ 109 w 470"/>
                <a:gd name="T3" fmla="*/ 109 h 470"/>
                <a:gd name="T4" fmla="*/ 57 w 470"/>
                <a:gd name="T5" fmla="*/ 235 h 470"/>
                <a:gd name="T6" fmla="*/ 109 w 470"/>
                <a:gd name="T7" fmla="*/ 361 h 470"/>
                <a:gd name="T8" fmla="*/ 235 w 470"/>
                <a:gd name="T9" fmla="*/ 413 h 470"/>
                <a:gd name="T10" fmla="*/ 361 w 470"/>
                <a:gd name="T11" fmla="*/ 361 h 470"/>
                <a:gd name="T12" fmla="*/ 413 w 470"/>
                <a:gd name="T13" fmla="*/ 235 h 470"/>
                <a:gd name="T14" fmla="*/ 361 w 470"/>
                <a:gd name="T15" fmla="*/ 109 h 470"/>
                <a:gd name="T16" fmla="*/ 235 w 470"/>
                <a:gd name="T17" fmla="*/ 57 h 470"/>
                <a:gd name="T18" fmla="*/ 170 w 470"/>
                <a:gd name="T19" fmla="*/ 228 h 470"/>
                <a:gd name="T20" fmla="*/ 154 w 470"/>
                <a:gd name="T21" fmla="*/ 191 h 470"/>
                <a:gd name="T22" fmla="*/ 173 w 470"/>
                <a:gd name="T23" fmla="*/ 149 h 470"/>
                <a:gd name="T24" fmla="*/ 222 w 470"/>
                <a:gd name="T25" fmla="*/ 132 h 470"/>
                <a:gd name="T26" fmla="*/ 222 w 470"/>
                <a:gd name="T27" fmla="*/ 114 h 470"/>
                <a:gd name="T28" fmla="*/ 251 w 470"/>
                <a:gd name="T29" fmla="*/ 114 h 470"/>
                <a:gd name="T30" fmla="*/ 251 w 470"/>
                <a:gd name="T31" fmla="*/ 132 h 470"/>
                <a:gd name="T32" fmla="*/ 296 w 470"/>
                <a:gd name="T33" fmla="*/ 148 h 470"/>
                <a:gd name="T34" fmla="*/ 314 w 470"/>
                <a:gd name="T35" fmla="*/ 190 h 470"/>
                <a:gd name="T36" fmla="*/ 267 w 470"/>
                <a:gd name="T37" fmla="*/ 190 h 470"/>
                <a:gd name="T38" fmla="*/ 262 w 470"/>
                <a:gd name="T39" fmla="*/ 173 h 470"/>
                <a:gd name="T40" fmla="*/ 208 w 470"/>
                <a:gd name="T41" fmla="*/ 171 h 470"/>
                <a:gd name="T42" fmla="*/ 208 w 470"/>
                <a:gd name="T43" fmla="*/ 196 h 470"/>
                <a:gd name="T44" fmla="*/ 264 w 470"/>
                <a:gd name="T45" fmla="*/ 212 h 470"/>
                <a:gd name="T46" fmla="*/ 302 w 470"/>
                <a:gd name="T47" fmla="*/ 231 h 470"/>
                <a:gd name="T48" fmla="*/ 318 w 470"/>
                <a:gd name="T49" fmla="*/ 271 h 470"/>
                <a:gd name="T50" fmla="*/ 300 w 470"/>
                <a:gd name="T51" fmla="*/ 314 h 470"/>
                <a:gd name="T52" fmla="*/ 248 w 470"/>
                <a:gd name="T53" fmla="*/ 333 h 470"/>
                <a:gd name="T54" fmla="*/ 248 w 470"/>
                <a:gd name="T55" fmla="*/ 355 h 470"/>
                <a:gd name="T56" fmla="*/ 219 w 470"/>
                <a:gd name="T57" fmla="*/ 355 h 470"/>
                <a:gd name="T58" fmla="*/ 219 w 470"/>
                <a:gd name="T59" fmla="*/ 333 h 470"/>
                <a:gd name="T60" fmla="*/ 171 w 470"/>
                <a:gd name="T61" fmla="*/ 313 h 470"/>
                <a:gd name="T62" fmla="*/ 151 w 470"/>
                <a:gd name="T63" fmla="*/ 266 h 470"/>
                <a:gd name="T64" fmla="*/ 201 w 470"/>
                <a:gd name="T65" fmla="*/ 266 h 470"/>
                <a:gd name="T66" fmla="*/ 207 w 470"/>
                <a:gd name="T67" fmla="*/ 288 h 470"/>
                <a:gd name="T68" fmla="*/ 263 w 470"/>
                <a:gd name="T69" fmla="*/ 290 h 470"/>
                <a:gd name="T70" fmla="*/ 264 w 470"/>
                <a:gd name="T71" fmla="*/ 264 h 470"/>
                <a:gd name="T72" fmla="*/ 170 w 470"/>
                <a:gd name="T73" fmla="*/ 228 h 470"/>
                <a:gd name="T74" fmla="*/ 69 w 470"/>
                <a:gd name="T75" fmla="*/ 69 h 470"/>
                <a:gd name="T76" fmla="*/ 235 w 470"/>
                <a:gd name="T77" fmla="*/ 0 h 470"/>
                <a:gd name="T78" fmla="*/ 401 w 470"/>
                <a:gd name="T79" fmla="*/ 69 h 470"/>
                <a:gd name="T80" fmla="*/ 470 w 470"/>
                <a:gd name="T81" fmla="*/ 235 h 470"/>
                <a:gd name="T82" fmla="*/ 401 w 470"/>
                <a:gd name="T83" fmla="*/ 401 h 470"/>
                <a:gd name="T84" fmla="*/ 235 w 470"/>
                <a:gd name="T85" fmla="*/ 470 h 470"/>
                <a:gd name="T86" fmla="*/ 69 w 470"/>
                <a:gd name="T87" fmla="*/ 401 h 470"/>
                <a:gd name="T88" fmla="*/ 0 w 470"/>
                <a:gd name="T89" fmla="*/ 235 h 470"/>
                <a:gd name="T90" fmla="*/ 69 w 470"/>
                <a:gd name="T91" fmla="*/ 69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70" h="470">
                  <a:moveTo>
                    <a:pt x="235" y="57"/>
                  </a:moveTo>
                  <a:cubicBezTo>
                    <a:pt x="186" y="57"/>
                    <a:pt x="141" y="77"/>
                    <a:pt x="109" y="109"/>
                  </a:cubicBezTo>
                  <a:cubicBezTo>
                    <a:pt x="77" y="141"/>
                    <a:pt x="57" y="186"/>
                    <a:pt x="57" y="235"/>
                  </a:cubicBezTo>
                  <a:cubicBezTo>
                    <a:pt x="57" y="284"/>
                    <a:pt x="77" y="328"/>
                    <a:pt x="109" y="361"/>
                  </a:cubicBezTo>
                  <a:cubicBezTo>
                    <a:pt x="141" y="393"/>
                    <a:pt x="186" y="413"/>
                    <a:pt x="235" y="413"/>
                  </a:cubicBezTo>
                  <a:cubicBezTo>
                    <a:pt x="284" y="413"/>
                    <a:pt x="328" y="393"/>
                    <a:pt x="361" y="361"/>
                  </a:cubicBezTo>
                  <a:cubicBezTo>
                    <a:pt x="393" y="328"/>
                    <a:pt x="413" y="284"/>
                    <a:pt x="413" y="235"/>
                  </a:cubicBezTo>
                  <a:cubicBezTo>
                    <a:pt x="413" y="186"/>
                    <a:pt x="393" y="141"/>
                    <a:pt x="361" y="109"/>
                  </a:cubicBezTo>
                  <a:cubicBezTo>
                    <a:pt x="328" y="77"/>
                    <a:pt x="284" y="57"/>
                    <a:pt x="235" y="57"/>
                  </a:cubicBezTo>
                  <a:close/>
                  <a:moveTo>
                    <a:pt x="170" y="228"/>
                  </a:moveTo>
                  <a:cubicBezTo>
                    <a:pt x="159" y="219"/>
                    <a:pt x="154" y="207"/>
                    <a:pt x="154" y="191"/>
                  </a:cubicBezTo>
                  <a:cubicBezTo>
                    <a:pt x="154" y="174"/>
                    <a:pt x="160" y="160"/>
                    <a:pt x="173" y="149"/>
                  </a:cubicBezTo>
                  <a:cubicBezTo>
                    <a:pt x="186" y="139"/>
                    <a:pt x="200" y="133"/>
                    <a:pt x="222" y="132"/>
                  </a:cubicBezTo>
                  <a:cubicBezTo>
                    <a:pt x="222" y="114"/>
                    <a:pt x="222" y="114"/>
                    <a:pt x="222" y="114"/>
                  </a:cubicBezTo>
                  <a:cubicBezTo>
                    <a:pt x="251" y="114"/>
                    <a:pt x="251" y="114"/>
                    <a:pt x="251" y="114"/>
                  </a:cubicBezTo>
                  <a:cubicBezTo>
                    <a:pt x="251" y="132"/>
                    <a:pt x="251" y="132"/>
                    <a:pt x="251" y="132"/>
                  </a:cubicBezTo>
                  <a:cubicBezTo>
                    <a:pt x="272" y="133"/>
                    <a:pt x="284" y="138"/>
                    <a:pt x="296" y="148"/>
                  </a:cubicBezTo>
                  <a:cubicBezTo>
                    <a:pt x="308" y="158"/>
                    <a:pt x="313" y="172"/>
                    <a:pt x="314" y="190"/>
                  </a:cubicBezTo>
                  <a:cubicBezTo>
                    <a:pt x="267" y="190"/>
                    <a:pt x="267" y="190"/>
                    <a:pt x="267" y="190"/>
                  </a:cubicBezTo>
                  <a:cubicBezTo>
                    <a:pt x="266" y="182"/>
                    <a:pt x="265" y="177"/>
                    <a:pt x="262" y="173"/>
                  </a:cubicBezTo>
                  <a:cubicBezTo>
                    <a:pt x="254" y="164"/>
                    <a:pt x="218" y="164"/>
                    <a:pt x="208" y="171"/>
                  </a:cubicBezTo>
                  <a:cubicBezTo>
                    <a:pt x="201" y="177"/>
                    <a:pt x="200" y="190"/>
                    <a:pt x="208" y="196"/>
                  </a:cubicBezTo>
                  <a:cubicBezTo>
                    <a:pt x="217" y="203"/>
                    <a:pt x="250" y="208"/>
                    <a:pt x="264" y="212"/>
                  </a:cubicBezTo>
                  <a:cubicBezTo>
                    <a:pt x="281" y="218"/>
                    <a:pt x="294" y="224"/>
                    <a:pt x="302" y="231"/>
                  </a:cubicBezTo>
                  <a:cubicBezTo>
                    <a:pt x="313" y="241"/>
                    <a:pt x="318" y="254"/>
                    <a:pt x="318" y="271"/>
                  </a:cubicBezTo>
                  <a:cubicBezTo>
                    <a:pt x="319" y="290"/>
                    <a:pt x="312" y="304"/>
                    <a:pt x="300" y="314"/>
                  </a:cubicBezTo>
                  <a:cubicBezTo>
                    <a:pt x="288" y="325"/>
                    <a:pt x="272" y="332"/>
                    <a:pt x="248" y="333"/>
                  </a:cubicBezTo>
                  <a:cubicBezTo>
                    <a:pt x="248" y="355"/>
                    <a:pt x="248" y="355"/>
                    <a:pt x="248" y="355"/>
                  </a:cubicBezTo>
                  <a:cubicBezTo>
                    <a:pt x="219" y="355"/>
                    <a:pt x="219" y="355"/>
                    <a:pt x="219" y="355"/>
                  </a:cubicBezTo>
                  <a:cubicBezTo>
                    <a:pt x="219" y="333"/>
                    <a:pt x="219" y="333"/>
                    <a:pt x="219" y="333"/>
                  </a:cubicBezTo>
                  <a:cubicBezTo>
                    <a:pt x="196" y="333"/>
                    <a:pt x="183" y="325"/>
                    <a:pt x="171" y="313"/>
                  </a:cubicBezTo>
                  <a:cubicBezTo>
                    <a:pt x="158" y="302"/>
                    <a:pt x="151" y="286"/>
                    <a:pt x="151" y="266"/>
                  </a:cubicBezTo>
                  <a:cubicBezTo>
                    <a:pt x="201" y="266"/>
                    <a:pt x="201" y="266"/>
                    <a:pt x="201" y="266"/>
                  </a:cubicBezTo>
                  <a:cubicBezTo>
                    <a:pt x="202" y="276"/>
                    <a:pt x="204" y="283"/>
                    <a:pt x="207" y="288"/>
                  </a:cubicBezTo>
                  <a:cubicBezTo>
                    <a:pt x="216" y="299"/>
                    <a:pt x="254" y="297"/>
                    <a:pt x="263" y="290"/>
                  </a:cubicBezTo>
                  <a:cubicBezTo>
                    <a:pt x="272" y="284"/>
                    <a:pt x="272" y="271"/>
                    <a:pt x="264" y="264"/>
                  </a:cubicBezTo>
                  <a:cubicBezTo>
                    <a:pt x="245" y="249"/>
                    <a:pt x="198" y="252"/>
                    <a:pt x="170" y="228"/>
                  </a:cubicBezTo>
                  <a:close/>
                  <a:moveTo>
                    <a:pt x="69" y="69"/>
                  </a:moveTo>
                  <a:cubicBezTo>
                    <a:pt x="111" y="26"/>
                    <a:pt x="170" y="0"/>
                    <a:pt x="235" y="0"/>
                  </a:cubicBezTo>
                  <a:cubicBezTo>
                    <a:pt x="300" y="0"/>
                    <a:pt x="359" y="26"/>
                    <a:pt x="401" y="69"/>
                  </a:cubicBezTo>
                  <a:cubicBezTo>
                    <a:pt x="444" y="111"/>
                    <a:pt x="470" y="170"/>
                    <a:pt x="470" y="235"/>
                  </a:cubicBezTo>
                  <a:cubicBezTo>
                    <a:pt x="470" y="300"/>
                    <a:pt x="444" y="359"/>
                    <a:pt x="401" y="401"/>
                  </a:cubicBezTo>
                  <a:cubicBezTo>
                    <a:pt x="359" y="444"/>
                    <a:pt x="300" y="470"/>
                    <a:pt x="235" y="470"/>
                  </a:cubicBezTo>
                  <a:cubicBezTo>
                    <a:pt x="170" y="470"/>
                    <a:pt x="111" y="444"/>
                    <a:pt x="69" y="401"/>
                  </a:cubicBezTo>
                  <a:cubicBezTo>
                    <a:pt x="26" y="359"/>
                    <a:pt x="0" y="300"/>
                    <a:pt x="0" y="235"/>
                  </a:cubicBezTo>
                  <a:cubicBezTo>
                    <a:pt x="0" y="170"/>
                    <a:pt x="26" y="111"/>
                    <a:pt x="69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9" tIns="34295" rIns="68589" bIns="34295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007975" y="4578169"/>
            <a:ext cx="595685" cy="651329"/>
            <a:chOff x="697828" y="4453123"/>
            <a:chExt cx="229831" cy="251300"/>
          </a:xfrm>
          <a:solidFill>
            <a:schemeClr val="bg1"/>
          </a:solidFill>
          <a:effectLst/>
        </p:grpSpPr>
        <p:sp>
          <p:nvSpPr>
            <p:cNvPr id="26" name="Freeform 665"/>
            <p:cNvSpPr/>
            <p:nvPr/>
          </p:nvSpPr>
          <p:spPr bwMode="auto">
            <a:xfrm>
              <a:off x="697828" y="4453123"/>
              <a:ext cx="229831" cy="177458"/>
            </a:xfrm>
            <a:custGeom>
              <a:avLst/>
              <a:gdLst>
                <a:gd name="T0" fmla="*/ 179 w 193"/>
                <a:gd name="T1" fmla="*/ 54 h 149"/>
                <a:gd name="T2" fmla="*/ 193 w 193"/>
                <a:gd name="T3" fmla="*/ 0 h 149"/>
                <a:gd name="T4" fmla="*/ 138 w 193"/>
                <a:gd name="T5" fmla="*/ 13 h 149"/>
                <a:gd name="T6" fmla="*/ 152 w 193"/>
                <a:gd name="T7" fmla="*/ 27 h 149"/>
                <a:gd name="T8" fmla="*/ 99 w 193"/>
                <a:gd name="T9" fmla="*/ 79 h 149"/>
                <a:gd name="T10" fmla="*/ 77 w 193"/>
                <a:gd name="T11" fmla="*/ 57 h 149"/>
                <a:gd name="T12" fmla="*/ 0 w 193"/>
                <a:gd name="T13" fmla="*/ 134 h 149"/>
                <a:gd name="T14" fmla="*/ 15 w 193"/>
                <a:gd name="T15" fmla="*/ 149 h 149"/>
                <a:gd name="T16" fmla="*/ 15 w 193"/>
                <a:gd name="T17" fmla="*/ 149 h 149"/>
                <a:gd name="T18" fmla="*/ 77 w 193"/>
                <a:gd name="T19" fmla="*/ 87 h 149"/>
                <a:gd name="T20" fmla="*/ 99 w 193"/>
                <a:gd name="T21" fmla="*/ 108 h 149"/>
                <a:gd name="T22" fmla="*/ 167 w 193"/>
                <a:gd name="T23" fmla="*/ 41 h 149"/>
                <a:gd name="T24" fmla="*/ 179 w 193"/>
                <a:gd name="T25" fmla="*/ 5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3" h="149">
                  <a:moveTo>
                    <a:pt x="179" y="54"/>
                  </a:moveTo>
                  <a:lnTo>
                    <a:pt x="193" y="0"/>
                  </a:lnTo>
                  <a:lnTo>
                    <a:pt x="138" y="13"/>
                  </a:lnTo>
                  <a:lnTo>
                    <a:pt x="152" y="27"/>
                  </a:lnTo>
                  <a:lnTo>
                    <a:pt x="99" y="79"/>
                  </a:lnTo>
                  <a:lnTo>
                    <a:pt x="77" y="57"/>
                  </a:lnTo>
                  <a:lnTo>
                    <a:pt x="0" y="134"/>
                  </a:lnTo>
                  <a:lnTo>
                    <a:pt x="15" y="149"/>
                  </a:lnTo>
                  <a:lnTo>
                    <a:pt x="15" y="149"/>
                  </a:lnTo>
                  <a:lnTo>
                    <a:pt x="77" y="87"/>
                  </a:lnTo>
                  <a:lnTo>
                    <a:pt x="99" y="108"/>
                  </a:lnTo>
                  <a:lnTo>
                    <a:pt x="167" y="41"/>
                  </a:lnTo>
                  <a:lnTo>
                    <a:pt x="179" y="5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9" tIns="34295" rIns="68589" bIns="34295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7" name="Rectangle 666"/>
            <p:cNvSpPr>
              <a:spLocks noChangeArrowheads="1"/>
            </p:cNvSpPr>
            <p:nvPr/>
          </p:nvSpPr>
          <p:spPr bwMode="auto">
            <a:xfrm>
              <a:off x="718073" y="4643682"/>
              <a:ext cx="33343" cy="6074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68589" tIns="34295" rIns="68589" bIns="34295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8" name="Rectangle 667"/>
            <p:cNvSpPr>
              <a:spLocks noChangeArrowheads="1"/>
            </p:cNvSpPr>
            <p:nvPr/>
          </p:nvSpPr>
          <p:spPr bwMode="auto">
            <a:xfrm>
              <a:off x="772851" y="4613906"/>
              <a:ext cx="33343" cy="9051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68589" tIns="34295" rIns="68589" bIns="34295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9" name="Rectangle 668"/>
            <p:cNvSpPr>
              <a:spLocks noChangeArrowheads="1"/>
            </p:cNvSpPr>
            <p:nvPr/>
          </p:nvSpPr>
          <p:spPr bwMode="auto">
            <a:xfrm>
              <a:off x="828820" y="4584131"/>
              <a:ext cx="33343" cy="12029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68589" tIns="34295" rIns="68589" bIns="34295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0" name="Rectangle 669"/>
            <p:cNvSpPr>
              <a:spLocks noChangeArrowheads="1"/>
            </p:cNvSpPr>
            <p:nvPr/>
          </p:nvSpPr>
          <p:spPr bwMode="auto">
            <a:xfrm>
              <a:off x="883598" y="4554357"/>
              <a:ext cx="33343" cy="15006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68589" tIns="34295" rIns="68589" bIns="34295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1" name="TextBox 76"/>
          <p:cNvSpPr txBox="1"/>
          <p:nvPr/>
        </p:nvSpPr>
        <p:spPr>
          <a:xfrm>
            <a:off x="7758295" y="1570030"/>
            <a:ext cx="109854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DF8A17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33" name="TextBox 76"/>
          <p:cNvSpPr txBox="1"/>
          <p:nvPr/>
        </p:nvSpPr>
        <p:spPr>
          <a:xfrm>
            <a:off x="7758295" y="4625561"/>
            <a:ext cx="109854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DF8A17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35" name="TextBox 76"/>
          <p:cNvSpPr txBox="1"/>
          <p:nvPr/>
        </p:nvSpPr>
        <p:spPr>
          <a:xfrm>
            <a:off x="8487500" y="3057048"/>
            <a:ext cx="109854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37" name="TextBox 76"/>
          <p:cNvSpPr txBox="1"/>
          <p:nvPr/>
        </p:nvSpPr>
        <p:spPr>
          <a:xfrm>
            <a:off x="3340250" y="1570030"/>
            <a:ext cx="109854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zh-CN" altLang="en-US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39" name="TextBox 76"/>
          <p:cNvSpPr txBox="1"/>
          <p:nvPr/>
        </p:nvSpPr>
        <p:spPr>
          <a:xfrm>
            <a:off x="3340250" y="4625561"/>
            <a:ext cx="109854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zh-CN" altLang="en-US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41" name="TextBox 76"/>
          <p:cNvSpPr txBox="1"/>
          <p:nvPr/>
        </p:nvSpPr>
        <p:spPr>
          <a:xfrm>
            <a:off x="2605959" y="3057048"/>
            <a:ext cx="109854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zh-CN" altLang="en-US" dirty="0">
                <a:solidFill>
                  <a:srgbClr val="DF8A17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9" name="图片 668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3391548" y="4487394"/>
            <a:ext cx="5408903" cy="237060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2475493" y="457201"/>
            <a:ext cx="916055" cy="88250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19776088" flipH="1">
            <a:off x="10622839" y="1233377"/>
            <a:ext cx="1335454" cy="128653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808604">
            <a:off x="-242804" y="109131"/>
            <a:ext cx="2783985" cy="1327259"/>
          </a:xfrm>
          <a:prstGeom prst="rect">
            <a:avLst/>
          </a:prstGeom>
        </p:spPr>
      </p:pic>
      <p:sp>
        <p:nvSpPr>
          <p:cNvPr id="14" name="TextBox 76"/>
          <p:cNvSpPr txBox="1"/>
          <p:nvPr/>
        </p:nvSpPr>
        <p:spPr>
          <a:xfrm>
            <a:off x="4310408" y="1658953"/>
            <a:ext cx="35711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solidFill>
                  <a:srgbClr val="9D1F24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第叁部分</a:t>
            </a:r>
          </a:p>
        </p:txBody>
      </p:sp>
      <p:sp>
        <p:nvSpPr>
          <p:cNvPr id="15" name="矩形 14"/>
          <p:cNvSpPr/>
          <p:nvPr/>
        </p:nvSpPr>
        <p:spPr>
          <a:xfrm>
            <a:off x="4519510" y="3324299"/>
            <a:ext cx="3152978" cy="40011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the title here</a:t>
            </a:r>
          </a:p>
        </p:txBody>
      </p:sp>
      <p:sp>
        <p:nvSpPr>
          <p:cNvPr id="16" name="TextBox 76"/>
          <p:cNvSpPr txBox="1"/>
          <p:nvPr/>
        </p:nvSpPr>
        <p:spPr>
          <a:xfrm>
            <a:off x="4098747" y="2759973"/>
            <a:ext cx="3994504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9D1F24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请在此添加标题</a:t>
            </a:r>
          </a:p>
        </p:txBody>
      </p:sp>
      <p:sp>
        <p:nvSpPr>
          <p:cNvPr id="17" name="文本框 21"/>
          <p:cNvSpPr txBox="1"/>
          <p:nvPr/>
        </p:nvSpPr>
        <p:spPr>
          <a:xfrm>
            <a:off x="3921741" y="3771305"/>
            <a:ext cx="4348516" cy="39684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8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Fresh business general template</a:t>
            </a:r>
          </a:p>
          <a:p>
            <a:pPr algn="ctr">
              <a:lnSpc>
                <a:spcPct val="130000"/>
              </a:lnSpc>
            </a:pPr>
            <a:r>
              <a:rPr lang="en-US" altLang="zh-CN" sz="8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Applicable to enterprise introduction, summary report, sales marketing, chart </a:t>
            </a:r>
            <a:r>
              <a:rPr lang="en-US" altLang="zh-CN" sz="8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dataa</a:t>
            </a:r>
            <a:endParaRPr lang="zh-CN" altLang="en-US" sz="8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rot="17074612" flipH="1">
            <a:off x="11734283" y="2455701"/>
            <a:ext cx="585952" cy="56449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76"/>
          <p:cNvSpPr txBox="1"/>
          <p:nvPr/>
        </p:nvSpPr>
        <p:spPr>
          <a:xfrm>
            <a:off x="4977745" y="178887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请在此处添加标题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166149" y="500073"/>
            <a:ext cx="1859703" cy="310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此处添加您的副标题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5983309" y="809068"/>
            <a:ext cx="225382" cy="0"/>
          </a:xfrm>
          <a:prstGeom prst="line">
            <a:avLst/>
          </a:prstGeom>
          <a:ln w="28575" cap="rnd">
            <a:solidFill>
              <a:srgbClr val="C31E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11568222" y="6065658"/>
            <a:ext cx="822466" cy="792341"/>
          </a:xfrm>
          <a:prstGeom prst="rect">
            <a:avLst/>
          </a:prstGeom>
        </p:spPr>
      </p:pic>
      <p:pic>
        <p:nvPicPr>
          <p:cNvPr id="1963" name="图片 196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498941" flipH="1">
            <a:off x="532659" y="-208044"/>
            <a:ext cx="500032" cy="481717"/>
          </a:xfrm>
          <a:prstGeom prst="rect">
            <a:avLst/>
          </a:prstGeom>
        </p:spPr>
      </p:pic>
      <p:pic>
        <p:nvPicPr>
          <p:cNvPr id="1964" name="图片 196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1296342" flipH="1">
            <a:off x="24415" y="43311"/>
            <a:ext cx="602216" cy="580158"/>
          </a:xfrm>
          <a:prstGeom prst="rect">
            <a:avLst/>
          </a:prstGeom>
        </p:spPr>
      </p:pic>
      <p:sp>
        <p:nvSpPr>
          <p:cNvPr id="8" name="矩形 14"/>
          <p:cNvSpPr>
            <a:spLocks noChangeArrowheads="1"/>
          </p:cNvSpPr>
          <p:nvPr/>
        </p:nvSpPr>
        <p:spPr bwMode="auto">
          <a:xfrm>
            <a:off x="967538" y="1721757"/>
            <a:ext cx="2472988" cy="2475086"/>
          </a:xfrm>
          <a:prstGeom prst="rect">
            <a:avLst/>
          </a:prstGeom>
          <a:solidFill>
            <a:srgbClr val="C31E1F"/>
          </a:solidFill>
          <a:ln>
            <a:noFill/>
          </a:ln>
          <a:effectLst/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2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" name="矩形 22"/>
          <p:cNvSpPr>
            <a:spLocks noChangeArrowheads="1"/>
          </p:cNvSpPr>
          <p:nvPr/>
        </p:nvSpPr>
        <p:spPr bwMode="auto">
          <a:xfrm>
            <a:off x="6156829" y="1721757"/>
            <a:ext cx="2472988" cy="2475086"/>
          </a:xfrm>
          <a:prstGeom prst="rect">
            <a:avLst/>
          </a:prstGeom>
          <a:solidFill>
            <a:srgbClr val="DF8A17"/>
          </a:solidFill>
          <a:ln>
            <a:noFill/>
          </a:ln>
          <a:effectLst/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2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" name="矩形 14"/>
          <p:cNvSpPr>
            <a:spLocks noChangeArrowheads="1"/>
          </p:cNvSpPr>
          <p:nvPr/>
        </p:nvSpPr>
        <p:spPr bwMode="auto">
          <a:xfrm>
            <a:off x="3555205" y="1721757"/>
            <a:ext cx="2472988" cy="2475086"/>
          </a:xfrm>
          <a:prstGeom prst="rect">
            <a:avLst/>
          </a:prstGeom>
          <a:solidFill>
            <a:srgbClr val="C31E1F"/>
          </a:solidFill>
          <a:ln>
            <a:noFill/>
          </a:ln>
          <a:effectLst/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2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" name="矩形 14"/>
          <p:cNvSpPr>
            <a:spLocks noChangeArrowheads="1"/>
          </p:cNvSpPr>
          <p:nvPr/>
        </p:nvSpPr>
        <p:spPr bwMode="auto">
          <a:xfrm>
            <a:off x="8751474" y="1721757"/>
            <a:ext cx="2472988" cy="2475086"/>
          </a:xfrm>
          <a:prstGeom prst="rect">
            <a:avLst/>
          </a:prstGeom>
          <a:solidFill>
            <a:srgbClr val="DF8A17"/>
          </a:solidFill>
          <a:ln>
            <a:noFill/>
          </a:ln>
          <a:effectLst/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2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" name="文本框 63"/>
          <p:cNvSpPr>
            <a:spLocks noChangeArrowheads="1"/>
          </p:cNvSpPr>
          <p:nvPr/>
        </p:nvSpPr>
        <p:spPr bwMode="auto">
          <a:xfrm>
            <a:off x="1344639" y="2536221"/>
            <a:ext cx="171878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400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HelveticaNeueLT Pro 67 MdCn" pitchFamily="2" charset="-122"/>
              </a:rPr>
              <a:t>30%</a:t>
            </a:r>
            <a:endParaRPr lang="zh-CN" altLang="en-US" sz="4400" dirty="0">
              <a:solidFill>
                <a:schemeClr val="bg1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  <a:sym typeface="HelveticaNeueLT Pro 67 MdCn" pitchFamily="2" charset="-122"/>
            </a:endParaRPr>
          </a:p>
        </p:txBody>
      </p:sp>
      <p:sp>
        <p:nvSpPr>
          <p:cNvPr id="16" name="文本框 63"/>
          <p:cNvSpPr>
            <a:spLocks noChangeArrowheads="1"/>
          </p:cNvSpPr>
          <p:nvPr/>
        </p:nvSpPr>
        <p:spPr bwMode="auto">
          <a:xfrm>
            <a:off x="6533931" y="2536221"/>
            <a:ext cx="171878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400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HelveticaNeueLT Pro 67 MdCn" pitchFamily="2" charset="-122"/>
              </a:rPr>
              <a:t>70%</a:t>
            </a:r>
            <a:endParaRPr lang="zh-CN" altLang="en-US" sz="4400" dirty="0">
              <a:solidFill>
                <a:schemeClr val="bg1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  <a:sym typeface="HelveticaNeueLT Pro 67 MdCn" pitchFamily="2" charset="-122"/>
            </a:endParaRPr>
          </a:p>
        </p:txBody>
      </p:sp>
      <p:sp>
        <p:nvSpPr>
          <p:cNvPr id="17" name="TextBox 76"/>
          <p:cNvSpPr txBox="1"/>
          <p:nvPr/>
        </p:nvSpPr>
        <p:spPr>
          <a:xfrm>
            <a:off x="6411626" y="3604943"/>
            <a:ext cx="1963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18" name="TextBox 76"/>
          <p:cNvSpPr txBox="1"/>
          <p:nvPr/>
        </p:nvSpPr>
        <p:spPr>
          <a:xfrm>
            <a:off x="1222334" y="3604943"/>
            <a:ext cx="1963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19" name="TextBox 76"/>
          <p:cNvSpPr txBox="1"/>
          <p:nvPr/>
        </p:nvSpPr>
        <p:spPr>
          <a:xfrm>
            <a:off x="1660953" y="4365889"/>
            <a:ext cx="10985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21" name="TextBox 76"/>
          <p:cNvSpPr txBox="1"/>
          <p:nvPr/>
        </p:nvSpPr>
        <p:spPr>
          <a:xfrm>
            <a:off x="4225043" y="4365889"/>
            <a:ext cx="10985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23" name="TextBox 76"/>
          <p:cNvSpPr txBox="1"/>
          <p:nvPr/>
        </p:nvSpPr>
        <p:spPr>
          <a:xfrm>
            <a:off x="6850245" y="4365889"/>
            <a:ext cx="10985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rgbClr val="DF8A17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25" name="TextBox 76"/>
          <p:cNvSpPr txBox="1"/>
          <p:nvPr/>
        </p:nvSpPr>
        <p:spPr>
          <a:xfrm>
            <a:off x="9475447" y="4365889"/>
            <a:ext cx="10985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rgbClr val="DF8A17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27" name="Freeform 13"/>
          <p:cNvSpPr>
            <a:spLocks noEditPoints="1"/>
          </p:cNvSpPr>
          <p:nvPr/>
        </p:nvSpPr>
        <p:spPr bwMode="auto">
          <a:xfrm>
            <a:off x="9503343" y="2413926"/>
            <a:ext cx="969250" cy="1090749"/>
          </a:xfrm>
          <a:custGeom>
            <a:avLst/>
            <a:gdLst>
              <a:gd name="T0" fmla="*/ 85 w 91"/>
              <a:gd name="T1" fmla="*/ 0 h 103"/>
              <a:gd name="T2" fmla="*/ 7 w 91"/>
              <a:gd name="T3" fmla="*/ 0 h 103"/>
              <a:gd name="T4" fmla="*/ 0 w 91"/>
              <a:gd name="T5" fmla="*/ 6 h 103"/>
              <a:gd name="T6" fmla="*/ 0 w 91"/>
              <a:gd name="T7" fmla="*/ 97 h 103"/>
              <a:gd name="T8" fmla="*/ 7 w 91"/>
              <a:gd name="T9" fmla="*/ 103 h 103"/>
              <a:gd name="T10" fmla="*/ 85 w 91"/>
              <a:gd name="T11" fmla="*/ 103 h 103"/>
              <a:gd name="T12" fmla="*/ 91 w 91"/>
              <a:gd name="T13" fmla="*/ 97 h 103"/>
              <a:gd name="T14" fmla="*/ 91 w 91"/>
              <a:gd name="T15" fmla="*/ 6 h 103"/>
              <a:gd name="T16" fmla="*/ 85 w 91"/>
              <a:gd name="T17" fmla="*/ 0 h 103"/>
              <a:gd name="T18" fmla="*/ 13 w 91"/>
              <a:gd name="T19" fmla="*/ 6 h 103"/>
              <a:gd name="T20" fmla="*/ 20 w 91"/>
              <a:gd name="T21" fmla="*/ 13 h 103"/>
              <a:gd name="T22" fmla="*/ 13 w 91"/>
              <a:gd name="T23" fmla="*/ 19 h 103"/>
              <a:gd name="T24" fmla="*/ 7 w 91"/>
              <a:gd name="T25" fmla="*/ 13 h 103"/>
              <a:gd name="T26" fmla="*/ 13 w 91"/>
              <a:gd name="T27" fmla="*/ 6 h 103"/>
              <a:gd name="T28" fmla="*/ 85 w 91"/>
              <a:gd name="T29" fmla="*/ 97 h 103"/>
              <a:gd name="T30" fmla="*/ 7 w 91"/>
              <a:gd name="T31" fmla="*/ 97 h 103"/>
              <a:gd name="T32" fmla="*/ 7 w 91"/>
              <a:gd name="T33" fmla="*/ 26 h 103"/>
              <a:gd name="T34" fmla="*/ 85 w 91"/>
              <a:gd name="T35" fmla="*/ 26 h 103"/>
              <a:gd name="T36" fmla="*/ 85 w 91"/>
              <a:gd name="T37" fmla="*/ 97 h 103"/>
              <a:gd name="T38" fmla="*/ 78 w 91"/>
              <a:gd name="T39" fmla="*/ 19 h 103"/>
              <a:gd name="T40" fmla="*/ 72 w 91"/>
              <a:gd name="T41" fmla="*/ 13 h 103"/>
              <a:gd name="T42" fmla="*/ 78 w 91"/>
              <a:gd name="T43" fmla="*/ 6 h 103"/>
              <a:gd name="T44" fmla="*/ 85 w 91"/>
              <a:gd name="T45" fmla="*/ 13 h 103"/>
              <a:gd name="T46" fmla="*/ 78 w 91"/>
              <a:gd name="T47" fmla="*/ 19 h 103"/>
              <a:gd name="T48" fmla="*/ 13 w 91"/>
              <a:gd name="T49" fmla="*/ 42 h 103"/>
              <a:gd name="T50" fmla="*/ 17 w 91"/>
              <a:gd name="T51" fmla="*/ 39 h 103"/>
              <a:gd name="T52" fmla="*/ 75 w 91"/>
              <a:gd name="T53" fmla="*/ 39 h 103"/>
              <a:gd name="T54" fmla="*/ 78 w 91"/>
              <a:gd name="T55" fmla="*/ 42 h 103"/>
              <a:gd name="T56" fmla="*/ 75 w 91"/>
              <a:gd name="T57" fmla="*/ 45 h 103"/>
              <a:gd name="T58" fmla="*/ 17 w 91"/>
              <a:gd name="T59" fmla="*/ 45 h 103"/>
              <a:gd name="T60" fmla="*/ 13 w 91"/>
              <a:gd name="T61" fmla="*/ 42 h 103"/>
              <a:gd name="T62" fmla="*/ 13 w 91"/>
              <a:gd name="T63" fmla="*/ 61 h 103"/>
              <a:gd name="T64" fmla="*/ 17 w 91"/>
              <a:gd name="T65" fmla="*/ 58 h 103"/>
              <a:gd name="T66" fmla="*/ 75 w 91"/>
              <a:gd name="T67" fmla="*/ 58 h 103"/>
              <a:gd name="T68" fmla="*/ 78 w 91"/>
              <a:gd name="T69" fmla="*/ 61 h 103"/>
              <a:gd name="T70" fmla="*/ 75 w 91"/>
              <a:gd name="T71" fmla="*/ 65 h 103"/>
              <a:gd name="T72" fmla="*/ 17 w 91"/>
              <a:gd name="T73" fmla="*/ 65 h 103"/>
              <a:gd name="T74" fmla="*/ 13 w 91"/>
              <a:gd name="T75" fmla="*/ 61 h 103"/>
              <a:gd name="T76" fmla="*/ 13 w 91"/>
              <a:gd name="T77" fmla="*/ 81 h 103"/>
              <a:gd name="T78" fmla="*/ 17 w 91"/>
              <a:gd name="T79" fmla="*/ 77 h 103"/>
              <a:gd name="T80" fmla="*/ 75 w 91"/>
              <a:gd name="T81" fmla="*/ 77 h 103"/>
              <a:gd name="T82" fmla="*/ 78 w 91"/>
              <a:gd name="T83" fmla="*/ 81 h 103"/>
              <a:gd name="T84" fmla="*/ 75 w 91"/>
              <a:gd name="T85" fmla="*/ 84 h 103"/>
              <a:gd name="T86" fmla="*/ 17 w 91"/>
              <a:gd name="T87" fmla="*/ 84 h 103"/>
              <a:gd name="T88" fmla="*/ 13 w 91"/>
              <a:gd name="T89" fmla="*/ 8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91" h="103">
                <a:moveTo>
                  <a:pt x="85" y="0"/>
                </a:move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3"/>
                  <a:pt x="0" y="6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00"/>
                  <a:pt x="3" y="103"/>
                  <a:pt x="7" y="103"/>
                </a:cubicBezTo>
                <a:cubicBezTo>
                  <a:pt x="85" y="103"/>
                  <a:pt x="85" y="103"/>
                  <a:pt x="85" y="103"/>
                </a:cubicBezTo>
                <a:cubicBezTo>
                  <a:pt x="88" y="103"/>
                  <a:pt x="91" y="100"/>
                  <a:pt x="91" y="97"/>
                </a:cubicBezTo>
                <a:cubicBezTo>
                  <a:pt x="91" y="6"/>
                  <a:pt x="91" y="6"/>
                  <a:pt x="91" y="6"/>
                </a:cubicBezTo>
                <a:cubicBezTo>
                  <a:pt x="91" y="3"/>
                  <a:pt x="88" y="0"/>
                  <a:pt x="85" y="0"/>
                </a:cubicBezTo>
                <a:close/>
                <a:moveTo>
                  <a:pt x="13" y="6"/>
                </a:moveTo>
                <a:cubicBezTo>
                  <a:pt x="17" y="6"/>
                  <a:pt x="20" y="9"/>
                  <a:pt x="20" y="13"/>
                </a:cubicBezTo>
                <a:cubicBezTo>
                  <a:pt x="20" y="16"/>
                  <a:pt x="17" y="19"/>
                  <a:pt x="13" y="19"/>
                </a:cubicBezTo>
                <a:cubicBezTo>
                  <a:pt x="10" y="19"/>
                  <a:pt x="7" y="16"/>
                  <a:pt x="7" y="13"/>
                </a:cubicBezTo>
                <a:cubicBezTo>
                  <a:pt x="7" y="9"/>
                  <a:pt x="10" y="6"/>
                  <a:pt x="13" y="6"/>
                </a:cubicBezTo>
                <a:close/>
                <a:moveTo>
                  <a:pt x="85" y="97"/>
                </a:moveTo>
                <a:cubicBezTo>
                  <a:pt x="7" y="97"/>
                  <a:pt x="7" y="97"/>
                  <a:pt x="7" y="97"/>
                </a:cubicBezTo>
                <a:cubicBezTo>
                  <a:pt x="7" y="26"/>
                  <a:pt x="7" y="26"/>
                  <a:pt x="7" y="26"/>
                </a:cubicBezTo>
                <a:cubicBezTo>
                  <a:pt x="85" y="26"/>
                  <a:pt x="85" y="26"/>
                  <a:pt x="85" y="26"/>
                </a:cubicBezTo>
                <a:lnTo>
                  <a:pt x="85" y="97"/>
                </a:lnTo>
                <a:close/>
                <a:moveTo>
                  <a:pt x="78" y="19"/>
                </a:moveTo>
                <a:cubicBezTo>
                  <a:pt x="75" y="19"/>
                  <a:pt x="72" y="16"/>
                  <a:pt x="72" y="13"/>
                </a:cubicBezTo>
                <a:cubicBezTo>
                  <a:pt x="72" y="9"/>
                  <a:pt x="75" y="6"/>
                  <a:pt x="78" y="6"/>
                </a:cubicBezTo>
                <a:cubicBezTo>
                  <a:pt x="82" y="6"/>
                  <a:pt x="85" y="9"/>
                  <a:pt x="85" y="13"/>
                </a:cubicBezTo>
                <a:cubicBezTo>
                  <a:pt x="85" y="16"/>
                  <a:pt x="82" y="19"/>
                  <a:pt x="78" y="19"/>
                </a:cubicBezTo>
                <a:close/>
                <a:moveTo>
                  <a:pt x="13" y="42"/>
                </a:moveTo>
                <a:cubicBezTo>
                  <a:pt x="13" y="40"/>
                  <a:pt x="15" y="39"/>
                  <a:pt x="17" y="39"/>
                </a:cubicBezTo>
                <a:cubicBezTo>
                  <a:pt x="75" y="39"/>
                  <a:pt x="75" y="39"/>
                  <a:pt x="75" y="39"/>
                </a:cubicBezTo>
                <a:cubicBezTo>
                  <a:pt x="77" y="39"/>
                  <a:pt x="78" y="40"/>
                  <a:pt x="78" y="42"/>
                </a:cubicBezTo>
                <a:cubicBezTo>
                  <a:pt x="78" y="44"/>
                  <a:pt x="77" y="45"/>
                  <a:pt x="75" y="45"/>
                </a:cubicBezTo>
                <a:cubicBezTo>
                  <a:pt x="17" y="45"/>
                  <a:pt x="17" y="45"/>
                  <a:pt x="17" y="45"/>
                </a:cubicBezTo>
                <a:cubicBezTo>
                  <a:pt x="15" y="45"/>
                  <a:pt x="13" y="44"/>
                  <a:pt x="13" y="42"/>
                </a:cubicBezTo>
                <a:close/>
                <a:moveTo>
                  <a:pt x="13" y="61"/>
                </a:moveTo>
                <a:cubicBezTo>
                  <a:pt x="13" y="59"/>
                  <a:pt x="15" y="58"/>
                  <a:pt x="17" y="58"/>
                </a:cubicBezTo>
                <a:cubicBezTo>
                  <a:pt x="75" y="58"/>
                  <a:pt x="75" y="58"/>
                  <a:pt x="75" y="58"/>
                </a:cubicBezTo>
                <a:cubicBezTo>
                  <a:pt x="77" y="58"/>
                  <a:pt x="78" y="59"/>
                  <a:pt x="78" y="61"/>
                </a:cubicBezTo>
                <a:cubicBezTo>
                  <a:pt x="78" y="63"/>
                  <a:pt x="77" y="65"/>
                  <a:pt x="75" y="65"/>
                </a:cubicBezTo>
                <a:cubicBezTo>
                  <a:pt x="17" y="65"/>
                  <a:pt x="17" y="65"/>
                  <a:pt x="17" y="65"/>
                </a:cubicBezTo>
                <a:cubicBezTo>
                  <a:pt x="15" y="65"/>
                  <a:pt x="13" y="63"/>
                  <a:pt x="13" y="61"/>
                </a:cubicBezTo>
                <a:close/>
                <a:moveTo>
                  <a:pt x="13" y="81"/>
                </a:moveTo>
                <a:cubicBezTo>
                  <a:pt x="13" y="79"/>
                  <a:pt x="15" y="77"/>
                  <a:pt x="17" y="77"/>
                </a:cubicBezTo>
                <a:cubicBezTo>
                  <a:pt x="75" y="77"/>
                  <a:pt x="75" y="77"/>
                  <a:pt x="75" y="77"/>
                </a:cubicBezTo>
                <a:cubicBezTo>
                  <a:pt x="77" y="77"/>
                  <a:pt x="78" y="79"/>
                  <a:pt x="78" y="81"/>
                </a:cubicBezTo>
                <a:cubicBezTo>
                  <a:pt x="78" y="82"/>
                  <a:pt x="77" y="84"/>
                  <a:pt x="75" y="84"/>
                </a:cubicBezTo>
                <a:cubicBezTo>
                  <a:pt x="17" y="84"/>
                  <a:pt x="17" y="84"/>
                  <a:pt x="17" y="84"/>
                </a:cubicBezTo>
                <a:cubicBezTo>
                  <a:pt x="15" y="84"/>
                  <a:pt x="13" y="82"/>
                  <a:pt x="13" y="81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" name="Freeform 15"/>
          <p:cNvSpPr>
            <a:spLocks noEditPoints="1"/>
          </p:cNvSpPr>
          <p:nvPr/>
        </p:nvSpPr>
        <p:spPr bwMode="auto">
          <a:xfrm>
            <a:off x="4217570" y="2408157"/>
            <a:ext cx="1113486" cy="1102286"/>
          </a:xfrm>
          <a:custGeom>
            <a:avLst/>
            <a:gdLst>
              <a:gd name="T0" fmla="*/ 101 w 105"/>
              <a:gd name="T1" fmla="*/ 4 h 104"/>
              <a:gd name="T2" fmla="*/ 101 w 105"/>
              <a:gd name="T3" fmla="*/ 17 h 104"/>
              <a:gd name="T4" fmla="*/ 96 w 105"/>
              <a:gd name="T5" fmla="*/ 22 h 104"/>
              <a:gd name="T6" fmla="*/ 82 w 105"/>
              <a:gd name="T7" fmla="*/ 8 h 104"/>
              <a:gd name="T8" fmla="*/ 87 w 105"/>
              <a:gd name="T9" fmla="*/ 4 h 104"/>
              <a:gd name="T10" fmla="*/ 101 w 105"/>
              <a:gd name="T11" fmla="*/ 4 h 104"/>
              <a:gd name="T12" fmla="*/ 32 w 105"/>
              <a:gd name="T13" fmla="*/ 59 h 104"/>
              <a:gd name="T14" fmla="*/ 28 w 105"/>
              <a:gd name="T15" fmla="*/ 77 h 104"/>
              <a:gd name="T16" fmla="*/ 46 w 105"/>
              <a:gd name="T17" fmla="*/ 72 h 104"/>
              <a:gd name="T18" fmla="*/ 92 w 105"/>
              <a:gd name="T19" fmla="*/ 26 h 104"/>
              <a:gd name="T20" fmla="*/ 78 w 105"/>
              <a:gd name="T21" fmla="*/ 13 h 104"/>
              <a:gd name="T22" fmla="*/ 32 w 105"/>
              <a:gd name="T23" fmla="*/ 59 h 104"/>
              <a:gd name="T24" fmla="*/ 78 w 105"/>
              <a:gd name="T25" fmla="*/ 50 h 104"/>
              <a:gd name="T26" fmla="*/ 78 w 105"/>
              <a:gd name="T27" fmla="*/ 91 h 104"/>
              <a:gd name="T28" fmla="*/ 13 w 105"/>
              <a:gd name="T29" fmla="*/ 91 h 104"/>
              <a:gd name="T30" fmla="*/ 13 w 105"/>
              <a:gd name="T31" fmla="*/ 27 h 104"/>
              <a:gd name="T32" fmla="*/ 55 w 105"/>
              <a:gd name="T33" fmla="*/ 27 h 104"/>
              <a:gd name="T34" fmla="*/ 68 w 105"/>
              <a:gd name="T35" fmla="*/ 14 h 104"/>
              <a:gd name="T36" fmla="*/ 0 w 105"/>
              <a:gd name="T37" fmla="*/ 14 h 104"/>
              <a:gd name="T38" fmla="*/ 0 w 105"/>
              <a:gd name="T39" fmla="*/ 104 h 104"/>
              <a:gd name="T40" fmla="*/ 91 w 105"/>
              <a:gd name="T41" fmla="*/ 104 h 104"/>
              <a:gd name="T42" fmla="*/ 91 w 105"/>
              <a:gd name="T43" fmla="*/ 37 h 104"/>
              <a:gd name="T44" fmla="*/ 78 w 105"/>
              <a:gd name="T45" fmla="*/ 5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5" h="104">
                <a:moveTo>
                  <a:pt x="101" y="4"/>
                </a:moveTo>
                <a:cubicBezTo>
                  <a:pt x="105" y="7"/>
                  <a:pt x="105" y="14"/>
                  <a:pt x="101" y="17"/>
                </a:cubicBezTo>
                <a:cubicBezTo>
                  <a:pt x="96" y="22"/>
                  <a:pt x="96" y="22"/>
                  <a:pt x="96" y="22"/>
                </a:cubicBezTo>
                <a:cubicBezTo>
                  <a:pt x="82" y="8"/>
                  <a:pt x="82" y="8"/>
                  <a:pt x="82" y="8"/>
                </a:cubicBezTo>
                <a:cubicBezTo>
                  <a:pt x="87" y="4"/>
                  <a:pt x="87" y="4"/>
                  <a:pt x="87" y="4"/>
                </a:cubicBezTo>
                <a:cubicBezTo>
                  <a:pt x="91" y="0"/>
                  <a:pt x="97" y="0"/>
                  <a:pt x="101" y="4"/>
                </a:cubicBezTo>
                <a:close/>
                <a:moveTo>
                  <a:pt x="32" y="59"/>
                </a:moveTo>
                <a:cubicBezTo>
                  <a:pt x="28" y="77"/>
                  <a:pt x="28" y="77"/>
                  <a:pt x="28" y="77"/>
                </a:cubicBezTo>
                <a:cubicBezTo>
                  <a:pt x="46" y="72"/>
                  <a:pt x="46" y="72"/>
                  <a:pt x="46" y="72"/>
                </a:cubicBezTo>
                <a:cubicBezTo>
                  <a:pt x="92" y="26"/>
                  <a:pt x="92" y="26"/>
                  <a:pt x="92" y="26"/>
                </a:cubicBezTo>
                <a:cubicBezTo>
                  <a:pt x="78" y="13"/>
                  <a:pt x="78" y="13"/>
                  <a:pt x="78" y="13"/>
                </a:cubicBezTo>
                <a:lnTo>
                  <a:pt x="32" y="59"/>
                </a:lnTo>
                <a:close/>
                <a:moveTo>
                  <a:pt x="78" y="50"/>
                </a:moveTo>
                <a:cubicBezTo>
                  <a:pt x="78" y="91"/>
                  <a:pt x="78" y="91"/>
                  <a:pt x="78" y="91"/>
                </a:cubicBezTo>
                <a:cubicBezTo>
                  <a:pt x="13" y="91"/>
                  <a:pt x="13" y="91"/>
                  <a:pt x="13" y="91"/>
                </a:cubicBezTo>
                <a:cubicBezTo>
                  <a:pt x="13" y="27"/>
                  <a:pt x="13" y="27"/>
                  <a:pt x="13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68" y="14"/>
                  <a:pt x="68" y="14"/>
                  <a:pt x="68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04"/>
                  <a:pt x="0" y="104"/>
                  <a:pt x="0" y="104"/>
                </a:cubicBezTo>
                <a:cubicBezTo>
                  <a:pt x="91" y="104"/>
                  <a:pt x="91" y="104"/>
                  <a:pt x="91" y="104"/>
                </a:cubicBezTo>
                <a:cubicBezTo>
                  <a:pt x="91" y="37"/>
                  <a:pt x="91" y="37"/>
                  <a:pt x="91" y="37"/>
                </a:cubicBezTo>
                <a:lnTo>
                  <a:pt x="78" y="5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76"/>
          <p:cNvSpPr txBox="1"/>
          <p:nvPr/>
        </p:nvSpPr>
        <p:spPr>
          <a:xfrm>
            <a:off x="4977745" y="178887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请在此处添加标题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166149" y="500073"/>
            <a:ext cx="1859703" cy="310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此处添加您的副标题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5983309" y="809068"/>
            <a:ext cx="225382" cy="0"/>
          </a:xfrm>
          <a:prstGeom prst="line">
            <a:avLst/>
          </a:prstGeom>
          <a:ln w="28575" cap="rnd">
            <a:solidFill>
              <a:srgbClr val="C31E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11568222" y="6065658"/>
            <a:ext cx="822466" cy="792341"/>
          </a:xfrm>
          <a:prstGeom prst="rect">
            <a:avLst/>
          </a:prstGeom>
        </p:spPr>
      </p:pic>
      <p:pic>
        <p:nvPicPr>
          <p:cNvPr id="1963" name="图片 196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498941" flipH="1">
            <a:off x="532659" y="-208044"/>
            <a:ext cx="500032" cy="481717"/>
          </a:xfrm>
          <a:prstGeom prst="rect">
            <a:avLst/>
          </a:prstGeom>
        </p:spPr>
      </p:pic>
      <p:pic>
        <p:nvPicPr>
          <p:cNvPr id="1964" name="图片 196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1296342" flipH="1">
            <a:off x="24415" y="43311"/>
            <a:ext cx="602216" cy="580158"/>
          </a:xfrm>
          <a:prstGeom prst="rect">
            <a:avLst/>
          </a:prstGeom>
        </p:spPr>
      </p:pic>
      <p:sp>
        <p:nvSpPr>
          <p:cNvPr id="8" name="任意多边形 7"/>
          <p:cNvSpPr/>
          <p:nvPr/>
        </p:nvSpPr>
        <p:spPr>
          <a:xfrm>
            <a:off x="4412944" y="1876572"/>
            <a:ext cx="1613966" cy="1613966"/>
          </a:xfrm>
          <a:custGeom>
            <a:avLst/>
            <a:gdLst>
              <a:gd name="connsiteX0" fmla="*/ 2446006 w 2446006"/>
              <a:gd name="connsiteY0" fmla="*/ 0 h 2446006"/>
              <a:gd name="connsiteX1" fmla="*/ 2446006 w 2446006"/>
              <a:gd name="connsiteY1" fmla="*/ 237912 h 2446006"/>
              <a:gd name="connsiteX2" fmla="*/ 2313702 w 2446006"/>
              <a:gd name="connsiteY2" fmla="*/ 244593 h 2446006"/>
              <a:gd name="connsiteX3" fmla="*/ 244593 w 2446006"/>
              <a:gd name="connsiteY3" fmla="*/ 2313702 h 2446006"/>
              <a:gd name="connsiteX4" fmla="*/ 237912 w 2446006"/>
              <a:gd name="connsiteY4" fmla="*/ 2446006 h 2446006"/>
              <a:gd name="connsiteX5" fmla="*/ 0 w 2446006"/>
              <a:gd name="connsiteY5" fmla="*/ 2446006 h 2446006"/>
              <a:gd name="connsiteX6" fmla="*/ 7909 w 2446006"/>
              <a:gd name="connsiteY6" fmla="*/ 2289377 h 2446006"/>
              <a:gd name="connsiteX7" fmla="*/ 2289377 w 2446006"/>
              <a:gd name="connsiteY7" fmla="*/ 7909 h 2446006"/>
              <a:gd name="connsiteX8" fmla="*/ 2446006 w 2446006"/>
              <a:gd name="connsiteY8" fmla="*/ 0 h 2446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6006" h="2446006">
                <a:moveTo>
                  <a:pt x="2446006" y="0"/>
                </a:moveTo>
                <a:lnTo>
                  <a:pt x="2446006" y="237912"/>
                </a:lnTo>
                <a:lnTo>
                  <a:pt x="2313702" y="244593"/>
                </a:lnTo>
                <a:cubicBezTo>
                  <a:pt x="1222719" y="355388"/>
                  <a:pt x="355388" y="1222719"/>
                  <a:pt x="244593" y="2313702"/>
                </a:cubicBezTo>
                <a:lnTo>
                  <a:pt x="237912" y="2446006"/>
                </a:lnTo>
                <a:lnTo>
                  <a:pt x="0" y="2446006"/>
                </a:lnTo>
                <a:lnTo>
                  <a:pt x="7909" y="2289377"/>
                </a:lnTo>
                <a:cubicBezTo>
                  <a:pt x="130076" y="1086423"/>
                  <a:pt x="1086424" y="130076"/>
                  <a:pt x="2289377" y="7909"/>
                </a:cubicBezTo>
                <a:lnTo>
                  <a:pt x="2446006" y="0"/>
                </a:lnTo>
                <a:close/>
              </a:path>
            </a:pathLst>
          </a:custGeom>
          <a:solidFill>
            <a:srgbClr val="DF8A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任意多边形 8"/>
          <p:cNvSpPr/>
          <p:nvPr/>
        </p:nvSpPr>
        <p:spPr>
          <a:xfrm>
            <a:off x="6165090" y="1876572"/>
            <a:ext cx="1613966" cy="1613966"/>
          </a:xfrm>
          <a:custGeom>
            <a:avLst/>
            <a:gdLst>
              <a:gd name="connsiteX0" fmla="*/ 0 w 2446006"/>
              <a:gd name="connsiteY0" fmla="*/ 0 h 2446006"/>
              <a:gd name="connsiteX1" fmla="*/ 156629 w 2446006"/>
              <a:gd name="connsiteY1" fmla="*/ 7909 h 2446006"/>
              <a:gd name="connsiteX2" fmla="*/ 2438097 w 2446006"/>
              <a:gd name="connsiteY2" fmla="*/ 2289377 h 2446006"/>
              <a:gd name="connsiteX3" fmla="*/ 2446006 w 2446006"/>
              <a:gd name="connsiteY3" fmla="*/ 2446006 h 2446006"/>
              <a:gd name="connsiteX4" fmla="*/ 2208094 w 2446006"/>
              <a:gd name="connsiteY4" fmla="*/ 2446006 h 2446006"/>
              <a:gd name="connsiteX5" fmla="*/ 2201413 w 2446006"/>
              <a:gd name="connsiteY5" fmla="*/ 2313702 h 2446006"/>
              <a:gd name="connsiteX6" fmla="*/ 132304 w 2446006"/>
              <a:gd name="connsiteY6" fmla="*/ 244593 h 2446006"/>
              <a:gd name="connsiteX7" fmla="*/ 0 w 2446006"/>
              <a:gd name="connsiteY7" fmla="*/ 237912 h 2446006"/>
              <a:gd name="connsiteX8" fmla="*/ 0 w 2446006"/>
              <a:gd name="connsiteY8" fmla="*/ 0 h 2446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6006" h="2446006">
                <a:moveTo>
                  <a:pt x="0" y="0"/>
                </a:moveTo>
                <a:lnTo>
                  <a:pt x="156629" y="7909"/>
                </a:lnTo>
                <a:cubicBezTo>
                  <a:pt x="1359583" y="130076"/>
                  <a:pt x="2315930" y="1086423"/>
                  <a:pt x="2438097" y="2289377"/>
                </a:cubicBezTo>
                <a:lnTo>
                  <a:pt x="2446006" y="2446006"/>
                </a:lnTo>
                <a:lnTo>
                  <a:pt x="2208094" y="2446006"/>
                </a:lnTo>
                <a:lnTo>
                  <a:pt x="2201413" y="2313702"/>
                </a:lnTo>
                <a:cubicBezTo>
                  <a:pt x="2090618" y="1222719"/>
                  <a:pt x="1223287" y="355388"/>
                  <a:pt x="132304" y="244593"/>
                </a:cubicBezTo>
                <a:lnTo>
                  <a:pt x="0" y="237912"/>
                </a:lnTo>
                <a:lnTo>
                  <a:pt x="0" y="0"/>
                </a:lnTo>
                <a:close/>
              </a:path>
            </a:pathLst>
          </a:custGeom>
          <a:solidFill>
            <a:srgbClr val="DF8A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4412944" y="3628718"/>
            <a:ext cx="1613966" cy="1613966"/>
          </a:xfrm>
          <a:custGeom>
            <a:avLst/>
            <a:gdLst>
              <a:gd name="connsiteX0" fmla="*/ 0 w 2446006"/>
              <a:gd name="connsiteY0" fmla="*/ 0 h 2446006"/>
              <a:gd name="connsiteX1" fmla="*/ 237912 w 2446006"/>
              <a:gd name="connsiteY1" fmla="*/ 0 h 2446006"/>
              <a:gd name="connsiteX2" fmla="*/ 244593 w 2446006"/>
              <a:gd name="connsiteY2" fmla="*/ 132304 h 2446006"/>
              <a:gd name="connsiteX3" fmla="*/ 2313702 w 2446006"/>
              <a:gd name="connsiteY3" fmla="*/ 2201413 h 2446006"/>
              <a:gd name="connsiteX4" fmla="*/ 2446006 w 2446006"/>
              <a:gd name="connsiteY4" fmla="*/ 2208094 h 2446006"/>
              <a:gd name="connsiteX5" fmla="*/ 2446006 w 2446006"/>
              <a:gd name="connsiteY5" fmla="*/ 2446006 h 2446006"/>
              <a:gd name="connsiteX6" fmla="*/ 2289377 w 2446006"/>
              <a:gd name="connsiteY6" fmla="*/ 2438097 h 2446006"/>
              <a:gd name="connsiteX7" fmla="*/ 7909 w 2446006"/>
              <a:gd name="connsiteY7" fmla="*/ 156629 h 2446006"/>
              <a:gd name="connsiteX8" fmla="*/ 0 w 2446006"/>
              <a:gd name="connsiteY8" fmla="*/ 0 h 2446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6006" h="2446006">
                <a:moveTo>
                  <a:pt x="0" y="0"/>
                </a:moveTo>
                <a:lnTo>
                  <a:pt x="237912" y="0"/>
                </a:lnTo>
                <a:lnTo>
                  <a:pt x="244593" y="132304"/>
                </a:lnTo>
                <a:cubicBezTo>
                  <a:pt x="355388" y="1223287"/>
                  <a:pt x="1222719" y="2090618"/>
                  <a:pt x="2313702" y="2201413"/>
                </a:cubicBezTo>
                <a:lnTo>
                  <a:pt x="2446006" y="2208094"/>
                </a:lnTo>
                <a:lnTo>
                  <a:pt x="2446006" y="2446006"/>
                </a:lnTo>
                <a:lnTo>
                  <a:pt x="2289377" y="2438097"/>
                </a:lnTo>
                <a:cubicBezTo>
                  <a:pt x="1086424" y="2315930"/>
                  <a:pt x="130076" y="1359583"/>
                  <a:pt x="7909" y="156629"/>
                </a:cubicBezTo>
                <a:lnTo>
                  <a:pt x="0" y="0"/>
                </a:lnTo>
                <a:close/>
              </a:path>
            </a:pathLst>
          </a:custGeom>
          <a:solidFill>
            <a:srgbClr val="DF8A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任意多边形 13"/>
          <p:cNvSpPr/>
          <p:nvPr/>
        </p:nvSpPr>
        <p:spPr>
          <a:xfrm>
            <a:off x="6165090" y="3628718"/>
            <a:ext cx="1613966" cy="1613966"/>
          </a:xfrm>
          <a:custGeom>
            <a:avLst/>
            <a:gdLst>
              <a:gd name="connsiteX0" fmla="*/ 2208094 w 2446006"/>
              <a:gd name="connsiteY0" fmla="*/ 0 h 2446006"/>
              <a:gd name="connsiteX1" fmla="*/ 2446006 w 2446006"/>
              <a:gd name="connsiteY1" fmla="*/ 0 h 2446006"/>
              <a:gd name="connsiteX2" fmla="*/ 2438097 w 2446006"/>
              <a:gd name="connsiteY2" fmla="*/ 156629 h 2446006"/>
              <a:gd name="connsiteX3" fmla="*/ 156629 w 2446006"/>
              <a:gd name="connsiteY3" fmla="*/ 2438097 h 2446006"/>
              <a:gd name="connsiteX4" fmla="*/ 0 w 2446006"/>
              <a:gd name="connsiteY4" fmla="*/ 2446006 h 2446006"/>
              <a:gd name="connsiteX5" fmla="*/ 0 w 2446006"/>
              <a:gd name="connsiteY5" fmla="*/ 2208094 h 2446006"/>
              <a:gd name="connsiteX6" fmla="*/ 132304 w 2446006"/>
              <a:gd name="connsiteY6" fmla="*/ 2201413 h 2446006"/>
              <a:gd name="connsiteX7" fmla="*/ 2201413 w 2446006"/>
              <a:gd name="connsiteY7" fmla="*/ 132304 h 2446006"/>
              <a:gd name="connsiteX8" fmla="*/ 2208094 w 2446006"/>
              <a:gd name="connsiteY8" fmla="*/ 0 h 2446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6006" h="2446006">
                <a:moveTo>
                  <a:pt x="2208094" y="0"/>
                </a:moveTo>
                <a:lnTo>
                  <a:pt x="2446006" y="0"/>
                </a:lnTo>
                <a:lnTo>
                  <a:pt x="2438097" y="156629"/>
                </a:lnTo>
                <a:cubicBezTo>
                  <a:pt x="2315930" y="1359583"/>
                  <a:pt x="1359583" y="2315930"/>
                  <a:pt x="156629" y="2438097"/>
                </a:cubicBezTo>
                <a:lnTo>
                  <a:pt x="0" y="2446006"/>
                </a:lnTo>
                <a:lnTo>
                  <a:pt x="0" y="2208094"/>
                </a:lnTo>
                <a:lnTo>
                  <a:pt x="132304" y="2201413"/>
                </a:lnTo>
                <a:cubicBezTo>
                  <a:pt x="1223287" y="2090618"/>
                  <a:pt x="2090618" y="1223287"/>
                  <a:pt x="2201413" y="132304"/>
                </a:cubicBezTo>
                <a:lnTo>
                  <a:pt x="2208094" y="0"/>
                </a:lnTo>
                <a:close/>
              </a:path>
            </a:pathLst>
          </a:custGeom>
          <a:solidFill>
            <a:srgbClr val="DF8A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Oval 83"/>
          <p:cNvSpPr>
            <a:spLocks noChangeAspect="1"/>
          </p:cNvSpPr>
          <p:nvPr/>
        </p:nvSpPr>
        <p:spPr>
          <a:xfrm>
            <a:off x="6938835" y="2134194"/>
            <a:ext cx="592339" cy="592339"/>
          </a:xfrm>
          <a:prstGeom prst="octagon">
            <a:avLst/>
          </a:prstGeom>
          <a:solidFill>
            <a:srgbClr val="C31E1F"/>
          </a:solidFill>
          <a:ln w="76200" cap="flat" cmpd="sng" algn="ctr">
            <a:solidFill>
              <a:srgbClr val="F4DEC1"/>
            </a:solidFill>
            <a:prstDash val="solid"/>
          </a:ln>
          <a:effectLst/>
        </p:spPr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18491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0" dirty="0">
                <a:solidFill>
                  <a:schemeClr val="bg1"/>
                </a:solidFill>
                <a:latin typeface="Calibri" panose="020F0502020204030204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16" name="Oval 82"/>
          <p:cNvSpPr>
            <a:spLocks noChangeAspect="1"/>
          </p:cNvSpPr>
          <p:nvPr/>
        </p:nvSpPr>
        <p:spPr>
          <a:xfrm>
            <a:off x="4627588" y="4394428"/>
            <a:ext cx="592339" cy="592339"/>
          </a:xfrm>
          <a:prstGeom prst="octagon">
            <a:avLst/>
          </a:prstGeom>
          <a:solidFill>
            <a:srgbClr val="C31E1F"/>
          </a:solidFill>
          <a:ln w="76200" cap="flat" cmpd="sng" algn="ctr">
            <a:solidFill>
              <a:srgbClr val="F4DEC1"/>
            </a:solidFill>
            <a:prstDash val="solid"/>
          </a:ln>
          <a:effectLst/>
        </p:spPr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18491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0" dirty="0">
                <a:solidFill>
                  <a:schemeClr val="bg1"/>
                </a:solidFill>
                <a:latin typeface="Calibri" panose="020F0502020204030204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17" name="Oval 84"/>
          <p:cNvSpPr>
            <a:spLocks noChangeAspect="1"/>
          </p:cNvSpPr>
          <p:nvPr/>
        </p:nvSpPr>
        <p:spPr>
          <a:xfrm>
            <a:off x="6938835" y="4394428"/>
            <a:ext cx="592339" cy="592339"/>
          </a:xfrm>
          <a:prstGeom prst="octagon">
            <a:avLst/>
          </a:prstGeom>
          <a:solidFill>
            <a:srgbClr val="C31E1F"/>
          </a:solidFill>
          <a:ln w="76200" cap="flat" cmpd="sng" algn="ctr">
            <a:solidFill>
              <a:srgbClr val="F4DEC1"/>
            </a:solidFill>
            <a:prstDash val="solid"/>
          </a:ln>
          <a:effectLst/>
        </p:spPr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18491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0" dirty="0">
                <a:solidFill>
                  <a:schemeClr val="bg1"/>
                </a:solidFill>
                <a:latin typeface="Calibri" panose="020F0502020204030204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18" name="Oval 85"/>
          <p:cNvSpPr>
            <a:spLocks noChangeAspect="1"/>
          </p:cNvSpPr>
          <p:nvPr/>
        </p:nvSpPr>
        <p:spPr>
          <a:xfrm>
            <a:off x="4627588" y="2134194"/>
            <a:ext cx="592339" cy="592339"/>
          </a:xfrm>
          <a:prstGeom prst="octagon">
            <a:avLst/>
          </a:prstGeom>
          <a:solidFill>
            <a:srgbClr val="C31E1F"/>
          </a:solidFill>
          <a:ln w="76200" cap="flat" cmpd="sng" algn="ctr">
            <a:solidFill>
              <a:srgbClr val="F4DEC1"/>
            </a:solidFill>
            <a:prstDash val="solid"/>
          </a:ln>
          <a:effectLst/>
        </p:spPr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18491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0" dirty="0">
                <a:solidFill>
                  <a:schemeClr val="bg1"/>
                </a:solidFill>
                <a:latin typeface="Calibri" panose="020F0502020204030204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23" name="文本框 3"/>
          <p:cNvSpPr txBox="1"/>
          <p:nvPr/>
        </p:nvSpPr>
        <p:spPr>
          <a:xfrm>
            <a:off x="2296430" y="1918845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此处添加标题</a:t>
            </a:r>
          </a:p>
        </p:txBody>
      </p:sp>
      <p:sp>
        <p:nvSpPr>
          <p:cNvPr id="24" name="文本框 3"/>
          <p:cNvSpPr txBox="1"/>
          <p:nvPr/>
        </p:nvSpPr>
        <p:spPr>
          <a:xfrm>
            <a:off x="2296430" y="4327852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此处添加标题</a:t>
            </a:r>
          </a:p>
        </p:txBody>
      </p:sp>
      <p:sp>
        <p:nvSpPr>
          <p:cNvPr id="25" name="文本框 3"/>
          <p:cNvSpPr txBox="1"/>
          <p:nvPr/>
        </p:nvSpPr>
        <p:spPr>
          <a:xfrm>
            <a:off x="8165770" y="1918845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此处添加标题</a:t>
            </a:r>
          </a:p>
        </p:txBody>
      </p:sp>
      <p:sp>
        <p:nvSpPr>
          <p:cNvPr id="26" name="文本框 3"/>
          <p:cNvSpPr txBox="1"/>
          <p:nvPr/>
        </p:nvSpPr>
        <p:spPr>
          <a:xfrm>
            <a:off x="8165770" y="4327852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此处添加标题</a:t>
            </a:r>
          </a:p>
        </p:txBody>
      </p:sp>
      <p:sp>
        <p:nvSpPr>
          <p:cNvPr id="27" name="TextBox 76"/>
          <p:cNvSpPr txBox="1"/>
          <p:nvPr/>
        </p:nvSpPr>
        <p:spPr>
          <a:xfrm>
            <a:off x="5551457" y="3021019"/>
            <a:ext cx="10985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DF8A17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</a:t>
            </a:r>
            <a:endParaRPr lang="en-US" altLang="zh-CN" sz="3200" b="1" dirty="0">
              <a:solidFill>
                <a:srgbClr val="DF8A17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  <a:p>
            <a:pPr algn="ctr"/>
            <a:r>
              <a:rPr lang="zh-CN" altLang="en-US" sz="3200" b="1" dirty="0">
                <a:solidFill>
                  <a:srgbClr val="DF8A17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标题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76"/>
          <p:cNvSpPr txBox="1"/>
          <p:nvPr/>
        </p:nvSpPr>
        <p:spPr>
          <a:xfrm>
            <a:off x="4977745" y="178887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请在此处添加标题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166149" y="500073"/>
            <a:ext cx="1859703" cy="310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此处添加您的副标题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5983309" y="809068"/>
            <a:ext cx="225382" cy="0"/>
          </a:xfrm>
          <a:prstGeom prst="line">
            <a:avLst/>
          </a:prstGeom>
          <a:ln w="28575" cap="rnd">
            <a:solidFill>
              <a:srgbClr val="C31E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11568222" y="6065658"/>
            <a:ext cx="822466" cy="792341"/>
          </a:xfrm>
          <a:prstGeom prst="rect">
            <a:avLst/>
          </a:prstGeom>
        </p:spPr>
      </p:pic>
      <p:pic>
        <p:nvPicPr>
          <p:cNvPr id="1963" name="图片 196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498941" flipH="1">
            <a:off x="532659" y="-208044"/>
            <a:ext cx="500032" cy="481717"/>
          </a:xfrm>
          <a:prstGeom prst="rect">
            <a:avLst/>
          </a:prstGeom>
        </p:spPr>
      </p:pic>
      <p:pic>
        <p:nvPicPr>
          <p:cNvPr id="1964" name="图片 196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1296342" flipH="1">
            <a:off x="24415" y="43311"/>
            <a:ext cx="602216" cy="580158"/>
          </a:xfrm>
          <a:prstGeom prst="rect">
            <a:avLst/>
          </a:prstGeom>
        </p:spPr>
      </p:pic>
      <p:sp>
        <p:nvSpPr>
          <p:cNvPr id="8" name="矩形 223"/>
          <p:cNvSpPr>
            <a:spLocks noChangeArrowheads="1"/>
          </p:cNvSpPr>
          <p:nvPr/>
        </p:nvSpPr>
        <p:spPr bwMode="auto">
          <a:xfrm>
            <a:off x="1394977" y="4210719"/>
            <a:ext cx="971550" cy="971550"/>
          </a:xfrm>
          <a:prstGeom prst="ellipse">
            <a:avLst/>
          </a:prstGeom>
          <a:solidFill>
            <a:srgbClr val="C31E1F"/>
          </a:solidFill>
          <a:ln>
            <a:noFill/>
          </a:ln>
          <a:effectLst/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60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9" name="Freeform 105"/>
          <p:cNvSpPr>
            <a:spLocks noEditPoints="1" noChangeArrowheads="1"/>
          </p:cNvSpPr>
          <p:nvPr/>
        </p:nvSpPr>
        <p:spPr bwMode="auto">
          <a:xfrm>
            <a:off x="1627735" y="4347333"/>
            <a:ext cx="506034" cy="611688"/>
          </a:xfrm>
          <a:custGeom>
            <a:avLst/>
            <a:gdLst>
              <a:gd name="T0" fmla="*/ 0 w 77"/>
              <a:gd name="T1" fmla="*/ 2147483646 h 93"/>
              <a:gd name="T2" fmla="*/ 2147483646 w 77"/>
              <a:gd name="T3" fmla="*/ 2147483646 h 93"/>
              <a:gd name="T4" fmla="*/ 2147483646 w 77"/>
              <a:gd name="T5" fmla="*/ 2147483646 h 93"/>
              <a:gd name="T6" fmla="*/ 2147483646 w 77"/>
              <a:gd name="T7" fmla="*/ 2147483646 h 93"/>
              <a:gd name="T8" fmla="*/ 2147483646 w 77"/>
              <a:gd name="T9" fmla="*/ 2147483646 h 93"/>
              <a:gd name="T10" fmla="*/ 2147483646 w 77"/>
              <a:gd name="T11" fmla="*/ 2147483646 h 93"/>
              <a:gd name="T12" fmla="*/ 2147483646 w 77"/>
              <a:gd name="T13" fmla="*/ 2147483646 h 93"/>
              <a:gd name="T14" fmla="*/ 2147483646 w 77"/>
              <a:gd name="T15" fmla="*/ 2147483646 h 93"/>
              <a:gd name="T16" fmla="*/ 2147483646 w 77"/>
              <a:gd name="T17" fmla="*/ 2147483646 h 93"/>
              <a:gd name="T18" fmla="*/ 2147483646 w 77"/>
              <a:gd name="T19" fmla="*/ 2147483646 h 93"/>
              <a:gd name="T20" fmla="*/ 2147483646 w 77"/>
              <a:gd name="T21" fmla="*/ 2147483646 h 93"/>
              <a:gd name="T22" fmla="*/ 2147483646 w 77"/>
              <a:gd name="T23" fmla="*/ 2147483646 h 93"/>
              <a:gd name="T24" fmla="*/ 2147483646 w 77"/>
              <a:gd name="T25" fmla="*/ 2147483646 h 93"/>
              <a:gd name="T26" fmla="*/ 2147483646 w 77"/>
              <a:gd name="T27" fmla="*/ 2147483646 h 93"/>
              <a:gd name="T28" fmla="*/ 2147483646 w 77"/>
              <a:gd name="T29" fmla="*/ 2147483646 h 93"/>
              <a:gd name="T30" fmla="*/ 2147483646 w 77"/>
              <a:gd name="T31" fmla="*/ 2147483646 h 93"/>
              <a:gd name="T32" fmla="*/ 2147483646 w 77"/>
              <a:gd name="T33" fmla="*/ 2147483646 h 93"/>
              <a:gd name="T34" fmla="*/ 2147483646 w 77"/>
              <a:gd name="T35" fmla="*/ 2147483646 h 93"/>
              <a:gd name="T36" fmla="*/ 2147483646 w 77"/>
              <a:gd name="T37" fmla="*/ 2147483646 h 93"/>
              <a:gd name="T38" fmla="*/ 2147483646 w 77"/>
              <a:gd name="T39" fmla="*/ 2147483646 h 93"/>
              <a:gd name="T40" fmla="*/ 2147483646 w 77"/>
              <a:gd name="T41" fmla="*/ 2147483646 h 93"/>
              <a:gd name="T42" fmla="*/ 2147483646 w 77"/>
              <a:gd name="T43" fmla="*/ 2147483646 h 93"/>
              <a:gd name="T44" fmla="*/ 2147483646 w 77"/>
              <a:gd name="T45" fmla="*/ 2147483646 h 93"/>
              <a:gd name="T46" fmla="*/ 2147483646 w 77"/>
              <a:gd name="T47" fmla="*/ 2147483646 h 93"/>
              <a:gd name="T48" fmla="*/ 2147483646 w 77"/>
              <a:gd name="T49" fmla="*/ 2147483646 h 93"/>
              <a:gd name="T50" fmla="*/ 2147483646 w 77"/>
              <a:gd name="T51" fmla="*/ 2147483646 h 93"/>
              <a:gd name="T52" fmla="*/ 2147483646 w 77"/>
              <a:gd name="T53" fmla="*/ 2147483646 h 93"/>
              <a:gd name="T54" fmla="*/ 2147483646 w 77"/>
              <a:gd name="T55" fmla="*/ 2147483646 h 93"/>
              <a:gd name="T56" fmla="*/ 2147483646 w 77"/>
              <a:gd name="T57" fmla="*/ 2147483646 h 93"/>
              <a:gd name="T58" fmla="*/ 2147483646 w 77"/>
              <a:gd name="T59" fmla="*/ 2147483646 h 93"/>
              <a:gd name="T60" fmla="*/ 2147483646 w 77"/>
              <a:gd name="T61" fmla="*/ 2147483646 h 93"/>
              <a:gd name="T62" fmla="*/ 2147483646 w 77"/>
              <a:gd name="T63" fmla="*/ 2147483646 h 93"/>
              <a:gd name="T64" fmla="*/ 2147483646 w 77"/>
              <a:gd name="T65" fmla="*/ 2147483646 h 93"/>
              <a:gd name="T66" fmla="*/ 2147483646 w 77"/>
              <a:gd name="T67" fmla="*/ 2147483646 h 93"/>
              <a:gd name="T68" fmla="*/ 2147483646 w 77"/>
              <a:gd name="T69" fmla="*/ 2147483646 h 93"/>
              <a:gd name="T70" fmla="*/ 2147483646 w 77"/>
              <a:gd name="T71" fmla="*/ 2147483646 h 93"/>
              <a:gd name="T72" fmla="*/ 2147483646 w 77"/>
              <a:gd name="T73" fmla="*/ 0 h 93"/>
              <a:gd name="T74" fmla="*/ 2147483646 w 77"/>
              <a:gd name="T75" fmla="*/ 2147483646 h 9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7"/>
              <a:gd name="T115" fmla="*/ 0 h 93"/>
              <a:gd name="T116" fmla="*/ 77 w 77"/>
              <a:gd name="T117" fmla="*/ 93 h 9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/>
          <a:lstStyle/>
          <a:p>
            <a:endParaRPr lang="zh-CN" altLang="en-US" sz="160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76"/>
          <p:cNvSpPr txBox="1"/>
          <p:nvPr/>
        </p:nvSpPr>
        <p:spPr>
          <a:xfrm>
            <a:off x="2599285" y="4085723"/>
            <a:ext cx="1698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15" name="矩形 223"/>
          <p:cNvSpPr>
            <a:spLocks noChangeArrowheads="1"/>
          </p:cNvSpPr>
          <p:nvPr/>
        </p:nvSpPr>
        <p:spPr bwMode="auto">
          <a:xfrm>
            <a:off x="1394977" y="2132788"/>
            <a:ext cx="971550" cy="971550"/>
          </a:xfrm>
          <a:prstGeom prst="ellipse">
            <a:avLst/>
          </a:prstGeom>
          <a:solidFill>
            <a:srgbClr val="DF8A17"/>
          </a:solidFill>
          <a:ln>
            <a:noFill/>
          </a:ln>
          <a:effectLst/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60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16" name="Freeform 105"/>
          <p:cNvSpPr>
            <a:spLocks noEditPoints="1" noChangeArrowheads="1"/>
          </p:cNvSpPr>
          <p:nvPr/>
        </p:nvSpPr>
        <p:spPr bwMode="auto">
          <a:xfrm>
            <a:off x="1627735" y="2269402"/>
            <a:ext cx="506034" cy="611688"/>
          </a:xfrm>
          <a:custGeom>
            <a:avLst/>
            <a:gdLst>
              <a:gd name="T0" fmla="*/ 0 w 77"/>
              <a:gd name="T1" fmla="*/ 2147483646 h 93"/>
              <a:gd name="T2" fmla="*/ 2147483646 w 77"/>
              <a:gd name="T3" fmla="*/ 2147483646 h 93"/>
              <a:gd name="T4" fmla="*/ 2147483646 w 77"/>
              <a:gd name="T5" fmla="*/ 2147483646 h 93"/>
              <a:gd name="T6" fmla="*/ 2147483646 w 77"/>
              <a:gd name="T7" fmla="*/ 2147483646 h 93"/>
              <a:gd name="T8" fmla="*/ 2147483646 w 77"/>
              <a:gd name="T9" fmla="*/ 2147483646 h 93"/>
              <a:gd name="T10" fmla="*/ 2147483646 w 77"/>
              <a:gd name="T11" fmla="*/ 2147483646 h 93"/>
              <a:gd name="T12" fmla="*/ 2147483646 w 77"/>
              <a:gd name="T13" fmla="*/ 2147483646 h 93"/>
              <a:gd name="T14" fmla="*/ 2147483646 w 77"/>
              <a:gd name="T15" fmla="*/ 2147483646 h 93"/>
              <a:gd name="T16" fmla="*/ 2147483646 w 77"/>
              <a:gd name="T17" fmla="*/ 2147483646 h 93"/>
              <a:gd name="T18" fmla="*/ 2147483646 w 77"/>
              <a:gd name="T19" fmla="*/ 2147483646 h 93"/>
              <a:gd name="T20" fmla="*/ 2147483646 w 77"/>
              <a:gd name="T21" fmla="*/ 2147483646 h 93"/>
              <a:gd name="T22" fmla="*/ 2147483646 w 77"/>
              <a:gd name="T23" fmla="*/ 2147483646 h 93"/>
              <a:gd name="T24" fmla="*/ 2147483646 w 77"/>
              <a:gd name="T25" fmla="*/ 2147483646 h 93"/>
              <a:gd name="T26" fmla="*/ 2147483646 w 77"/>
              <a:gd name="T27" fmla="*/ 2147483646 h 93"/>
              <a:gd name="T28" fmla="*/ 2147483646 w 77"/>
              <a:gd name="T29" fmla="*/ 2147483646 h 93"/>
              <a:gd name="T30" fmla="*/ 2147483646 w 77"/>
              <a:gd name="T31" fmla="*/ 2147483646 h 93"/>
              <a:gd name="T32" fmla="*/ 2147483646 w 77"/>
              <a:gd name="T33" fmla="*/ 2147483646 h 93"/>
              <a:gd name="T34" fmla="*/ 2147483646 w 77"/>
              <a:gd name="T35" fmla="*/ 2147483646 h 93"/>
              <a:gd name="T36" fmla="*/ 2147483646 w 77"/>
              <a:gd name="T37" fmla="*/ 2147483646 h 93"/>
              <a:gd name="T38" fmla="*/ 2147483646 w 77"/>
              <a:gd name="T39" fmla="*/ 2147483646 h 93"/>
              <a:gd name="T40" fmla="*/ 2147483646 w 77"/>
              <a:gd name="T41" fmla="*/ 2147483646 h 93"/>
              <a:gd name="T42" fmla="*/ 2147483646 w 77"/>
              <a:gd name="T43" fmla="*/ 2147483646 h 93"/>
              <a:gd name="T44" fmla="*/ 2147483646 w 77"/>
              <a:gd name="T45" fmla="*/ 2147483646 h 93"/>
              <a:gd name="T46" fmla="*/ 2147483646 w 77"/>
              <a:gd name="T47" fmla="*/ 2147483646 h 93"/>
              <a:gd name="T48" fmla="*/ 2147483646 w 77"/>
              <a:gd name="T49" fmla="*/ 2147483646 h 93"/>
              <a:gd name="T50" fmla="*/ 2147483646 w 77"/>
              <a:gd name="T51" fmla="*/ 2147483646 h 93"/>
              <a:gd name="T52" fmla="*/ 2147483646 w 77"/>
              <a:gd name="T53" fmla="*/ 2147483646 h 93"/>
              <a:gd name="T54" fmla="*/ 2147483646 w 77"/>
              <a:gd name="T55" fmla="*/ 2147483646 h 93"/>
              <a:gd name="T56" fmla="*/ 2147483646 w 77"/>
              <a:gd name="T57" fmla="*/ 2147483646 h 93"/>
              <a:gd name="T58" fmla="*/ 2147483646 w 77"/>
              <a:gd name="T59" fmla="*/ 2147483646 h 93"/>
              <a:gd name="T60" fmla="*/ 2147483646 w 77"/>
              <a:gd name="T61" fmla="*/ 2147483646 h 93"/>
              <a:gd name="T62" fmla="*/ 2147483646 w 77"/>
              <a:gd name="T63" fmla="*/ 2147483646 h 93"/>
              <a:gd name="T64" fmla="*/ 2147483646 w 77"/>
              <a:gd name="T65" fmla="*/ 2147483646 h 93"/>
              <a:gd name="T66" fmla="*/ 2147483646 w 77"/>
              <a:gd name="T67" fmla="*/ 2147483646 h 93"/>
              <a:gd name="T68" fmla="*/ 2147483646 w 77"/>
              <a:gd name="T69" fmla="*/ 2147483646 h 93"/>
              <a:gd name="T70" fmla="*/ 2147483646 w 77"/>
              <a:gd name="T71" fmla="*/ 2147483646 h 93"/>
              <a:gd name="T72" fmla="*/ 2147483646 w 77"/>
              <a:gd name="T73" fmla="*/ 0 h 93"/>
              <a:gd name="T74" fmla="*/ 2147483646 w 77"/>
              <a:gd name="T75" fmla="*/ 2147483646 h 9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7"/>
              <a:gd name="T115" fmla="*/ 0 h 93"/>
              <a:gd name="T116" fmla="*/ 77 w 77"/>
              <a:gd name="T117" fmla="*/ 93 h 9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/>
          <a:lstStyle/>
          <a:p>
            <a:endParaRPr lang="zh-CN" altLang="en-US" sz="160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76"/>
          <p:cNvSpPr txBox="1"/>
          <p:nvPr/>
        </p:nvSpPr>
        <p:spPr>
          <a:xfrm>
            <a:off x="2599285" y="2007792"/>
            <a:ext cx="1698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DF8A17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7" name="组合 676"/>
          <p:cNvGrpSpPr/>
          <p:nvPr/>
        </p:nvGrpSpPr>
        <p:grpSpPr>
          <a:xfrm>
            <a:off x="-41658" y="236722"/>
            <a:ext cx="2348050" cy="2051254"/>
            <a:chOff x="-18001" y="206125"/>
            <a:chExt cx="4132801" cy="3610411"/>
          </a:xfrm>
        </p:grpSpPr>
        <p:pic>
          <p:nvPicPr>
            <p:cNvPr id="670" name="图片 669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59341" y="1390262"/>
              <a:ext cx="2378116" cy="2426274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-18001" y="206125"/>
              <a:ext cx="4132801" cy="1970305"/>
            </a:xfrm>
            <a:prstGeom prst="rect">
              <a:avLst/>
            </a:prstGeom>
          </p:spPr>
        </p:pic>
      </p:grpSp>
      <p:grpSp>
        <p:nvGrpSpPr>
          <p:cNvPr id="11" name="组合 10"/>
          <p:cNvGrpSpPr/>
          <p:nvPr/>
        </p:nvGrpSpPr>
        <p:grpSpPr>
          <a:xfrm flipH="1">
            <a:off x="9885607" y="236722"/>
            <a:ext cx="2348050" cy="2051254"/>
            <a:chOff x="-18001" y="206125"/>
            <a:chExt cx="4132801" cy="3610411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59341" y="1390262"/>
              <a:ext cx="2378116" cy="2426274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-18001" y="206125"/>
              <a:ext cx="4132801" cy="1970305"/>
            </a:xfrm>
            <a:prstGeom prst="rect">
              <a:avLst/>
            </a:prstGeom>
          </p:spPr>
        </p:pic>
      </p:grpSp>
      <p:sp>
        <p:nvSpPr>
          <p:cNvPr id="18" name="Text Box 3"/>
          <p:cNvSpPr>
            <a:spLocks noChangeArrowheads="1"/>
          </p:cNvSpPr>
          <p:nvPr/>
        </p:nvSpPr>
        <p:spPr bwMode="auto">
          <a:xfrm>
            <a:off x="5328785" y="411715"/>
            <a:ext cx="1500732" cy="769441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Calibri" panose="020F0502020204030204" pitchFamily="34" charset="0"/>
              </a:rPr>
              <a:t>目 录</a:t>
            </a:r>
            <a:endParaRPr lang="en-US" altLang="zh-CN" sz="4400" dirty="0">
              <a:solidFill>
                <a:schemeClr val="tx1">
                  <a:lumMod val="65000"/>
                  <a:lumOff val="35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  <a:sym typeface="Calibri" panose="020F0502020204030204" pitchFamily="34" charset="0"/>
            </a:endParaRPr>
          </a:p>
        </p:txBody>
      </p:sp>
      <p:sp>
        <p:nvSpPr>
          <p:cNvPr id="19" name="椭圆 1"/>
          <p:cNvSpPr>
            <a:spLocks noChangeArrowheads="1"/>
          </p:cNvSpPr>
          <p:nvPr/>
        </p:nvSpPr>
        <p:spPr bwMode="auto">
          <a:xfrm>
            <a:off x="1514573" y="2994060"/>
            <a:ext cx="727831" cy="727831"/>
          </a:xfrm>
          <a:prstGeom prst="roundRect">
            <a:avLst/>
          </a:prstGeom>
          <a:solidFill>
            <a:srgbClr val="9D1F24"/>
          </a:solidFill>
          <a:ln w="19050">
            <a:noFill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00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TextBox 32"/>
          <p:cNvSpPr txBox="1">
            <a:spLocks noChangeArrowheads="1"/>
          </p:cNvSpPr>
          <p:nvPr/>
        </p:nvSpPr>
        <p:spPr bwMode="auto">
          <a:xfrm>
            <a:off x="1577766" y="3072235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壹</a:t>
            </a:r>
          </a:p>
        </p:txBody>
      </p:sp>
      <p:sp>
        <p:nvSpPr>
          <p:cNvPr id="21" name="矩形 20"/>
          <p:cNvSpPr/>
          <p:nvPr/>
        </p:nvSpPr>
        <p:spPr>
          <a:xfrm>
            <a:off x="2430530" y="3413682"/>
            <a:ext cx="2269211" cy="307777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the title here</a:t>
            </a:r>
          </a:p>
        </p:txBody>
      </p:sp>
      <p:sp>
        <p:nvSpPr>
          <p:cNvPr id="22" name="TextBox 76"/>
          <p:cNvSpPr txBox="1"/>
          <p:nvPr/>
        </p:nvSpPr>
        <p:spPr>
          <a:xfrm>
            <a:off x="2430529" y="2951054"/>
            <a:ext cx="2892585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9D1F24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请在此添加标题</a:t>
            </a:r>
          </a:p>
        </p:txBody>
      </p:sp>
      <p:sp>
        <p:nvSpPr>
          <p:cNvPr id="23" name="椭圆 1"/>
          <p:cNvSpPr>
            <a:spLocks noChangeArrowheads="1"/>
          </p:cNvSpPr>
          <p:nvPr/>
        </p:nvSpPr>
        <p:spPr bwMode="auto">
          <a:xfrm>
            <a:off x="1514573" y="4469068"/>
            <a:ext cx="727831" cy="727831"/>
          </a:xfrm>
          <a:prstGeom prst="roundRect">
            <a:avLst/>
          </a:prstGeom>
          <a:solidFill>
            <a:srgbClr val="9D1F24"/>
          </a:solidFill>
          <a:ln w="19050">
            <a:noFill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00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TextBox 32"/>
          <p:cNvSpPr txBox="1">
            <a:spLocks noChangeArrowheads="1"/>
          </p:cNvSpPr>
          <p:nvPr/>
        </p:nvSpPr>
        <p:spPr bwMode="auto">
          <a:xfrm>
            <a:off x="1577766" y="4547243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叁</a:t>
            </a:r>
          </a:p>
        </p:txBody>
      </p:sp>
      <p:sp>
        <p:nvSpPr>
          <p:cNvPr id="25" name="矩形 24"/>
          <p:cNvSpPr/>
          <p:nvPr/>
        </p:nvSpPr>
        <p:spPr>
          <a:xfrm>
            <a:off x="2430530" y="4888690"/>
            <a:ext cx="2269211" cy="307777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the title here</a:t>
            </a:r>
          </a:p>
        </p:txBody>
      </p:sp>
      <p:sp>
        <p:nvSpPr>
          <p:cNvPr id="26" name="TextBox 76"/>
          <p:cNvSpPr txBox="1"/>
          <p:nvPr/>
        </p:nvSpPr>
        <p:spPr>
          <a:xfrm>
            <a:off x="2430529" y="4426062"/>
            <a:ext cx="2892585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9D1F24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请在此添加标题</a:t>
            </a:r>
          </a:p>
        </p:txBody>
      </p:sp>
      <p:sp>
        <p:nvSpPr>
          <p:cNvPr id="27" name="椭圆 1"/>
          <p:cNvSpPr>
            <a:spLocks noChangeArrowheads="1"/>
          </p:cNvSpPr>
          <p:nvPr/>
        </p:nvSpPr>
        <p:spPr bwMode="auto">
          <a:xfrm>
            <a:off x="6991546" y="2994060"/>
            <a:ext cx="727831" cy="727831"/>
          </a:xfrm>
          <a:prstGeom prst="roundRect">
            <a:avLst/>
          </a:prstGeom>
          <a:solidFill>
            <a:srgbClr val="DF8A17"/>
          </a:solidFill>
          <a:ln w="19050">
            <a:noFill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00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TextBox 32"/>
          <p:cNvSpPr txBox="1">
            <a:spLocks noChangeArrowheads="1"/>
          </p:cNvSpPr>
          <p:nvPr/>
        </p:nvSpPr>
        <p:spPr bwMode="auto">
          <a:xfrm>
            <a:off x="7054739" y="3072235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贰</a:t>
            </a:r>
          </a:p>
        </p:txBody>
      </p:sp>
      <p:sp>
        <p:nvSpPr>
          <p:cNvPr id="29" name="矩形 28"/>
          <p:cNvSpPr/>
          <p:nvPr/>
        </p:nvSpPr>
        <p:spPr>
          <a:xfrm>
            <a:off x="7907503" y="3413682"/>
            <a:ext cx="2269211" cy="307777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the title here</a:t>
            </a:r>
          </a:p>
        </p:txBody>
      </p:sp>
      <p:sp>
        <p:nvSpPr>
          <p:cNvPr id="30" name="TextBox 76"/>
          <p:cNvSpPr txBox="1"/>
          <p:nvPr/>
        </p:nvSpPr>
        <p:spPr>
          <a:xfrm>
            <a:off x="7907502" y="2951054"/>
            <a:ext cx="2892585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DF8A17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请在此添加标题</a:t>
            </a:r>
          </a:p>
        </p:txBody>
      </p:sp>
      <p:sp>
        <p:nvSpPr>
          <p:cNvPr id="31" name="椭圆 1"/>
          <p:cNvSpPr>
            <a:spLocks noChangeArrowheads="1"/>
          </p:cNvSpPr>
          <p:nvPr/>
        </p:nvSpPr>
        <p:spPr bwMode="auto">
          <a:xfrm>
            <a:off x="6991546" y="4469068"/>
            <a:ext cx="727831" cy="727831"/>
          </a:xfrm>
          <a:prstGeom prst="roundRect">
            <a:avLst/>
          </a:prstGeom>
          <a:solidFill>
            <a:srgbClr val="DF8A17"/>
          </a:solidFill>
          <a:ln w="19050">
            <a:noFill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00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TextBox 32"/>
          <p:cNvSpPr txBox="1">
            <a:spLocks noChangeArrowheads="1"/>
          </p:cNvSpPr>
          <p:nvPr/>
        </p:nvSpPr>
        <p:spPr bwMode="auto">
          <a:xfrm>
            <a:off x="7054739" y="4547243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肆</a:t>
            </a:r>
          </a:p>
        </p:txBody>
      </p:sp>
      <p:sp>
        <p:nvSpPr>
          <p:cNvPr id="33" name="矩形 32"/>
          <p:cNvSpPr/>
          <p:nvPr/>
        </p:nvSpPr>
        <p:spPr>
          <a:xfrm>
            <a:off x="7907503" y="4888690"/>
            <a:ext cx="2269211" cy="307777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the title here</a:t>
            </a:r>
          </a:p>
        </p:txBody>
      </p:sp>
      <p:sp>
        <p:nvSpPr>
          <p:cNvPr id="34" name="TextBox 76"/>
          <p:cNvSpPr txBox="1"/>
          <p:nvPr/>
        </p:nvSpPr>
        <p:spPr>
          <a:xfrm>
            <a:off x="7907502" y="4426062"/>
            <a:ext cx="2892585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DF8A17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请在此添加标题</a:t>
            </a:r>
          </a:p>
        </p:txBody>
      </p:sp>
      <p:cxnSp>
        <p:nvCxnSpPr>
          <p:cNvPr id="37" name="直接连接符 36"/>
          <p:cNvCxnSpPr/>
          <p:nvPr/>
        </p:nvCxnSpPr>
        <p:spPr>
          <a:xfrm>
            <a:off x="5446128" y="1168511"/>
            <a:ext cx="1266045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5446128" y="411715"/>
            <a:ext cx="1266045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76"/>
          <p:cNvSpPr txBox="1"/>
          <p:nvPr/>
        </p:nvSpPr>
        <p:spPr>
          <a:xfrm>
            <a:off x="4977745" y="178887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请在此处添加标题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166149" y="500073"/>
            <a:ext cx="1859703" cy="310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此处添加您的副标题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5983309" y="809068"/>
            <a:ext cx="225382" cy="0"/>
          </a:xfrm>
          <a:prstGeom prst="line">
            <a:avLst/>
          </a:prstGeom>
          <a:ln w="28575" cap="rnd">
            <a:solidFill>
              <a:srgbClr val="C31E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11568222" y="6065658"/>
            <a:ext cx="822466" cy="792341"/>
          </a:xfrm>
          <a:prstGeom prst="rect">
            <a:avLst/>
          </a:prstGeom>
        </p:spPr>
      </p:pic>
      <p:pic>
        <p:nvPicPr>
          <p:cNvPr id="1963" name="图片 196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498941" flipH="1">
            <a:off x="532659" y="-208044"/>
            <a:ext cx="500032" cy="481717"/>
          </a:xfrm>
          <a:prstGeom prst="rect">
            <a:avLst/>
          </a:prstGeom>
        </p:spPr>
      </p:pic>
      <p:pic>
        <p:nvPicPr>
          <p:cNvPr id="1964" name="图片 196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1296342" flipH="1">
            <a:off x="24415" y="43311"/>
            <a:ext cx="602216" cy="580158"/>
          </a:xfrm>
          <a:prstGeom prst="rect">
            <a:avLst/>
          </a:prstGeom>
        </p:spPr>
      </p:pic>
      <p:sp>
        <p:nvSpPr>
          <p:cNvPr id="88" name="任意多边形 87"/>
          <p:cNvSpPr>
            <a:spLocks noChangeArrowheads="1"/>
          </p:cNvSpPr>
          <p:nvPr/>
        </p:nvSpPr>
        <p:spPr bwMode="auto">
          <a:xfrm>
            <a:off x="7393258" y="1806329"/>
            <a:ext cx="3622072" cy="4122653"/>
          </a:xfrm>
          <a:custGeom>
            <a:avLst/>
            <a:gdLst>
              <a:gd name="connsiteX0" fmla="*/ 1943077 w 4683545"/>
              <a:gd name="connsiteY0" fmla="*/ 4335463 h 5330825"/>
              <a:gd name="connsiteX1" fmla="*/ 2296557 w 4683545"/>
              <a:gd name="connsiteY1" fmla="*/ 4448184 h 5330825"/>
              <a:gd name="connsiteX2" fmla="*/ 2334161 w 4683545"/>
              <a:gd name="connsiteY2" fmla="*/ 4448184 h 5330825"/>
              <a:gd name="connsiteX3" fmla="*/ 2101015 w 4683545"/>
              <a:gd name="connsiteY3" fmla="*/ 4463213 h 5330825"/>
              <a:gd name="connsiteX4" fmla="*/ 2296557 w 4683545"/>
              <a:gd name="connsiteY4" fmla="*/ 4512059 h 5330825"/>
              <a:gd name="connsiteX5" fmla="*/ 2112296 w 4683545"/>
              <a:gd name="connsiteY5" fmla="*/ 4519573 h 5330825"/>
              <a:gd name="connsiteX6" fmla="*/ 2334161 w 4683545"/>
              <a:gd name="connsiteY6" fmla="*/ 4594721 h 5330825"/>
              <a:gd name="connsiteX7" fmla="*/ 2085973 w 4683545"/>
              <a:gd name="connsiteY7" fmla="*/ 4575934 h 5330825"/>
              <a:gd name="connsiteX8" fmla="*/ 2289036 w 4683545"/>
              <a:gd name="connsiteY8" fmla="*/ 4681140 h 5330825"/>
              <a:gd name="connsiteX9" fmla="*/ 2070931 w 4683545"/>
              <a:gd name="connsiteY9" fmla="*/ 4624779 h 5330825"/>
              <a:gd name="connsiteX10" fmla="*/ 2195025 w 4683545"/>
              <a:gd name="connsiteY10" fmla="*/ 4722470 h 5330825"/>
              <a:gd name="connsiteX11" fmla="*/ 2010764 w 4683545"/>
              <a:gd name="connsiteY11" fmla="*/ 4654838 h 5330825"/>
              <a:gd name="connsiteX12" fmla="*/ 2067171 w 4683545"/>
              <a:gd name="connsiteY12" fmla="*/ 4729985 h 5330825"/>
              <a:gd name="connsiteX13" fmla="*/ 2048369 w 4683545"/>
              <a:gd name="connsiteY13" fmla="*/ 4737500 h 5330825"/>
              <a:gd name="connsiteX14" fmla="*/ 1608399 w 4683545"/>
              <a:gd name="connsiteY14" fmla="*/ 4929125 h 5330825"/>
              <a:gd name="connsiteX15" fmla="*/ 1882910 w 4683545"/>
              <a:gd name="connsiteY15" fmla="*/ 5023059 h 5330825"/>
              <a:gd name="connsiteX16" fmla="*/ 2067171 w 4683545"/>
              <a:gd name="connsiteY16" fmla="*/ 5083176 h 5330825"/>
              <a:gd name="connsiteX17" fmla="*/ 2680120 w 4683545"/>
              <a:gd name="connsiteY17" fmla="*/ 4515816 h 5330825"/>
              <a:gd name="connsiteX18" fmla="*/ 1943077 w 4683545"/>
              <a:gd name="connsiteY18" fmla="*/ 4335463 h 5330825"/>
              <a:gd name="connsiteX19" fmla="*/ 2162708 w 4683545"/>
              <a:gd name="connsiteY19" fmla="*/ 4146905 h 5330825"/>
              <a:gd name="connsiteX20" fmla="*/ 2149895 w 4683545"/>
              <a:gd name="connsiteY20" fmla="*/ 4147286 h 5330825"/>
              <a:gd name="connsiteX21" fmla="*/ 2607763 w 4683545"/>
              <a:gd name="connsiteY21" fmla="*/ 4323809 h 5330825"/>
              <a:gd name="connsiteX22" fmla="*/ 2881733 w 4683545"/>
              <a:gd name="connsiteY22" fmla="*/ 4398925 h 5330825"/>
              <a:gd name="connsiteX23" fmla="*/ 2720353 w 4683545"/>
              <a:gd name="connsiteY23" fmla="*/ 4267472 h 5330825"/>
              <a:gd name="connsiteX24" fmla="*/ 2162708 w 4683545"/>
              <a:gd name="connsiteY24" fmla="*/ 4146905 h 5330825"/>
              <a:gd name="connsiteX25" fmla="*/ 2332377 w 4683545"/>
              <a:gd name="connsiteY25" fmla="*/ 4083650 h 5330825"/>
              <a:gd name="connsiteX26" fmla="*/ 2284832 w 4683545"/>
              <a:gd name="connsiteY26" fmla="*/ 4084343 h 5330825"/>
              <a:gd name="connsiteX27" fmla="*/ 3202407 w 4683545"/>
              <a:gd name="connsiteY27" fmla="*/ 4320647 h 5330825"/>
              <a:gd name="connsiteX28" fmla="*/ 3044464 w 4683545"/>
              <a:gd name="connsiteY28" fmla="*/ 4223124 h 5330825"/>
              <a:gd name="connsiteX29" fmla="*/ 2332377 w 4683545"/>
              <a:gd name="connsiteY29" fmla="*/ 4083650 h 5330825"/>
              <a:gd name="connsiteX30" fmla="*/ 2508723 w 4683545"/>
              <a:gd name="connsiteY30" fmla="*/ 4011332 h 5330825"/>
              <a:gd name="connsiteX31" fmla="*/ 2461045 w 4683545"/>
              <a:gd name="connsiteY31" fmla="*/ 4012170 h 5330825"/>
              <a:gd name="connsiteX32" fmla="*/ 3469108 w 4683545"/>
              <a:gd name="connsiteY32" fmla="*/ 4332288 h 5330825"/>
              <a:gd name="connsiteX33" fmla="*/ 2543115 w 4683545"/>
              <a:gd name="connsiteY33" fmla="*/ 4011376 h 5330825"/>
              <a:gd name="connsiteX34" fmla="*/ 2508723 w 4683545"/>
              <a:gd name="connsiteY34" fmla="*/ 4011332 h 5330825"/>
              <a:gd name="connsiteX35" fmla="*/ 2468762 w 4683545"/>
              <a:gd name="connsiteY35" fmla="*/ 3935215 h 5330825"/>
              <a:gd name="connsiteX36" fmla="*/ 2472493 w 4683545"/>
              <a:gd name="connsiteY36" fmla="*/ 3936727 h 5330825"/>
              <a:gd name="connsiteX37" fmla="*/ 2487805 w 4683545"/>
              <a:gd name="connsiteY37" fmla="*/ 3939463 h 5330825"/>
              <a:gd name="connsiteX38" fmla="*/ 2495994 w 4683545"/>
              <a:gd name="connsiteY38" fmla="*/ 3941426 h 5330825"/>
              <a:gd name="connsiteX39" fmla="*/ 2536416 w 4683545"/>
              <a:gd name="connsiteY39" fmla="*/ 3951763 h 5330825"/>
              <a:gd name="connsiteX40" fmla="*/ 3363655 w 4683545"/>
              <a:gd name="connsiteY40" fmla="*/ 4150985 h 5330825"/>
              <a:gd name="connsiteX41" fmla="*/ 3480220 w 4683545"/>
              <a:gd name="connsiteY41" fmla="*/ 4173538 h 5330825"/>
              <a:gd name="connsiteX42" fmla="*/ 2498476 w 4683545"/>
              <a:gd name="connsiteY42" fmla="*/ 3941369 h 5330825"/>
              <a:gd name="connsiteX43" fmla="*/ 2487805 w 4683545"/>
              <a:gd name="connsiteY43" fmla="*/ 3939463 h 5330825"/>
              <a:gd name="connsiteX44" fmla="*/ 2472963 w 4683545"/>
              <a:gd name="connsiteY44" fmla="*/ 3935905 h 5330825"/>
              <a:gd name="connsiteX45" fmla="*/ 2468762 w 4683545"/>
              <a:gd name="connsiteY45" fmla="*/ 3935215 h 5330825"/>
              <a:gd name="connsiteX46" fmla="*/ 1757782 w 4683545"/>
              <a:gd name="connsiteY46" fmla="*/ 3911600 h 5330825"/>
              <a:gd name="connsiteX47" fmla="*/ 1926851 w 4683545"/>
              <a:gd name="connsiteY47" fmla="*/ 3981980 h 5330825"/>
              <a:gd name="connsiteX48" fmla="*/ 1983207 w 4683545"/>
              <a:gd name="connsiteY48" fmla="*/ 3967163 h 5330825"/>
              <a:gd name="connsiteX49" fmla="*/ 1757782 w 4683545"/>
              <a:gd name="connsiteY49" fmla="*/ 3911600 h 5330825"/>
              <a:gd name="connsiteX50" fmla="*/ 1746670 w 4683545"/>
              <a:gd name="connsiteY50" fmla="*/ 3862388 h 5330825"/>
              <a:gd name="connsiteX51" fmla="*/ 1983686 w 4683545"/>
              <a:gd name="connsiteY51" fmla="*/ 3952305 h 5330825"/>
              <a:gd name="connsiteX52" fmla="*/ 2021308 w 4683545"/>
              <a:gd name="connsiteY52" fmla="*/ 3911093 h 5330825"/>
              <a:gd name="connsiteX53" fmla="*/ 1746670 w 4683545"/>
              <a:gd name="connsiteY53" fmla="*/ 3862388 h 5330825"/>
              <a:gd name="connsiteX54" fmla="*/ 1787945 w 4683545"/>
              <a:gd name="connsiteY54" fmla="*/ 3829050 h 5330825"/>
              <a:gd name="connsiteX55" fmla="*/ 2035863 w 4683545"/>
              <a:gd name="connsiteY55" fmla="*/ 3906838 h 5330825"/>
              <a:gd name="connsiteX56" fmla="*/ 2054645 w 4683545"/>
              <a:gd name="connsiteY56" fmla="*/ 3862388 h 5330825"/>
              <a:gd name="connsiteX57" fmla="*/ 1787945 w 4683545"/>
              <a:gd name="connsiteY57" fmla="*/ 3829050 h 5330825"/>
              <a:gd name="connsiteX58" fmla="*/ 830682 w 4683545"/>
              <a:gd name="connsiteY58" fmla="*/ 3821113 h 5330825"/>
              <a:gd name="connsiteX59" fmla="*/ 841908 w 4683545"/>
              <a:gd name="connsiteY59" fmla="*/ 4072788 h 5330825"/>
              <a:gd name="connsiteX60" fmla="*/ 883070 w 4683545"/>
              <a:gd name="connsiteY60" fmla="*/ 4057763 h 5330825"/>
              <a:gd name="connsiteX61" fmla="*/ 830682 w 4683545"/>
              <a:gd name="connsiteY61" fmla="*/ 3821113 h 5330825"/>
              <a:gd name="connsiteX62" fmla="*/ 1040232 w 4683545"/>
              <a:gd name="connsiteY62" fmla="*/ 3794125 h 5330825"/>
              <a:gd name="connsiteX63" fmla="*/ 1108495 w 4683545"/>
              <a:gd name="connsiteY63" fmla="*/ 3997325 h 5330825"/>
              <a:gd name="connsiteX64" fmla="*/ 1149770 w 4683545"/>
              <a:gd name="connsiteY64" fmla="*/ 3975100 h 5330825"/>
              <a:gd name="connsiteX65" fmla="*/ 864020 w 4683545"/>
              <a:gd name="connsiteY65" fmla="*/ 3790950 h 5330825"/>
              <a:gd name="connsiteX66" fmla="*/ 894183 w 4683545"/>
              <a:gd name="connsiteY66" fmla="*/ 4073343 h 5330825"/>
              <a:gd name="connsiteX67" fmla="*/ 924345 w 4683545"/>
              <a:gd name="connsiteY67" fmla="*/ 4065812 h 5330825"/>
              <a:gd name="connsiteX68" fmla="*/ 864020 w 4683545"/>
              <a:gd name="connsiteY68" fmla="*/ 3790950 h 5330825"/>
              <a:gd name="connsiteX69" fmla="*/ 987845 w 4683545"/>
              <a:gd name="connsiteY69" fmla="*/ 3787775 h 5330825"/>
              <a:gd name="connsiteX70" fmla="*/ 1062684 w 4683545"/>
              <a:gd name="connsiteY70" fmla="*/ 4019997 h 5330825"/>
              <a:gd name="connsiteX71" fmla="*/ 1092620 w 4683545"/>
              <a:gd name="connsiteY71" fmla="*/ 4001270 h 5330825"/>
              <a:gd name="connsiteX72" fmla="*/ 987845 w 4683545"/>
              <a:gd name="connsiteY72" fmla="*/ 3787775 h 5330825"/>
              <a:gd name="connsiteX73" fmla="*/ 897357 w 4683545"/>
              <a:gd name="connsiteY73" fmla="*/ 3783013 h 5330825"/>
              <a:gd name="connsiteX74" fmla="*/ 931375 w 4683545"/>
              <a:gd name="connsiteY74" fmla="*/ 4064434 h 5330825"/>
              <a:gd name="connsiteX75" fmla="*/ 976732 w 4683545"/>
              <a:gd name="connsiteY75" fmla="*/ 4056929 h 5330825"/>
              <a:gd name="connsiteX76" fmla="*/ 897357 w 4683545"/>
              <a:gd name="connsiteY76" fmla="*/ 3783013 h 5330825"/>
              <a:gd name="connsiteX77" fmla="*/ 3007395 w 4683545"/>
              <a:gd name="connsiteY77" fmla="*/ 3781661 h 5330825"/>
              <a:gd name="connsiteX78" fmla="*/ 2912539 w 4683545"/>
              <a:gd name="connsiteY78" fmla="*/ 3782505 h 5330825"/>
              <a:gd name="connsiteX79" fmla="*/ 2529307 w 4683545"/>
              <a:gd name="connsiteY79" fmla="*/ 3857959 h 5330825"/>
              <a:gd name="connsiteX80" fmla="*/ 3250326 w 4683545"/>
              <a:gd name="connsiteY80" fmla="*/ 3944436 h 5330825"/>
              <a:gd name="connsiteX81" fmla="*/ 3423070 w 4683545"/>
              <a:gd name="connsiteY81" fmla="*/ 3974515 h 5330825"/>
              <a:gd name="connsiteX82" fmla="*/ 3287879 w 4683545"/>
              <a:gd name="connsiteY82" fmla="*/ 3846680 h 5330825"/>
              <a:gd name="connsiteX83" fmla="*/ 3007395 w 4683545"/>
              <a:gd name="connsiteY83" fmla="*/ 3781661 h 5330825"/>
              <a:gd name="connsiteX84" fmla="*/ 784962 w 4683545"/>
              <a:gd name="connsiteY84" fmla="*/ 3763963 h 5330825"/>
              <a:gd name="connsiteX85" fmla="*/ 773532 w 4683545"/>
              <a:gd name="connsiteY85" fmla="*/ 4076344 h 5330825"/>
              <a:gd name="connsiteX86" fmla="*/ 830682 w 4683545"/>
              <a:gd name="connsiteY86" fmla="*/ 4053763 h 5330825"/>
              <a:gd name="connsiteX87" fmla="*/ 784962 w 4683545"/>
              <a:gd name="connsiteY87" fmla="*/ 3763963 h 5330825"/>
              <a:gd name="connsiteX88" fmla="*/ 694624 w 4683545"/>
              <a:gd name="connsiteY88" fmla="*/ 3757613 h 5330825"/>
              <a:gd name="connsiteX89" fmla="*/ 653536 w 4683545"/>
              <a:gd name="connsiteY89" fmla="*/ 4042109 h 5330825"/>
              <a:gd name="connsiteX90" fmla="*/ 657272 w 4683545"/>
              <a:gd name="connsiteY90" fmla="*/ 3761357 h 5330825"/>
              <a:gd name="connsiteX91" fmla="*/ 616184 w 4683545"/>
              <a:gd name="connsiteY91" fmla="*/ 4034623 h 5330825"/>
              <a:gd name="connsiteX92" fmla="*/ 623654 w 4683545"/>
              <a:gd name="connsiteY92" fmla="*/ 3776330 h 5330825"/>
              <a:gd name="connsiteX93" fmla="*/ 575095 w 4683545"/>
              <a:gd name="connsiteY93" fmla="*/ 4019649 h 5330825"/>
              <a:gd name="connsiteX94" fmla="*/ 702095 w 4683545"/>
              <a:gd name="connsiteY94" fmla="*/ 4060826 h 5330825"/>
              <a:gd name="connsiteX95" fmla="*/ 694624 w 4683545"/>
              <a:gd name="connsiteY95" fmla="*/ 3757613 h 5330825"/>
              <a:gd name="connsiteX96" fmla="*/ 2100682 w 4683545"/>
              <a:gd name="connsiteY96" fmla="*/ 3752850 h 5330825"/>
              <a:gd name="connsiteX97" fmla="*/ 1830518 w 4683545"/>
              <a:gd name="connsiteY97" fmla="*/ 3760421 h 5330825"/>
              <a:gd name="connsiteX98" fmla="*/ 2025637 w 4683545"/>
              <a:gd name="connsiteY98" fmla="*/ 3802063 h 5330825"/>
              <a:gd name="connsiteX99" fmla="*/ 1811757 w 4683545"/>
              <a:gd name="connsiteY99" fmla="*/ 3794492 h 5330825"/>
              <a:gd name="connsiteX100" fmla="*/ 2063159 w 4683545"/>
              <a:gd name="connsiteY100" fmla="*/ 3851275 h 5330825"/>
              <a:gd name="connsiteX101" fmla="*/ 2100682 w 4683545"/>
              <a:gd name="connsiteY101" fmla="*/ 3752850 h 5330825"/>
              <a:gd name="connsiteX102" fmla="*/ 927520 w 4683545"/>
              <a:gd name="connsiteY102" fmla="*/ 3749675 h 5330825"/>
              <a:gd name="connsiteX103" fmla="*/ 991942 w 4683545"/>
              <a:gd name="connsiteY103" fmla="*/ 4053328 h 5330825"/>
              <a:gd name="connsiteX104" fmla="*/ 1044995 w 4683545"/>
              <a:gd name="connsiteY104" fmla="*/ 4030835 h 5330825"/>
              <a:gd name="connsiteX105" fmla="*/ 927520 w 4683545"/>
              <a:gd name="connsiteY105" fmla="*/ 3749675 h 5330825"/>
              <a:gd name="connsiteX106" fmla="*/ 740422 w 4683545"/>
              <a:gd name="connsiteY106" fmla="*/ 3749675 h 5330825"/>
              <a:gd name="connsiteX107" fmla="*/ 717970 w 4683545"/>
              <a:gd name="connsiteY107" fmla="*/ 4065127 h 5330825"/>
              <a:gd name="connsiteX108" fmla="*/ 770358 w 4683545"/>
              <a:gd name="connsiteY108" fmla="*/ 4053861 h 5330825"/>
              <a:gd name="connsiteX109" fmla="*/ 740422 w 4683545"/>
              <a:gd name="connsiteY109" fmla="*/ 3749675 h 5330825"/>
              <a:gd name="connsiteX110" fmla="*/ 586207 w 4683545"/>
              <a:gd name="connsiteY110" fmla="*/ 3741738 h 5330825"/>
              <a:gd name="connsiteX111" fmla="*/ 529057 w 4683545"/>
              <a:gd name="connsiteY111" fmla="*/ 4005264 h 5330825"/>
              <a:gd name="connsiteX112" fmla="*/ 562395 w 4683545"/>
              <a:gd name="connsiteY112" fmla="*/ 4019551 h 5330825"/>
              <a:gd name="connsiteX113" fmla="*/ 540170 w 4683545"/>
              <a:gd name="connsiteY113" fmla="*/ 3700463 h 5330825"/>
              <a:gd name="connsiteX114" fmla="*/ 484607 w 4683545"/>
              <a:gd name="connsiteY114" fmla="*/ 3978276 h 5330825"/>
              <a:gd name="connsiteX115" fmla="*/ 521120 w 4683545"/>
              <a:gd name="connsiteY115" fmla="*/ 4005263 h 5330825"/>
              <a:gd name="connsiteX116" fmla="*/ 510008 w 4683545"/>
              <a:gd name="connsiteY116" fmla="*/ 3697288 h 5330825"/>
              <a:gd name="connsiteX117" fmla="*/ 435396 w 4683545"/>
              <a:gd name="connsiteY117" fmla="*/ 3941763 h 5330825"/>
              <a:gd name="connsiteX118" fmla="*/ 468733 w 4683545"/>
              <a:gd name="connsiteY118" fmla="*/ 3970338 h 5330825"/>
              <a:gd name="connsiteX119" fmla="*/ 484608 w 4683545"/>
              <a:gd name="connsiteY119" fmla="*/ 3670300 h 5330825"/>
              <a:gd name="connsiteX120" fmla="*/ 390945 w 4683545"/>
              <a:gd name="connsiteY120" fmla="*/ 3906838 h 5330825"/>
              <a:gd name="connsiteX121" fmla="*/ 424283 w 4683545"/>
              <a:gd name="connsiteY121" fmla="*/ 3933825 h 5330825"/>
              <a:gd name="connsiteX122" fmla="*/ 449682 w 4683545"/>
              <a:gd name="connsiteY122" fmla="*/ 3640138 h 5330825"/>
              <a:gd name="connsiteX123" fmla="*/ 360782 w 4683545"/>
              <a:gd name="connsiteY123" fmla="*/ 3873501 h 5330825"/>
              <a:gd name="connsiteX124" fmla="*/ 378245 w 4683545"/>
              <a:gd name="connsiteY124" fmla="*/ 3895726 h 5330825"/>
              <a:gd name="connsiteX125" fmla="*/ 2919590 w 4683545"/>
              <a:gd name="connsiteY125" fmla="*/ 3637121 h 5330825"/>
              <a:gd name="connsiteX126" fmla="*/ 2509574 w 4683545"/>
              <a:gd name="connsiteY126" fmla="*/ 3776744 h 5330825"/>
              <a:gd name="connsiteX127" fmla="*/ 2498329 w 4683545"/>
              <a:gd name="connsiteY127" fmla="*/ 3784327 h 5330825"/>
              <a:gd name="connsiteX128" fmla="*/ 2489488 w 4683545"/>
              <a:gd name="connsiteY128" fmla="*/ 3787846 h 5330825"/>
              <a:gd name="connsiteX129" fmla="*/ 2468982 w 4683545"/>
              <a:gd name="connsiteY129" fmla="*/ 3805238 h 5330825"/>
              <a:gd name="connsiteX130" fmla="*/ 2487416 w 4683545"/>
              <a:gd name="connsiteY130" fmla="*/ 3791686 h 5330825"/>
              <a:gd name="connsiteX131" fmla="*/ 2498329 w 4683545"/>
              <a:gd name="connsiteY131" fmla="*/ 3784327 h 5330825"/>
              <a:gd name="connsiteX132" fmla="*/ 2517355 w 4683545"/>
              <a:gd name="connsiteY132" fmla="*/ 3776753 h 5330825"/>
              <a:gd name="connsiteX133" fmla="*/ 2856436 w 4683545"/>
              <a:gd name="connsiteY133" fmla="*/ 3741337 h 5330825"/>
              <a:gd name="connsiteX134" fmla="*/ 3258936 w 4683545"/>
              <a:gd name="connsiteY134" fmla="*/ 3786444 h 5330825"/>
              <a:gd name="connsiteX135" fmla="*/ 3334170 w 4683545"/>
              <a:gd name="connsiteY135" fmla="*/ 3790203 h 5330825"/>
              <a:gd name="connsiteX136" fmla="*/ 3296553 w 4683545"/>
              <a:gd name="connsiteY136" fmla="*/ 3733819 h 5330825"/>
              <a:gd name="connsiteX137" fmla="*/ 2919590 w 4683545"/>
              <a:gd name="connsiteY137" fmla="*/ 3637121 h 5330825"/>
              <a:gd name="connsiteX138" fmla="*/ 2112193 w 4683545"/>
              <a:gd name="connsiteY138" fmla="*/ 3632200 h 5330825"/>
              <a:gd name="connsiteX139" fmla="*/ 1852040 w 4683545"/>
              <a:gd name="connsiteY139" fmla="*/ 3681583 h 5330825"/>
              <a:gd name="connsiteX140" fmla="*/ 2082030 w 4683545"/>
              <a:gd name="connsiteY140" fmla="*/ 3692979 h 5330825"/>
              <a:gd name="connsiteX141" fmla="*/ 1848270 w 4683545"/>
              <a:gd name="connsiteY141" fmla="*/ 3723369 h 5330825"/>
              <a:gd name="connsiteX142" fmla="*/ 2104652 w 4683545"/>
              <a:gd name="connsiteY142" fmla="*/ 3738563 h 5330825"/>
              <a:gd name="connsiteX143" fmla="*/ 2112193 w 4683545"/>
              <a:gd name="connsiteY143" fmla="*/ 3632200 h 5330825"/>
              <a:gd name="connsiteX144" fmla="*/ 2104844 w 4683545"/>
              <a:gd name="connsiteY144" fmla="*/ 3584575 h 5330825"/>
              <a:gd name="connsiteX145" fmla="*/ 1859382 w 4683545"/>
              <a:gd name="connsiteY145" fmla="*/ 3640138 h 5330825"/>
              <a:gd name="connsiteX146" fmla="*/ 2108620 w 4683545"/>
              <a:gd name="connsiteY146" fmla="*/ 3629026 h 5330825"/>
              <a:gd name="connsiteX147" fmla="*/ 2104844 w 4683545"/>
              <a:gd name="connsiteY147" fmla="*/ 3584575 h 5330825"/>
              <a:gd name="connsiteX148" fmla="*/ 427458 w 4683545"/>
              <a:gd name="connsiteY148" fmla="*/ 3584575 h 5330825"/>
              <a:gd name="connsiteX149" fmla="*/ 330620 w 4683545"/>
              <a:gd name="connsiteY149" fmla="*/ 3835591 h 5330825"/>
              <a:gd name="connsiteX150" fmla="*/ 356692 w 4683545"/>
              <a:gd name="connsiteY150" fmla="*/ 3865563 h 5330825"/>
              <a:gd name="connsiteX151" fmla="*/ 427458 w 4683545"/>
              <a:gd name="connsiteY151" fmla="*/ 3584575 h 5330825"/>
              <a:gd name="connsiteX152" fmla="*/ 356020 w 4683545"/>
              <a:gd name="connsiteY152" fmla="*/ 3546475 h 5330825"/>
              <a:gd name="connsiteX153" fmla="*/ 262357 w 4683545"/>
              <a:gd name="connsiteY153" fmla="*/ 3722688 h 5330825"/>
              <a:gd name="connsiteX154" fmla="*/ 278232 w 4683545"/>
              <a:gd name="connsiteY154" fmla="*/ 3749675 h 5330825"/>
              <a:gd name="connsiteX155" fmla="*/ 2093184 w 4683545"/>
              <a:gd name="connsiteY155" fmla="*/ 3532188 h 5330825"/>
              <a:gd name="connsiteX156" fmla="*/ 1883195 w 4683545"/>
              <a:gd name="connsiteY156" fmla="*/ 3598863 h 5330825"/>
              <a:gd name="connsiteX157" fmla="*/ 2100683 w 4683545"/>
              <a:gd name="connsiteY157" fmla="*/ 3580342 h 5330825"/>
              <a:gd name="connsiteX158" fmla="*/ 2093184 w 4683545"/>
              <a:gd name="connsiteY158" fmla="*/ 3532188 h 5330825"/>
              <a:gd name="connsiteX159" fmla="*/ 397295 w 4683545"/>
              <a:gd name="connsiteY159" fmla="*/ 3527425 h 5330825"/>
              <a:gd name="connsiteX160" fmla="*/ 281407 w 4683545"/>
              <a:gd name="connsiteY160" fmla="*/ 3771901 h 5330825"/>
              <a:gd name="connsiteX161" fmla="*/ 314745 w 4683545"/>
              <a:gd name="connsiteY161" fmla="*/ 3821113 h 5330825"/>
              <a:gd name="connsiteX162" fmla="*/ 300458 w 4683545"/>
              <a:gd name="connsiteY162" fmla="*/ 3524250 h 5330825"/>
              <a:gd name="connsiteX163" fmla="*/ 235370 w 4683545"/>
              <a:gd name="connsiteY163" fmla="*/ 3629025 h 5330825"/>
              <a:gd name="connsiteX164" fmla="*/ 240133 w 4683545"/>
              <a:gd name="connsiteY164" fmla="*/ 3667125 h 5330825"/>
              <a:gd name="connsiteX165" fmla="*/ 333795 w 4683545"/>
              <a:gd name="connsiteY165" fmla="*/ 3516313 h 5330825"/>
              <a:gd name="connsiteX166" fmla="*/ 243307 w 4683545"/>
              <a:gd name="connsiteY166" fmla="*/ 3678239 h 5330825"/>
              <a:gd name="connsiteX167" fmla="*/ 259182 w 4683545"/>
              <a:gd name="connsiteY167" fmla="*/ 3711576 h 5330825"/>
              <a:gd name="connsiteX168" fmla="*/ 2923167 w 4683545"/>
              <a:gd name="connsiteY168" fmla="*/ 3504796 h 5330825"/>
              <a:gd name="connsiteX169" fmla="*/ 2461045 w 4683545"/>
              <a:gd name="connsiteY169" fmla="*/ 3689351 h 5330825"/>
              <a:gd name="connsiteX170" fmla="*/ 2968252 w 4683545"/>
              <a:gd name="connsiteY170" fmla="*/ 3572592 h 5330825"/>
              <a:gd name="connsiteX171" fmla="*/ 3024608 w 4683545"/>
              <a:gd name="connsiteY171" fmla="*/ 3534928 h 5330825"/>
              <a:gd name="connsiteX172" fmla="*/ 2923167 w 4683545"/>
              <a:gd name="connsiteY172" fmla="*/ 3504796 h 5330825"/>
              <a:gd name="connsiteX173" fmla="*/ 303633 w 4683545"/>
              <a:gd name="connsiteY173" fmla="*/ 3455988 h 5330825"/>
              <a:gd name="connsiteX174" fmla="*/ 229020 w 4683545"/>
              <a:gd name="connsiteY174" fmla="*/ 3568701 h 5330825"/>
              <a:gd name="connsiteX175" fmla="*/ 235370 w 4683545"/>
              <a:gd name="connsiteY175" fmla="*/ 3598863 h 5330825"/>
              <a:gd name="connsiteX176" fmla="*/ 292520 w 4683545"/>
              <a:gd name="connsiteY176" fmla="*/ 3436938 h 5330825"/>
              <a:gd name="connsiteX177" fmla="*/ 224257 w 4683545"/>
              <a:gd name="connsiteY177" fmla="*/ 3519489 h 5330825"/>
              <a:gd name="connsiteX178" fmla="*/ 229020 w 4683545"/>
              <a:gd name="connsiteY178" fmla="*/ 3546476 h 5330825"/>
              <a:gd name="connsiteX179" fmla="*/ 2051342 w 4683545"/>
              <a:gd name="connsiteY179" fmla="*/ 3433763 h 5330825"/>
              <a:gd name="connsiteX180" fmla="*/ 1859382 w 4683545"/>
              <a:gd name="connsiteY180" fmla="*/ 3531644 h 5330825"/>
              <a:gd name="connsiteX181" fmla="*/ 2058870 w 4683545"/>
              <a:gd name="connsiteY181" fmla="*/ 3486468 h 5330825"/>
              <a:gd name="connsiteX182" fmla="*/ 1881966 w 4683545"/>
              <a:gd name="connsiteY182" fmla="*/ 3565526 h 5330825"/>
              <a:gd name="connsiteX183" fmla="*/ 2092745 w 4683545"/>
              <a:gd name="connsiteY183" fmla="*/ 3524115 h 5330825"/>
              <a:gd name="connsiteX184" fmla="*/ 2051342 w 4683545"/>
              <a:gd name="connsiteY184" fmla="*/ 3433763 h 5330825"/>
              <a:gd name="connsiteX185" fmla="*/ 273470 w 4683545"/>
              <a:gd name="connsiteY185" fmla="*/ 3430588 h 5330825"/>
              <a:gd name="connsiteX186" fmla="*/ 224257 w 4683545"/>
              <a:gd name="connsiteY186" fmla="*/ 3471864 h 5330825"/>
              <a:gd name="connsiteX187" fmla="*/ 229020 w 4683545"/>
              <a:gd name="connsiteY187" fmla="*/ 3502026 h 5330825"/>
              <a:gd name="connsiteX188" fmla="*/ 2766072 w 4683545"/>
              <a:gd name="connsiteY188" fmla="*/ 3422393 h 5330825"/>
              <a:gd name="connsiteX189" fmla="*/ 2389607 w 4683545"/>
              <a:gd name="connsiteY189" fmla="*/ 3659188 h 5330825"/>
              <a:gd name="connsiteX190" fmla="*/ 2702073 w 4683545"/>
              <a:gd name="connsiteY190" fmla="*/ 3501325 h 5330825"/>
              <a:gd name="connsiteX191" fmla="*/ 2766072 w 4683545"/>
              <a:gd name="connsiteY191" fmla="*/ 3448704 h 5330825"/>
              <a:gd name="connsiteX192" fmla="*/ 2766072 w 4683545"/>
              <a:gd name="connsiteY192" fmla="*/ 3422393 h 5330825"/>
              <a:gd name="connsiteX193" fmla="*/ 2021847 w 4683545"/>
              <a:gd name="connsiteY193" fmla="*/ 3400425 h 5330825"/>
              <a:gd name="connsiteX194" fmla="*/ 1859382 w 4683545"/>
              <a:gd name="connsiteY194" fmla="*/ 3490913 h 5330825"/>
              <a:gd name="connsiteX195" fmla="*/ 2048295 w 4683545"/>
              <a:gd name="connsiteY195" fmla="*/ 3430588 h 5330825"/>
              <a:gd name="connsiteX196" fmla="*/ 2021847 w 4683545"/>
              <a:gd name="connsiteY196" fmla="*/ 3400425 h 5330825"/>
              <a:gd name="connsiteX197" fmla="*/ 1991674 w 4683545"/>
              <a:gd name="connsiteY197" fmla="*/ 3362325 h 5330825"/>
              <a:gd name="connsiteX198" fmla="*/ 1859382 w 4683545"/>
              <a:gd name="connsiteY198" fmla="*/ 3455988 h 5330825"/>
              <a:gd name="connsiteX199" fmla="*/ 2018132 w 4683545"/>
              <a:gd name="connsiteY199" fmla="*/ 3392297 h 5330825"/>
              <a:gd name="connsiteX200" fmla="*/ 1991674 w 4683545"/>
              <a:gd name="connsiteY200" fmla="*/ 3362325 h 5330825"/>
              <a:gd name="connsiteX201" fmla="*/ 1957172 w 4683545"/>
              <a:gd name="connsiteY201" fmla="*/ 3340100 h 5330825"/>
              <a:gd name="connsiteX202" fmla="*/ 1860471 w 4683545"/>
              <a:gd name="connsiteY202" fmla="*/ 3426818 h 5330825"/>
              <a:gd name="connsiteX203" fmla="*/ 1983207 w 4683545"/>
              <a:gd name="connsiteY203" fmla="*/ 3358952 h 5330825"/>
              <a:gd name="connsiteX204" fmla="*/ 1957172 w 4683545"/>
              <a:gd name="connsiteY204" fmla="*/ 3340100 h 5330825"/>
              <a:gd name="connsiteX205" fmla="*/ 1928086 w 4683545"/>
              <a:gd name="connsiteY205" fmla="*/ 3321050 h 5330825"/>
              <a:gd name="connsiteX206" fmla="*/ 1886370 w 4683545"/>
              <a:gd name="connsiteY206" fmla="*/ 3378200 h 5330825"/>
              <a:gd name="connsiteX207" fmla="*/ 1954633 w 4683545"/>
              <a:gd name="connsiteY207" fmla="*/ 3336290 h 5330825"/>
              <a:gd name="connsiteX208" fmla="*/ 1928086 w 4683545"/>
              <a:gd name="connsiteY208" fmla="*/ 3321050 h 5330825"/>
              <a:gd name="connsiteX209" fmla="*/ 2043532 w 4683545"/>
              <a:gd name="connsiteY209" fmla="*/ 3279775 h 5330825"/>
              <a:gd name="connsiteX210" fmla="*/ 2221332 w 4683545"/>
              <a:gd name="connsiteY210" fmla="*/ 3355035 h 5330825"/>
              <a:gd name="connsiteX211" fmla="*/ 2043532 w 4683545"/>
              <a:gd name="connsiteY211" fmla="*/ 3279775 h 5330825"/>
              <a:gd name="connsiteX212" fmla="*/ 2163739 w 4683545"/>
              <a:gd name="connsiteY212" fmla="*/ 3194050 h 5330825"/>
              <a:gd name="connsiteX213" fmla="*/ 2378384 w 4683545"/>
              <a:gd name="connsiteY213" fmla="*/ 3287857 h 5330825"/>
              <a:gd name="connsiteX214" fmla="*/ 2137379 w 4683545"/>
              <a:gd name="connsiteY214" fmla="*/ 3250334 h 5330825"/>
              <a:gd name="connsiteX215" fmla="*/ 2333196 w 4683545"/>
              <a:gd name="connsiteY215" fmla="*/ 3321628 h 5330825"/>
              <a:gd name="connsiteX216" fmla="*/ 2126082 w 4683545"/>
              <a:gd name="connsiteY216" fmla="*/ 3291609 h 5330825"/>
              <a:gd name="connsiteX217" fmla="*/ 2254116 w 4683545"/>
              <a:gd name="connsiteY217" fmla="*/ 3359150 h 5330825"/>
              <a:gd name="connsiteX218" fmla="*/ 2449932 w 4683545"/>
              <a:gd name="connsiteY218" fmla="*/ 3265343 h 5330825"/>
              <a:gd name="connsiteX219" fmla="*/ 2163739 w 4683545"/>
              <a:gd name="connsiteY219" fmla="*/ 3194050 h 5330825"/>
              <a:gd name="connsiteX220" fmla="*/ 2187579 w 4683545"/>
              <a:gd name="connsiteY220" fmla="*/ 3159125 h 5330825"/>
              <a:gd name="connsiteX221" fmla="*/ 2458361 w 4683545"/>
              <a:gd name="connsiteY221" fmla="*/ 3253765 h 5330825"/>
              <a:gd name="connsiteX222" fmla="*/ 2495970 w 4683545"/>
              <a:gd name="connsiteY222" fmla="*/ 3219694 h 5330825"/>
              <a:gd name="connsiteX223" fmla="*/ 2187579 w 4683545"/>
              <a:gd name="connsiteY223" fmla="*/ 3159125 h 5330825"/>
              <a:gd name="connsiteX224" fmla="*/ 2232752 w 4683545"/>
              <a:gd name="connsiteY224" fmla="*/ 3084513 h 5330825"/>
              <a:gd name="connsiteX225" fmla="*/ 2506895 w 4683545"/>
              <a:gd name="connsiteY225" fmla="*/ 3174568 h 5330825"/>
              <a:gd name="connsiteX226" fmla="*/ 2210220 w 4683545"/>
              <a:gd name="connsiteY226" fmla="*/ 3122036 h 5330825"/>
              <a:gd name="connsiteX227" fmla="*/ 2503139 w 4683545"/>
              <a:gd name="connsiteY227" fmla="*/ 3208338 h 5330825"/>
              <a:gd name="connsiteX228" fmla="*/ 2559470 w 4683545"/>
              <a:gd name="connsiteY228" fmla="*/ 3125788 h 5330825"/>
              <a:gd name="connsiteX229" fmla="*/ 2232752 w 4683545"/>
              <a:gd name="connsiteY229" fmla="*/ 3084513 h 5330825"/>
              <a:gd name="connsiteX230" fmla="*/ 1400929 w 4683545"/>
              <a:gd name="connsiteY230" fmla="*/ 3031867 h 5330825"/>
              <a:gd name="connsiteX231" fmla="*/ 1149126 w 4683545"/>
              <a:gd name="connsiteY231" fmla="*/ 3640735 h 5330825"/>
              <a:gd name="connsiteX232" fmla="*/ 1295697 w 4683545"/>
              <a:gd name="connsiteY232" fmla="*/ 3854966 h 5330825"/>
              <a:gd name="connsiteX233" fmla="*/ 2370558 w 4683545"/>
              <a:gd name="connsiteY233" fmla="*/ 4332288 h 5330825"/>
              <a:gd name="connsiteX234" fmla="*/ 1231807 w 4683545"/>
              <a:gd name="connsiteY234" fmla="*/ 3636977 h 5330825"/>
              <a:gd name="connsiteX235" fmla="*/ 1291939 w 4683545"/>
              <a:gd name="connsiteY235" fmla="*/ 3189722 h 5330825"/>
              <a:gd name="connsiteX236" fmla="*/ 1573808 w 4683545"/>
              <a:gd name="connsiteY236" fmla="*/ 3272408 h 5330825"/>
              <a:gd name="connsiteX237" fmla="*/ 1513676 w 4683545"/>
              <a:gd name="connsiteY237" fmla="*/ 3347577 h 5330825"/>
              <a:gd name="connsiteX238" fmla="*/ 1615149 w 4683545"/>
              <a:gd name="connsiteY238" fmla="*/ 3449054 h 5330825"/>
              <a:gd name="connsiteX239" fmla="*/ 1742930 w 4683545"/>
              <a:gd name="connsiteY239" fmla="*/ 3366369 h 5330825"/>
              <a:gd name="connsiteX240" fmla="*/ 1400929 w 4683545"/>
              <a:gd name="connsiteY240" fmla="*/ 3031867 h 5330825"/>
              <a:gd name="connsiteX241" fmla="*/ 2288939 w 4683545"/>
              <a:gd name="connsiteY241" fmla="*/ 3001963 h 5330825"/>
              <a:gd name="connsiteX242" fmla="*/ 2503355 w 4683545"/>
              <a:gd name="connsiteY242" fmla="*/ 3061776 h 5330825"/>
              <a:gd name="connsiteX243" fmla="*/ 2262607 w 4683545"/>
              <a:gd name="connsiteY243" fmla="*/ 3046823 h 5330825"/>
              <a:gd name="connsiteX244" fmla="*/ 2563542 w 4683545"/>
              <a:gd name="connsiteY244" fmla="*/ 3117851 h 5330825"/>
              <a:gd name="connsiteX245" fmla="*/ 2608682 w 4683545"/>
              <a:gd name="connsiteY245" fmla="*/ 3039346 h 5330825"/>
              <a:gd name="connsiteX246" fmla="*/ 2288939 w 4683545"/>
              <a:gd name="connsiteY246" fmla="*/ 3001963 h 5330825"/>
              <a:gd name="connsiteX247" fmla="*/ 2310232 w 4683545"/>
              <a:gd name="connsiteY247" fmla="*/ 2963863 h 5330825"/>
              <a:gd name="connsiteX248" fmla="*/ 2603580 w 4683545"/>
              <a:gd name="connsiteY248" fmla="*/ 3032126 h 5330825"/>
              <a:gd name="connsiteX249" fmla="*/ 2626145 w 4683545"/>
              <a:gd name="connsiteY249" fmla="*/ 2975240 h 5330825"/>
              <a:gd name="connsiteX250" fmla="*/ 2310232 w 4683545"/>
              <a:gd name="connsiteY250" fmla="*/ 2963863 h 5330825"/>
              <a:gd name="connsiteX251" fmla="*/ 2634083 w 4683545"/>
              <a:gd name="connsiteY251" fmla="*/ 2911475 h 5330825"/>
              <a:gd name="connsiteX252" fmla="*/ 2337220 w 4683545"/>
              <a:gd name="connsiteY252" fmla="*/ 2918959 h 5330825"/>
              <a:gd name="connsiteX253" fmla="*/ 2626568 w 4683545"/>
              <a:gd name="connsiteY253" fmla="*/ 2963863 h 5330825"/>
              <a:gd name="connsiteX254" fmla="*/ 2634083 w 4683545"/>
              <a:gd name="connsiteY254" fmla="*/ 2911475 h 5330825"/>
              <a:gd name="connsiteX255" fmla="*/ 2634485 w 4683545"/>
              <a:gd name="connsiteY255" fmla="*/ 2854325 h 5330825"/>
              <a:gd name="connsiteX256" fmla="*/ 2359445 w 4683545"/>
              <a:gd name="connsiteY256" fmla="*/ 2877039 h 5330825"/>
              <a:gd name="connsiteX257" fmla="*/ 2630717 w 4683545"/>
              <a:gd name="connsiteY257" fmla="*/ 2903538 h 5330825"/>
              <a:gd name="connsiteX258" fmla="*/ 2634485 w 4683545"/>
              <a:gd name="connsiteY258" fmla="*/ 2854325 h 5330825"/>
              <a:gd name="connsiteX259" fmla="*/ 1130720 w 4683545"/>
              <a:gd name="connsiteY259" fmla="*/ 2795588 h 5330825"/>
              <a:gd name="connsiteX260" fmla="*/ 1130720 w 4683545"/>
              <a:gd name="connsiteY260" fmla="*/ 3021013 h 5330825"/>
              <a:gd name="connsiteX261" fmla="*/ 1157708 w 4683545"/>
              <a:gd name="connsiteY261" fmla="*/ 3009742 h 5330825"/>
              <a:gd name="connsiteX262" fmla="*/ 1130720 w 4683545"/>
              <a:gd name="connsiteY262" fmla="*/ 2795588 h 5330825"/>
              <a:gd name="connsiteX263" fmla="*/ 2626939 w 4683545"/>
              <a:gd name="connsiteY263" fmla="*/ 2784475 h 5330825"/>
              <a:gd name="connsiteX264" fmla="*/ 2340395 w 4683545"/>
              <a:gd name="connsiteY264" fmla="*/ 2835871 h 5330825"/>
              <a:gd name="connsiteX265" fmla="*/ 2630709 w 4683545"/>
              <a:gd name="connsiteY265" fmla="*/ 2843213 h 5330825"/>
              <a:gd name="connsiteX266" fmla="*/ 2626939 w 4683545"/>
              <a:gd name="connsiteY266" fmla="*/ 2784475 h 5330825"/>
              <a:gd name="connsiteX267" fmla="*/ 987392 w 4683545"/>
              <a:gd name="connsiteY267" fmla="*/ 2757488 h 5330825"/>
              <a:gd name="connsiteX268" fmla="*/ 965620 w 4683545"/>
              <a:gd name="connsiteY268" fmla="*/ 3016251 h 5330825"/>
              <a:gd name="connsiteX269" fmla="*/ 991020 w 4683545"/>
              <a:gd name="connsiteY269" fmla="*/ 3008751 h 5330825"/>
              <a:gd name="connsiteX270" fmla="*/ 987392 w 4683545"/>
              <a:gd name="connsiteY270" fmla="*/ 2757488 h 5330825"/>
              <a:gd name="connsiteX271" fmla="*/ 1081905 w 4683545"/>
              <a:gd name="connsiteY271" fmla="*/ 2754313 h 5330825"/>
              <a:gd name="connsiteX272" fmla="*/ 1070395 w 4683545"/>
              <a:gd name="connsiteY272" fmla="*/ 3016569 h 5330825"/>
              <a:gd name="connsiteX273" fmla="*/ 1116433 w 4683545"/>
              <a:gd name="connsiteY273" fmla="*/ 3012822 h 5330825"/>
              <a:gd name="connsiteX274" fmla="*/ 1081905 w 4683545"/>
              <a:gd name="connsiteY274" fmla="*/ 2754313 h 5330825"/>
              <a:gd name="connsiteX275" fmla="*/ 1021183 w 4683545"/>
              <a:gd name="connsiteY275" fmla="*/ 2746375 h 5330825"/>
              <a:gd name="connsiteX276" fmla="*/ 991020 w 4683545"/>
              <a:gd name="connsiteY276" fmla="*/ 3016124 h 5330825"/>
              <a:gd name="connsiteX277" fmla="*/ 1051345 w 4683545"/>
              <a:gd name="connsiteY277" fmla="*/ 3016124 h 5330825"/>
              <a:gd name="connsiteX278" fmla="*/ 1021183 w 4683545"/>
              <a:gd name="connsiteY278" fmla="*/ 2746375 h 5330825"/>
              <a:gd name="connsiteX279" fmla="*/ 1164057 w 4683545"/>
              <a:gd name="connsiteY279" fmla="*/ 2741613 h 5330825"/>
              <a:gd name="connsiteX280" fmla="*/ 1168820 w 4683545"/>
              <a:gd name="connsiteY280" fmla="*/ 3013076 h 5330825"/>
              <a:gd name="connsiteX281" fmla="*/ 1198982 w 4683545"/>
              <a:gd name="connsiteY281" fmla="*/ 3001964 h 5330825"/>
              <a:gd name="connsiteX282" fmla="*/ 2607428 w 4683545"/>
              <a:gd name="connsiteY282" fmla="*/ 2719388 h 5330825"/>
              <a:gd name="connsiteX283" fmla="*/ 2322932 w 4683545"/>
              <a:gd name="connsiteY283" fmla="*/ 2790826 h 5330825"/>
              <a:gd name="connsiteX284" fmla="*/ 2618658 w 4683545"/>
              <a:gd name="connsiteY284" fmla="*/ 2768267 h 5330825"/>
              <a:gd name="connsiteX285" fmla="*/ 2607428 w 4683545"/>
              <a:gd name="connsiteY285" fmla="*/ 2719388 h 5330825"/>
              <a:gd name="connsiteX286" fmla="*/ 1205332 w 4683545"/>
              <a:gd name="connsiteY286" fmla="*/ 2705100 h 5330825"/>
              <a:gd name="connsiteX287" fmla="*/ 1209187 w 4683545"/>
              <a:gd name="connsiteY287" fmla="*/ 3013075 h 5330825"/>
              <a:gd name="connsiteX288" fmla="*/ 1259307 w 4683545"/>
              <a:gd name="connsiteY288" fmla="*/ 2994296 h 5330825"/>
              <a:gd name="connsiteX289" fmla="*/ 1205332 w 4683545"/>
              <a:gd name="connsiteY289" fmla="*/ 2705100 h 5330825"/>
              <a:gd name="connsiteX290" fmla="*/ 920377 w 4683545"/>
              <a:gd name="connsiteY290" fmla="*/ 2693988 h 5330825"/>
              <a:gd name="connsiteX291" fmla="*/ 883070 w 4683545"/>
              <a:gd name="connsiteY291" fmla="*/ 2993768 h 5330825"/>
              <a:gd name="connsiteX292" fmla="*/ 950222 w 4683545"/>
              <a:gd name="connsiteY292" fmla="*/ 3016251 h 5330825"/>
              <a:gd name="connsiteX293" fmla="*/ 950222 w 4683545"/>
              <a:gd name="connsiteY293" fmla="*/ 2727713 h 5330825"/>
              <a:gd name="connsiteX294" fmla="*/ 924107 w 4683545"/>
              <a:gd name="connsiteY294" fmla="*/ 2915076 h 5330825"/>
              <a:gd name="connsiteX295" fmla="*/ 920377 w 4683545"/>
              <a:gd name="connsiteY295" fmla="*/ 2693988 h 5330825"/>
              <a:gd name="connsiteX296" fmla="*/ 875133 w 4683545"/>
              <a:gd name="connsiteY296" fmla="*/ 2693988 h 5330825"/>
              <a:gd name="connsiteX297" fmla="*/ 807144 w 4683545"/>
              <a:gd name="connsiteY297" fmla="*/ 2967650 h 5330825"/>
              <a:gd name="connsiteX298" fmla="*/ 837361 w 4683545"/>
              <a:gd name="connsiteY298" fmla="*/ 2708983 h 5330825"/>
              <a:gd name="connsiteX299" fmla="*/ 765595 w 4683545"/>
              <a:gd name="connsiteY299" fmla="*/ 2967650 h 5330825"/>
              <a:gd name="connsiteX300" fmla="*/ 863802 w 4683545"/>
              <a:gd name="connsiteY300" fmla="*/ 2993892 h 5330825"/>
              <a:gd name="connsiteX301" fmla="*/ 875133 w 4683545"/>
              <a:gd name="connsiteY301" fmla="*/ 2693988 h 5330825"/>
              <a:gd name="connsiteX302" fmla="*/ 795758 w 4683545"/>
              <a:gd name="connsiteY302" fmla="*/ 2693988 h 5330825"/>
              <a:gd name="connsiteX303" fmla="*/ 717970 w 4683545"/>
              <a:gd name="connsiteY303" fmla="*/ 2944813 h 5330825"/>
              <a:gd name="connsiteX304" fmla="*/ 751308 w 4683545"/>
              <a:gd name="connsiteY304" fmla="*/ 2960688 h 5330825"/>
              <a:gd name="connsiteX305" fmla="*/ 2581374 w 4683545"/>
              <a:gd name="connsiteY305" fmla="*/ 2663825 h 5330825"/>
              <a:gd name="connsiteX306" fmla="*/ 2307057 w 4683545"/>
              <a:gd name="connsiteY306" fmla="*/ 2749550 h 5330825"/>
              <a:gd name="connsiteX307" fmla="*/ 2603920 w 4683545"/>
              <a:gd name="connsiteY307" fmla="*/ 2708551 h 5330825"/>
              <a:gd name="connsiteX308" fmla="*/ 2581374 w 4683545"/>
              <a:gd name="connsiteY308" fmla="*/ 2663825 h 5330825"/>
              <a:gd name="connsiteX309" fmla="*/ 1311907 w 4683545"/>
              <a:gd name="connsiteY309" fmla="*/ 2655888 h 5330825"/>
              <a:gd name="connsiteX310" fmla="*/ 1323178 w 4683545"/>
              <a:gd name="connsiteY310" fmla="*/ 2948565 h 5330825"/>
              <a:gd name="connsiteX311" fmla="*/ 1259307 w 4683545"/>
              <a:gd name="connsiteY311" fmla="*/ 2674649 h 5330825"/>
              <a:gd name="connsiteX312" fmla="*/ 1274336 w 4683545"/>
              <a:gd name="connsiteY312" fmla="*/ 2986088 h 5330825"/>
              <a:gd name="connsiteX313" fmla="*/ 1372020 w 4683545"/>
              <a:gd name="connsiteY313" fmla="*/ 2926052 h 5330825"/>
              <a:gd name="connsiteX314" fmla="*/ 1311907 w 4683545"/>
              <a:gd name="connsiteY314" fmla="*/ 2655888 h 5330825"/>
              <a:gd name="connsiteX315" fmla="*/ 721145 w 4683545"/>
              <a:gd name="connsiteY315" fmla="*/ 2633663 h 5330825"/>
              <a:gd name="connsiteX316" fmla="*/ 605257 w 4683545"/>
              <a:gd name="connsiteY316" fmla="*/ 2873376 h 5330825"/>
              <a:gd name="connsiteX317" fmla="*/ 646532 w 4683545"/>
              <a:gd name="connsiteY317" fmla="*/ 2900363 h 5330825"/>
              <a:gd name="connsiteX318" fmla="*/ 765595 w 4683545"/>
              <a:gd name="connsiteY318" fmla="*/ 2628900 h 5330825"/>
              <a:gd name="connsiteX319" fmla="*/ 657645 w 4683545"/>
              <a:gd name="connsiteY319" fmla="*/ 2903538 h 5330825"/>
              <a:gd name="connsiteX320" fmla="*/ 694158 w 4683545"/>
              <a:gd name="connsiteY320" fmla="*/ 2933700 h 5330825"/>
              <a:gd name="connsiteX321" fmla="*/ 2548358 w 4683545"/>
              <a:gd name="connsiteY321" fmla="*/ 2603500 h 5330825"/>
              <a:gd name="connsiteX322" fmla="*/ 2257845 w 4683545"/>
              <a:gd name="connsiteY322" fmla="*/ 2708275 h 5330825"/>
              <a:gd name="connsiteX323" fmla="*/ 2570583 w 4683545"/>
              <a:gd name="connsiteY323" fmla="*/ 2652713 h 5330825"/>
              <a:gd name="connsiteX324" fmla="*/ 687808 w 4683545"/>
              <a:gd name="connsiteY324" fmla="*/ 2603500 h 5330825"/>
              <a:gd name="connsiteX325" fmla="*/ 562395 w 4683545"/>
              <a:gd name="connsiteY325" fmla="*/ 2828925 h 5330825"/>
              <a:gd name="connsiteX326" fmla="*/ 600495 w 4683545"/>
              <a:gd name="connsiteY326" fmla="*/ 2867025 h 5330825"/>
              <a:gd name="connsiteX327" fmla="*/ 668758 w 4683545"/>
              <a:gd name="connsiteY327" fmla="*/ 2532063 h 5330825"/>
              <a:gd name="connsiteX328" fmla="*/ 552351 w 4683545"/>
              <a:gd name="connsiteY328" fmla="*/ 2724090 h 5330825"/>
              <a:gd name="connsiteX329" fmla="*/ 608677 w 4683545"/>
              <a:gd name="connsiteY329" fmla="*/ 2539594 h 5330825"/>
              <a:gd name="connsiteX330" fmla="*/ 477250 w 4683545"/>
              <a:gd name="connsiteY330" fmla="*/ 2701499 h 5330825"/>
              <a:gd name="connsiteX331" fmla="*/ 559861 w 4683545"/>
              <a:gd name="connsiteY331" fmla="*/ 2825751 h 5330825"/>
              <a:gd name="connsiteX332" fmla="*/ 668758 w 4683545"/>
              <a:gd name="connsiteY332" fmla="*/ 2532063 h 5330825"/>
              <a:gd name="connsiteX333" fmla="*/ 2468983 w 4683545"/>
              <a:gd name="connsiteY333" fmla="*/ 2520950 h 5330825"/>
              <a:gd name="connsiteX334" fmla="*/ 2246733 w 4683545"/>
              <a:gd name="connsiteY334" fmla="*/ 2611438 h 5330825"/>
              <a:gd name="connsiteX335" fmla="*/ 2483270 w 4683545"/>
              <a:gd name="connsiteY335" fmla="*/ 2562225 h 5330825"/>
              <a:gd name="connsiteX336" fmla="*/ 2232445 w 4683545"/>
              <a:gd name="connsiteY336" fmla="*/ 2663825 h 5330825"/>
              <a:gd name="connsiteX337" fmla="*/ 2540420 w 4683545"/>
              <a:gd name="connsiteY337" fmla="*/ 2592388 h 5330825"/>
              <a:gd name="connsiteX338" fmla="*/ 1439300 w 4683545"/>
              <a:gd name="connsiteY338" fmla="*/ 2516188 h 5330825"/>
              <a:gd name="connsiteX339" fmla="*/ 1469538 w 4683545"/>
              <a:gd name="connsiteY339" fmla="*/ 2844044 h 5330825"/>
              <a:gd name="connsiteX340" fmla="*/ 1405282 w 4683545"/>
              <a:gd name="connsiteY340" fmla="*/ 2584020 h 5330825"/>
              <a:gd name="connsiteX341" fmla="*/ 1424181 w 4683545"/>
              <a:gd name="connsiteY341" fmla="*/ 2870423 h 5330825"/>
              <a:gd name="connsiteX342" fmla="*/ 1356145 w 4683545"/>
              <a:gd name="connsiteY342" fmla="*/ 2606631 h 5330825"/>
              <a:gd name="connsiteX343" fmla="*/ 1386383 w 4683545"/>
              <a:gd name="connsiteY343" fmla="*/ 2919413 h 5330825"/>
              <a:gd name="connsiteX344" fmla="*/ 1514895 w 4683545"/>
              <a:gd name="connsiteY344" fmla="*/ 2802591 h 5330825"/>
              <a:gd name="connsiteX345" fmla="*/ 1439300 w 4683545"/>
              <a:gd name="connsiteY345" fmla="*/ 2516188 h 5330825"/>
              <a:gd name="connsiteX346" fmla="*/ 1567194 w 4683545"/>
              <a:gd name="connsiteY346" fmla="*/ 2411413 h 5330825"/>
              <a:gd name="connsiteX347" fmla="*/ 1600929 w 4683545"/>
              <a:gd name="connsiteY347" fmla="*/ 2599829 h 5330825"/>
              <a:gd name="connsiteX348" fmla="*/ 1552201 w 4683545"/>
              <a:gd name="connsiteY348" fmla="*/ 2452865 h 5330825"/>
              <a:gd name="connsiteX349" fmla="*/ 1574691 w 4683545"/>
              <a:gd name="connsiteY349" fmla="*/ 2660122 h 5330825"/>
              <a:gd name="connsiteX350" fmla="*/ 1529711 w 4683545"/>
              <a:gd name="connsiteY350" fmla="*/ 2490548 h 5330825"/>
              <a:gd name="connsiteX351" fmla="*/ 1525963 w 4683545"/>
              <a:gd name="connsiteY351" fmla="*/ 2633744 h 5330825"/>
              <a:gd name="connsiteX352" fmla="*/ 1484732 w 4683545"/>
              <a:gd name="connsiteY352" fmla="*/ 2467938 h 5330825"/>
              <a:gd name="connsiteX353" fmla="*/ 1518467 w 4683545"/>
              <a:gd name="connsiteY353" fmla="*/ 2784476 h 5330825"/>
              <a:gd name="connsiteX354" fmla="*/ 1619670 w 4683545"/>
              <a:gd name="connsiteY354" fmla="*/ 2565914 h 5330825"/>
              <a:gd name="connsiteX355" fmla="*/ 1567194 w 4683545"/>
              <a:gd name="connsiteY355" fmla="*/ 2411413 h 5330825"/>
              <a:gd name="connsiteX356" fmla="*/ 555461 w 4683545"/>
              <a:gd name="connsiteY356" fmla="*/ 1900824 h 5330825"/>
              <a:gd name="connsiteX357" fmla="*/ 416345 w 4683545"/>
              <a:gd name="connsiteY357" fmla="*/ 2528888 h 5330825"/>
              <a:gd name="connsiteX358" fmla="*/ 555461 w 4683545"/>
              <a:gd name="connsiteY358" fmla="*/ 1900824 h 5330825"/>
              <a:gd name="connsiteX359" fmla="*/ 860052 w 4683545"/>
              <a:gd name="connsiteY359" fmla="*/ 1495425 h 5330825"/>
              <a:gd name="connsiteX360" fmla="*/ 762420 w 4683545"/>
              <a:gd name="connsiteY360" fmla="*/ 1593057 h 5330825"/>
              <a:gd name="connsiteX361" fmla="*/ 860052 w 4683545"/>
              <a:gd name="connsiteY361" fmla="*/ 1690689 h 5330825"/>
              <a:gd name="connsiteX362" fmla="*/ 957684 w 4683545"/>
              <a:gd name="connsiteY362" fmla="*/ 1593057 h 5330825"/>
              <a:gd name="connsiteX363" fmla="*/ 860052 w 4683545"/>
              <a:gd name="connsiteY363" fmla="*/ 1495425 h 5330825"/>
              <a:gd name="connsiteX364" fmla="*/ 2235791 w 4683545"/>
              <a:gd name="connsiteY364" fmla="*/ 1127125 h 5330825"/>
              <a:gd name="connsiteX365" fmla="*/ 1555298 w 4683545"/>
              <a:gd name="connsiteY365" fmla="*/ 1405191 h 5330825"/>
              <a:gd name="connsiteX366" fmla="*/ 1013426 w 4683545"/>
              <a:gd name="connsiteY366" fmla="*/ 1359879 h 5330825"/>
              <a:gd name="connsiteX367" fmla="*/ 991349 w 4683545"/>
              <a:gd name="connsiteY367" fmla="*/ 1355391 h 5330825"/>
              <a:gd name="connsiteX368" fmla="*/ 975977 w 4683545"/>
              <a:gd name="connsiteY368" fmla="*/ 1350932 h 5330825"/>
              <a:gd name="connsiteX369" fmla="*/ 968795 w 4683545"/>
              <a:gd name="connsiteY369" fmla="*/ 1348826 h 5330825"/>
              <a:gd name="connsiteX370" fmla="*/ 986534 w 4683545"/>
              <a:gd name="connsiteY370" fmla="*/ 1354413 h 5330825"/>
              <a:gd name="connsiteX371" fmla="*/ 991349 w 4683545"/>
              <a:gd name="connsiteY371" fmla="*/ 1355391 h 5330825"/>
              <a:gd name="connsiteX372" fmla="*/ 995230 w 4683545"/>
              <a:gd name="connsiteY372" fmla="*/ 1356517 h 5330825"/>
              <a:gd name="connsiteX373" fmla="*/ 1171815 w 4683545"/>
              <a:gd name="connsiteY373" fmla="*/ 1401433 h 5330825"/>
              <a:gd name="connsiteX374" fmla="*/ 1622971 w 4683545"/>
              <a:gd name="connsiteY374" fmla="*/ 1841078 h 5330825"/>
              <a:gd name="connsiteX375" fmla="*/ 2092925 w 4683545"/>
              <a:gd name="connsiteY375" fmla="*/ 2194297 h 5330825"/>
              <a:gd name="connsiteX376" fmla="*/ 1562817 w 4683545"/>
              <a:gd name="connsiteY376" fmla="*/ 1923746 h 5330825"/>
              <a:gd name="connsiteX377" fmla="*/ 2006454 w 4683545"/>
              <a:gd name="connsiteY377" fmla="*/ 2344603 h 5330825"/>
              <a:gd name="connsiteX378" fmla="*/ 2104204 w 4683545"/>
              <a:gd name="connsiteY378" fmla="*/ 2359633 h 5330825"/>
              <a:gd name="connsiteX379" fmla="*/ 1645529 w 4683545"/>
              <a:gd name="connsiteY379" fmla="*/ 2205570 h 5330825"/>
              <a:gd name="connsiteX380" fmla="*/ 1795914 w 4683545"/>
              <a:gd name="connsiteY380" fmla="*/ 2476120 h 5330825"/>
              <a:gd name="connsiteX381" fmla="*/ 2295945 w 4683545"/>
              <a:gd name="connsiteY381" fmla="*/ 2408483 h 5330825"/>
              <a:gd name="connsiteX382" fmla="*/ 2123002 w 4683545"/>
              <a:gd name="connsiteY382" fmla="*/ 1638165 h 5330825"/>
              <a:gd name="connsiteX383" fmla="*/ 2235791 w 4683545"/>
              <a:gd name="connsiteY383" fmla="*/ 1127125 h 5330825"/>
              <a:gd name="connsiteX384" fmla="*/ 4664751 w 4683545"/>
              <a:gd name="connsiteY384" fmla="*/ 0 h 5330825"/>
              <a:gd name="connsiteX385" fmla="*/ 2695106 w 4683545"/>
              <a:gd name="connsiteY385" fmla="*/ 1179619 h 5330825"/>
              <a:gd name="connsiteX386" fmla="*/ 3668652 w 4683545"/>
              <a:gd name="connsiteY386" fmla="*/ 725052 h 5330825"/>
              <a:gd name="connsiteX387" fmla="*/ 4187375 w 4683545"/>
              <a:gd name="connsiteY387" fmla="*/ 631134 h 5330825"/>
              <a:gd name="connsiteX388" fmla="*/ 4683545 w 4683545"/>
              <a:gd name="connsiteY388" fmla="*/ 383188 h 5330825"/>
              <a:gd name="connsiteX389" fmla="*/ 3649857 w 4683545"/>
              <a:gd name="connsiteY389" fmla="*/ 999295 h 5330825"/>
              <a:gd name="connsiteX390" fmla="*/ 2913120 w 4683545"/>
              <a:gd name="connsiteY390" fmla="*/ 1698050 h 5330825"/>
              <a:gd name="connsiteX391" fmla="*/ 3845318 w 4683545"/>
              <a:gd name="connsiteY391" fmla="*/ 1314862 h 5330825"/>
              <a:gd name="connsiteX392" fmla="*/ 4518155 w 4683545"/>
              <a:gd name="connsiteY392" fmla="*/ 1314862 h 5330825"/>
              <a:gd name="connsiteX393" fmla="*/ 4055815 w 4683545"/>
              <a:gd name="connsiteY393" fmla="*/ 1446348 h 5330825"/>
              <a:gd name="connsiteX394" fmla="*/ 3687446 w 4683545"/>
              <a:gd name="connsiteY394" fmla="*/ 1540267 h 5330825"/>
              <a:gd name="connsiteX395" fmla="*/ 2965744 w 4683545"/>
              <a:gd name="connsiteY395" fmla="*/ 2175157 h 5330825"/>
              <a:gd name="connsiteX396" fmla="*/ 2935673 w 4683545"/>
              <a:gd name="connsiteY396" fmla="*/ 2351724 h 5330825"/>
              <a:gd name="connsiteX397" fmla="*/ 4179857 w 4683545"/>
              <a:gd name="connsiteY397" fmla="*/ 1976049 h 5330825"/>
              <a:gd name="connsiteX398" fmla="*/ 2946950 w 4683545"/>
              <a:gd name="connsiteY398" fmla="*/ 2742426 h 5330825"/>
              <a:gd name="connsiteX399" fmla="*/ 2931914 w 4683545"/>
              <a:gd name="connsiteY399" fmla="*/ 2806291 h 5330825"/>
              <a:gd name="connsiteX400" fmla="*/ 4326453 w 4683545"/>
              <a:gd name="connsiteY400" fmla="*/ 2486967 h 5330825"/>
              <a:gd name="connsiteX401" fmla="*/ 2958226 w 4683545"/>
              <a:gd name="connsiteY401" fmla="*/ 3106830 h 5330825"/>
              <a:gd name="connsiteX402" fmla="*/ 2890567 w 4683545"/>
              <a:gd name="connsiteY402" fmla="*/ 3204506 h 5330825"/>
              <a:gd name="connsiteX403" fmla="*/ 4213687 w 4683545"/>
              <a:gd name="connsiteY403" fmla="*/ 3219533 h 5330825"/>
              <a:gd name="connsiteX404" fmla="*/ 3206311 w 4683545"/>
              <a:gd name="connsiteY404" fmla="*/ 3268371 h 5330825"/>
              <a:gd name="connsiteX405" fmla="*/ 3138652 w 4683545"/>
              <a:gd name="connsiteY405" fmla="*/ 3309695 h 5330825"/>
              <a:gd name="connsiteX406" fmla="*/ 3657375 w 4683545"/>
              <a:gd name="connsiteY406" fmla="*/ 3557640 h 5330825"/>
              <a:gd name="connsiteX407" fmla="*/ 3225106 w 4683545"/>
              <a:gd name="connsiteY407" fmla="*/ 3508802 h 5330825"/>
              <a:gd name="connsiteX408" fmla="*/ 3702481 w 4683545"/>
              <a:gd name="connsiteY408" fmla="*/ 3786802 h 5330825"/>
              <a:gd name="connsiteX409" fmla="*/ 3555886 w 4683545"/>
              <a:gd name="connsiteY409" fmla="*/ 3828126 h 5330825"/>
              <a:gd name="connsiteX410" fmla="*/ 3800212 w 4683545"/>
              <a:gd name="connsiteY410" fmla="*/ 4061044 h 5330825"/>
              <a:gd name="connsiteX411" fmla="*/ 3657375 w 4683545"/>
              <a:gd name="connsiteY411" fmla="*/ 4079828 h 5330825"/>
              <a:gd name="connsiteX412" fmla="*/ 3837801 w 4683545"/>
              <a:gd name="connsiteY412" fmla="*/ 4357828 h 5330825"/>
              <a:gd name="connsiteX413" fmla="*/ 3664893 w 4683545"/>
              <a:gd name="connsiteY413" fmla="*/ 4320260 h 5330825"/>
              <a:gd name="connsiteX414" fmla="*/ 3841559 w 4683545"/>
              <a:gd name="connsiteY414" fmla="*/ 4560692 h 5330825"/>
              <a:gd name="connsiteX415" fmla="*/ 3424325 w 4683545"/>
              <a:gd name="connsiteY415" fmla="*/ 4474287 h 5330825"/>
              <a:gd name="connsiteX416" fmla="*/ 3484467 w 4683545"/>
              <a:gd name="connsiteY416" fmla="*/ 4530638 h 5330825"/>
              <a:gd name="connsiteX417" fmla="*/ 3164964 w 4683545"/>
              <a:gd name="connsiteY417" fmla="*/ 4519368 h 5330825"/>
              <a:gd name="connsiteX418" fmla="*/ 3243900 w 4683545"/>
              <a:gd name="connsiteY418" fmla="*/ 4590746 h 5330825"/>
              <a:gd name="connsiteX419" fmla="*/ 2875531 w 4683545"/>
              <a:gd name="connsiteY419" fmla="*/ 4504341 h 5330825"/>
              <a:gd name="connsiteX420" fmla="*/ 2845460 w 4683545"/>
              <a:gd name="connsiteY420" fmla="*/ 4556935 h 5330825"/>
              <a:gd name="connsiteX421" fmla="*/ 2830425 w 4683545"/>
              <a:gd name="connsiteY421" fmla="*/ 4677151 h 5330825"/>
              <a:gd name="connsiteX422" fmla="*/ 3345389 w 4683545"/>
              <a:gd name="connsiteY422" fmla="*/ 4913826 h 5330825"/>
              <a:gd name="connsiteX423" fmla="*/ 2879290 w 4683545"/>
              <a:gd name="connsiteY423" fmla="*/ 4831178 h 5330825"/>
              <a:gd name="connsiteX424" fmla="*/ 2616170 w 4683545"/>
              <a:gd name="connsiteY424" fmla="*/ 5007745 h 5330825"/>
              <a:gd name="connsiteX425" fmla="*/ 2413191 w 4683545"/>
              <a:gd name="connsiteY425" fmla="*/ 5169285 h 5330825"/>
              <a:gd name="connsiteX426" fmla="*/ 2229007 w 4683545"/>
              <a:gd name="connsiteY426" fmla="*/ 5289501 h 5330825"/>
              <a:gd name="connsiteX427" fmla="*/ 2499645 w 4683545"/>
              <a:gd name="connsiteY427" fmla="*/ 5041556 h 5330825"/>
              <a:gd name="connsiteX428" fmla="*/ 2022269 w 4683545"/>
              <a:gd name="connsiteY428" fmla="*/ 5278231 h 5330825"/>
              <a:gd name="connsiteX429" fmla="*/ 2353049 w 4683545"/>
              <a:gd name="connsiteY429" fmla="*/ 5049069 h 5330825"/>
              <a:gd name="connsiteX430" fmla="*/ 1808014 w 4683545"/>
              <a:gd name="connsiteY430" fmla="*/ 5225636 h 5330825"/>
              <a:gd name="connsiteX431" fmla="*/ 1988439 w 4683545"/>
              <a:gd name="connsiteY431" fmla="*/ 5124204 h 5330825"/>
              <a:gd name="connsiteX432" fmla="*/ 1018652 w 4683545"/>
              <a:gd name="connsiteY432" fmla="*/ 5330825 h 5330825"/>
              <a:gd name="connsiteX433" fmla="*/ 1270496 w 4683545"/>
              <a:gd name="connsiteY433" fmla="*/ 5139231 h 5330825"/>
              <a:gd name="connsiteX434" fmla="*/ 781844 w 4683545"/>
              <a:gd name="connsiteY434" fmla="*/ 5278231 h 5330825"/>
              <a:gd name="connsiteX435" fmla="*/ 1176525 w 4683545"/>
              <a:gd name="connsiteY435" fmla="*/ 5067853 h 5330825"/>
              <a:gd name="connsiteX436" fmla="*/ 744255 w 4683545"/>
              <a:gd name="connsiteY436" fmla="*/ 5124204 h 5330825"/>
              <a:gd name="connsiteX437" fmla="*/ 1127659 w 4683545"/>
              <a:gd name="connsiteY437" fmla="*/ 5007745 h 5330825"/>
              <a:gd name="connsiteX438" fmla="*/ 1315603 w 4683545"/>
              <a:gd name="connsiteY438" fmla="*/ 4988961 h 5330825"/>
              <a:gd name="connsiteX439" fmla="*/ 1766666 w 4683545"/>
              <a:gd name="connsiteY439" fmla="*/ 4511854 h 5330825"/>
              <a:gd name="connsiteX440" fmla="*/ 868298 w 4683545"/>
              <a:gd name="connsiteY440" fmla="*/ 4245125 h 5330825"/>
              <a:gd name="connsiteX441" fmla="*/ 127801 w 4683545"/>
              <a:gd name="connsiteY441" fmla="*/ 3632775 h 5330825"/>
              <a:gd name="connsiteX442" fmla="*/ 319503 w 4683545"/>
              <a:gd name="connsiteY442" fmla="*/ 2595913 h 5330825"/>
              <a:gd name="connsiteX443" fmla="*/ 214255 w 4683545"/>
              <a:gd name="connsiteY443" fmla="*/ 2565859 h 5330825"/>
              <a:gd name="connsiteX444" fmla="*/ 270638 w 4683545"/>
              <a:gd name="connsiteY444" fmla="*/ 2133833 h 5330825"/>
              <a:gd name="connsiteX445" fmla="*/ 405957 w 4683545"/>
              <a:gd name="connsiteY445" fmla="*/ 1991076 h 5330825"/>
              <a:gd name="connsiteX446" fmla="*/ 120283 w 4683545"/>
              <a:gd name="connsiteY446" fmla="*/ 1652969 h 5330825"/>
              <a:gd name="connsiteX447" fmla="*/ 353333 w 4683545"/>
              <a:gd name="connsiteY447" fmla="*/ 1592861 h 5330825"/>
              <a:gd name="connsiteX448" fmla="*/ 22553 w 4683545"/>
              <a:gd name="connsiteY448" fmla="*/ 1431321 h 5330825"/>
              <a:gd name="connsiteX449" fmla="*/ 481134 w 4683545"/>
              <a:gd name="connsiteY449" fmla="*/ 1363699 h 5330825"/>
              <a:gd name="connsiteX450" fmla="*/ 0 w 4683545"/>
              <a:gd name="connsiteY450" fmla="*/ 1040619 h 5330825"/>
              <a:gd name="connsiteX451" fmla="*/ 278156 w 4683545"/>
              <a:gd name="connsiteY451" fmla="*/ 1070673 h 5330825"/>
              <a:gd name="connsiteX452" fmla="*/ 195461 w 4683545"/>
              <a:gd name="connsiteY452" fmla="*/ 826485 h 5330825"/>
              <a:gd name="connsiteX453" fmla="*/ 488652 w 4683545"/>
              <a:gd name="connsiteY453" fmla="*/ 980511 h 5330825"/>
              <a:gd name="connsiteX454" fmla="*/ 578865 w 4683545"/>
              <a:gd name="connsiteY454" fmla="*/ 717539 h 5330825"/>
              <a:gd name="connsiteX455" fmla="*/ 710425 w 4683545"/>
              <a:gd name="connsiteY455" fmla="*/ 931674 h 5330825"/>
              <a:gd name="connsiteX456" fmla="*/ 966028 w 4683545"/>
              <a:gd name="connsiteY456" fmla="*/ 706269 h 5330825"/>
              <a:gd name="connsiteX457" fmla="*/ 939716 w 4683545"/>
              <a:gd name="connsiteY457" fmla="*/ 875322 h 5330825"/>
              <a:gd name="connsiteX458" fmla="*/ 1225390 w 4683545"/>
              <a:gd name="connsiteY458" fmla="*/ 661188 h 5330825"/>
              <a:gd name="connsiteX459" fmla="*/ 1217872 w 4683545"/>
              <a:gd name="connsiteY459" fmla="*/ 830241 h 5330825"/>
              <a:gd name="connsiteX460" fmla="*/ 1905744 w 4683545"/>
              <a:gd name="connsiteY460" fmla="*/ 552242 h 5330825"/>
              <a:gd name="connsiteX461" fmla="*/ 1676454 w 4683545"/>
              <a:gd name="connsiteY461" fmla="*/ 957971 h 5330825"/>
              <a:gd name="connsiteX462" fmla="*/ 2458297 w 4683545"/>
              <a:gd name="connsiteY462" fmla="*/ 548485 h 5330825"/>
              <a:gd name="connsiteX463" fmla="*/ 2338014 w 4683545"/>
              <a:gd name="connsiteY463" fmla="*/ 969241 h 5330825"/>
              <a:gd name="connsiteX464" fmla="*/ 3025886 w 4683545"/>
              <a:gd name="connsiteY464" fmla="*/ 420756 h 5330825"/>
              <a:gd name="connsiteX465" fmla="*/ 3736311 w 4683545"/>
              <a:gd name="connsiteY465" fmla="*/ 251702 h 5330825"/>
              <a:gd name="connsiteX466" fmla="*/ 4664751 w 4683545"/>
              <a:gd name="connsiteY466" fmla="*/ 0 h 533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</a:cxnLst>
            <a:rect l="l" t="t" r="r" b="b"/>
            <a:pathLst>
              <a:path w="4683545" h="5330825">
                <a:moveTo>
                  <a:pt x="1943077" y="4335463"/>
                </a:moveTo>
                <a:cubicBezTo>
                  <a:pt x="1943077" y="4335463"/>
                  <a:pt x="2101015" y="4448184"/>
                  <a:pt x="2296557" y="4448184"/>
                </a:cubicBezTo>
                <a:cubicBezTo>
                  <a:pt x="2300317" y="4448184"/>
                  <a:pt x="2334161" y="4448184"/>
                  <a:pt x="2334161" y="4448184"/>
                </a:cubicBezTo>
                <a:cubicBezTo>
                  <a:pt x="2101015" y="4463213"/>
                  <a:pt x="2101015" y="4463213"/>
                  <a:pt x="2101015" y="4463213"/>
                </a:cubicBezTo>
                <a:cubicBezTo>
                  <a:pt x="2296557" y="4512059"/>
                  <a:pt x="2296557" y="4512059"/>
                  <a:pt x="2296557" y="4512059"/>
                </a:cubicBezTo>
                <a:cubicBezTo>
                  <a:pt x="2112296" y="4519573"/>
                  <a:pt x="2112296" y="4519573"/>
                  <a:pt x="2112296" y="4519573"/>
                </a:cubicBezTo>
                <a:cubicBezTo>
                  <a:pt x="2112296" y="4519573"/>
                  <a:pt x="2337921" y="4594721"/>
                  <a:pt x="2334161" y="4594721"/>
                </a:cubicBezTo>
                <a:cubicBezTo>
                  <a:pt x="2330401" y="4594721"/>
                  <a:pt x="2085973" y="4575934"/>
                  <a:pt x="2085973" y="4575934"/>
                </a:cubicBezTo>
                <a:cubicBezTo>
                  <a:pt x="2289036" y="4681140"/>
                  <a:pt x="2289036" y="4681140"/>
                  <a:pt x="2289036" y="4681140"/>
                </a:cubicBezTo>
                <a:cubicBezTo>
                  <a:pt x="2070931" y="4624779"/>
                  <a:pt x="2070931" y="4624779"/>
                  <a:pt x="2070931" y="4624779"/>
                </a:cubicBezTo>
                <a:cubicBezTo>
                  <a:pt x="2195025" y="4722470"/>
                  <a:pt x="2195025" y="4722470"/>
                  <a:pt x="2195025" y="4722470"/>
                </a:cubicBezTo>
                <a:cubicBezTo>
                  <a:pt x="2010764" y="4654838"/>
                  <a:pt x="2010764" y="4654838"/>
                  <a:pt x="2010764" y="4654838"/>
                </a:cubicBezTo>
                <a:cubicBezTo>
                  <a:pt x="2067171" y="4729985"/>
                  <a:pt x="2067171" y="4729985"/>
                  <a:pt x="2067171" y="4729985"/>
                </a:cubicBezTo>
                <a:cubicBezTo>
                  <a:pt x="2067171" y="4729985"/>
                  <a:pt x="2070931" y="4748772"/>
                  <a:pt x="2048369" y="4737500"/>
                </a:cubicBezTo>
                <a:cubicBezTo>
                  <a:pt x="1939316" y="4651081"/>
                  <a:pt x="1548232" y="4797618"/>
                  <a:pt x="1608399" y="4929125"/>
                </a:cubicBezTo>
                <a:cubicBezTo>
                  <a:pt x="1608399" y="4929125"/>
                  <a:pt x="1672326" y="5011787"/>
                  <a:pt x="1882910" y="5023059"/>
                </a:cubicBezTo>
                <a:cubicBezTo>
                  <a:pt x="1882910" y="5023059"/>
                  <a:pt x="2037087" y="5060632"/>
                  <a:pt x="2067171" y="5083176"/>
                </a:cubicBezTo>
                <a:cubicBezTo>
                  <a:pt x="2307838" y="5000514"/>
                  <a:pt x="2646276" y="4786345"/>
                  <a:pt x="2680120" y="4515816"/>
                </a:cubicBezTo>
                <a:cubicBezTo>
                  <a:pt x="2680120" y="4515816"/>
                  <a:pt x="1999483" y="4373037"/>
                  <a:pt x="1943077" y="4335463"/>
                </a:cubicBezTo>
                <a:close/>
                <a:moveTo>
                  <a:pt x="2162708" y="4146905"/>
                </a:moveTo>
                <a:cubicBezTo>
                  <a:pt x="2154352" y="4147052"/>
                  <a:pt x="2149895" y="4147286"/>
                  <a:pt x="2149895" y="4147286"/>
                </a:cubicBezTo>
                <a:cubicBezTo>
                  <a:pt x="2176166" y="4154798"/>
                  <a:pt x="2607763" y="4323809"/>
                  <a:pt x="2607763" y="4323809"/>
                </a:cubicBezTo>
                <a:cubicBezTo>
                  <a:pt x="2844203" y="4440238"/>
                  <a:pt x="2881733" y="4398925"/>
                  <a:pt x="2881733" y="4398925"/>
                </a:cubicBezTo>
                <a:cubicBezTo>
                  <a:pt x="2870474" y="4338832"/>
                  <a:pt x="2720353" y="4267472"/>
                  <a:pt x="2720353" y="4267472"/>
                </a:cubicBezTo>
                <a:cubicBezTo>
                  <a:pt x="2470778" y="4149164"/>
                  <a:pt x="2221202" y="4145878"/>
                  <a:pt x="2162708" y="4146905"/>
                </a:cubicBezTo>
                <a:close/>
                <a:moveTo>
                  <a:pt x="2332377" y="4083650"/>
                </a:moveTo>
                <a:cubicBezTo>
                  <a:pt x="2302283" y="4083683"/>
                  <a:pt x="2284832" y="4084343"/>
                  <a:pt x="2284832" y="4084343"/>
                </a:cubicBezTo>
                <a:cubicBezTo>
                  <a:pt x="2472860" y="4106848"/>
                  <a:pt x="3078309" y="4448176"/>
                  <a:pt x="3202407" y="4320647"/>
                </a:cubicBezTo>
                <a:cubicBezTo>
                  <a:pt x="3187365" y="4316896"/>
                  <a:pt x="3044464" y="4223124"/>
                  <a:pt x="3044464" y="4223124"/>
                </a:cubicBezTo>
                <a:cubicBezTo>
                  <a:pt x="2830582" y="4095126"/>
                  <a:pt x="2462783" y="4083508"/>
                  <a:pt x="2332377" y="4083650"/>
                </a:cubicBezTo>
                <a:close/>
                <a:moveTo>
                  <a:pt x="2508723" y="4011332"/>
                </a:moveTo>
                <a:cubicBezTo>
                  <a:pt x="2478451" y="4011500"/>
                  <a:pt x="2461045" y="4012170"/>
                  <a:pt x="2461045" y="4012170"/>
                </a:cubicBezTo>
                <a:cubicBezTo>
                  <a:pt x="2709299" y="4023468"/>
                  <a:pt x="3469108" y="4332288"/>
                  <a:pt x="3469108" y="4332288"/>
                </a:cubicBezTo>
                <a:cubicBezTo>
                  <a:pt x="3365199" y="4044653"/>
                  <a:pt x="2764663" y="4013097"/>
                  <a:pt x="2543115" y="4011376"/>
                </a:cubicBezTo>
                <a:cubicBezTo>
                  <a:pt x="2530334" y="4011276"/>
                  <a:pt x="2518813" y="4011277"/>
                  <a:pt x="2508723" y="4011332"/>
                </a:cubicBezTo>
                <a:close/>
                <a:moveTo>
                  <a:pt x="2468762" y="3935215"/>
                </a:moveTo>
                <a:cubicBezTo>
                  <a:pt x="2468557" y="3935318"/>
                  <a:pt x="2469673" y="3935787"/>
                  <a:pt x="2472493" y="3936727"/>
                </a:cubicBezTo>
                <a:lnTo>
                  <a:pt x="2487805" y="3939463"/>
                </a:lnTo>
                <a:lnTo>
                  <a:pt x="2495994" y="3941426"/>
                </a:lnTo>
                <a:cubicBezTo>
                  <a:pt x="2514795" y="3946124"/>
                  <a:pt x="2536416" y="3951763"/>
                  <a:pt x="2536416" y="3951763"/>
                </a:cubicBezTo>
                <a:cubicBezTo>
                  <a:pt x="3044040" y="3948004"/>
                  <a:pt x="3363655" y="4150985"/>
                  <a:pt x="3363655" y="4150985"/>
                </a:cubicBezTo>
                <a:cubicBezTo>
                  <a:pt x="3389976" y="4169779"/>
                  <a:pt x="3480220" y="4173538"/>
                  <a:pt x="3480220" y="4173538"/>
                </a:cubicBezTo>
                <a:cubicBezTo>
                  <a:pt x="3251084" y="3866952"/>
                  <a:pt x="2658416" y="3956814"/>
                  <a:pt x="2498476" y="3941369"/>
                </a:cubicBezTo>
                <a:lnTo>
                  <a:pt x="2487805" y="3939463"/>
                </a:lnTo>
                <a:lnTo>
                  <a:pt x="2472963" y="3935905"/>
                </a:lnTo>
                <a:cubicBezTo>
                  <a:pt x="2470496" y="3935376"/>
                  <a:pt x="2468968" y="3935112"/>
                  <a:pt x="2468762" y="3935215"/>
                </a:cubicBezTo>
                <a:close/>
                <a:moveTo>
                  <a:pt x="1757782" y="3911600"/>
                </a:moveTo>
                <a:cubicBezTo>
                  <a:pt x="1757782" y="3911600"/>
                  <a:pt x="1923094" y="3981980"/>
                  <a:pt x="1926851" y="3981980"/>
                </a:cubicBezTo>
                <a:cubicBezTo>
                  <a:pt x="1949393" y="3989388"/>
                  <a:pt x="1983207" y="3967163"/>
                  <a:pt x="1983207" y="3967163"/>
                </a:cubicBezTo>
                <a:cubicBezTo>
                  <a:pt x="1983207" y="3967163"/>
                  <a:pt x="1983207" y="3967163"/>
                  <a:pt x="1757782" y="3911600"/>
                </a:cubicBezTo>
                <a:close/>
                <a:moveTo>
                  <a:pt x="1746670" y="3862388"/>
                </a:moveTo>
                <a:cubicBezTo>
                  <a:pt x="1746670" y="3862388"/>
                  <a:pt x="1746670" y="3862388"/>
                  <a:pt x="1983686" y="3952305"/>
                </a:cubicBezTo>
                <a:cubicBezTo>
                  <a:pt x="1998735" y="3956051"/>
                  <a:pt x="2021308" y="3911093"/>
                  <a:pt x="2021308" y="3911093"/>
                </a:cubicBezTo>
                <a:cubicBezTo>
                  <a:pt x="2021308" y="3911093"/>
                  <a:pt x="2021308" y="3911093"/>
                  <a:pt x="1746670" y="3862388"/>
                </a:cubicBezTo>
                <a:close/>
                <a:moveTo>
                  <a:pt x="1787945" y="3829050"/>
                </a:moveTo>
                <a:cubicBezTo>
                  <a:pt x="1787945" y="3829050"/>
                  <a:pt x="1787945" y="3829050"/>
                  <a:pt x="2035863" y="3906838"/>
                </a:cubicBezTo>
                <a:cubicBezTo>
                  <a:pt x="2054645" y="3899430"/>
                  <a:pt x="2054645" y="3862388"/>
                  <a:pt x="2054645" y="3862388"/>
                </a:cubicBezTo>
                <a:cubicBezTo>
                  <a:pt x="2054645" y="3862388"/>
                  <a:pt x="2054645" y="3862388"/>
                  <a:pt x="1787945" y="3829050"/>
                </a:cubicBezTo>
                <a:close/>
                <a:moveTo>
                  <a:pt x="830682" y="3821113"/>
                </a:moveTo>
                <a:cubicBezTo>
                  <a:pt x="841908" y="4072788"/>
                  <a:pt x="841908" y="4072788"/>
                  <a:pt x="841908" y="4072788"/>
                </a:cubicBezTo>
                <a:cubicBezTo>
                  <a:pt x="841908" y="4072788"/>
                  <a:pt x="879328" y="4087813"/>
                  <a:pt x="883070" y="4057763"/>
                </a:cubicBezTo>
                <a:cubicBezTo>
                  <a:pt x="830682" y="3821113"/>
                  <a:pt x="830682" y="3821113"/>
                  <a:pt x="830682" y="3821113"/>
                </a:cubicBezTo>
                <a:close/>
                <a:moveTo>
                  <a:pt x="1040232" y="3794125"/>
                </a:moveTo>
                <a:lnTo>
                  <a:pt x="1108495" y="3997325"/>
                </a:lnTo>
                <a:lnTo>
                  <a:pt x="1149770" y="3975100"/>
                </a:lnTo>
                <a:close/>
                <a:moveTo>
                  <a:pt x="864020" y="3790950"/>
                </a:moveTo>
                <a:cubicBezTo>
                  <a:pt x="894183" y="4073343"/>
                  <a:pt x="894183" y="4073343"/>
                  <a:pt x="894183" y="4073343"/>
                </a:cubicBezTo>
                <a:cubicBezTo>
                  <a:pt x="894183" y="4073343"/>
                  <a:pt x="920575" y="4084638"/>
                  <a:pt x="924345" y="4065812"/>
                </a:cubicBezTo>
                <a:cubicBezTo>
                  <a:pt x="864020" y="3790950"/>
                  <a:pt x="864020" y="3790950"/>
                  <a:pt x="864020" y="3790950"/>
                </a:cubicBezTo>
                <a:close/>
                <a:moveTo>
                  <a:pt x="987845" y="3787775"/>
                </a:moveTo>
                <a:cubicBezTo>
                  <a:pt x="987845" y="3787775"/>
                  <a:pt x="987845" y="3787775"/>
                  <a:pt x="1062684" y="4019997"/>
                </a:cubicBezTo>
                <a:cubicBezTo>
                  <a:pt x="1077652" y="4027488"/>
                  <a:pt x="1092620" y="4001270"/>
                  <a:pt x="1092620" y="4001270"/>
                </a:cubicBezTo>
                <a:cubicBezTo>
                  <a:pt x="1092620" y="4001270"/>
                  <a:pt x="1092620" y="4001270"/>
                  <a:pt x="987845" y="3787775"/>
                </a:cubicBezTo>
                <a:close/>
                <a:moveTo>
                  <a:pt x="897357" y="3783013"/>
                </a:moveTo>
                <a:cubicBezTo>
                  <a:pt x="897357" y="3783013"/>
                  <a:pt x="931375" y="4053177"/>
                  <a:pt x="931375" y="4064434"/>
                </a:cubicBezTo>
                <a:cubicBezTo>
                  <a:pt x="931375" y="4071938"/>
                  <a:pt x="976732" y="4056929"/>
                  <a:pt x="976732" y="4056929"/>
                </a:cubicBezTo>
                <a:cubicBezTo>
                  <a:pt x="976732" y="4056929"/>
                  <a:pt x="976732" y="4056929"/>
                  <a:pt x="897357" y="3783013"/>
                </a:cubicBezTo>
                <a:close/>
                <a:moveTo>
                  <a:pt x="3007395" y="3781661"/>
                </a:moveTo>
                <a:cubicBezTo>
                  <a:pt x="2975401" y="3780466"/>
                  <a:pt x="2943619" y="3780880"/>
                  <a:pt x="2912539" y="3782505"/>
                </a:cubicBezTo>
                <a:cubicBezTo>
                  <a:pt x="2705337" y="3793337"/>
                  <a:pt x="2529307" y="3857959"/>
                  <a:pt x="2529307" y="3857959"/>
                </a:cubicBezTo>
                <a:cubicBezTo>
                  <a:pt x="2792179" y="3835400"/>
                  <a:pt x="3250326" y="3944436"/>
                  <a:pt x="3250326" y="3944436"/>
                </a:cubicBezTo>
                <a:cubicBezTo>
                  <a:pt x="3306656" y="3978275"/>
                  <a:pt x="3423070" y="3974515"/>
                  <a:pt x="3423070" y="3974515"/>
                </a:cubicBezTo>
                <a:cubicBezTo>
                  <a:pt x="3381762" y="3895558"/>
                  <a:pt x="3291634" y="3857959"/>
                  <a:pt x="3287879" y="3846680"/>
                </a:cubicBezTo>
                <a:cubicBezTo>
                  <a:pt x="3201273" y="3803324"/>
                  <a:pt x="3103378" y="3785248"/>
                  <a:pt x="3007395" y="3781661"/>
                </a:cubicBezTo>
                <a:close/>
                <a:moveTo>
                  <a:pt x="784962" y="3763963"/>
                </a:moveTo>
                <a:cubicBezTo>
                  <a:pt x="773532" y="4076344"/>
                  <a:pt x="773532" y="4076344"/>
                  <a:pt x="773532" y="4076344"/>
                </a:cubicBezTo>
                <a:cubicBezTo>
                  <a:pt x="773532" y="4076344"/>
                  <a:pt x="826872" y="4098926"/>
                  <a:pt x="830682" y="4053763"/>
                </a:cubicBezTo>
                <a:cubicBezTo>
                  <a:pt x="784962" y="3763963"/>
                  <a:pt x="784962" y="3763963"/>
                  <a:pt x="784962" y="3763963"/>
                </a:cubicBezTo>
                <a:close/>
                <a:moveTo>
                  <a:pt x="694624" y="3757613"/>
                </a:moveTo>
                <a:cubicBezTo>
                  <a:pt x="653536" y="4042109"/>
                  <a:pt x="653536" y="4042109"/>
                  <a:pt x="653536" y="4042109"/>
                </a:cubicBezTo>
                <a:cubicBezTo>
                  <a:pt x="657272" y="3761357"/>
                  <a:pt x="657272" y="3761357"/>
                  <a:pt x="657272" y="3761357"/>
                </a:cubicBezTo>
                <a:cubicBezTo>
                  <a:pt x="616184" y="4034623"/>
                  <a:pt x="616184" y="4034623"/>
                  <a:pt x="616184" y="4034623"/>
                </a:cubicBezTo>
                <a:cubicBezTo>
                  <a:pt x="623654" y="3776330"/>
                  <a:pt x="623654" y="3776330"/>
                  <a:pt x="623654" y="3776330"/>
                </a:cubicBezTo>
                <a:cubicBezTo>
                  <a:pt x="575095" y="4019649"/>
                  <a:pt x="575095" y="4019649"/>
                  <a:pt x="575095" y="4019649"/>
                </a:cubicBezTo>
                <a:cubicBezTo>
                  <a:pt x="575095" y="4019649"/>
                  <a:pt x="612448" y="4053339"/>
                  <a:pt x="702095" y="4060826"/>
                </a:cubicBezTo>
                <a:cubicBezTo>
                  <a:pt x="694624" y="3757613"/>
                  <a:pt x="694624" y="3757613"/>
                  <a:pt x="694624" y="3757613"/>
                </a:cubicBezTo>
                <a:close/>
                <a:moveTo>
                  <a:pt x="2100682" y="3752850"/>
                </a:moveTo>
                <a:cubicBezTo>
                  <a:pt x="2100682" y="3752850"/>
                  <a:pt x="2100682" y="3752850"/>
                  <a:pt x="1830518" y="3760421"/>
                </a:cubicBezTo>
                <a:cubicBezTo>
                  <a:pt x="1830518" y="3760421"/>
                  <a:pt x="1830518" y="3760421"/>
                  <a:pt x="2025637" y="3802063"/>
                </a:cubicBezTo>
                <a:cubicBezTo>
                  <a:pt x="2025637" y="3802063"/>
                  <a:pt x="2025637" y="3802063"/>
                  <a:pt x="1811757" y="3794492"/>
                </a:cubicBezTo>
                <a:cubicBezTo>
                  <a:pt x="1811757" y="3794492"/>
                  <a:pt x="1811757" y="3794492"/>
                  <a:pt x="2063159" y="3851275"/>
                </a:cubicBezTo>
                <a:cubicBezTo>
                  <a:pt x="2085673" y="3828562"/>
                  <a:pt x="2100682" y="3752850"/>
                  <a:pt x="2100682" y="3752850"/>
                </a:cubicBezTo>
                <a:close/>
                <a:moveTo>
                  <a:pt x="927520" y="3749675"/>
                </a:moveTo>
                <a:cubicBezTo>
                  <a:pt x="927520" y="3749675"/>
                  <a:pt x="991942" y="4045830"/>
                  <a:pt x="991942" y="4053328"/>
                </a:cubicBezTo>
                <a:cubicBezTo>
                  <a:pt x="1007100" y="4060825"/>
                  <a:pt x="1044995" y="4030835"/>
                  <a:pt x="1044995" y="4030835"/>
                </a:cubicBezTo>
                <a:cubicBezTo>
                  <a:pt x="1044995" y="4030835"/>
                  <a:pt x="1044995" y="4030835"/>
                  <a:pt x="927520" y="3749675"/>
                </a:cubicBezTo>
                <a:close/>
                <a:moveTo>
                  <a:pt x="740422" y="3749675"/>
                </a:moveTo>
                <a:cubicBezTo>
                  <a:pt x="717970" y="4065127"/>
                  <a:pt x="717970" y="4065127"/>
                  <a:pt x="717970" y="4065127"/>
                </a:cubicBezTo>
                <a:cubicBezTo>
                  <a:pt x="717970" y="4065127"/>
                  <a:pt x="762874" y="4098925"/>
                  <a:pt x="770358" y="4053861"/>
                </a:cubicBezTo>
                <a:cubicBezTo>
                  <a:pt x="740422" y="3749675"/>
                  <a:pt x="740422" y="3749675"/>
                  <a:pt x="740422" y="3749675"/>
                </a:cubicBezTo>
                <a:close/>
                <a:moveTo>
                  <a:pt x="586207" y="3741738"/>
                </a:moveTo>
                <a:lnTo>
                  <a:pt x="529057" y="4005264"/>
                </a:lnTo>
                <a:lnTo>
                  <a:pt x="562395" y="4019551"/>
                </a:lnTo>
                <a:close/>
                <a:moveTo>
                  <a:pt x="540170" y="3700463"/>
                </a:moveTo>
                <a:lnTo>
                  <a:pt x="484607" y="3978276"/>
                </a:lnTo>
                <a:lnTo>
                  <a:pt x="521120" y="4005263"/>
                </a:lnTo>
                <a:close/>
                <a:moveTo>
                  <a:pt x="510008" y="3697288"/>
                </a:moveTo>
                <a:lnTo>
                  <a:pt x="435396" y="3941763"/>
                </a:lnTo>
                <a:lnTo>
                  <a:pt x="468733" y="3970338"/>
                </a:lnTo>
                <a:close/>
                <a:moveTo>
                  <a:pt x="484608" y="3670300"/>
                </a:moveTo>
                <a:lnTo>
                  <a:pt x="390945" y="3906838"/>
                </a:lnTo>
                <a:lnTo>
                  <a:pt x="424283" y="3933825"/>
                </a:lnTo>
                <a:close/>
                <a:moveTo>
                  <a:pt x="449682" y="3640138"/>
                </a:moveTo>
                <a:lnTo>
                  <a:pt x="360782" y="3873501"/>
                </a:lnTo>
                <a:lnTo>
                  <a:pt x="378245" y="3895726"/>
                </a:lnTo>
                <a:close/>
                <a:moveTo>
                  <a:pt x="2919590" y="3637121"/>
                </a:moveTo>
                <a:cubicBezTo>
                  <a:pt x="2732821" y="3646973"/>
                  <a:pt x="2579378" y="3731416"/>
                  <a:pt x="2509574" y="3776744"/>
                </a:cubicBezTo>
                <a:lnTo>
                  <a:pt x="2498329" y="3784327"/>
                </a:lnTo>
                <a:lnTo>
                  <a:pt x="2489488" y="3787846"/>
                </a:lnTo>
                <a:cubicBezTo>
                  <a:pt x="2481443" y="3792493"/>
                  <a:pt x="2474625" y="3798190"/>
                  <a:pt x="2468982" y="3805238"/>
                </a:cubicBezTo>
                <a:cubicBezTo>
                  <a:pt x="2468982" y="3805238"/>
                  <a:pt x="2475389" y="3800128"/>
                  <a:pt x="2487416" y="3791686"/>
                </a:cubicBezTo>
                <a:lnTo>
                  <a:pt x="2498329" y="3784327"/>
                </a:lnTo>
                <a:lnTo>
                  <a:pt x="2517355" y="3776753"/>
                </a:lnTo>
                <a:cubicBezTo>
                  <a:pt x="2580657" y="3759662"/>
                  <a:pt x="2689981" y="3769529"/>
                  <a:pt x="2856436" y="3741337"/>
                </a:cubicBezTo>
                <a:cubicBezTo>
                  <a:pt x="3025712" y="3715024"/>
                  <a:pt x="3202511" y="3771408"/>
                  <a:pt x="3258936" y="3786444"/>
                </a:cubicBezTo>
                <a:cubicBezTo>
                  <a:pt x="3292792" y="3793962"/>
                  <a:pt x="3334170" y="3790203"/>
                  <a:pt x="3334170" y="3790203"/>
                </a:cubicBezTo>
                <a:cubicBezTo>
                  <a:pt x="3326647" y="3767649"/>
                  <a:pt x="3296553" y="3733819"/>
                  <a:pt x="3296553" y="3733819"/>
                </a:cubicBezTo>
                <a:cubicBezTo>
                  <a:pt x="3166070" y="3653942"/>
                  <a:pt x="3036321" y="3630963"/>
                  <a:pt x="2919590" y="3637121"/>
                </a:cubicBezTo>
                <a:close/>
                <a:moveTo>
                  <a:pt x="2112193" y="3632200"/>
                </a:moveTo>
                <a:cubicBezTo>
                  <a:pt x="2112193" y="3632200"/>
                  <a:pt x="2112193" y="3632200"/>
                  <a:pt x="1852040" y="3681583"/>
                </a:cubicBezTo>
                <a:cubicBezTo>
                  <a:pt x="1852040" y="3681583"/>
                  <a:pt x="1852040" y="3681583"/>
                  <a:pt x="2082030" y="3692979"/>
                </a:cubicBezTo>
                <a:cubicBezTo>
                  <a:pt x="2082030" y="3692979"/>
                  <a:pt x="2082030" y="3692979"/>
                  <a:pt x="1848270" y="3723369"/>
                </a:cubicBezTo>
                <a:cubicBezTo>
                  <a:pt x="1848270" y="3723369"/>
                  <a:pt x="1848270" y="3723369"/>
                  <a:pt x="2104652" y="3738563"/>
                </a:cubicBezTo>
                <a:cubicBezTo>
                  <a:pt x="2119733" y="3711972"/>
                  <a:pt x="2112193" y="3632200"/>
                  <a:pt x="2112193" y="3632200"/>
                </a:cubicBezTo>
                <a:close/>
                <a:moveTo>
                  <a:pt x="2104844" y="3584575"/>
                </a:moveTo>
                <a:cubicBezTo>
                  <a:pt x="2104844" y="3584575"/>
                  <a:pt x="2104844" y="3584575"/>
                  <a:pt x="1859382" y="3640138"/>
                </a:cubicBezTo>
                <a:cubicBezTo>
                  <a:pt x="1859382" y="3640138"/>
                  <a:pt x="1859382" y="3640138"/>
                  <a:pt x="2108620" y="3629026"/>
                </a:cubicBezTo>
                <a:cubicBezTo>
                  <a:pt x="2108620" y="3606800"/>
                  <a:pt x="2104844" y="3584575"/>
                  <a:pt x="2104844" y="3584575"/>
                </a:cubicBezTo>
                <a:close/>
                <a:moveTo>
                  <a:pt x="427458" y="3584575"/>
                </a:moveTo>
                <a:cubicBezTo>
                  <a:pt x="330620" y="3835591"/>
                  <a:pt x="330620" y="3835591"/>
                  <a:pt x="330620" y="3835591"/>
                </a:cubicBezTo>
                <a:cubicBezTo>
                  <a:pt x="330620" y="3835591"/>
                  <a:pt x="345518" y="3865563"/>
                  <a:pt x="356692" y="3865563"/>
                </a:cubicBezTo>
                <a:cubicBezTo>
                  <a:pt x="427458" y="3584575"/>
                  <a:pt x="427458" y="3584575"/>
                  <a:pt x="427458" y="3584575"/>
                </a:cubicBezTo>
                <a:close/>
                <a:moveTo>
                  <a:pt x="356020" y="3546475"/>
                </a:moveTo>
                <a:lnTo>
                  <a:pt x="262357" y="3722688"/>
                </a:lnTo>
                <a:lnTo>
                  <a:pt x="278232" y="3749675"/>
                </a:lnTo>
                <a:close/>
                <a:moveTo>
                  <a:pt x="2093184" y="3532188"/>
                </a:moveTo>
                <a:cubicBezTo>
                  <a:pt x="2093184" y="3532188"/>
                  <a:pt x="2093184" y="3532188"/>
                  <a:pt x="1883195" y="3598863"/>
                </a:cubicBezTo>
                <a:cubicBezTo>
                  <a:pt x="1883195" y="3598863"/>
                  <a:pt x="1883195" y="3598863"/>
                  <a:pt x="2100683" y="3580342"/>
                </a:cubicBezTo>
                <a:cubicBezTo>
                  <a:pt x="2100683" y="3554413"/>
                  <a:pt x="2093184" y="3532188"/>
                  <a:pt x="2093184" y="3532188"/>
                </a:cubicBezTo>
                <a:close/>
                <a:moveTo>
                  <a:pt x="397295" y="3527425"/>
                </a:moveTo>
                <a:lnTo>
                  <a:pt x="281407" y="3771901"/>
                </a:lnTo>
                <a:lnTo>
                  <a:pt x="314745" y="3821113"/>
                </a:lnTo>
                <a:close/>
                <a:moveTo>
                  <a:pt x="300458" y="3524250"/>
                </a:moveTo>
                <a:lnTo>
                  <a:pt x="235370" y="3629025"/>
                </a:lnTo>
                <a:lnTo>
                  <a:pt x="240133" y="3667125"/>
                </a:lnTo>
                <a:close/>
                <a:moveTo>
                  <a:pt x="333795" y="3516313"/>
                </a:moveTo>
                <a:lnTo>
                  <a:pt x="243307" y="3678239"/>
                </a:lnTo>
                <a:lnTo>
                  <a:pt x="259182" y="3711576"/>
                </a:lnTo>
                <a:close/>
                <a:moveTo>
                  <a:pt x="2923167" y="3504796"/>
                </a:moveTo>
                <a:cubicBezTo>
                  <a:pt x="2675199" y="3497263"/>
                  <a:pt x="2461045" y="3689351"/>
                  <a:pt x="2461045" y="3689351"/>
                </a:cubicBezTo>
                <a:cubicBezTo>
                  <a:pt x="2521159" y="3651687"/>
                  <a:pt x="2968252" y="3572592"/>
                  <a:pt x="2968252" y="3572592"/>
                </a:cubicBezTo>
                <a:cubicBezTo>
                  <a:pt x="2968252" y="3572592"/>
                  <a:pt x="2968252" y="3572592"/>
                  <a:pt x="3024608" y="3534928"/>
                </a:cubicBezTo>
                <a:cubicBezTo>
                  <a:pt x="3024608" y="3534928"/>
                  <a:pt x="3024608" y="3534928"/>
                  <a:pt x="2923167" y="3504796"/>
                </a:cubicBezTo>
                <a:close/>
                <a:moveTo>
                  <a:pt x="303633" y="3455988"/>
                </a:moveTo>
                <a:lnTo>
                  <a:pt x="229020" y="3568701"/>
                </a:lnTo>
                <a:lnTo>
                  <a:pt x="235370" y="3598863"/>
                </a:lnTo>
                <a:close/>
                <a:moveTo>
                  <a:pt x="292520" y="3436938"/>
                </a:moveTo>
                <a:lnTo>
                  <a:pt x="224257" y="3519489"/>
                </a:lnTo>
                <a:lnTo>
                  <a:pt x="229020" y="3546476"/>
                </a:lnTo>
                <a:close/>
                <a:moveTo>
                  <a:pt x="2051342" y="3433763"/>
                </a:moveTo>
                <a:cubicBezTo>
                  <a:pt x="2051342" y="3433763"/>
                  <a:pt x="2051342" y="3433763"/>
                  <a:pt x="1859382" y="3531644"/>
                </a:cubicBezTo>
                <a:cubicBezTo>
                  <a:pt x="1859382" y="3531644"/>
                  <a:pt x="1859382" y="3531644"/>
                  <a:pt x="2058870" y="3486468"/>
                </a:cubicBezTo>
                <a:cubicBezTo>
                  <a:pt x="2058870" y="3486468"/>
                  <a:pt x="2058870" y="3486468"/>
                  <a:pt x="1881966" y="3565526"/>
                </a:cubicBezTo>
                <a:cubicBezTo>
                  <a:pt x="1881966" y="3565526"/>
                  <a:pt x="1881966" y="3565526"/>
                  <a:pt x="2092745" y="3524115"/>
                </a:cubicBezTo>
                <a:cubicBezTo>
                  <a:pt x="2088981" y="3482704"/>
                  <a:pt x="2051342" y="3433763"/>
                  <a:pt x="2051342" y="3433763"/>
                </a:cubicBezTo>
                <a:close/>
                <a:moveTo>
                  <a:pt x="273470" y="3430588"/>
                </a:moveTo>
                <a:lnTo>
                  <a:pt x="224257" y="3471864"/>
                </a:lnTo>
                <a:lnTo>
                  <a:pt x="229020" y="3502026"/>
                </a:lnTo>
                <a:close/>
                <a:moveTo>
                  <a:pt x="2766072" y="3422393"/>
                </a:moveTo>
                <a:cubicBezTo>
                  <a:pt x="2502547" y="3403600"/>
                  <a:pt x="2389607" y="3659188"/>
                  <a:pt x="2389607" y="3659188"/>
                </a:cubicBezTo>
                <a:cubicBezTo>
                  <a:pt x="2404666" y="3629119"/>
                  <a:pt x="2702073" y="3501325"/>
                  <a:pt x="2702073" y="3501325"/>
                </a:cubicBezTo>
                <a:cubicBezTo>
                  <a:pt x="2709602" y="3475015"/>
                  <a:pt x="2766072" y="3448704"/>
                  <a:pt x="2766072" y="3448704"/>
                </a:cubicBezTo>
                <a:cubicBezTo>
                  <a:pt x="2784895" y="3444945"/>
                  <a:pt x="2766072" y="3422393"/>
                  <a:pt x="2766072" y="3422393"/>
                </a:cubicBezTo>
                <a:close/>
                <a:moveTo>
                  <a:pt x="2021847" y="3400425"/>
                </a:moveTo>
                <a:cubicBezTo>
                  <a:pt x="2021847" y="3400425"/>
                  <a:pt x="2021847" y="3400425"/>
                  <a:pt x="1859382" y="3490913"/>
                </a:cubicBezTo>
                <a:cubicBezTo>
                  <a:pt x="1859382" y="3490913"/>
                  <a:pt x="1859382" y="3490913"/>
                  <a:pt x="2048295" y="3430588"/>
                </a:cubicBezTo>
                <a:cubicBezTo>
                  <a:pt x="2044517" y="3415507"/>
                  <a:pt x="2021847" y="3400425"/>
                  <a:pt x="2021847" y="3400425"/>
                </a:cubicBezTo>
                <a:close/>
                <a:moveTo>
                  <a:pt x="1991674" y="3362325"/>
                </a:moveTo>
                <a:cubicBezTo>
                  <a:pt x="1991674" y="3362325"/>
                  <a:pt x="1991674" y="3362325"/>
                  <a:pt x="1859382" y="3455988"/>
                </a:cubicBezTo>
                <a:cubicBezTo>
                  <a:pt x="1859382" y="3455988"/>
                  <a:pt x="1859382" y="3455988"/>
                  <a:pt x="2018132" y="3392297"/>
                </a:cubicBezTo>
                <a:cubicBezTo>
                  <a:pt x="2010573" y="3377311"/>
                  <a:pt x="1991674" y="3362325"/>
                  <a:pt x="1991674" y="3362325"/>
                </a:cubicBezTo>
                <a:close/>
                <a:moveTo>
                  <a:pt x="1957172" y="3340100"/>
                </a:moveTo>
                <a:cubicBezTo>
                  <a:pt x="1957172" y="3340100"/>
                  <a:pt x="1867909" y="3423048"/>
                  <a:pt x="1860471" y="3426818"/>
                </a:cubicBezTo>
                <a:cubicBezTo>
                  <a:pt x="1853032" y="3430588"/>
                  <a:pt x="1983207" y="3358952"/>
                  <a:pt x="1983207" y="3358952"/>
                </a:cubicBezTo>
                <a:cubicBezTo>
                  <a:pt x="1983207" y="3347641"/>
                  <a:pt x="1957172" y="3340100"/>
                  <a:pt x="1957172" y="3340100"/>
                </a:cubicBezTo>
                <a:close/>
                <a:moveTo>
                  <a:pt x="1928086" y="3321050"/>
                </a:moveTo>
                <a:cubicBezTo>
                  <a:pt x="1928086" y="3321050"/>
                  <a:pt x="1928086" y="3321050"/>
                  <a:pt x="1886370" y="3378200"/>
                </a:cubicBezTo>
                <a:cubicBezTo>
                  <a:pt x="1886370" y="3378200"/>
                  <a:pt x="1886370" y="3378200"/>
                  <a:pt x="1954633" y="3336290"/>
                </a:cubicBezTo>
                <a:cubicBezTo>
                  <a:pt x="1947048" y="3321050"/>
                  <a:pt x="1928086" y="3321050"/>
                  <a:pt x="1928086" y="3321050"/>
                </a:cubicBezTo>
                <a:close/>
                <a:moveTo>
                  <a:pt x="2043532" y="3279775"/>
                </a:moveTo>
                <a:cubicBezTo>
                  <a:pt x="2081362" y="3381375"/>
                  <a:pt x="2221332" y="3355035"/>
                  <a:pt x="2221332" y="3355035"/>
                </a:cubicBezTo>
                <a:cubicBezTo>
                  <a:pt x="2221332" y="3355035"/>
                  <a:pt x="2221332" y="3355035"/>
                  <a:pt x="2043532" y="3279775"/>
                </a:cubicBezTo>
                <a:close/>
                <a:moveTo>
                  <a:pt x="2163739" y="3194050"/>
                </a:moveTo>
                <a:cubicBezTo>
                  <a:pt x="2163739" y="3194050"/>
                  <a:pt x="2370852" y="3284105"/>
                  <a:pt x="2378384" y="3287857"/>
                </a:cubicBezTo>
                <a:cubicBezTo>
                  <a:pt x="2385915" y="3291609"/>
                  <a:pt x="2137379" y="3250334"/>
                  <a:pt x="2137379" y="3250334"/>
                </a:cubicBezTo>
                <a:cubicBezTo>
                  <a:pt x="2137379" y="3250334"/>
                  <a:pt x="2137379" y="3250334"/>
                  <a:pt x="2333196" y="3321628"/>
                </a:cubicBezTo>
                <a:cubicBezTo>
                  <a:pt x="2333196" y="3321628"/>
                  <a:pt x="2333196" y="3321628"/>
                  <a:pt x="2126082" y="3291609"/>
                </a:cubicBezTo>
                <a:cubicBezTo>
                  <a:pt x="2167505" y="3302866"/>
                  <a:pt x="2254116" y="3359150"/>
                  <a:pt x="2254116" y="3359150"/>
                </a:cubicBezTo>
                <a:cubicBezTo>
                  <a:pt x="2363321" y="3359150"/>
                  <a:pt x="2449932" y="3265343"/>
                  <a:pt x="2449932" y="3265343"/>
                </a:cubicBezTo>
                <a:cubicBezTo>
                  <a:pt x="2449932" y="3265343"/>
                  <a:pt x="2449932" y="3265343"/>
                  <a:pt x="2163739" y="3194050"/>
                </a:cubicBezTo>
                <a:close/>
                <a:moveTo>
                  <a:pt x="2187579" y="3159125"/>
                </a:moveTo>
                <a:cubicBezTo>
                  <a:pt x="2180057" y="3159125"/>
                  <a:pt x="2458361" y="3253765"/>
                  <a:pt x="2458361" y="3253765"/>
                </a:cubicBezTo>
                <a:cubicBezTo>
                  <a:pt x="2469644" y="3257550"/>
                  <a:pt x="2495970" y="3219694"/>
                  <a:pt x="2495970" y="3219694"/>
                </a:cubicBezTo>
                <a:cubicBezTo>
                  <a:pt x="2495970" y="3219694"/>
                  <a:pt x="2195101" y="3159125"/>
                  <a:pt x="2187579" y="3159125"/>
                </a:cubicBezTo>
                <a:close/>
                <a:moveTo>
                  <a:pt x="2232752" y="3084513"/>
                </a:moveTo>
                <a:cubicBezTo>
                  <a:pt x="2232752" y="3084513"/>
                  <a:pt x="2232752" y="3084513"/>
                  <a:pt x="2506895" y="3174568"/>
                </a:cubicBezTo>
                <a:cubicBezTo>
                  <a:pt x="2506895" y="3174568"/>
                  <a:pt x="2506895" y="3174568"/>
                  <a:pt x="2210220" y="3122036"/>
                </a:cubicBezTo>
                <a:cubicBezTo>
                  <a:pt x="2210220" y="3122036"/>
                  <a:pt x="2210220" y="3122036"/>
                  <a:pt x="2503139" y="3208338"/>
                </a:cubicBezTo>
                <a:cubicBezTo>
                  <a:pt x="2518161" y="3208338"/>
                  <a:pt x="2559470" y="3125788"/>
                  <a:pt x="2559470" y="3125788"/>
                </a:cubicBezTo>
                <a:cubicBezTo>
                  <a:pt x="2559470" y="3125788"/>
                  <a:pt x="2559470" y="3125788"/>
                  <a:pt x="2232752" y="3084513"/>
                </a:cubicBezTo>
                <a:close/>
                <a:moveTo>
                  <a:pt x="1400929" y="3031867"/>
                </a:moveTo>
                <a:cubicBezTo>
                  <a:pt x="1010070" y="3110795"/>
                  <a:pt x="1055169" y="3464088"/>
                  <a:pt x="1149126" y="3640735"/>
                </a:cubicBezTo>
                <a:cubicBezTo>
                  <a:pt x="1205499" y="3742213"/>
                  <a:pt x="1228049" y="3779797"/>
                  <a:pt x="1295697" y="3854966"/>
                </a:cubicBezTo>
                <a:cubicBezTo>
                  <a:pt x="1682798" y="4272153"/>
                  <a:pt x="2370558" y="4332288"/>
                  <a:pt x="2370558" y="4332288"/>
                </a:cubicBezTo>
                <a:cubicBezTo>
                  <a:pt x="1404687" y="4057922"/>
                  <a:pt x="1254357" y="3659527"/>
                  <a:pt x="1231807" y="3636977"/>
                </a:cubicBezTo>
                <a:cubicBezTo>
                  <a:pt x="1088993" y="3291200"/>
                  <a:pt x="1291939" y="3189722"/>
                  <a:pt x="1291939" y="3189722"/>
                </a:cubicBezTo>
                <a:cubicBezTo>
                  <a:pt x="1573808" y="3069452"/>
                  <a:pt x="1573808" y="3272408"/>
                  <a:pt x="1573808" y="3272408"/>
                </a:cubicBezTo>
                <a:cubicBezTo>
                  <a:pt x="1509918" y="3291200"/>
                  <a:pt x="1513676" y="3347577"/>
                  <a:pt x="1513676" y="3347577"/>
                </a:cubicBezTo>
                <a:cubicBezTo>
                  <a:pt x="1521193" y="3464088"/>
                  <a:pt x="1615149" y="3449054"/>
                  <a:pt x="1615149" y="3449054"/>
                </a:cubicBezTo>
                <a:cubicBezTo>
                  <a:pt x="1682798" y="3449054"/>
                  <a:pt x="1720380" y="3407712"/>
                  <a:pt x="1742930" y="3366369"/>
                </a:cubicBezTo>
                <a:cubicBezTo>
                  <a:pt x="1844403" y="3182205"/>
                  <a:pt x="1573808" y="3013075"/>
                  <a:pt x="1400929" y="3031867"/>
                </a:cubicBezTo>
                <a:close/>
                <a:moveTo>
                  <a:pt x="2288939" y="3001963"/>
                </a:moveTo>
                <a:cubicBezTo>
                  <a:pt x="2288939" y="3001963"/>
                  <a:pt x="2288939" y="3001963"/>
                  <a:pt x="2503355" y="3061776"/>
                </a:cubicBezTo>
                <a:cubicBezTo>
                  <a:pt x="2503355" y="3061776"/>
                  <a:pt x="2503355" y="3061776"/>
                  <a:pt x="2262607" y="3046823"/>
                </a:cubicBezTo>
                <a:cubicBezTo>
                  <a:pt x="2262607" y="3046823"/>
                  <a:pt x="2262607" y="3046823"/>
                  <a:pt x="2563542" y="3117851"/>
                </a:cubicBezTo>
                <a:cubicBezTo>
                  <a:pt x="2586112" y="3114113"/>
                  <a:pt x="2608682" y="3039346"/>
                  <a:pt x="2608682" y="3039346"/>
                </a:cubicBezTo>
                <a:cubicBezTo>
                  <a:pt x="2608682" y="3039346"/>
                  <a:pt x="2608682" y="3039346"/>
                  <a:pt x="2288939" y="3001963"/>
                </a:cubicBezTo>
                <a:close/>
                <a:moveTo>
                  <a:pt x="2310232" y="2963863"/>
                </a:moveTo>
                <a:cubicBezTo>
                  <a:pt x="2310232" y="2963863"/>
                  <a:pt x="2310232" y="2963863"/>
                  <a:pt x="2603580" y="3032126"/>
                </a:cubicBezTo>
                <a:cubicBezTo>
                  <a:pt x="2611102" y="3028334"/>
                  <a:pt x="2626145" y="2975240"/>
                  <a:pt x="2626145" y="2975240"/>
                </a:cubicBezTo>
                <a:cubicBezTo>
                  <a:pt x="2626145" y="2975240"/>
                  <a:pt x="2626145" y="2975240"/>
                  <a:pt x="2310232" y="2963863"/>
                </a:cubicBezTo>
                <a:close/>
                <a:moveTo>
                  <a:pt x="2634083" y="2911475"/>
                </a:moveTo>
                <a:cubicBezTo>
                  <a:pt x="2634083" y="2911475"/>
                  <a:pt x="2634083" y="2911475"/>
                  <a:pt x="2337220" y="2918959"/>
                </a:cubicBezTo>
                <a:cubicBezTo>
                  <a:pt x="2337220" y="2918959"/>
                  <a:pt x="2337220" y="2918959"/>
                  <a:pt x="2626568" y="2963863"/>
                </a:cubicBezTo>
                <a:cubicBezTo>
                  <a:pt x="2634083" y="2956379"/>
                  <a:pt x="2634083" y="2911475"/>
                  <a:pt x="2634083" y="2911475"/>
                </a:cubicBezTo>
                <a:close/>
                <a:moveTo>
                  <a:pt x="2634485" y="2854325"/>
                </a:moveTo>
                <a:cubicBezTo>
                  <a:pt x="2634485" y="2854325"/>
                  <a:pt x="2634485" y="2854325"/>
                  <a:pt x="2359445" y="2877039"/>
                </a:cubicBezTo>
                <a:cubicBezTo>
                  <a:pt x="2359445" y="2877039"/>
                  <a:pt x="2359445" y="2877039"/>
                  <a:pt x="2630717" y="2903538"/>
                </a:cubicBezTo>
                <a:cubicBezTo>
                  <a:pt x="2642020" y="2899753"/>
                  <a:pt x="2634485" y="2854325"/>
                  <a:pt x="2634485" y="2854325"/>
                </a:cubicBezTo>
                <a:close/>
                <a:moveTo>
                  <a:pt x="1130720" y="2795588"/>
                </a:moveTo>
                <a:cubicBezTo>
                  <a:pt x="1130720" y="2795588"/>
                  <a:pt x="1142286" y="3009742"/>
                  <a:pt x="1130720" y="3021013"/>
                </a:cubicBezTo>
                <a:cubicBezTo>
                  <a:pt x="1130720" y="3021013"/>
                  <a:pt x="1157708" y="3021013"/>
                  <a:pt x="1157708" y="3009742"/>
                </a:cubicBezTo>
                <a:cubicBezTo>
                  <a:pt x="1130720" y="2795588"/>
                  <a:pt x="1130720" y="2795588"/>
                  <a:pt x="1130720" y="2795588"/>
                </a:cubicBezTo>
                <a:close/>
                <a:moveTo>
                  <a:pt x="2626939" y="2784475"/>
                </a:moveTo>
                <a:cubicBezTo>
                  <a:pt x="2626939" y="2784475"/>
                  <a:pt x="2626939" y="2784475"/>
                  <a:pt x="2340395" y="2835871"/>
                </a:cubicBezTo>
                <a:cubicBezTo>
                  <a:pt x="2340395" y="2835871"/>
                  <a:pt x="2340395" y="2835871"/>
                  <a:pt x="2630709" y="2843213"/>
                </a:cubicBezTo>
                <a:cubicBezTo>
                  <a:pt x="2642020" y="2824858"/>
                  <a:pt x="2626939" y="2784475"/>
                  <a:pt x="2626939" y="2784475"/>
                </a:cubicBezTo>
                <a:close/>
                <a:moveTo>
                  <a:pt x="987392" y="2757488"/>
                </a:moveTo>
                <a:cubicBezTo>
                  <a:pt x="987392" y="2757488"/>
                  <a:pt x="969249" y="2990000"/>
                  <a:pt x="965620" y="3016251"/>
                </a:cubicBezTo>
                <a:cubicBezTo>
                  <a:pt x="991020" y="3008751"/>
                  <a:pt x="991020" y="3008751"/>
                  <a:pt x="991020" y="3008751"/>
                </a:cubicBezTo>
                <a:cubicBezTo>
                  <a:pt x="987392" y="2757488"/>
                  <a:pt x="987392" y="2757488"/>
                  <a:pt x="987392" y="2757488"/>
                </a:cubicBezTo>
                <a:close/>
                <a:moveTo>
                  <a:pt x="1081905" y="2754313"/>
                </a:moveTo>
                <a:cubicBezTo>
                  <a:pt x="1081905" y="2754313"/>
                  <a:pt x="1081905" y="3012822"/>
                  <a:pt x="1070395" y="3016569"/>
                </a:cubicBezTo>
                <a:cubicBezTo>
                  <a:pt x="1070395" y="3016569"/>
                  <a:pt x="1112597" y="3035301"/>
                  <a:pt x="1116433" y="3012822"/>
                </a:cubicBezTo>
                <a:cubicBezTo>
                  <a:pt x="1081905" y="2754313"/>
                  <a:pt x="1081905" y="2754313"/>
                  <a:pt x="1081905" y="2754313"/>
                </a:cubicBezTo>
                <a:close/>
                <a:moveTo>
                  <a:pt x="1021183" y="2746375"/>
                </a:moveTo>
                <a:cubicBezTo>
                  <a:pt x="1021183" y="2746375"/>
                  <a:pt x="1002331" y="3008631"/>
                  <a:pt x="991020" y="3016124"/>
                </a:cubicBezTo>
                <a:cubicBezTo>
                  <a:pt x="991020" y="3016124"/>
                  <a:pt x="1040034" y="3027363"/>
                  <a:pt x="1051345" y="3016124"/>
                </a:cubicBezTo>
                <a:cubicBezTo>
                  <a:pt x="1021183" y="2746375"/>
                  <a:pt x="1021183" y="2746375"/>
                  <a:pt x="1021183" y="2746375"/>
                </a:cubicBezTo>
                <a:close/>
                <a:moveTo>
                  <a:pt x="1164057" y="2741613"/>
                </a:moveTo>
                <a:lnTo>
                  <a:pt x="1168820" y="3013076"/>
                </a:lnTo>
                <a:lnTo>
                  <a:pt x="1198982" y="3001964"/>
                </a:lnTo>
                <a:close/>
                <a:moveTo>
                  <a:pt x="2607428" y="2719388"/>
                </a:moveTo>
                <a:cubicBezTo>
                  <a:pt x="2607428" y="2719388"/>
                  <a:pt x="2607428" y="2719388"/>
                  <a:pt x="2322932" y="2790826"/>
                </a:cubicBezTo>
                <a:cubicBezTo>
                  <a:pt x="2322932" y="2790826"/>
                  <a:pt x="2322932" y="2790826"/>
                  <a:pt x="2618658" y="2768267"/>
                </a:cubicBezTo>
                <a:cubicBezTo>
                  <a:pt x="2626145" y="2745707"/>
                  <a:pt x="2607428" y="2719388"/>
                  <a:pt x="2607428" y="2719388"/>
                </a:cubicBezTo>
                <a:close/>
                <a:moveTo>
                  <a:pt x="1205332" y="2705100"/>
                </a:moveTo>
                <a:cubicBezTo>
                  <a:pt x="1209187" y="3013075"/>
                  <a:pt x="1209187" y="3013075"/>
                  <a:pt x="1209187" y="3013075"/>
                </a:cubicBezTo>
                <a:cubicBezTo>
                  <a:pt x="1209187" y="3013075"/>
                  <a:pt x="1255452" y="3001808"/>
                  <a:pt x="1259307" y="2994296"/>
                </a:cubicBezTo>
                <a:cubicBezTo>
                  <a:pt x="1259307" y="2990540"/>
                  <a:pt x="1205332" y="2705100"/>
                  <a:pt x="1205332" y="2705100"/>
                </a:cubicBezTo>
                <a:close/>
                <a:moveTo>
                  <a:pt x="920377" y="2693988"/>
                </a:moveTo>
                <a:cubicBezTo>
                  <a:pt x="920377" y="2693988"/>
                  <a:pt x="920377" y="2693988"/>
                  <a:pt x="883070" y="2993768"/>
                </a:cubicBezTo>
                <a:cubicBezTo>
                  <a:pt x="886801" y="3012504"/>
                  <a:pt x="950222" y="3016251"/>
                  <a:pt x="950222" y="3016251"/>
                </a:cubicBezTo>
                <a:cubicBezTo>
                  <a:pt x="957683" y="2975031"/>
                  <a:pt x="950222" y="2727713"/>
                  <a:pt x="950222" y="2727713"/>
                </a:cubicBezTo>
                <a:cubicBezTo>
                  <a:pt x="950222" y="2727713"/>
                  <a:pt x="950222" y="2727713"/>
                  <a:pt x="924107" y="2915076"/>
                </a:cubicBezTo>
                <a:cubicBezTo>
                  <a:pt x="924107" y="2915076"/>
                  <a:pt x="924107" y="2915076"/>
                  <a:pt x="920377" y="2693988"/>
                </a:cubicBezTo>
                <a:close/>
                <a:moveTo>
                  <a:pt x="875133" y="2693988"/>
                </a:moveTo>
                <a:cubicBezTo>
                  <a:pt x="807144" y="2967650"/>
                  <a:pt x="807144" y="2967650"/>
                  <a:pt x="807144" y="2967650"/>
                </a:cubicBezTo>
                <a:cubicBezTo>
                  <a:pt x="837361" y="2708983"/>
                  <a:pt x="837361" y="2708983"/>
                  <a:pt x="837361" y="2708983"/>
                </a:cubicBezTo>
                <a:cubicBezTo>
                  <a:pt x="765595" y="2967650"/>
                  <a:pt x="765595" y="2967650"/>
                  <a:pt x="765595" y="2967650"/>
                </a:cubicBezTo>
                <a:cubicBezTo>
                  <a:pt x="765595" y="2967650"/>
                  <a:pt x="848693" y="3005138"/>
                  <a:pt x="863802" y="2993892"/>
                </a:cubicBezTo>
                <a:cubicBezTo>
                  <a:pt x="875133" y="2693988"/>
                  <a:pt x="875133" y="2693988"/>
                  <a:pt x="875133" y="2693988"/>
                </a:cubicBezTo>
                <a:close/>
                <a:moveTo>
                  <a:pt x="795758" y="2693988"/>
                </a:moveTo>
                <a:lnTo>
                  <a:pt x="717970" y="2944813"/>
                </a:lnTo>
                <a:lnTo>
                  <a:pt x="751308" y="2960688"/>
                </a:lnTo>
                <a:close/>
                <a:moveTo>
                  <a:pt x="2581374" y="2663825"/>
                </a:moveTo>
                <a:cubicBezTo>
                  <a:pt x="2581374" y="2663825"/>
                  <a:pt x="2581374" y="2663825"/>
                  <a:pt x="2307057" y="2749550"/>
                </a:cubicBezTo>
                <a:cubicBezTo>
                  <a:pt x="2307057" y="2749550"/>
                  <a:pt x="2307057" y="2749550"/>
                  <a:pt x="2603920" y="2708551"/>
                </a:cubicBezTo>
                <a:cubicBezTo>
                  <a:pt x="2600162" y="2689915"/>
                  <a:pt x="2581374" y="2663825"/>
                  <a:pt x="2581374" y="2663825"/>
                </a:cubicBezTo>
                <a:close/>
                <a:moveTo>
                  <a:pt x="1311907" y="2655888"/>
                </a:moveTo>
                <a:cubicBezTo>
                  <a:pt x="1323178" y="2948565"/>
                  <a:pt x="1323178" y="2948565"/>
                  <a:pt x="1323178" y="2948565"/>
                </a:cubicBezTo>
                <a:cubicBezTo>
                  <a:pt x="1259307" y="2674649"/>
                  <a:pt x="1259307" y="2674649"/>
                  <a:pt x="1259307" y="2674649"/>
                </a:cubicBezTo>
                <a:cubicBezTo>
                  <a:pt x="1274336" y="2986088"/>
                  <a:pt x="1274336" y="2986088"/>
                  <a:pt x="1274336" y="2986088"/>
                </a:cubicBezTo>
                <a:cubicBezTo>
                  <a:pt x="1274336" y="2986088"/>
                  <a:pt x="1360749" y="2959822"/>
                  <a:pt x="1372020" y="2926052"/>
                </a:cubicBezTo>
                <a:cubicBezTo>
                  <a:pt x="1311907" y="2655888"/>
                  <a:pt x="1311907" y="2655888"/>
                  <a:pt x="1311907" y="2655888"/>
                </a:cubicBezTo>
                <a:close/>
                <a:moveTo>
                  <a:pt x="721145" y="2633663"/>
                </a:moveTo>
                <a:lnTo>
                  <a:pt x="605257" y="2873376"/>
                </a:lnTo>
                <a:lnTo>
                  <a:pt x="646532" y="2900363"/>
                </a:lnTo>
                <a:close/>
                <a:moveTo>
                  <a:pt x="765595" y="2628900"/>
                </a:moveTo>
                <a:lnTo>
                  <a:pt x="657645" y="2903538"/>
                </a:lnTo>
                <a:lnTo>
                  <a:pt x="694158" y="2933700"/>
                </a:lnTo>
                <a:close/>
                <a:moveTo>
                  <a:pt x="2548358" y="2603500"/>
                </a:moveTo>
                <a:lnTo>
                  <a:pt x="2257845" y="2708275"/>
                </a:lnTo>
                <a:lnTo>
                  <a:pt x="2570583" y="2652713"/>
                </a:lnTo>
                <a:close/>
                <a:moveTo>
                  <a:pt x="687808" y="2603500"/>
                </a:moveTo>
                <a:lnTo>
                  <a:pt x="562395" y="2828925"/>
                </a:lnTo>
                <a:lnTo>
                  <a:pt x="600495" y="2867025"/>
                </a:lnTo>
                <a:close/>
                <a:moveTo>
                  <a:pt x="668758" y="2532063"/>
                </a:moveTo>
                <a:cubicBezTo>
                  <a:pt x="552351" y="2724090"/>
                  <a:pt x="552351" y="2724090"/>
                  <a:pt x="552351" y="2724090"/>
                </a:cubicBezTo>
                <a:cubicBezTo>
                  <a:pt x="608677" y="2539594"/>
                  <a:pt x="608677" y="2539594"/>
                  <a:pt x="608677" y="2539594"/>
                </a:cubicBezTo>
                <a:cubicBezTo>
                  <a:pt x="477250" y="2701499"/>
                  <a:pt x="477250" y="2701499"/>
                  <a:pt x="477250" y="2701499"/>
                </a:cubicBezTo>
                <a:cubicBezTo>
                  <a:pt x="477250" y="2701499"/>
                  <a:pt x="473495" y="2780568"/>
                  <a:pt x="559861" y="2825751"/>
                </a:cubicBezTo>
                <a:cubicBezTo>
                  <a:pt x="668758" y="2532063"/>
                  <a:pt x="668758" y="2532063"/>
                  <a:pt x="668758" y="2532063"/>
                </a:cubicBezTo>
                <a:close/>
                <a:moveTo>
                  <a:pt x="2468983" y="2520950"/>
                </a:moveTo>
                <a:lnTo>
                  <a:pt x="2246733" y="2611438"/>
                </a:lnTo>
                <a:lnTo>
                  <a:pt x="2483270" y="2562225"/>
                </a:lnTo>
                <a:lnTo>
                  <a:pt x="2232445" y="2663825"/>
                </a:lnTo>
                <a:lnTo>
                  <a:pt x="2540420" y="2592388"/>
                </a:lnTo>
                <a:close/>
                <a:moveTo>
                  <a:pt x="1439300" y="2516188"/>
                </a:moveTo>
                <a:cubicBezTo>
                  <a:pt x="1469538" y="2844044"/>
                  <a:pt x="1469538" y="2844044"/>
                  <a:pt x="1469538" y="2844044"/>
                </a:cubicBezTo>
                <a:cubicBezTo>
                  <a:pt x="1405282" y="2584020"/>
                  <a:pt x="1405282" y="2584020"/>
                  <a:pt x="1405282" y="2584020"/>
                </a:cubicBezTo>
                <a:cubicBezTo>
                  <a:pt x="1424181" y="2870423"/>
                  <a:pt x="1424181" y="2870423"/>
                  <a:pt x="1424181" y="2870423"/>
                </a:cubicBezTo>
                <a:cubicBezTo>
                  <a:pt x="1356145" y="2606631"/>
                  <a:pt x="1356145" y="2606631"/>
                  <a:pt x="1356145" y="2606631"/>
                </a:cubicBezTo>
                <a:cubicBezTo>
                  <a:pt x="1386383" y="2919413"/>
                  <a:pt x="1386383" y="2919413"/>
                  <a:pt x="1386383" y="2919413"/>
                </a:cubicBezTo>
                <a:cubicBezTo>
                  <a:pt x="1386383" y="2919413"/>
                  <a:pt x="1492217" y="2851581"/>
                  <a:pt x="1514895" y="2802591"/>
                </a:cubicBezTo>
                <a:cubicBezTo>
                  <a:pt x="1439300" y="2516188"/>
                  <a:pt x="1439300" y="2516188"/>
                  <a:pt x="1439300" y="2516188"/>
                </a:cubicBezTo>
                <a:close/>
                <a:moveTo>
                  <a:pt x="1567194" y="2411413"/>
                </a:moveTo>
                <a:cubicBezTo>
                  <a:pt x="1600929" y="2599829"/>
                  <a:pt x="1600929" y="2599829"/>
                  <a:pt x="1600929" y="2599829"/>
                </a:cubicBezTo>
                <a:cubicBezTo>
                  <a:pt x="1552201" y="2452865"/>
                  <a:pt x="1552201" y="2452865"/>
                  <a:pt x="1552201" y="2452865"/>
                </a:cubicBezTo>
                <a:cubicBezTo>
                  <a:pt x="1574691" y="2660122"/>
                  <a:pt x="1574691" y="2660122"/>
                  <a:pt x="1574691" y="2660122"/>
                </a:cubicBezTo>
                <a:cubicBezTo>
                  <a:pt x="1529711" y="2490548"/>
                  <a:pt x="1529711" y="2490548"/>
                  <a:pt x="1529711" y="2490548"/>
                </a:cubicBezTo>
                <a:cubicBezTo>
                  <a:pt x="1529711" y="2490548"/>
                  <a:pt x="1525963" y="2637512"/>
                  <a:pt x="1525963" y="2633744"/>
                </a:cubicBezTo>
                <a:cubicBezTo>
                  <a:pt x="1525963" y="2626207"/>
                  <a:pt x="1484732" y="2467938"/>
                  <a:pt x="1484732" y="2467938"/>
                </a:cubicBezTo>
                <a:cubicBezTo>
                  <a:pt x="1518467" y="2784476"/>
                  <a:pt x="1518467" y="2784476"/>
                  <a:pt x="1518467" y="2784476"/>
                </a:cubicBezTo>
                <a:cubicBezTo>
                  <a:pt x="1518467" y="2784476"/>
                  <a:pt x="1555949" y="2784476"/>
                  <a:pt x="1619670" y="2565914"/>
                </a:cubicBezTo>
                <a:cubicBezTo>
                  <a:pt x="1567194" y="2411413"/>
                  <a:pt x="1567194" y="2411413"/>
                  <a:pt x="1567194" y="2411413"/>
                </a:cubicBezTo>
                <a:close/>
                <a:moveTo>
                  <a:pt x="555461" y="1900824"/>
                </a:moveTo>
                <a:cubicBezTo>
                  <a:pt x="540421" y="1897063"/>
                  <a:pt x="773533" y="2246823"/>
                  <a:pt x="416345" y="2528888"/>
                </a:cubicBezTo>
                <a:cubicBezTo>
                  <a:pt x="664497" y="2513845"/>
                  <a:pt x="773533" y="2013650"/>
                  <a:pt x="555461" y="1900824"/>
                </a:cubicBezTo>
                <a:close/>
                <a:moveTo>
                  <a:pt x="860052" y="1495425"/>
                </a:moveTo>
                <a:cubicBezTo>
                  <a:pt x="806132" y="1495425"/>
                  <a:pt x="762420" y="1539136"/>
                  <a:pt x="762420" y="1593057"/>
                </a:cubicBezTo>
                <a:cubicBezTo>
                  <a:pt x="762420" y="1646978"/>
                  <a:pt x="806132" y="1690689"/>
                  <a:pt x="860052" y="1690689"/>
                </a:cubicBezTo>
                <a:cubicBezTo>
                  <a:pt x="913974" y="1690689"/>
                  <a:pt x="957684" y="1646978"/>
                  <a:pt x="957684" y="1593057"/>
                </a:cubicBezTo>
                <a:cubicBezTo>
                  <a:pt x="957684" y="1539136"/>
                  <a:pt x="913974" y="1495425"/>
                  <a:pt x="860052" y="1495425"/>
                </a:cubicBezTo>
                <a:close/>
                <a:moveTo>
                  <a:pt x="2235791" y="1127125"/>
                </a:moveTo>
                <a:cubicBezTo>
                  <a:pt x="2235791" y="1127125"/>
                  <a:pt x="1987655" y="1375130"/>
                  <a:pt x="1555298" y="1405191"/>
                </a:cubicBezTo>
                <a:cubicBezTo>
                  <a:pt x="1555298" y="1405191"/>
                  <a:pt x="1158069" y="1385052"/>
                  <a:pt x="1013426" y="1359879"/>
                </a:cubicBezTo>
                <a:lnTo>
                  <a:pt x="991349" y="1355391"/>
                </a:lnTo>
                <a:lnTo>
                  <a:pt x="975977" y="1350932"/>
                </a:lnTo>
                <a:cubicBezTo>
                  <a:pt x="971380" y="1349589"/>
                  <a:pt x="968795" y="1348826"/>
                  <a:pt x="968795" y="1348826"/>
                </a:cubicBezTo>
                <a:cubicBezTo>
                  <a:pt x="973025" y="1350705"/>
                  <a:pt x="979017" y="1352569"/>
                  <a:pt x="986534" y="1354413"/>
                </a:cubicBezTo>
                <a:lnTo>
                  <a:pt x="991349" y="1355391"/>
                </a:lnTo>
                <a:lnTo>
                  <a:pt x="995230" y="1356517"/>
                </a:lnTo>
                <a:cubicBezTo>
                  <a:pt x="1043518" y="1370432"/>
                  <a:pt x="1143618" y="1398615"/>
                  <a:pt x="1171815" y="1401433"/>
                </a:cubicBezTo>
                <a:cubicBezTo>
                  <a:pt x="1213171" y="1405191"/>
                  <a:pt x="1472586" y="1450282"/>
                  <a:pt x="1622971" y="1841078"/>
                </a:cubicBezTo>
                <a:cubicBezTo>
                  <a:pt x="1622971" y="1841078"/>
                  <a:pt x="1671846" y="2089083"/>
                  <a:pt x="2092925" y="2194297"/>
                </a:cubicBezTo>
                <a:cubicBezTo>
                  <a:pt x="2092925" y="2194297"/>
                  <a:pt x="1750799" y="2205570"/>
                  <a:pt x="1562817" y="1923746"/>
                </a:cubicBezTo>
                <a:cubicBezTo>
                  <a:pt x="1574096" y="1938777"/>
                  <a:pt x="1638010" y="2276965"/>
                  <a:pt x="2006454" y="2344603"/>
                </a:cubicBezTo>
                <a:cubicBezTo>
                  <a:pt x="2013973" y="2344603"/>
                  <a:pt x="2070367" y="2367148"/>
                  <a:pt x="2104204" y="2359633"/>
                </a:cubicBezTo>
                <a:cubicBezTo>
                  <a:pt x="2104204" y="2359633"/>
                  <a:pt x="1856068" y="2427271"/>
                  <a:pt x="1645529" y="2205570"/>
                </a:cubicBezTo>
                <a:cubicBezTo>
                  <a:pt x="1645529" y="2205570"/>
                  <a:pt x="1683125" y="2393452"/>
                  <a:pt x="1795914" y="2476120"/>
                </a:cubicBezTo>
                <a:cubicBezTo>
                  <a:pt x="1807193" y="2476120"/>
                  <a:pt x="2130521" y="2540000"/>
                  <a:pt x="2295945" y="2408483"/>
                </a:cubicBezTo>
                <a:cubicBezTo>
                  <a:pt x="2295945" y="2408483"/>
                  <a:pt x="2104204" y="1991384"/>
                  <a:pt x="2123002" y="1638165"/>
                </a:cubicBezTo>
                <a:cubicBezTo>
                  <a:pt x="2123002" y="1638165"/>
                  <a:pt x="2074127" y="1330038"/>
                  <a:pt x="2235791" y="1127125"/>
                </a:cubicBezTo>
                <a:close/>
                <a:moveTo>
                  <a:pt x="4664751" y="0"/>
                </a:moveTo>
                <a:cubicBezTo>
                  <a:pt x="4108439" y="683728"/>
                  <a:pt x="3052198" y="293026"/>
                  <a:pt x="2695106" y="1179619"/>
                </a:cubicBezTo>
                <a:cubicBezTo>
                  <a:pt x="2995815" y="751350"/>
                  <a:pt x="3668652" y="725052"/>
                  <a:pt x="3668652" y="725052"/>
                </a:cubicBezTo>
                <a:cubicBezTo>
                  <a:pt x="3834042" y="728809"/>
                  <a:pt x="4187375" y="631134"/>
                  <a:pt x="4187375" y="631134"/>
                </a:cubicBezTo>
                <a:cubicBezTo>
                  <a:pt x="4326453" y="593566"/>
                  <a:pt x="4683545" y="383188"/>
                  <a:pt x="4683545" y="383188"/>
                </a:cubicBezTo>
                <a:cubicBezTo>
                  <a:pt x="4544467" y="773890"/>
                  <a:pt x="3965602" y="852782"/>
                  <a:pt x="3649857" y="999295"/>
                </a:cubicBezTo>
                <a:cubicBezTo>
                  <a:pt x="2969503" y="1205916"/>
                  <a:pt x="2913120" y="1698050"/>
                  <a:pt x="2913120" y="1698050"/>
                </a:cubicBezTo>
                <a:cubicBezTo>
                  <a:pt x="3266453" y="1288564"/>
                  <a:pt x="3845318" y="1314862"/>
                  <a:pt x="3845318" y="1314862"/>
                </a:cubicBezTo>
                <a:cubicBezTo>
                  <a:pt x="3991914" y="1337402"/>
                  <a:pt x="4518155" y="1314862"/>
                  <a:pt x="4518155" y="1314862"/>
                </a:cubicBezTo>
                <a:cubicBezTo>
                  <a:pt x="4503120" y="1359942"/>
                  <a:pt x="4055815" y="1446348"/>
                  <a:pt x="4055815" y="1446348"/>
                </a:cubicBezTo>
                <a:cubicBezTo>
                  <a:pt x="3909219" y="1483915"/>
                  <a:pt x="3796453" y="1495185"/>
                  <a:pt x="3687446" y="1540267"/>
                </a:cubicBezTo>
                <a:cubicBezTo>
                  <a:pt x="3232623" y="1724347"/>
                  <a:pt x="3059716" y="1987320"/>
                  <a:pt x="2965744" y="2175157"/>
                </a:cubicBezTo>
                <a:cubicBezTo>
                  <a:pt x="2905602" y="2295373"/>
                  <a:pt x="2935673" y="2351724"/>
                  <a:pt x="2935673" y="2351724"/>
                </a:cubicBezTo>
                <a:cubicBezTo>
                  <a:pt x="3251418" y="2017374"/>
                  <a:pt x="3728794" y="1837050"/>
                  <a:pt x="4179857" y="1976049"/>
                </a:cubicBezTo>
                <a:cubicBezTo>
                  <a:pt x="3698723" y="2032401"/>
                  <a:pt x="3157446" y="2284103"/>
                  <a:pt x="2946950" y="2742426"/>
                </a:cubicBezTo>
                <a:cubicBezTo>
                  <a:pt x="2931914" y="2776237"/>
                  <a:pt x="2931914" y="2806291"/>
                  <a:pt x="2931914" y="2806291"/>
                </a:cubicBezTo>
                <a:cubicBezTo>
                  <a:pt x="3507021" y="2216481"/>
                  <a:pt x="4326453" y="2486967"/>
                  <a:pt x="4326453" y="2486967"/>
                </a:cubicBezTo>
                <a:cubicBezTo>
                  <a:pt x="3533333" y="2532048"/>
                  <a:pt x="3108581" y="2926507"/>
                  <a:pt x="2958226" y="3106830"/>
                </a:cubicBezTo>
                <a:cubicBezTo>
                  <a:pt x="2913120" y="3159425"/>
                  <a:pt x="2890567" y="3204506"/>
                  <a:pt x="2890567" y="3204506"/>
                </a:cubicBezTo>
                <a:cubicBezTo>
                  <a:pt x="3262694" y="2986615"/>
                  <a:pt x="3879148" y="2903966"/>
                  <a:pt x="4213687" y="3219533"/>
                </a:cubicBezTo>
                <a:cubicBezTo>
                  <a:pt x="3924254" y="3054236"/>
                  <a:pt x="3390496" y="3196992"/>
                  <a:pt x="3206311" y="3268371"/>
                </a:cubicBezTo>
                <a:cubicBezTo>
                  <a:pt x="3157446" y="3287154"/>
                  <a:pt x="3138652" y="3309695"/>
                  <a:pt x="3138652" y="3309695"/>
                </a:cubicBezTo>
                <a:cubicBezTo>
                  <a:pt x="3563403" y="3347262"/>
                  <a:pt x="3657375" y="3557640"/>
                  <a:pt x="3657375" y="3557640"/>
                </a:cubicBezTo>
                <a:cubicBezTo>
                  <a:pt x="3345389" y="3343506"/>
                  <a:pt x="3225106" y="3508802"/>
                  <a:pt x="3225106" y="3508802"/>
                </a:cubicBezTo>
                <a:cubicBezTo>
                  <a:pt x="3585957" y="3610235"/>
                  <a:pt x="3702481" y="3786802"/>
                  <a:pt x="3702481" y="3786802"/>
                </a:cubicBezTo>
                <a:cubicBezTo>
                  <a:pt x="3544609" y="3786802"/>
                  <a:pt x="3555886" y="3828126"/>
                  <a:pt x="3555886" y="3828126"/>
                </a:cubicBezTo>
                <a:cubicBezTo>
                  <a:pt x="3725035" y="3914531"/>
                  <a:pt x="3800212" y="4061044"/>
                  <a:pt x="3800212" y="4061044"/>
                </a:cubicBezTo>
                <a:cubicBezTo>
                  <a:pt x="3694964" y="4038504"/>
                  <a:pt x="3657375" y="4079828"/>
                  <a:pt x="3657375" y="4079828"/>
                </a:cubicBezTo>
                <a:cubicBezTo>
                  <a:pt x="3819006" y="4181260"/>
                  <a:pt x="3837801" y="4357828"/>
                  <a:pt x="3837801" y="4357828"/>
                </a:cubicBezTo>
                <a:cubicBezTo>
                  <a:pt x="3698723" y="4293963"/>
                  <a:pt x="3664893" y="4320260"/>
                  <a:pt x="3664893" y="4320260"/>
                </a:cubicBezTo>
                <a:cubicBezTo>
                  <a:pt x="3856595" y="4489314"/>
                  <a:pt x="3841559" y="4560692"/>
                  <a:pt x="3841559" y="4560692"/>
                </a:cubicBezTo>
                <a:cubicBezTo>
                  <a:pt x="3555886" y="4444233"/>
                  <a:pt x="3424325" y="4474287"/>
                  <a:pt x="3424325" y="4474287"/>
                </a:cubicBezTo>
                <a:cubicBezTo>
                  <a:pt x="3431843" y="4489314"/>
                  <a:pt x="3484467" y="4530638"/>
                  <a:pt x="3484467" y="4530638"/>
                </a:cubicBezTo>
                <a:cubicBezTo>
                  <a:pt x="3424325" y="4556935"/>
                  <a:pt x="3191276" y="4489314"/>
                  <a:pt x="3164964" y="4519368"/>
                </a:cubicBezTo>
                <a:cubicBezTo>
                  <a:pt x="3191276" y="4530638"/>
                  <a:pt x="3243900" y="4590746"/>
                  <a:pt x="3243900" y="4590746"/>
                </a:cubicBezTo>
                <a:cubicBezTo>
                  <a:pt x="3164964" y="4598259"/>
                  <a:pt x="2875531" y="4504341"/>
                  <a:pt x="2875531" y="4504341"/>
                </a:cubicBezTo>
                <a:cubicBezTo>
                  <a:pt x="2875531" y="4504341"/>
                  <a:pt x="2875531" y="4504341"/>
                  <a:pt x="2845460" y="4556935"/>
                </a:cubicBezTo>
                <a:cubicBezTo>
                  <a:pt x="2770283" y="4647097"/>
                  <a:pt x="2830425" y="4677151"/>
                  <a:pt x="2830425" y="4677151"/>
                </a:cubicBezTo>
                <a:cubicBezTo>
                  <a:pt x="3319077" y="4816151"/>
                  <a:pt x="3345389" y="4913826"/>
                  <a:pt x="3345389" y="4913826"/>
                </a:cubicBezTo>
                <a:cubicBezTo>
                  <a:pt x="3048439" y="4774827"/>
                  <a:pt x="2879290" y="4831178"/>
                  <a:pt x="2879290" y="4831178"/>
                </a:cubicBezTo>
                <a:cubicBezTo>
                  <a:pt x="2800354" y="4853718"/>
                  <a:pt x="2702623" y="4940123"/>
                  <a:pt x="2616170" y="5007745"/>
                </a:cubicBezTo>
                <a:cubicBezTo>
                  <a:pt x="2503404" y="5097907"/>
                  <a:pt x="2413191" y="5169285"/>
                  <a:pt x="2413191" y="5169285"/>
                </a:cubicBezTo>
                <a:cubicBezTo>
                  <a:pt x="2296666" y="5289501"/>
                  <a:pt x="2229007" y="5289501"/>
                  <a:pt x="2229007" y="5289501"/>
                </a:cubicBezTo>
                <a:cubicBezTo>
                  <a:pt x="2229007" y="5289501"/>
                  <a:pt x="2229007" y="5289501"/>
                  <a:pt x="2499645" y="5041556"/>
                </a:cubicBezTo>
                <a:cubicBezTo>
                  <a:pt x="2089929" y="5300771"/>
                  <a:pt x="2022269" y="5278231"/>
                  <a:pt x="2022269" y="5278231"/>
                </a:cubicBezTo>
                <a:cubicBezTo>
                  <a:pt x="2101205" y="5248177"/>
                  <a:pt x="2353049" y="5049069"/>
                  <a:pt x="2353049" y="5049069"/>
                </a:cubicBezTo>
                <a:cubicBezTo>
                  <a:pt x="2266595" y="5112934"/>
                  <a:pt x="1808014" y="5225636"/>
                  <a:pt x="1808014" y="5225636"/>
                </a:cubicBezTo>
                <a:cubicBezTo>
                  <a:pt x="1823049" y="5210609"/>
                  <a:pt x="1965886" y="5116691"/>
                  <a:pt x="1988439" y="5124204"/>
                </a:cubicBezTo>
                <a:cubicBezTo>
                  <a:pt x="1529858" y="4966421"/>
                  <a:pt x="1018652" y="5330825"/>
                  <a:pt x="1018652" y="5330825"/>
                </a:cubicBezTo>
                <a:cubicBezTo>
                  <a:pt x="1037447" y="5259447"/>
                  <a:pt x="1270496" y="5139231"/>
                  <a:pt x="1270496" y="5139231"/>
                </a:cubicBezTo>
                <a:cubicBezTo>
                  <a:pt x="1161489" y="5142988"/>
                  <a:pt x="781844" y="5278231"/>
                  <a:pt x="781844" y="5278231"/>
                </a:cubicBezTo>
                <a:cubicBezTo>
                  <a:pt x="932198" y="5146745"/>
                  <a:pt x="1176525" y="5067853"/>
                  <a:pt x="1176525" y="5067853"/>
                </a:cubicBezTo>
                <a:cubicBezTo>
                  <a:pt x="988581" y="5026529"/>
                  <a:pt x="744255" y="5124204"/>
                  <a:pt x="744255" y="5124204"/>
                </a:cubicBezTo>
                <a:cubicBezTo>
                  <a:pt x="845744" y="5019015"/>
                  <a:pt x="1127659" y="5007745"/>
                  <a:pt x="1127659" y="5007745"/>
                </a:cubicBezTo>
                <a:cubicBezTo>
                  <a:pt x="1187801" y="5022772"/>
                  <a:pt x="1315603" y="4988961"/>
                  <a:pt x="1315603" y="4988961"/>
                </a:cubicBezTo>
                <a:cubicBezTo>
                  <a:pt x="1593758" y="4812394"/>
                  <a:pt x="1766666" y="4511854"/>
                  <a:pt x="1766666" y="4511854"/>
                </a:cubicBezTo>
                <a:cubicBezTo>
                  <a:pt x="1590000" y="4327774"/>
                  <a:pt x="868298" y="4245125"/>
                  <a:pt x="868298" y="4245125"/>
                </a:cubicBezTo>
                <a:cubicBezTo>
                  <a:pt x="255602" y="4151206"/>
                  <a:pt x="127801" y="3632775"/>
                  <a:pt x="127801" y="3632775"/>
                </a:cubicBezTo>
                <a:cubicBezTo>
                  <a:pt x="0" y="3012912"/>
                  <a:pt x="319503" y="2595913"/>
                  <a:pt x="319503" y="2595913"/>
                </a:cubicBezTo>
                <a:cubicBezTo>
                  <a:pt x="274397" y="2592156"/>
                  <a:pt x="214255" y="2565859"/>
                  <a:pt x="214255" y="2565859"/>
                </a:cubicBezTo>
                <a:cubicBezTo>
                  <a:pt x="-7518" y="2426859"/>
                  <a:pt x="195461" y="2167644"/>
                  <a:pt x="270638" y="2133833"/>
                </a:cubicBezTo>
                <a:cubicBezTo>
                  <a:pt x="342056" y="2096265"/>
                  <a:pt x="394681" y="2013617"/>
                  <a:pt x="405957" y="1991076"/>
                </a:cubicBezTo>
                <a:cubicBezTo>
                  <a:pt x="522482" y="1728104"/>
                  <a:pt x="120283" y="1652969"/>
                  <a:pt x="120283" y="1652969"/>
                </a:cubicBezTo>
                <a:cubicBezTo>
                  <a:pt x="131560" y="1585348"/>
                  <a:pt x="334539" y="1600375"/>
                  <a:pt x="353333" y="1592861"/>
                </a:cubicBezTo>
                <a:cubicBezTo>
                  <a:pt x="248085" y="1487672"/>
                  <a:pt x="33829" y="1438834"/>
                  <a:pt x="22553" y="1431321"/>
                </a:cubicBezTo>
                <a:cubicBezTo>
                  <a:pt x="131560" y="1352429"/>
                  <a:pt x="481134" y="1363699"/>
                  <a:pt x="481134" y="1363699"/>
                </a:cubicBezTo>
                <a:cubicBezTo>
                  <a:pt x="233049" y="1296078"/>
                  <a:pt x="0" y="1040619"/>
                  <a:pt x="0" y="1040619"/>
                </a:cubicBezTo>
                <a:cubicBezTo>
                  <a:pt x="63900" y="980511"/>
                  <a:pt x="278156" y="1070673"/>
                  <a:pt x="278156" y="1070673"/>
                </a:cubicBezTo>
                <a:cubicBezTo>
                  <a:pt x="240567" y="1021835"/>
                  <a:pt x="195461" y="826485"/>
                  <a:pt x="195461" y="826485"/>
                </a:cubicBezTo>
                <a:cubicBezTo>
                  <a:pt x="255602" y="788917"/>
                  <a:pt x="488652" y="980511"/>
                  <a:pt x="488652" y="980511"/>
                </a:cubicBezTo>
                <a:cubicBezTo>
                  <a:pt x="477375" y="912890"/>
                  <a:pt x="578865" y="717539"/>
                  <a:pt x="578865" y="717539"/>
                </a:cubicBezTo>
                <a:cubicBezTo>
                  <a:pt x="657801" y="736323"/>
                  <a:pt x="710425" y="931674"/>
                  <a:pt x="710425" y="931674"/>
                </a:cubicBezTo>
                <a:cubicBezTo>
                  <a:pt x="845744" y="743836"/>
                  <a:pt x="966028" y="706269"/>
                  <a:pt x="966028" y="706269"/>
                </a:cubicBezTo>
                <a:cubicBezTo>
                  <a:pt x="996099" y="751350"/>
                  <a:pt x="939716" y="875322"/>
                  <a:pt x="939716" y="875322"/>
                </a:cubicBezTo>
                <a:cubicBezTo>
                  <a:pt x="1086312" y="713782"/>
                  <a:pt x="1225390" y="661188"/>
                  <a:pt x="1225390" y="661188"/>
                </a:cubicBezTo>
                <a:cubicBezTo>
                  <a:pt x="1251702" y="710025"/>
                  <a:pt x="1217872" y="830241"/>
                  <a:pt x="1217872" y="830241"/>
                </a:cubicBezTo>
                <a:cubicBezTo>
                  <a:pt x="1375744" y="664944"/>
                  <a:pt x="1702766" y="634890"/>
                  <a:pt x="1905744" y="552242"/>
                </a:cubicBezTo>
                <a:cubicBezTo>
                  <a:pt x="1943333" y="728809"/>
                  <a:pt x="1676454" y="957971"/>
                  <a:pt x="1676454" y="957971"/>
                </a:cubicBezTo>
                <a:cubicBezTo>
                  <a:pt x="1792978" y="924160"/>
                  <a:pt x="2450780" y="518431"/>
                  <a:pt x="2458297" y="548485"/>
                </a:cubicBezTo>
                <a:cubicBezTo>
                  <a:pt x="2401914" y="631134"/>
                  <a:pt x="2338014" y="969241"/>
                  <a:pt x="2338014" y="969241"/>
                </a:cubicBezTo>
                <a:cubicBezTo>
                  <a:pt x="2492127" y="653674"/>
                  <a:pt x="3025886" y="420756"/>
                  <a:pt x="3025886" y="420756"/>
                </a:cubicBezTo>
                <a:cubicBezTo>
                  <a:pt x="3349148" y="311810"/>
                  <a:pt x="3736311" y="251702"/>
                  <a:pt x="3736311" y="251702"/>
                </a:cubicBezTo>
                <a:cubicBezTo>
                  <a:pt x="4273829" y="206621"/>
                  <a:pt x="4664751" y="0"/>
                  <a:pt x="4664751" y="0"/>
                </a:cubicBezTo>
                <a:close/>
              </a:path>
            </a:pathLst>
          </a:custGeom>
          <a:solidFill>
            <a:srgbClr val="C31E1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89" name="TextBox 76"/>
          <p:cNvSpPr txBox="1"/>
          <p:nvPr/>
        </p:nvSpPr>
        <p:spPr>
          <a:xfrm>
            <a:off x="1257425" y="1606274"/>
            <a:ext cx="1602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91" name="TextBox 76"/>
          <p:cNvSpPr txBox="1"/>
          <p:nvPr/>
        </p:nvSpPr>
        <p:spPr>
          <a:xfrm>
            <a:off x="1257425" y="3160102"/>
            <a:ext cx="1602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93" name="TextBox 76"/>
          <p:cNvSpPr txBox="1"/>
          <p:nvPr/>
        </p:nvSpPr>
        <p:spPr>
          <a:xfrm>
            <a:off x="1257425" y="4713931"/>
            <a:ext cx="1602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76"/>
          <p:cNvSpPr txBox="1"/>
          <p:nvPr/>
        </p:nvSpPr>
        <p:spPr>
          <a:xfrm>
            <a:off x="4977745" y="178887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请在此处添加标题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166149" y="500073"/>
            <a:ext cx="1859703" cy="310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此处添加您的副标题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5983309" y="809068"/>
            <a:ext cx="225382" cy="0"/>
          </a:xfrm>
          <a:prstGeom prst="line">
            <a:avLst/>
          </a:prstGeom>
          <a:ln w="28575" cap="rnd">
            <a:solidFill>
              <a:srgbClr val="C31E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11568222" y="6065658"/>
            <a:ext cx="822466" cy="792341"/>
          </a:xfrm>
          <a:prstGeom prst="rect">
            <a:avLst/>
          </a:prstGeom>
        </p:spPr>
      </p:pic>
      <p:pic>
        <p:nvPicPr>
          <p:cNvPr id="1963" name="图片 196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498941" flipH="1">
            <a:off x="532659" y="-208044"/>
            <a:ext cx="500032" cy="481717"/>
          </a:xfrm>
          <a:prstGeom prst="rect">
            <a:avLst/>
          </a:prstGeom>
        </p:spPr>
      </p:pic>
      <p:pic>
        <p:nvPicPr>
          <p:cNvPr id="1964" name="图片 196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1296342" flipH="1">
            <a:off x="24415" y="43311"/>
            <a:ext cx="602216" cy="580158"/>
          </a:xfrm>
          <a:prstGeom prst="rect">
            <a:avLst/>
          </a:prstGeom>
        </p:spPr>
      </p:pic>
      <p:sp>
        <p:nvSpPr>
          <p:cNvPr id="8" name="Rectangle 4"/>
          <p:cNvSpPr/>
          <p:nvPr/>
        </p:nvSpPr>
        <p:spPr>
          <a:xfrm>
            <a:off x="7489825" y="1912556"/>
            <a:ext cx="3762375" cy="2884488"/>
          </a:xfrm>
          <a:prstGeom prst="rect">
            <a:avLst/>
          </a:prstGeom>
          <a:solidFill>
            <a:srgbClr val="DF8A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990201" y="1912556"/>
            <a:ext cx="6516688" cy="2884488"/>
          </a:xfrm>
          <a:prstGeom prst="rect">
            <a:avLst/>
          </a:prstGeom>
          <a:blipFill>
            <a:blip r:embed="rId5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10" name="TextBox 76"/>
          <p:cNvSpPr txBox="1"/>
          <p:nvPr/>
        </p:nvSpPr>
        <p:spPr>
          <a:xfrm>
            <a:off x="8420791" y="2594698"/>
            <a:ext cx="1900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9" name="图片 668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3391548" y="4487394"/>
            <a:ext cx="5408903" cy="237060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2475493" y="457201"/>
            <a:ext cx="916055" cy="88250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19776088" flipH="1">
            <a:off x="10622839" y="1233377"/>
            <a:ext cx="1335454" cy="128653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808604">
            <a:off x="-242804" y="109131"/>
            <a:ext cx="2783985" cy="1327259"/>
          </a:xfrm>
          <a:prstGeom prst="rect">
            <a:avLst/>
          </a:prstGeom>
        </p:spPr>
      </p:pic>
      <p:sp>
        <p:nvSpPr>
          <p:cNvPr id="14" name="TextBox 76"/>
          <p:cNvSpPr txBox="1"/>
          <p:nvPr/>
        </p:nvSpPr>
        <p:spPr>
          <a:xfrm>
            <a:off x="4310408" y="1658953"/>
            <a:ext cx="35711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solidFill>
                  <a:srgbClr val="DF8A17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第肆部分</a:t>
            </a:r>
          </a:p>
        </p:txBody>
      </p:sp>
      <p:sp>
        <p:nvSpPr>
          <p:cNvPr id="15" name="矩形 14"/>
          <p:cNvSpPr/>
          <p:nvPr/>
        </p:nvSpPr>
        <p:spPr>
          <a:xfrm>
            <a:off x="4519510" y="3324299"/>
            <a:ext cx="3152978" cy="40011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the title here</a:t>
            </a:r>
          </a:p>
        </p:txBody>
      </p:sp>
      <p:sp>
        <p:nvSpPr>
          <p:cNvPr id="16" name="TextBox 76"/>
          <p:cNvSpPr txBox="1"/>
          <p:nvPr/>
        </p:nvSpPr>
        <p:spPr>
          <a:xfrm>
            <a:off x="4098747" y="2759973"/>
            <a:ext cx="3994504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DF8A17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请在此添加标题</a:t>
            </a:r>
          </a:p>
        </p:txBody>
      </p:sp>
      <p:sp>
        <p:nvSpPr>
          <p:cNvPr id="17" name="文本框 21"/>
          <p:cNvSpPr txBox="1"/>
          <p:nvPr/>
        </p:nvSpPr>
        <p:spPr>
          <a:xfrm>
            <a:off x="3921741" y="3771305"/>
            <a:ext cx="4348516" cy="39684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8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Fresh business general template</a:t>
            </a:r>
          </a:p>
          <a:p>
            <a:pPr algn="ctr">
              <a:lnSpc>
                <a:spcPct val="130000"/>
              </a:lnSpc>
            </a:pPr>
            <a:r>
              <a:rPr lang="en-US" altLang="zh-CN" sz="8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Applicable to enterprise introduction, summary report, sales marketing, chart </a:t>
            </a:r>
            <a:r>
              <a:rPr lang="en-US" altLang="zh-CN" sz="8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dataa</a:t>
            </a:r>
            <a:endParaRPr lang="zh-CN" altLang="en-US" sz="8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rot="17074612" flipH="1">
            <a:off x="11734283" y="2455701"/>
            <a:ext cx="585952" cy="56449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76"/>
          <p:cNvSpPr txBox="1"/>
          <p:nvPr/>
        </p:nvSpPr>
        <p:spPr>
          <a:xfrm>
            <a:off x="4977745" y="178887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请在此处添加标题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166149" y="500073"/>
            <a:ext cx="1859703" cy="310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此处添加您的副标题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5983309" y="809068"/>
            <a:ext cx="225382" cy="0"/>
          </a:xfrm>
          <a:prstGeom prst="line">
            <a:avLst/>
          </a:prstGeom>
          <a:ln w="28575" cap="rnd">
            <a:solidFill>
              <a:srgbClr val="C31E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11568222" y="6065658"/>
            <a:ext cx="822466" cy="792341"/>
          </a:xfrm>
          <a:prstGeom prst="rect">
            <a:avLst/>
          </a:prstGeom>
        </p:spPr>
      </p:pic>
      <p:pic>
        <p:nvPicPr>
          <p:cNvPr id="1963" name="图片 196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498941" flipH="1">
            <a:off x="532659" y="-208044"/>
            <a:ext cx="500032" cy="481717"/>
          </a:xfrm>
          <a:prstGeom prst="rect">
            <a:avLst/>
          </a:prstGeom>
        </p:spPr>
      </p:pic>
      <p:pic>
        <p:nvPicPr>
          <p:cNvPr id="1964" name="图片 196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1296342" flipH="1">
            <a:off x="24415" y="43311"/>
            <a:ext cx="602216" cy="580158"/>
          </a:xfrm>
          <a:prstGeom prst="rect">
            <a:avLst/>
          </a:prstGeom>
        </p:spPr>
      </p:pic>
      <p:sp>
        <p:nvSpPr>
          <p:cNvPr id="8" name="Freeform 13"/>
          <p:cNvSpPr/>
          <p:nvPr/>
        </p:nvSpPr>
        <p:spPr bwMode="auto">
          <a:xfrm>
            <a:off x="5091611" y="1606497"/>
            <a:ext cx="1978506" cy="1937028"/>
          </a:xfrm>
          <a:custGeom>
            <a:avLst/>
            <a:gdLst>
              <a:gd name="T0" fmla="*/ 201 w 201"/>
              <a:gd name="T1" fmla="*/ 96 h 197"/>
              <a:gd name="T2" fmla="*/ 110 w 201"/>
              <a:gd name="T3" fmla="*/ 5 h 197"/>
              <a:gd name="T4" fmla="*/ 91 w 201"/>
              <a:gd name="T5" fmla="*/ 5 h 197"/>
              <a:gd name="T6" fmla="*/ 0 w 201"/>
              <a:gd name="T7" fmla="*/ 96 h 197"/>
              <a:gd name="T8" fmla="*/ 101 w 201"/>
              <a:gd name="T9" fmla="*/ 197 h 197"/>
              <a:gd name="T10" fmla="*/ 201 w 201"/>
              <a:gd name="T11" fmla="*/ 96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1" h="197">
                <a:moveTo>
                  <a:pt x="201" y="96"/>
                </a:moveTo>
                <a:cubicBezTo>
                  <a:pt x="110" y="5"/>
                  <a:pt x="110" y="5"/>
                  <a:pt x="110" y="5"/>
                </a:cubicBezTo>
                <a:cubicBezTo>
                  <a:pt x="105" y="0"/>
                  <a:pt x="97" y="0"/>
                  <a:pt x="91" y="5"/>
                </a:cubicBezTo>
                <a:cubicBezTo>
                  <a:pt x="0" y="96"/>
                  <a:pt x="0" y="96"/>
                  <a:pt x="0" y="96"/>
                </a:cubicBezTo>
                <a:cubicBezTo>
                  <a:pt x="101" y="197"/>
                  <a:pt x="101" y="197"/>
                  <a:pt x="101" y="197"/>
                </a:cubicBezTo>
                <a:lnTo>
                  <a:pt x="201" y="96"/>
                </a:lnTo>
                <a:close/>
              </a:path>
            </a:pathLst>
          </a:custGeom>
          <a:solidFill>
            <a:srgbClr val="DF8A17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en-US" sz="200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Freeform 14"/>
          <p:cNvSpPr/>
          <p:nvPr/>
        </p:nvSpPr>
        <p:spPr bwMode="auto">
          <a:xfrm>
            <a:off x="3997450" y="2614948"/>
            <a:ext cx="1941175" cy="1978506"/>
          </a:xfrm>
          <a:custGeom>
            <a:avLst/>
            <a:gdLst>
              <a:gd name="T0" fmla="*/ 96 w 197"/>
              <a:gd name="T1" fmla="*/ 0 h 201"/>
              <a:gd name="T2" fmla="*/ 5 w 197"/>
              <a:gd name="T3" fmla="*/ 91 h 201"/>
              <a:gd name="T4" fmla="*/ 5 w 197"/>
              <a:gd name="T5" fmla="*/ 110 h 201"/>
              <a:gd name="T6" fmla="*/ 96 w 197"/>
              <a:gd name="T7" fmla="*/ 201 h 201"/>
              <a:gd name="T8" fmla="*/ 197 w 197"/>
              <a:gd name="T9" fmla="*/ 101 h 201"/>
              <a:gd name="T10" fmla="*/ 96 w 197"/>
              <a:gd name="T11" fmla="*/ 0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7" h="201">
                <a:moveTo>
                  <a:pt x="96" y="0"/>
                </a:moveTo>
                <a:cubicBezTo>
                  <a:pt x="5" y="91"/>
                  <a:pt x="5" y="91"/>
                  <a:pt x="5" y="91"/>
                </a:cubicBezTo>
                <a:cubicBezTo>
                  <a:pt x="0" y="97"/>
                  <a:pt x="0" y="105"/>
                  <a:pt x="5" y="110"/>
                </a:cubicBezTo>
                <a:cubicBezTo>
                  <a:pt x="96" y="201"/>
                  <a:pt x="96" y="201"/>
                  <a:pt x="96" y="201"/>
                </a:cubicBezTo>
                <a:cubicBezTo>
                  <a:pt x="197" y="101"/>
                  <a:pt x="197" y="101"/>
                  <a:pt x="197" y="101"/>
                </a:cubicBezTo>
                <a:lnTo>
                  <a:pt x="96" y="0"/>
                </a:lnTo>
                <a:close/>
              </a:path>
            </a:pathLst>
          </a:custGeom>
          <a:solidFill>
            <a:srgbClr val="C31E1F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en-US" sz="200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Freeform 15"/>
          <p:cNvSpPr/>
          <p:nvPr/>
        </p:nvSpPr>
        <p:spPr bwMode="auto">
          <a:xfrm>
            <a:off x="5116742" y="3717502"/>
            <a:ext cx="1978506" cy="1932879"/>
          </a:xfrm>
          <a:custGeom>
            <a:avLst/>
            <a:gdLst>
              <a:gd name="T0" fmla="*/ 0 w 201"/>
              <a:gd name="T1" fmla="*/ 100 h 196"/>
              <a:gd name="T2" fmla="*/ 91 w 201"/>
              <a:gd name="T3" fmla="*/ 191 h 196"/>
              <a:gd name="T4" fmla="*/ 110 w 201"/>
              <a:gd name="T5" fmla="*/ 191 h 196"/>
              <a:gd name="T6" fmla="*/ 201 w 201"/>
              <a:gd name="T7" fmla="*/ 100 h 196"/>
              <a:gd name="T8" fmla="*/ 101 w 201"/>
              <a:gd name="T9" fmla="*/ 0 h 196"/>
              <a:gd name="T10" fmla="*/ 0 w 201"/>
              <a:gd name="T11" fmla="*/ 100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1" h="196">
                <a:moveTo>
                  <a:pt x="0" y="100"/>
                </a:moveTo>
                <a:cubicBezTo>
                  <a:pt x="91" y="191"/>
                  <a:pt x="91" y="191"/>
                  <a:pt x="91" y="191"/>
                </a:cubicBezTo>
                <a:cubicBezTo>
                  <a:pt x="97" y="196"/>
                  <a:pt x="105" y="196"/>
                  <a:pt x="110" y="191"/>
                </a:cubicBezTo>
                <a:cubicBezTo>
                  <a:pt x="201" y="100"/>
                  <a:pt x="201" y="100"/>
                  <a:pt x="201" y="100"/>
                </a:cubicBezTo>
                <a:cubicBezTo>
                  <a:pt x="101" y="0"/>
                  <a:pt x="101" y="0"/>
                  <a:pt x="101" y="0"/>
                </a:cubicBezTo>
                <a:lnTo>
                  <a:pt x="0" y="100"/>
                </a:lnTo>
                <a:close/>
              </a:path>
            </a:pathLst>
          </a:custGeom>
          <a:solidFill>
            <a:srgbClr val="DF8A17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en-US" sz="200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Freeform 16"/>
          <p:cNvSpPr/>
          <p:nvPr/>
        </p:nvSpPr>
        <p:spPr bwMode="auto">
          <a:xfrm>
            <a:off x="6190654" y="2614948"/>
            <a:ext cx="1928732" cy="1978506"/>
          </a:xfrm>
          <a:custGeom>
            <a:avLst/>
            <a:gdLst>
              <a:gd name="T0" fmla="*/ 0 w 196"/>
              <a:gd name="T1" fmla="*/ 101 h 201"/>
              <a:gd name="T2" fmla="*/ 100 w 196"/>
              <a:gd name="T3" fmla="*/ 201 h 201"/>
              <a:gd name="T4" fmla="*/ 191 w 196"/>
              <a:gd name="T5" fmla="*/ 110 h 201"/>
              <a:gd name="T6" fmla="*/ 191 w 196"/>
              <a:gd name="T7" fmla="*/ 91 h 201"/>
              <a:gd name="T8" fmla="*/ 100 w 196"/>
              <a:gd name="T9" fmla="*/ 0 h 201"/>
              <a:gd name="T10" fmla="*/ 0 w 196"/>
              <a:gd name="T11" fmla="*/ 101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6" h="201">
                <a:moveTo>
                  <a:pt x="0" y="101"/>
                </a:moveTo>
                <a:cubicBezTo>
                  <a:pt x="100" y="201"/>
                  <a:pt x="100" y="201"/>
                  <a:pt x="100" y="201"/>
                </a:cubicBezTo>
                <a:cubicBezTo>
                  <a:pt x="191" y="110"/>
                  <a:pt x="191" y="110"/>
                  <a:pt x="191" y="110"/>
                </a:cubicBezTo>
                <a:cubicBezTo>
                  <a:pt x="196" y="105"/>
                  <a:pt x="196" y="97"/>
                  <a:pt x="191" y="91"/>
                </a:cubicBezTo>
                <a:cubicBezTo>
                  <a:pt x="100" y="0"/>
                  <a:pt x="100" y="0"/>
                  <a:pt x="100" y="0"/>
                </a:cubicBezTo>
                <a:lnTo>
                  <a:pt x="0" y="101"/>
                </a:lnTo>
                <a:close/>
              </a:path>
            </a:pathLst>
          </a:custGeom>
          <a:solidFill>
            <a:srgbClr val="C31E1F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en-US" sz="200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15" name="Group 21"/>
          <p:cNvGrpSpPr/>
          <p:nvPr/>
        </p:nvGrpSpPr>
        <p:grpSpPr>
          <a:xfrm>
            <a:off x="5768510" y="2353381"/>
            <a:ext cx="702874" cy="617237"/>
            <a:chOff x="7399338" y="4675188"/>
            <a:chExt cx="581024" cy="490537"/>
          </a:xfrm>
          <a:solidFill>
            <a:schemeClr val="bg1"/>
          </a:solidFill>
          <a:effectLst/>
        </p:grpSpPr>
        <p:sp>
          <p:nvSpPr>
            <p:cNvPr id="16" name="Freeform 22"/>
            <p:cNvSpPr/>
            <p:nvPr/>
          </p:nvSpPr>
          <p:spPr bwMode="auto">
            <a:xfrm>
              <a:off x="7556500" y="4922838"/>
              <a:ext cx="231775" cy="198437"/>
            </a:xfrm>
            <a:custGeom>
              <a:avLst/>
              <a:gdLst>
                <a:gd name="T0" fmla="*/ 59 w 62"/>
                <a:gd name="T1" fmla="*/ 41 h 53"/>
                <a:gd name="T2" fmla="*/ 61 w 62"/>
                <a:gd name="T3" fmla="*/ 14 h 53"/>
                <a:gd name="T4" fmla="*/ 45 w 62"/>
                <a:gd name="T5" fmla="*/ 0 h 53"/>
                <a:gd name="T6" fmla="*/ 37 w 62"/>
                <a:gd name="T7" fmla="*/ 0 h 53"/>
                <a:gd name="T8" fmla="*/ 35 w 62"/>
                <a:gd name="T9" fmla="*/ 6 h 53"/>
                <a:gd name="T10" fmla="*/ 37 w 62"/>
                <a:gd name="T11" fmla="*/ 30 h 53"/>
                <a:gd name="T12" fmla="*/ 31 w 62"/>
                <a:gd name="T13" fmla="*/ 38 h 53"/>
                <a:gd name="T14" fmla="*/ 25 w 62"/>
                <a:gd name="T15" fmla="*/ 30 h 53"/>
                <a:gd name="T16" fmla="*/ 29 w 62"/>
                <a:gd name="T17" fmla="*/ 6 h 53"/>
                <a:gd name="T18" fmla="*/ 26 w 62"/>
                <a:gd name="T19" fmla="*/ 0 h 53"/>
                <a:gd name="T20" fmla="*/ 17 w 62"/>
                <a:gd name="T21" fmla="*/ 0 h 53"/>
                <a:gd name="T22" fmla="*/ 17 w 62"/>
                <a:gd name="T23" fmla="*/ 0 h 53"/>
                <a:gd name="T24" fmla="*/ 1 w 62"/>
                <a:gd name="T25" fmla="*/ 14 h 53"/>
                <a:gd name="T26" fmla="*/ 3 w 62"/>
                <a:gd name="T27" fmla="*/ 41 h 53"/>
                <a:gd name="T28" fmla="*/ 31 w 62"/>
                <a:gd name="T29" fmla="*/ 53 h 53"/>
                <a:gd name="T30" fmla="*/ 59 w 62"/>
                <a:gd name="T31" fmla="*/ 4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53">
                  <a:moveTo>
                    <a:pt x="59" y="41"/>
                  </a:moveTo>
                  <a:cubicBezTo>
                    <a:pt x="61" y="14"/>
                    <a:pt x="61" y="14"/>
                    <a:pt x="61" y="14"/>
                  </a:cubicBezTo>
                  <a:cubicBezTo>
                    <a:pt x="62" y="7"/>
                    <a:pt x="54" y="0"/>
                    <a:pt x="4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"/>
                    <a:pt x="37" y="5"/>
                    <a:pt x="35" y="6"/>
                  </a:cubicBezTo>
                  <a:cubicBezTo>
                    <a:pt x="35" y="6"/>
                    <a:pt x="38" y="24"/>
                    <a:pt x="37" y="30"/>
                  </a:cubicBezTo>
                  <a:cubicBezTo>
                    <a:pt x="36" y="32"/>
                    <a:pt x="34" y="39"/>
                    <a:pt x="31" y="38"/>
                  </a:cubicBezTo>
                  <a:cubicBezTo>
                    <a:pt x="28" y="38"/>
                    <a:pt x="26" y="32"/>
                    <a:pt x="25" y="30"/>
                  </a:cubicBezTo>
                  <a:cubicBezTo>
                    <a:pt x="24" y="24"/>
                    <a:pt x="29" y="6"/>
                    <a:pt x="29" y="6"/>
                  </a:cubicBezTo>
                  <a:cubicBezTo>
                    <a:pt x="28" y="6"/>
                    <a:pt x="27" y="5"/>
                    <a:pt x="2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7"/>
                    <a:pt x="1" y="14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10" y="48"/>
                    <a:pt x="21" y="53"/>
                    <a:pt x="31" y="53"/>
                  </a:cubicBezTo>
                  <a:cubicBezTo>
                    <a:pt x="42" y="53"/>
                    <a:pt x="53" y="47"/>
                    <a:pt x="59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00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7" name="Oval 23"/>
            <p:cNvSpPr>
              <a:spLocks noChangeArrowheads="1"/>
            </p:cNvSpPr>
            <p:nvPr/>
          </p:nvSpPr>
          <p:spPr bwMode="auto">
            <a:xfrm>
              <a:off x="7612063" y="4783138"/>
              <a:ext cx="120650" cy="1206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00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8" name="Freeform 24"/>
            <p:cNvSpPr/>
            <p:nvPr/>
          </p:nvSpPr>
          <p:spPr bwMode="auto">
            <a:xfrm>
              <a:off x="7399338" y="4675188"/>
              <a:ext cx="581024" cy="490537"/>
            </a:xfrm>
            <a:custGeom>
              <a:avLst/>
              <a:gdLst>
                <a:gd name="T0" fmla="*/ 154 w 155"/>
                <a:gd name="T1" fmla="*/ 60 h 131"/>
                <a:gd name="T2" fmla="*/ 133 w 155"/>
                <a:gd name="T3" fmla="*/ 39 h 131"/>
                <a:gd name="T4" fmla="*/ 130 w 155"/>
                <a:gd name="T5" fmla="*/ 37 h 131"/>
                <a:gd name="T6" fmla="*/ 129 w 155"/>
                <a:gd name="T7" fmla="*/ 36 h 131"/>
                <a:gd name="T8" fmla="*/ 129 w 155"/>
                <a:gd name="T9" fmla="*/ 36 h 131"/>
                <a:gd name="T10" fmla="*/ 127 w 155"/>
                <a:gd name="T11" fmla="*/ 37 h 131"/>
                <a:gd name="T12" fmla="*/ 115 w 155"/>
                <a:gd name="T13" fmla="*/ 50 h 131"/>
                <a:gd name="T14" fmla="*/ 104 w 155"/>
                <a:gd name="T15" fmla="*/ 60 h 131"/>
                <a:gd name="T16" fmla="*/ 104 w 155"/>
                <a:gd name="T17" fmla="*/ 63 h 131"/>
                <a:gd name="T18" fmla="*/ 106 w 155"/>
                <a:gd name="T19" fmla="*/ 64 h 131"/>
                <a:gd name="T20" fmla="*/ 106 w 155"/>
                <a:gd name="T21" fmla="*/ 64 h 131"/>
                <a:gd name="T22" fmla="*/ 115 w 155"/>
                <a:gd name="T23" fmla="*/ 64 h 131"/>
                <a:gd name="T24" fmla="*/ 118 w 155"/>
                <a:gd name="T25" fmla="*/ 64 h 131"/>
                <a:gd name="T26" fmla="*/ 120 w 155"/>
                <a:gd name="T27" fmla="*/ 65 h 131"/>
                <a:gd name="T28" fmla="*/ 121 w 155"/>
                <a:gd name="T29" fmla="*/ 66 h 131"/>
                <a:gd name="T30" fmla="*/ 120 w 155"/>
                <a:gd name="T31" fmla="*/ 70 h 131"/>
                <a:gd name="T32" fmla="*/ 106 w 155"/>
                <a:gd name="T33" fmla="*/ 99 h 131"/>
                <a:gd name="T34" fmla="*/ 72 w 155"/>
                <a:gd name="T35" fmla="*/ 114 h 131"/>
                <a:gd name="T36" fmla="*/ 39 w 155"/>
                <a:gd name="T37" fmla="*/ 100 h 131"/>
                <a:gd name="T38" fmla="*/ 24 w 155"/>
                <a:gd name="T39" fmla="*/ 66 h 131"/>
                <a:gd name="T40" fmla="*/ 38 w 155"/>
                <a:gd name="T41" fmla="*/ 32 h 131"/>
                <a:gd name="T42" fmla="*/ 74 w 155"/>
                <a:gd name="T43" fmla="*/ 17 h 131"/>
                <a:gd name="T44" fmla="*/ 90 w 155"/>
                <a:gd name="T45" fmla="*/ 20 h 131"/>
                <a:gd name="T46" fmla="*/ 93 w 155"/>
                <a:gd name="T47" fmla="*/ 20 h 131"/>
                <a:gd name="T48" fmla="*/ 99 w 155"/>
                <a:gd name="T49" fmla="*/ 18 h 131"/>
                <a:gd name="T50" fmla="*/ 101 w 155"/>
                <a:gd name="T51" fmla="*/ 14 h 131"/>
                <a:gd name="T52" fmla="*/ 96 w 155"/>
                <a:gd name="T53" fmla="*/ 3 h 131"/>
                <a:gd name="T54" fmla="*/ 74 w 155"/>
                <a:gd name="T55" fmla="*/ 0 h 131"/>
                <a:gd name="T56" fmla="*/ 26 w 155"/>
                <a:gd name="T57" fmla="*/ 20 h 131"/>
                <a:gd name="T58" fmla="*/ 26 w 155"/>
                <a:gd name="T59" fmla="*/ 112 h 131"/>
                <a:gd name="T60" fmla="*/ 72 w 155"/>
                <a:gd name="T61" fmla="*/ 131 h 131"/>
                <a:gd name="T62" fmla="*/ 73 w 155"/>
                <a:gd name="T63" fmla="*/ 131 h 131"/>
                <a:gd name="T64" fmla="*/ 119 w 155"/>
                <a:gd name="T65" fmla="*/ 111 h 131"/>
                <a:gd name="T66" fmla="*/ 130 w 155"/>
                <a:gd name="T67" fmla="*/ 97 h 131"/>
                <a:gd name="T68" fmla="*/ 136 w 155"/>
                <a:gd name="T69" fmla="*/ 81 h 131"/>
                <a:gd name="T70" fmla="*/ 138 w 155"/>
                <a:gd name="T71" fmla="*/ 69 h 131"/>
                <a:gd name="T72" fmla="*/ 138 w 155"/>
                <a:gd name="T73" fmla="*/ 66 h 131"/>
                <a:gd name="T74" fmla="*/ 140 w 155"/>
                <a:gd name="T75" fmla="*/ 64 h 131"/>
                <a:gd name="T76" fmla="*/ 143 w 155"/>
                <a:gd name="T77" fmla="*/ 64 h 131"/>
                <a:gd name="T78" fmla="*/ 152 w 155"/>
                <a:gd name="T79" fmla="*/ 64 h 131"/>
                <a:gd name="T80" fmla="*/ 152 w 155"/>
                <a:gd name="T81" fmla="*/ 64 h 131"/>
                <a:gd name="T82" fmla="*/ 154 w 155"/>
                <a:gd name="T83" fmla="*/ 62 h 131"/>
                <a:gd name="T84" fmla="*/ 154 w 155"/>
                <a:gd name="T85" fmla="*/ 6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5" h="131">
                  <a:moveTo>
                    <a:pt x="154" y="60"/>
                  </a:moveTo>
                  <a:cubicBezTo>
                    <a:pt x="133" y="39"/>
                    <a:pt x="133" y="39"/>
                    <a:pt x="133" y="39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30" y="36"/>
                    <a:pt x="130" y="36"/>
                    <a:pt x="129" y="36"/>
                  </a:cubicBezTo>
                  <a:cubicBezTo>
                    <a:pt x="129" y="36"/>
                    <a:pt x="129" y="36"/>
                    <a:pt x="129" y="36"/>
                  </a:cubicBezTo>
                  <a:cubicBezTo>
                    <a:pt x="128" y="36"/>
                    <a:pt x="128" y="36"/>
                    <a:pt x="127" y="37"/>
                  </a:cubicBezTo>
                  <a:cubicBezTo>
                    <a:pt x="115" y="50"/>
                    <a:pt x="115" y="50"/>
                    <a:pt x="115" y="50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61"/>
                    <a:pt x="103" y="62"/>
                    <a:pt x="104" y="63"/>
                  </a:cubicBezTo>
                  <a:cubicBezTo>
                    <a:pt x="104" y="63"/>
                    <a:pt x="105" y="64"/>
                    <a:pt x="106" y="64"/>
                  </a:cubicBezTo>
                  <a:cubicBezTo>
                    <a:pt x="106" y="64"/>
                    <a:pt x="106" y="64"/>
                    <a:pt x="106" y="64"/>
                  </a:cubicBezTo>
                  <a:cubicBezTo>
                    <a:pt x="115" y="64"/>
                    <a:pt x="115" y="64"/>
                    <a:pt x="115" y="64"/>
                  </a:cubicBezTo>
                  <a:cubicBezTo>
                    <a:pt x="118" y="64"/>
                    <a:pt x="118" y="64"/>
                    <a:pt x="118" y="64"/>
                  </a:cubicBezTo>
                  <a:cubicBezTo>
                    <a:pt x="119" y="64"/>
                    <a:pt x="120" y="64"/>
                    <a:pt x="120" y="65"/>
                  </a:cubicBezTo>
                  <a:cubicBezTo>
                    <a:pt x="120" y="65"/>
                    <a:pt x="121" y="66"/>
                    <a:pt x="121" y="66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19" y="81"/>
                    <a:pt x="114" y="91"/>
                    <a:pt x="106" y="99"/>
                  </a:cubicBezTo>
                  <a:cubicBezTo>
                    <a:pt x="97" y="109"/>
                    <a:pt x="85" y="114"/>
                    <a:pt x="72" y="114"/>
                  </a:cubicBezTo>
                  <a:cubicBezTo>
                    <a:pt x="59" y="114"/>
                    <a:pt x="48" y="109"/>
                    <a:pt x="39" y="100"/>
                  </a:cubicBezTo>
                  <a:cubicBezTo>
                    <a:pt x="29" y="91"/>
                    <a:pt x="24" y="79"/>
                    <a:pt x="24" y="66"/>
                  </a:cubicBezTo>
                  <a:cubicBezTo>
                    <a:pt x="24" y="53"/>
                    <a:pt x="29" y="41"/>
                    <a:pt x="38" y="32"/>
                  </a:cubicBezTo>
                  <a:cubicBezTo>
                    <a:pt x="48" y="22"/>
                    <a:pt x="61" y="17"/>
                    <a:pt x="74" y="17"/>
                  </a:cubicBezTo>
                  <a:cubicBezTo>
                    <a:pt x="80" y="17"/>
                    <a:pt x="85" y="18"/>
                    <a:pt x="90" y="20"/>
                  </a:cubicBezTo>
                  <a:cubicBezTo>
                    <a:pt x="91" y="20"/>
                    <a:pt x="92" y="20"/>
                    <a:pt x="93" y="20"/>
                  </a:cubicBezTo>
                  <a:cubicBezTo>
                    <a:pt x="95" y="20"/>
                    <a:pt x="97" y="19"/>
                    <a:pt x="99" y="18"/>
                  </a:cubicBezTo>
                  <a:cubicBezTo>
                    <a:pt x="100" y="17"/>
                    <a:pt x="100" y="16"/>
                    <a:pt x="101" y="14"/>
                  </a:cubicBezTo>
                  <a:cubicBezTo>
                    <a:pt x="103" y="10"/>
                    <a:pt x="100" y="5"/>
                    <a:pt x="96" y="3"/>
                  </a:cubicBezTo>
                  <a:cubicBezTo>
                    <a:pt x="89" y="1"/>
                    <a:pt x="82" y="0"/>
                    <a:pt x="74" y="0"/>
                  </a:cubicBezTo>
                  <a:cubicBezTo>
                    <a:pt x="56" y="0"/>
                    <a:pt x="39" y="7"/>
                    <a:pt x="26" y="20"/>
                  </a:cubicBezTo>
                  <a:cubicBezTo>
                    <a:pt x="0" y="45"/>
                    <a:pt x="1" y="87"/>
                    <a:pt x="26" y="112"/>
                  </a:cubicBezTo>
                  <a:cubicBezTo>
                    <a:pt x="39" y="125"/>
                    <a:pt x="55" y="131"/>
                    <a:pt x="72" y="131"/>
                  </a:cubicBezTo>
                  <a:cubicBezTo>
                    <a:pt x="72" y="131"/>
                    <a:pt x="72" y="131"/>
                    <a:pt x="73" y="131"/>
                  </a:cubicBezTo>
                  <a:cubicBezTo>
                    <a:pt x="90" y="131"/>
                    <a:pt x="106" y="124"/>
                    <a:pt x="119" y="111"/>
                  </a:cubicBezTo>
                  <a:cubicBezTo>
                    <a:pt x="123" y="107"/>
                    <a:pt x="127" y="102"/>
                    <a:pt x="130" y="97"/>
                  </a:cubicBezTo>
                  <a:cubicBezTo>
                    <a:pt x="133" y="92"/>
                    <a:pt x="135" y="87"/>
                    <a:pt x="136" y="81"/>
                  </a:cubicBezTo>
                  <a:cubicBezTo>
                    <a:pt x="137" y="77"/>
                    <a:pt x="138" y="73"/>
                    <a:pt x="138" y="69"/>
                  </a:cubicBezTo>
                  <a:cubicBezTo>
                    <a:pt x="138" y="66"/>
                    <a:pt x="138" y="66"/>
                    <a:pt x="138" y="66"/>
                  </a:cubicBezTo>
                  <a:cubicBezTo>
                    <a:pt x="138" y="64"/>
                    <a:pt x="139" y="64"/>
                    <a:pt x="140" y="64"/>
                  </a:cubicBezTo>
                  <a:cubicBezTo>
                    <a:pt x="143" y="64"/>
                    <a:pt x="143" y="64"/>
                    <a:pt x="143" y="64"/>
                  </a:cubicBezTo>
                  <a:cubicBezTo>
                    <a:pt x="152" y="64"/>
                    <a:pt x="152" y="64"/>
                    <a:pt x="152" y="64"/>
                  </a:cubicBezTo>
                  <a:cubicBezTo>
                    <a:pt x="152" y="64"/>
                    <a:pt x="152" y="64"/>
                    <a:pt x="152" y="64"/>
                  </a:cubicBezTo>
                  <a:cubicBezTo>
                    <a:pt x="153" y="64"/>
                    <a:pt x="154" y="63"/>
                    <a:pt x="154" y="62"/>
                  </a:cubicBezTo>
                  <a:cubicBezTo>
                    <a:pt x="155" y="61"/>
                    <a:pt x="155" y="60"/>
                    <a:pt x="154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00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19" name="Group 25"/>
          <p:cNvGrpSpPr/>
          <p:nvPr/>
        </p:nvGrpSpPr>
        <p:grpSpPr>
          <a:xfrm>
            <a:off x="6932258" y="3368571"/>
            <a:ext cx="482854" cy="509273"/>
            <a:chOff x="8804275" y="3135313"/>
            <a:chExt cx="449263" cy="476250"/>
          </a:xfrm>
          <a:solidFill>
            <a:schemeClr val="bg1"/>
          </a:solidFill>
          <a:effectLst/>
        </p:grpSpPr>
        <p:sp>
          <p:nvSpPr>
            <p:cNvPr id="20" name="Freeform 26"/>
            <p:cNvSpPr>
              <a:spLocks noEditPoints="1"/>
            </p:cNvSpPr>
            <p:nvPr/>
          </p:nvSpPr>
          <p:spPr bwMode="auto">
            <a:xfrm>
              <a:off x="9040813" y="3322638"/>
              <a:ext cx="212725" cy="288925"/>
            </a:xfrm>
            <a:custGeom>
              <a:avLst/>
              <a:gdLst>
                <a:gd name="T0" fmla="*/ 43 w 57"/>
                <a:gd name="T1" fmla="*/ 0 h 77"/>
                <a:gd name="T2" fmla="*/ 14 w 57"/>
                <a:gd name="T3" fmla="*/ 0 h 77"/>
                <a:gd name="T4" fmla="*/ 0 w 57"/>
                <a:gd name="T5" fmla="*/ 13 h 77"/>
                <a:gd name="T6" fmla="*/ 0 w 57"/>
                <a:gd name="T7" fmla="*/ 63 h 77"/>
                <a:gd name="T8" fmla="*/ 14 w 57"/>
                <a:gd name="T9" fmla="*/ 77 h 77"/>
                <a:gd name="T10" fmla="*/ 43 w 57"/>
                <a:gd name="T11" fmla="*/ 77 h 77"/>
                <a:gd name="T12" fmla="*/ 57 w 57"/>
                <a:gd name="T13" fmla="*/ 63 h 77"/>
                <a:gd name="T14" fmla="*/ 57 w 57"/>
                <a:gd name="T15" fmla="*/ 13 h 77"/>
                <a:gd name="T16" fmla="*/ 43 w 57"/>
                <a:gd name="T17" fmla="*/ 0 h 77"/>
                <a:gd name="T18" fmla="*/ 28 w 57"/>
                <a:gd name="T19" fmla="*/ 72 h 77"/>
                <a:gd name="T20" fmla="*/ 25 w 57"/>
                <a:gd name="T21" fmla="*/ 69 h 77"/>
                <a:gd name="T22" fmla="*/ 28 w 57"/>
                <a:gd name="T23" fmla="*/ 66 h 77"/>
                <a:gd name="T24" fmla="*/ 31 w 57"/>
                <a:gd name="T25" fmla="*/ 69 h 77"/>
                <a:gd name="T26" fmla="*/ 28 w 57"/>
                <a:gd name="T27" fmla="*/ 72 h 77"/>
                <a:gd name="T28" fmla="*/ 46 w 57"/>
                <a:gd name="T29" fmla="*/ 61 h 77"/>
                <a:gd name="T30" fmla="*/ 11 w 57"/>
                <a:gd name="T31" fmla="*/ 61 h 77"/>
                <a:gd name="T32" fmla="*/ 11 w 57"/>
                <a:gd name="T33" fmla="*/ 10 h 77"/>
                <a:gd name="T34" fmla="*/ 46 w 57"/>
                <a:gd name="T35" fmla="*/ 10 h 77"/>
                <a:gd name="T36" fmla="*/ 46 w 57"/>
                <a:gd name="T37" fmla="*/ 61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7" h="77">
                  <a:moveTo>
                    <a:pt x="43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6" y="77"/>
                    <a:pt x="14" y="77"/>
                  </a:cubicBezTo>
                  <a:cubicBezTo>
                    <a:pt x="43" y="77"/>
                    <a:pt x="43" y="77"/>
                    <a:pt x="43" y="77"/>
                  </a:cubicBezTo>
                  <a:cubicBezTo>
                    <a:pt x="51" y="77"/>
                    <a:pt x="57" y="71"/>
                    <a:pt x="57" y="63"/>
                  </a:cubicBezTo>
                  <a:cubicBezTo>
                    <a:pt x="57" y="13"/>
                    <a:pt x="57" y="13"/>
                    <a:pt x="57" y="13"/>
                  </a:cubicBezTo>
                  <a:cubicBezTo>
                    <a:pt x="57" y="6"/>
                    <a:pt x="51" y="0"/>
                    <a:pt x="43" y="0"/>
                  </a:cubicBezTo>
                  <a:close/>
                  <a:moveTo>
                    <a:pt x="28" y="72"/>
                  </a:moveTo>
                  <a:cubicBezTo>
                    <a:pt x="27" y="72"/>
                    <a:pt x="25" y="70"/>
                    <a:pt x="25" y="69"/>
                  </a:cubicBezTo>
                  <a:cubicBezTo>
                    <a:pt x="25" y="67"/>
                    <a:pt x="27" y="66"/>
                    <a:pt x="28" y="66"/>
                  </a:cubicBezTo>
                  <a:cubicBezTo>
                    <a:pt x="30" y="66"/>
                    <a:pt x="31" y="67"/>
                    <a:pt x="31" y="69"/>
                  </a:cubicBezTo>
                  <a:cubicBezTo>
                    <a:pt x="31" y="70"/>
                    <a:pt x="30" y="72"/>
                    <a:pt x="28" y="72"/>
                  </a:cubicBezTo>
                  <a:close/>
                  <a:moveTo>
                    <a:pt x="46" y="61"/>
                  </a:moveTo>
                  <a:cubicBezTo>
                    <a:pt x="11" y="61"/>
                    <a:pt x="11" y="61"/>
                    <a:pt x="11" y="61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46" y="10"/>
                    <a:pt x="46" y="10"/>
                    <a:pt x="46" y="10"/>
                  </a:cubicBezTo>
                  <a:lnTo>
                    <a:pt x="46" y="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00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1" name="Freeform 27"/>
            <p:cNvSpPr/>
            <p:nvPr/>
          </p:nvSpPr>
          <p:spPr bwMode="auto">
            <a:xfrm>
              <a:off x="8804275" y="3135313"/>
              <a:ext cx="412750" cy="461963"/>
            </a:xfrm>
            <a:custGeom>
              <a:avLst/>
              <a:gdLst>
                <a:gd name="T0" fmla="*/ 37 w 110"/>
                <a:gd name="T1" fmla="*/ 61 h 123"/>
                <a:gd name="T2" fmla="*/ 76 w 110"/>
                <a:gd name="T3" fmla="*/ 42 h 123"/>
                <a:gd name="T4" fmla="*/ 100 w 110"/>
                <a:gd name="T5" fmla="*/ 42 h 123"/>
                <a:gd name="T6" fmla="*/ 102 w 110"/>
                <a:gd name="T7" fmla="*/ 37 h 123"/>
                <a:gd name="T8" fmla="*/ 106 w 110"/>
                <a:gd name="T9" fmla="*/ 33 h 123"/>
                <a:gd name="T10" fmla="*/ 107 w 110"/>
                <a:gd name="T11" fmla="*/ 20 h 123"/>
                <a:gd name="T12" fmla="*/ 91 w 110"/>
                <a:gd name="T13" fmla="*/ 15 h 123"/>
                <a:gd name="T14" fmla="*/ 85 w 110"/>
                <a:gd name="T15" fmla="*/ 21 h 123"/>
                <a:gd name="T16" fmla="*/ 85 w 110"/>
                <a:gd name="T17" fmla="*/ 21 h 123"/>
                <a:gd name="T18" fmla="*/ 75 w 110"/>
                <a:gd name="T19" fmla="*/ 21 h 123"/>
                <a:gd name="T20" fmla="*/ 73 w 110"/>
                <a:gd name="T21" fmla="*/ 14 h 123"/>
                <a:gd name="T22" fmla="*/ 73 w 110"/>
                <a:gd name="T23" fmla="*/ 8 h 123"/>
                <a:gd name="T24" fmla="*/ 58 w 110"/>
                <a:gd name="T25" fmla="*/ 0 h 123"/>
                <a:gd name="T26" fmla="*/ 50 w 110"/>
                <a:gd name="T27" fmla="*/ 10 h 123"/>
                <a:gd name="T28" fmla="*/ 50 w 110"/>
                <a:gd name="T29" fmla="*/ 16 h 123"/>
                <a:gd name="T30" fmla="*/ 50 w 110"/>
                <a:gd name="T31" fmla="*/ 16 h 123"/>
                <a:gd name="T32" fmla="*/ 50 w 110"/>
                <a:gd name="T33" fmla="*/ 17 h 123"/>
                <a:gd name="T34" fmla="*/ 50 w 110"/>
                <a:gd name="T35" fmla="*/ 17 h 123"/>
                <a:gd name="T36" fmla="*/ 49 w 110"/>
                <a:gd name="T37" fmla="*/ 18 h 123"/>
                <a:gd name="T38" fmla="*/ 49 w 110"/>
                <a:gd name="T39" fmla="*/ 19 h 123"/>
                <a:gd name="T40" fmla="*/ 42 w 110"/>
                <a:gd name="T41" fmla="*/ 23 h 123"/>
                <a:gd name="T42" fmla="*/ 36 w 110"/>
                <a:gd name="T43" fmla="*/ 20 h 123"/>
                <a:gd name="T44" fmla="*/ 32 w 110"/>
                <a:gd name="T45" fmla="*/ 15 h 123"/>
                <a:gd name="T46" fmla="*/ 15 w 110"/>
                <a:gd name="T47" fmla="*/ 20 h 123"/>
                <a:gd name="T48" fmla="*/ 17 w 110"/>
                <a:gd name="T49" fmla="*/ 33 h 123"/>
                <a:gd name="T50" fmla="*/ 21 w 110"/>
                <a:gd name="T51" fmla="*/ 37 h 123"/>
                <a:gd name="T52" fmla="*/ 22 w 110"/>
                <a:gd name="T53" fmla="*/ 38 h 123"/>
                <a:gd name="T54" fmla="*/ 22 w 110"/>
                <a:gd name="T55" fmla="*/ 39 h 123"/>
                <a:gd name="T56" fmla="*/ 22 w 110"/>
                <a:gd name="T57" fmla="*/ 39 h 123"/>
                <a:gd name="T58" fmla="*/ 22 w 110"/>
                <a:gd name="T59" fmla="*/ 40 h 123"/>
                <a:gd name="T60" fmla="*/ 23 w 110"/>
                <a:gd name="T61" fmla="*/ 41 h 123"/>
                <a:gd name="T62" fmla="*/ 23 w 110"/>
                <a:gd name="T63" fmla="*/ 41 h 123"/>
                <a:gd name="T64" fmla="*/ 21 w 110"/>
                <a:gd name="T65" fmla="*/ 48 h 123"/>
                <a:gd name="T66" fmla="*/ 14 w 110"/>
                <a:gd name="T67" fmla="*/ 50 h 123"/>
                <a:gd name="T68" fmla="*/ 8 w 110"/>
                <a:gd name="T69" fmla="*/ 50 h 123"/>
                <a:gd name="T70" fmla="*/ 0 w 110"/>
                <a:gd name="T71" fmla="*/ 65 h 123"/>
                <a:gd name="T72" fmla="*/ 10 w 110"/>
                <a:gd name="T73" fmla="*/ 73 h 123"/>
                <a:gd name="T74" fmla="*/ 17 w 110"/>
                <a:gd name="T75" fmla="*/ 73 h 123"/>
                <a:gd name="T76" fmla="*/ 17 w 110"/>
                <a:gd name="T77" fmla="*/ 73 h 123"/>
                <a:gd name="T78" fmla="*/ 23 w 110"/>
                <a:gd name="T79" fmla="*/ 81 h 123"/>
                <a:gd name="T80" fmla="*/ 20 w 110"/>
                <a:gd name="T81" fmla="*/ 87 h 123"/>
                <a:gd name="T82" fmla="*/ 17 w 110"/>
                <a:gd name="T83" fmla="*/ 89 h 123"/>
                <a:gd name="T84" fmla="*/ 15 w 110"/>
                <a:gd name="T85" fmla="*/ 102 h 123"/>
                <a:gd name="T86" fmla="*/ 32 w 110"/>
                <a:gd name="T87" fmla="*/ 107 h 123"/>
                <a:gd name="T88" fmla="*/ 37 w 110"/>
                <a:gd name="T89" fmla="*/ 102 h 123"/>
                <a:gd name="T90" fmla="*/ 38 w 110"/>
                <a:gd name="T91" fmla="*/ 102 h 123"/>
                <a:gd name="T92" fmla="*/ 38 w 110"/>
                <a:gd name="T93" fmla="*/ 101 h 123"/>
                <a:gd name="T94" fmla="*/ 39 w 110"/>
                <a:gd name="T95" fmla="*/ 101 h 123"/>
                <a:gd name="T96" fmla="*/ 40 w 110"/>
                <a:gd name="T97" fmla="*/ 100 h 123"/>
                <a:gd name="T98" fmla="*/ 40 w 110"/>
                <a:gd name="T99" fmla="*/ 100 h 123"/>
                <a:gd name="T100" fmla="*/ 41 w 110"/>
                <a:gd name="T101" fmla="*/ 100 h 123"/>
                <a:gd name="T102" fmla="*/ 41 w 110"/>
                <a:gd name="T103" fmla="*/ 100 h 123"/>
                <a:gd name="T104" fmla="*/ 48 w 110"/>
                <a:gd name="T105" fmla="*/ 102 h 123"/>
                <a:gd name="T106" fmla="*/ 50 w 110"/>
                <a:gd name="T107" fmla="*/ 109 h 123"/>
                <a:gd name="T108" fmla="*/ 50 w 110"/>
                <a:gd name="T109" fmla="*/ 115 h 123"/>
                <a:gd name="T110" fmla="*/ 58 w 110"/>
                <a:gd name="T111" fmla="*/ 123 h 123"/>
                <a:gd name="T112" fmla="*/ 56 w 110"/>
                <a:gd name="T113" fmla="*/ 8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0" h="123">
                  <a:moveTo>
                    <a:pt x="56" y="85"/>
                  </a:moveTo>
                  <a:cubicBezTo>
                    <a:pt x="45" y="82"/>
                    <a:pt x="37" y="73"/>
                    <a:pt x="37" y="61"/>
                  </a:cubicBezTo>
                  <a:cubicBezTo>
                    <a:pt x="37" y="48"/>
                    <a:pt x="48" y="37"/>
                    <a:pt x="61" y="37"/>
                  </a:cubicBezTo>
                  <a:cubicBezTo>
                    <a:pt x="67" y="37"/>
                    <a:pt x="72" y="39"/>
                    <a:pt x="76" y="42"/>
                  </a:cubicBezTo>
                  <a:cubicBezTo>
                    <a:pt x="76" y="42"/>
                    <a:pt x="77" y="42"/>
                    <a:pt x="77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100" y="40"/>
                    <a:pt x="100" y="40"/>
                  </a:cubicBezTo>
                  <a:cubicBezTo>
                    <a:pt x="101" y="39"/>
                    <a:pt x="101" y="38"/>
                    <a:pt x="102" y="37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6" y="33"/>
                    <a:pt x="106" y="33"/>
                    <a:pt x="106" y="33"/>
                  </a:cubicBezTo>
                  <a:cubicBezTo>
                    <a:pt x="108" y="32"/>
                    <a:pt x="108" y="32"/>
                    <a:pt x="108" y="32"/>
                  </a:cubicBezTo>
                  <a:cubicBezTo>
                    <a:pt x="110" y="28"/>
                    <a:pt x="110" y="24"/>
                    <a:pt x="107" y="20"/>
                  </a:cubicBezTo>
                  <a:cubicBezTo>
                    <a:pt x="102" y="15"/>
                    <a:pt x="102" y="15"/>
                    <a:pt x="102" y="15"/>
                  </a:cubicBezTo>
                  <a:cubicBezTo>
                    <a:pt x="99" y="13"/>
                    <a:pt x="95" y="13"/>
                    <a:pt x="91" y="15"/>
                  </a:cubicBezTo>
                  <a:cubicBezTo>
                    <a:pt x="89" y="17"/>
                    <a:pt x="89" y="17"/>
                    <a:pt x="89" y="17"/>
                  </a:cubicBezTo>
                  <a:cubicBezTo>
                    <a:pt x="85" y="21"/>
                    <a:pt x="85" y="21"/>
                    <a:pt x="85" y="21"/>
                  </a:cubicBezTo>
                  <a:cubicBezTo>
                    <a:pt x="85" y="21"/>
                    <a:pt x="85" y="21"/>
                    <a:pt x="85" y="21"/>
                  </a:cubicBezTo>
                  <a:cubicBezTo>
                    <a:pt x="85" y="21"/>
                    <a:pt x="85" y="21"/>
                    <a:pt x="85" y="21"/>
                  </a:cubicBezTo>
                  <a:cubicBezTo>
                    <a:pt x="83" y="23"/>
                    <a:pt x="80" y="23"/>
                    <a:pt x="77" y="22"/>
                  </a:cubicBezTo>
                  <a:cubicBezTo>
                    <a:pt x="77" y="22"/>
                    <a:pt x="76" y="21"/>
                    <a:pt x="75" y="21"/>
                  </a:cubicBezTo>
                  <a:cubicBezTo>
                    <a:pt x="74" y="19"/>
                    <a:pt x="73" y="18"/>
                    <a:pt x="73" y="16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3" y="8"/>
                    <a:pt x="73" y="8"/>
                    <a:pt x="73" y="8"/>
                  </a:cubicBezTo>
                  <a:cubicBezTo>
                    <a:pt x="72" y="4"/>
                    <a:pt x="69" y="0"/>
                    <a:pt x="65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4" y="0"/>
                    <a:pt x="50" y="4"/>
                    <a:pt x="50" y="8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50" y="16"/>
                    <a:pt x="50" y="16"/>
                    <a:pt x="50" y="17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50" y="18"/>
                    <a:pt x="49" y="18"/>
                    <a:pt x="49" y="18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49" y="18"/>
                    <a:pt x="49" y="18"/>
                    <a:pt x="49" y="19"/>
                  </a:cubicBezTo>
                  <a:cubicBezTo>
                    <a:pt x="49" y="19"/>
                    <a:pt x="49" y="19"/>
                    <a:pt x="49" y="19"/>
                  </a:cubicBezTo>
                  <a:cubicBezTo>
                    <a:pt x="49" y="20"/>
                    <a:pt x="48" y="20"/>
                    <a:pt x="47" y="21"/>
                  </a:cubicBezTo>
                  <a:cubicBezTo>
                    <a:pt x="46" y="22"/>
                    <a:pt x="44" y="23"/>
                    <a:pt x="42" y="23"/>
                  </a:cubicBezTo>
                  <a:cubicBezTo>
                    <a:pt x="40" y="23"/>
                    <a:pt x="39" y="22"/>
                    <a:pt x="37" y="21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28" y="13"/>
                    <a:pt x="24" y="13"/>
                    <a:pt x="20" y="15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3" y="24"/>
                    <a:pt x="13" y="28"/>
                    <a:pt x="15" y="32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1" y="38"/>
                    <a:pt x="21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2" y="38"/>
                    <a:pt x="22" y="38"/>
                    <a:pt x="22" y="39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2" y="39"/>
                    <a:pt x="22" y="40"/>
                    <a:pt x="22" y="40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2" y="40"/>
                    <a:pt x="23" y="40"/>
                    <a:pt x="23" y="40"/>
                  </a:cubicBezTo>
                  <a:cubicBezTo>
                    <a:pt x="23" y="40"/>
                    <a:pt x="23" y="41"/>
                    <a:pt x="23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3" y="44"/>
                    <a:pt x="22" y="46"/>
                    <a:pt x="21" y="48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19" y="49"/>
                    <a:pt x="18" y="50"/>
                    <a:pt x="16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4" y="50"/>
                    <a:pt x="0" y="54"/>
                    <a:pt x="0" y="58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9"/>
                    <a:pt x="4" y="72"/>
                    <a:pt x="8" y="73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16" y="73"/>
                    <a:pt x="16" y="73"/>
                    <a:pt x="17" y="73"/>
                  </a:cubicBezTo>
                  <a:cubicBezTo>
                    <a:pt x="17" y="73"/>
                    <a:pt x="17" y="73"/>
                    <a:pt x="17" y="73"/>
                  </a:cubicBezTo>
                  <a:cubicBezTo>
                    <a:pt x="17" y="73"/>
                    <a:pt x="17" y="73"/>
                    <a:pt x="17" y="73"/>
                  </a:cubicBezTo>
                  <a:cubicBezTo>
                    <a:pt x="21" y="74"/>
                    <a:pt x="23" y="77"/>
                    <a:pt x="23" y="81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3" y="82"/>
                    <a:pt x="22" y="84"/>
                    <a:pt x="21" y="85"/>
                  </a:cubicBezTo>
                  <a:cubicBezTo>
                    <a:pt x="20" y="87"/>
                    <a:pt x="20" y="87"/>
                    <a:pt x="20" y="87"/>
                  </a:cubicBezTo>
                  <a:cubicBezTo>
                    <a:pt x="20" y="87"/>
                    <a:pt x="20" y="87"/>
                    <a:pt x="20" y="87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13" y="94"/>
                    <a:pt x="13" y="99"/>
                    <a:pt x="15" y="102"/>
                  </a:cubicBezTo>
                  <a:cubicBezTo>
                    <a:pt x="20" y="107"/>
                    <a:pt x="20" y="107"/>
                    <a:pt x="20" y="107"/>
                  </a:cubicBezTo>
                  <a:cubicBezTo>
                    <a:pt x="24" y="110"/>
                    <a:pt x="28" y="110"/>
                    <a:pt x="32" y="107"/>
                  </a:cubicBezTo>
                  <a:cubicBezTo>
                    <a:pt x="33" y="106"/>
                    <a:pt x="33" y="106"/>
                    <a:pt x="33" y="106"/>
                  </a:cubicBezTo>
                  <a:cubicBezTo>
                    <a:pt x="37" y="102"/>
                    <a:pt x="37" y="102"/>
                    <a:pt x="37" y="102"/>
                  </a:cubicBezTo>
                  <a:cubicBezTo>
                    <a:pt x="37" y="102"/>
                    <a:pt x="37" y="102"/>
                    <a:pt x="37" y="102"/>
                  </a:cubicBezTo>
                  <a:cubicBezTo>
                    <a:pt x="37" y="102"/>
                    <a:pt x="38" y="102"/>
                    <a:pt x="38" y="102"/>
                  </a:cubicBezTo>
                  <a:cubicBezTo>
                    <a:pt x="38" y="101"/>
                    <a:pt x="38" y="101"/>
                    <a:pt x="38" y="101"/>
                  </a:cubicBezTo>
                  <a:cubicBezTo>
                    <a:pt x="38" y="101"/>
                    <a:pt x="38" y="101"/>
                    <a:pt x="38" y="101"/>
                  </a:cubicBezTo>
                  <a:cubicBezTo>
                    <a:pt x="38" y="101"/>
                    <a:pt x="38" y="101"/>
                    <a:pt x="39" y="101"/>
                  </a:cubicBezTo>
                  <a:cubicBezTo>
                    <a:pt x="39" y="101"/>
                    <a:pt x="39" y="101"/>
                    <a:pt x="39" y="101"/>
                  </a:cubicBezTo>
                  <a:cubicBezTo>
                    <a:pt x="39" y="101"/>
                    <a:pt x="39" y="101"/>
                    <a:pt x="39" y="101"/>
                  </a:cubicBezTo>
                  <a:cubicBezTo>
                    <a:pt x="39" y="100"/>
                    <a:pt x="40" y="100"/>
                    <a:pt x="40" y="100"/>
                  </a:cubicBezTo>
                  <a:cubicBezTo>
                    <a:pt x="40" y="100"/>
                    <a:pt x="40" y="100"/>
                    <a:pt x="40" y="100"/>
                  </a:cubicBezTo>
                  <a:cubicBezTo>
                    <a:pt x="40" y="100"/>
                    <a:pt x="40" y="100"/>
                    <a:pt x="40" y="100"/>
                  </a:cubicBezTo>
                  <a:cubicBezTo>
                    <a:pt x="40" y="100"/>
                    <a:pt x="40" y="100"/>
                    <a:pt x="41" y="100"/>
                  </a:cubicBezTo>
                  <a:cubicBezTo>
                    <a:pt x="41" y="100"/>
                    <a:pt x="41" y="100"/>
                    <a:pt x="41" y="100"/>
                  </a:cubicBezTo>
                  <a:cubicBezTo>
                    <a:pt x="41" y="100"/>
                    <a:pt x="41" y="100"/>
                    <a:pt x="41" y="100"/>
                  </a:cubicBezTo>
                  <a:cubicBezTo>
                    <a:pt x="41" y="100"/>
                    <a:pt x="41" y="100"/>
                    <a:pt x="41" y="100"/>
                  </a:cubicBezTo>
                  <a:cubicBezTo>
                    <a:pt x="41" y="100"/>
                    <a:pt x="42" y="100"/>
                    <a:pt x="42" y="100"/>
                  </a:cubicBezTo>
                  <a:cubicBezTo>
                    <a:pt x="44" y="100"/>
                    <a:pt x="46" y="101"/>
                    <a:pt x="48" y="102"/>
                  </a:cubicBezTo>
                  <a:cubicBezTo>
                    <a:pt x="49" y="103"/>
                    <a:pt x="50" y="105"/>
                    <a:pt x="50" y="107"/>
                  </a:cubicBezTo>
                  <a:cubicBezTo>
                    <a:pt x="50" y="109"/>
                    <a:pt x="50" y="109"/>
                    <a:pt x="50" y="109"/>
                  </a:cubicBezTo>
                  <a:cubicBezTo>
                    <a:pt x="50" y="113"/>
                    <a:pt x="50" y="113"/>
                    <a:pt x="50" y="113"/>
                  </a:cubicBezTo>
                  <a:cubicBezTo>
                    <a:pt x="50" y="115"/>
                    <a:pt x="50" y="115"/>
                    <a:pt x="50" y="115"/>
                  </a:cubicBezTo>
                  <a:cubicBezTo>
                    <a:pt x="50" y="119"/>
                    <a:pt x="54" y="122"/>
                    <a:pt x="58" y="123"/>
                  </a:cubicBezTo>
                  <a:cubicBezTo>
                    <a:pt x="58" y="123"/>
                    <a:pt x="58" y="123"/>
                    <a:pt x="58" y="123"/>
                  </a:cubicBezTo>
                  <a:cubicBezTo>
                    <a:pt x="56" y="120"/>
                    <a:pt x="56" y="117"/>
                    <a:pt x="56" y="113"/>
                  </a:cubicBezTo>
                  <a:lnTo>
                    <a:pt x="56" y="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00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22" name="Group 28"/>
          <p:cNvGrpSpPr/>
          <p:nvPr/>
        </p:nvGrpSpPr>
        <p:grpSpPr>
          <a:xfrm>
            <a:off x="5857181" y="4489655"/>
            <a:ext cx="424719" cy="444286"/>
            <a:chOff x="8385175" y="3870325"/>
            <a:chExt cx="473075" cy="473075"/>
          </a:xfrm>
          <a:solidFill>
            <a:schemeClr val="bg1"/>
          </a:solidFill>
          <a:effectLst/>
        </p:grpSpPr>
        <p:sp>
          <p:nvSpPr>
            <p:cNvPr id="23" name="Freeform 29"/>
            <p:cNvSpPr/>
            <p:nvPr/>
          </p:nvSpPr>
          <p:spPr bwMode="auto">
            <a:xfrm>
              <a:off x="8561388" y="3870325"/>
              <a:ext cx="288925" cy="241300"/>
            </a:xfrm>
            <a:custGeom>
              <a:avLst/>
              <a:gdLst>
                <a:gd name="T0" fmla="*/ 12 w 77"/>
                <a:gd name="T1" fmla="*/ 0 h 64"/>
                <a:gd name="T2" fmla="*/ 19 w 77"/>
                <a:gd name="T3" fmla="*/ 0 h 64"/>
                <a:gd name="T4" fmla="*/ 58 w 77"/>
                <a:gd name="T5" fmla="*/ 0 h 64"/>
                <a:gd name="T6" fmla="*/ 65 w 77"/>
                <a:gd name="T7" fmla="*/ 0 h 64"/>
                <a:gd name="T8" fmla="*/ 77 w 77"/>
                <a:gd name="T9" fmla="*/ 11 h 64"/>
                <a:gd name="T10" fmla="*/ 77 w 77"/>
                <a:gd name="T11" fmla="*/ 25 h 64"/>
                <a:gd name="T12" fmla="*/ 77 w 77"/>
                <a:gd name="T13" fmla="*/ 39 h 64"/>
                <a:gd name="T14" fmla="*/ 65 w 77"/>
                <a:gd name="T15" fmla="*/ 51 h 64"/>
                <a:gd name="T16" fmla="*/ 55 w 77"/>
                <a:gd name="T17" fmla="*/ 51 h 64"/>
                <a:gd name="T18" fmla="*/ 55 w 77"/>
                <a:gd name="T19" fmla="*/ 60 h 64"/>
                <a:gd name="T20" fmla="*/ 52 w 77"/>
                <a:gd name="T21" fmla="*/ 64 h 64"/>
                <a:gd name="T22" fmla="*/ 51 w 77"/>
                <a:gd name="T23" fmla="*/ 64 h 64"/>
                <a:gd name="T24" fmla="*/ 47 w 77"/>
                <a:gd name="T25" fmla="*/ 63 h 64"/>
                <a:gd name="T26" fmla="*/ 35 w 77"/>
                <a:gd name="T27" fmla="*/ 51 h 64"/>
                <a:gd name="T28" fmla="*/ 12 w 77"/>
                <a:gd name="T29" fmla="*/ 51 h 64"/>
                <a:gd name="T30" fmla="*/ 0 w 77"/>
                <a:gd name="T31" fmla="*/ 39 h 64"/>
                <a:gd name="T32" fmla="*/ 0 w 77"/>
                <a:gd name="T33" fmla="*/ 25 h 64"/>
                <a:gd name="T34" fmla="*/ 0 w 77"/>
                <a:gd name="T35" fmla="*/ 11 h 64"/>
                <a:gd name="T36" fmla="*/ 12 w 77"/>
                <a:gd name="T3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7" h="64">
                  <a:moveTo>
                    <a:pt x="12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72" y="0"/>
                    <a:pt x="77" y="5"/>
                    <a:pt x="77" y="11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39"/>
                    <a:pt x="77" y="39"/>
                    <a:pt x="77" y="39"/>
                  </a:cubicBezTo>
                  <a:cubicBezTo>
                    <a:pt x="77" y="46"/>
                    <a:pt x="72" y="51"/>
                    <a:pt x="65" y="51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5" y="62"/>
                    <a:pt x="54" y="63"/>
                    <a:pt x="52" y="64"/>
                  </a:cubicBezTo>
                  <a:cubicBezTo>
                    <a:pt x="52" y="64"/>
                    <a:pt x="51" y="64"/>
                    <a:pt x="51" y="64"/>
                  </a:cubicBezTo>
                  <a:cubicBezTo>
                    <a:pt x="49" y="64"/>
                    <a:pt x="48" y="64"/>
                    <a:pt x="47" y="63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5" y="51"/>
                    <a:pt x="0" y="46"/>
                    <a:pt x="0" y="39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00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4" name="Freeform 30"/>
            <p:cNvSpPr/>
            <p:nvPr/>
          </p:nvSpPr>
          <p:spPr bwMode="auto">
            <a:xfrm>
              <a:off x="8385175" y="4010025"/>
              <a:ext cx="473075" cy="333375"/>
            </a:xfrm>
            <a:custGeom>
              <a:avLst/>
              <a:gdLst>
                <a:gd name="T0" fmla="*/ 107 w 126"/>
                <a:gd name="T1" fmla="*/ 25 h 89"/>
                <a:gd name="T2" fmla="*/ 107 w 126"/>
                <a:gd name="T3" fmla="*/ 35 h 89"/>
                <a:gd name="T4" fmla="*/ 104 w 126"/>
                <a:gd name="T5" fmla="*/ 40 h 89"/>
                <a:gd name="T6" fmla="*/ 102 w 126"/>
                <a:gd name="T7" fmla="*/ 41 h 89"/>
                <a:gd name="T8" fmla="*/ 97 w 126"/>
                <a:gd name="T9" fmla="*/ 39 h 89"/>
                <a:gd name="T10" fmla="*/ 82 w 126"/>
                <a:gd name="T11" fmla="*/ 25 h 89"/>
                <a:gd name="T12" fmla="*/ 47 w 126"/>
                <a:gd name="T13" fmla="*/ 25 h 89"/>
                <a:gd name="T14" fmla="*/ 33 w 126"/>
                <a:gd name="T15" fmla="*/ 11 h 89"/>
                <a:gd name="T16" fmla="*/ 33 w 126"/>
                <a:gd name="T17" fmla="*/ 0 h 89"/>
                <a:gd name="T18" fmla="*/ 25 w 126"/>
                <a:gd name="T19" fmla="*/ 0 h 89"/>
                <a:gd name="T20" fmla="*/ 16 w 126"/>
                <a:gd name="T21" fmla="*/ 0 h 89"/>
                <a:gd name="T22" fmla="*/ 0 w 126"/>
                <a:gd name="T23" fmla="*/ 16 h 89"/>
                <a:gd name="T24" fmla="*/ 0 w 126"/>
                <a:gd name="T25" fmla="*/ 34 h 89"/>
                <a:gd name="T26" fmla="*/ 0 w 126"/>
                <a:gd name="T27" fmla="*/ 55 h 89"/>
                <a:gd name="T28" fmla="*/ 16 w 126"/>
                <a:gd name="T29" fmla="*/ 71 h 89"/>
                <a:gd name="T30" fmla="*/ 28 w 126"/>
                <a:gd name="T31" fmla="*/ 71 h 89"/>
                <a:gd name="T32" fmla="*/ 28 w 126"/>
                <a:gd name="T33" fmla="*/ 82 h 89"/>
                <a:gd name="T34" fmla="*/ 32 w 126"/>
                <a:gd name="T35" fmla="*/ 88 h 89"/>
                <a:gd name="T36" fmla="*/ 35 w 126"/>
                <a:gd name="T37" fmla="*/ 89 h 89"/>
                <a:gd name="T38" fmla="*/ 39 w 126"/>
                <a:gd name="T39" fmla="*/ 87 h 89"/>
                <a:gd name="T40" fmla="*/ 56 w 126"/>
                <a:gd name="T41" fmla="*/ 71 h 89"/>
                <a:gd name="T42" fmla="*/ 110 w 126"/>
                <a:gd name="T43" fmla="*/ 71 h 89"/>
                <a:gd name="T44" fmla="*/ 126 w 126"/>
                <a:gd name="T45" fmla="*/ 55 h 89"/>
                <a:gd name="T46" fmla="*/ 126 w 126"/>
                <a:gd name="T47" fmla="*/ 34 h 89"/>
                <a:gd name="T48" fmla="*/ 126 w 126"/>
                <a:gd name="T49" fmla="*/ 23 h 89"/>
                <a:gd name="T50" fmla="*/ 119 w 126"/>
                <a:gd name="T51" fmla="*/ 25 h 89"/>
                <a:gd name="T52" fmla="*/ 107 w 126"/>
                <a:gd name="T53" fmla="*/ 2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6" h="89">
                  <a:moveTo>
                    <a:pt x="107" y="25"/>
                  </a:moveTo>
                  <a:cubicBezTo>
                    <a:pt x="107" y="35"/>
                    <a:pt x="107" y="35"/>
                    <a:pt x="107" y="35"/>
                  </a:cubicBezTo>
                  <a:cubicBezTo>
                    <a:pt x="107" y="37"/>
                    <a:pt x="106" y="39"/>
                    <a:pt x="104" y="40"/>
                  </a:cubicBezTo>
                  <a:cubicBezTo>
                    <a:pt x="103" y="40"/>
                    <a:pt x="102" y="41"/>
                    <a:pt x="102" y="41"/>
                  </a:cubicBezTo>
                  <a:cubicBezTo>
                    <a:pt x="100" y="41"/>
                    <a:pt x="99" y="40"/>
                    <a:pt x="97" y="39"/>
                  </a:cubicBezTo>
                  <a:cubicBezTo>
                    <a:pt x="82" y="25"/>
                    <a:pt x="82" y="25"/>
                    <a:pt x="82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39" y="25"/>
                    <a:pt x="33" y="18"/>
                    <a:pt x="33" y="11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8"/>
                    <a:pt x="0" y="1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28" y="85"/>
                    <a:pt x="30" y="87"/>
                    <a:pt x="32" y="88"/>
                  </a:cubicBezTo>
                  <a:cubicBezTo>
                    <a:pt x="33" y="89"/>
                    <a:pt x="34" y="89"/>
                    <a:pt x="35" y="89"/>
                  </a:cubicBezTo>
                  <a:cubicBezTo>
                    <a:pt x="36" y="89"/>
                    <a:pt x="38" y="88"/>
                    <a:pt x="39" y="87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110" y="71"/>
                    <a:pt x="110" y="71"/>
                    <a:pt x="110" y="71"/>
                  </a:cubicBezTo>
                  <a:cubicBezTo>
                    <a:pt x="119" y="71"/>
                    <a:pt x="126" y="64"/>
                    <a:pt x="126" y="55"/>
                  </a:cubicBezTo>
                  <a:cubicBezTo>
                    <a:pt x="126" y="34"/>
                    <a:pt x="126" y="34"/>
                    <a:pt x="126" y="34"/>
                  </a:cubicBezTo>
                  <a:cubicBezTo>
                    <a:pt x="126" y="23"/>
                    <a:pt x="126" y="23"/>
                    <a:pt x="126" y="23"/>
                  </a:cubicBezTo>
                  <a:cubicBezTo>
                    <a:pt x="124" y="24"/>
                    <a:pt x="121" y="25"/>
                    <a:pt x="119" y="25"/>
                  </a:cubicBezTo>
                  <a:lnTo>
                    <a:pt x="107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00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25" name="Group 31"/>
          <p:cNvGrpSpPr/>
          <p:nvPr/>
        </p:nvGrpSpPr>
        <p:grpSpPr>
          <a:xfrm>
            <a:off x="4701069" y="3271556"/>
            <a:ext cx="446164" cy="508551"/>
            <a:chOff x="8356600" y="3611563"/>
            <a:chExt cx="374650" cy="427037"/>
          </a:xfrm>
          <a:solidFill>
            <a:schemeClr val="bg1"/>
          </a:solidFill>
          <a:effectLst/>
        </p:grpSpPr>
        <p:sp>
          <p:nvSpPr>
            <p:cNvPr id="26" name="Freeform 32"/>
            <p:cNvSpPr>
              <a:spLocks noEditPoints="1"/>
            </p:cNvSpPr>
            <p:nvPr/>
          </p:nvSpPr>
          <p:spPr bwMode="auto">
            <a:xfrm>
              <a:off x="8356600" y="3773488"/>
              <a:ext cx="374650" cy="265112"/>
            </a:xfrm>
            <a:custGeom>
              <a:avLst/>
              <a:gdLst>
                <a:gd name="T0" fmla="*/ 18 w 100"/>
                <a:gd name="T1" fmla="*/ 0 h 71"/>
                <a:gd name="T2" fmla="*/ 0 w 100"/>
                <a:gd name="T3" fmla="*/ 0 h 71"/>
                <a:gd name="T4" fmla="*/ 0 w 100"/>
                <a:gd name="T5" fmla="*/ 52 h 71"/>
                <a:gd name="T6" fmla="*/ 19 w 100"/>
                <a:gd name="T7" fmla="*/ 71 h 71"/>
                <a:gd name="T8" fmla="*/ 81 w 100"/>
                <a:gd name="T9" fmla="*/ 71 h 71"/>
                <a:gd name="T10" fmla="*/ 100 w 100"/>
                <a:gd name="T11" fmla="*/ 52 h 71"/>
                <a:gd name="T12" fmla="*/ 100 w 100"/>
                <a:gd name="T13" fmla="*/ 0 h 71"/>
                <a:gd name="T14" fmla="*/ 82 w 100"/>
                <a:gd name="T15" fmla="*/ 0 h 71"/>
                <a:gd name="T16" fmla="*/ 18 w 100"/>
                <a:gd name="T17" fmla="*/ 0 h 71"/>
                <a:gd name="T18" fmla="*/ 60 w 100"/>
                <a:gd name="T19" fmla="*/ 50 h 71"/>
                <a:gd name="T20" fmla="*/ 53 w 100"/>
                <a:gd name="T21" fmla="*/ 57 h 71"/>
                <a:gd name="T22" fmla="*/ 46 w 100"/>
                <a:gd name="T23" fmla="*/ 50 h 71"/>
                <a:gd name="T24" fmla="*/ 46 w 100"/>
                <a:gd name="T25" fmla="*/ 38 h 71"/>
                <a:gd name="T26" fmla="*/ 37 w 100"/>
                <a:gd name="T27" fmla="*/ 35 h 71"/>
                <a:gd name="T28" fmla="*/ 38 w 100"/>
                <a:gd name="T29" fmla="*/ 26 h 71"/>
                <a:gd name="T30" fmla="*/ 48 w 100"/>
                <a:gd name="T31" fmla="*/ 16 h 71"/>
                <a:gd name="T32" fmla="*/ 60 w 100"/>
                <a:gd name="T33" fmla="*/ 20 h 71"/>
                <a:gd name="T34" fmla="*/ 60 w 100"/>
                <a:gd name="T35" fmla="*/ 20 h 71"/>
                <a:gd name="T36" fmla="*/ 60 w 100"/>
                <a:gd name="T37" fmla="*/ 21 h 71"/>
                <a:gd name="T38" fmla="*/ 60 w 100"/>
                <a:gd name="T39" fmla="*/ 5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0" h="71">
                  <a:moveTo>
                    <a:pt x="1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63"/>
                    <a:pt x="8" y="71"/>
                    <a:pt x="19" y="71"/>
                  </a:cubicBezTo>
                  <a:cubicBezTo>
                    <a:pt x="81" y="71"/>
                    <a:pt x="81" y="71"/>
                    <a:pt x="81" y="71"/>
                  </a:cubicBezTo>
                  <a:cubicBezTo>
                    <a:pt x="91" y="71"/>
                    <a:pt x="100" y="63"/>
                    <a:pt x="100" y="52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82" y="0"/>
                    <a:pt x="82" y="0"/>
                    <a:pt x="82" y="0"/>
                  </a:cubicBezTo>
                  <a:lnTo>
                    <a:pt x="18" y="0"/>
                  </a:lnTo>
                  <a:close/>
                  <a:moveTo>
                    <a:pt x="60" y="50"/>
                  </a:moveTo>
                  <a:cubicBezTo>
                    <a:pt x="60" y="54"/>
                    <a:pt x="57" y="57"/>
                    <a:pt x="53" y="57"/>
                  </a:cubicBezTo>
                  <a:cubicBezTo>
                    <a:pt x="49" y="57"/>
                    <a:pt x="46" y="54"/>
                    <a:pt x="46" y="50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3" y="39"/>
                    <a:pt x="39" y="38"/>
                    <a:pt x="37" y="35"/>
                  </a:cubicBezTo>
                  <a:cubicBezTo>
                    <a:pt x="35" y="32"/>
                    <a:pt x="35" y="29"/>
                    <a:pt x="38" y="26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52" y="12"/>
                    <a:pt x="59" y="15"/>
                    <a:pt x="60" y="20"/>
                  </a:cubicBezTo>
                  <a:cubicBezTo>
                    <a:pt x="60" y="20"/>
                    <a:pt x="60" y="21"/>
                    <a:pt x="60" y="20"/>
                  </a:cubicBezTo>
                  <a:cubicBezTo>
                    <a:pt x="60" y="21"/>
                    <a:pt x="60" y="21"/>
                    <a:pt x="60" y="21"/>
                  </a:cubicBezTo>
                  <a:lnTo>
                    <a:pt x="60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00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7" name="Freeform 33"/>
            <p:cNvSpPr/>
            <p:nvPr/>
          </p:nvSpPr>
          <p:spPr bwMode="auto">
            <a:xfrm>
              <a:off x="8356600" y="3611563"/>
              <a:ext cx="374650" cy="134937"/>
            </a:xfrm>
            <a:custGeom>
              <a:avLst/>
              <a:gdLst>
                <a:gd name="T0" fmla="*/ 81 w 100"/>
                <a:gd name="T1" fmla="*/ 14 h 36"/>
                <a:gd name="T2" fmla="*/ 78 w 100"/>
                <a:gd name="T3" fmla="*/ 14 h 36"/>
                <a:gd name="T4" fmla="*/ 78 w 100"/>
                <a:gd name="T5" fmla="*/ 7 h 36"/>
                <a:gd name="T6" fmla="*/ 71 w 100"/>
                <a:gd name="T7" fmla="*/ 0 h 36"/>
                <a:gd name="T8" fmla="*/ 64 w 100"/>
                <a:gd name="T9" fmla="*/ 7 h 36"/>
                <a:gd name="T10" fmla="*/ 64 w 100"/>
                <a:gd name="T11" fmla="*/ 14 h 36"/>
                <a:gd name="T12" fmla="*/ 36 w 100"/>
                <a:gd name="T13" fmla="*/ 14 h 36"/>
                <a:gd name="T14" fmla="*/ 36 w 100"/>
                <a:gd name="T15" fmla="*/ 7 h 36"/>
                <a:gd name="T16" fmla="*/ 29 w 100"/>
                <a:gd name="T17" fmla="*/ 0 h 36"/>
                <a:gd name="T18" fmla="*/ 21 w 100"/>
                <a:gd name="T19" fmla="*/ 7 h 36"/>
                <a:gd name="T20" fmla="*/ 21 w 100"/>
                <a:gd name="T21" fmla="*/ 14 h 36"/>
                <a:gd name="T22" fmla="*/ 19 w 100"/>
                <a:gd name="T23" fmla="*/ 14 h 36"/>
                <a:gd name="T24" fmla="*/ 0 w 100"/>
                <a:gd name="T25" fmla="*/ 33 h 36"/>
                <a:gd name="T26" fmla="*/ 0 w 100"/>
                <a:gd name="T27" fmla="*/ 36 h 36"/>
                <a:gd name="T28" fmla="*/ 100 w 100"/>
                <a:gd name="T29" fmla="*/ 36 h 36"/>
                <a:gd name="T30" fmla="*/ 100 w 100"/>
                <a:gd name="T31" fmla="*/ 33 h 36"/>
                <a:gd name="T32" fmla="*/ 81 w 100"/>
                <a:gd name="T33" fmla="*/ 1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0" h="36">
                  <a:moveTo>
                    <a:pt x="81" y="14"/>
                  </a:moveTo>
                  <a:cubicBezTo>
                    <a:pt x="78" y="14"/>
                    <a:pt x="78" y="14"/>
                    <a:pt x="78" y="14"/>
                  </a:cubicBezTo>
                  <a:cubicBezTo>
                    <a:pt x="78" y="7"/>
                    <a:pt x="78" y="7"/>
                    <a:pt x="78" y="7"/>
                  </a:cubicBezTo>
                  <a:cubicBezTo>
                    <a:pt x="78" y="3"/>
                    <a:pt x="75" y="0"/>
                    <a:pt x="71" y="0"/>
                  </a:cubicBezTo>
                  <a:cubicBezTo>
                    <a:pt x="67" y="0"/>
                    <a:pt x="64" y="3"/>
                    <a:pt x="64" y="7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6" y="3"/>
                    <a:pt x="33" y="0"/>
                    <a:pt x="29" y="0"/>
                  </a:cubicBezTo>
                  <a:cubicBezTo>
                    <a:pt x="25" y="0"/>
                    <a:pt x="21" y="3"/>
                    <a:pt x="21" y="7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8" y="14"/>
                    <a:pt x="0" y="23"/>
                    <a:pt x="0" y="33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00" y="36"/>
                    <a:pt x="100" y="36"/>
                    <a:pt x="100" y="36"/>
                  </a:cubicBezTo>
                  <a:cubicBezTo>
                    <a:pt x="100" y="33"/>
                    <a:pt x="100" y="33"/>
                    <a:pt x="100" y="33"/>
                  </a:cubicBezTo>
                  <a:cubicBezTo>
                    <a:pt x="100" y="23"/>
                    <a:pt x="91" y="14"/>
                    <a:pt x="81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00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28" name="TextBox 76"/>
          <p:cNvSpPr txBox="1"/>
          <p:nvPr/>
        </p:nvSpPr>
        <p:spPr>
          <a:xfrm>
            <a:off x="8192947" y="1606497"/>
            <a:ext cx="1611101" cy="510778"/>
          </a:xfrm>
          <a:prstGeom prst="round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30" name="TextBox 76"/>
          <p:cNvSpPr txBox="1"/>
          <p:nvPr/>
        </p:nvSpPr>
        <p:spPr>
          <a:xfrm>
            <a:off x="8192947" y="4397550"/>
            <a:ext cx="1611101" cy="510778"/>
          </a:xfrm>
          <a:prstGeom prst="round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DF8A17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32" name="TextBox 76"/>
          <p:cNvSpPr txBox="1"/>
          <p:nvPr/>
        </p:nvSpPr>
        <p:spPr>
          <a:xfrm>
            <a:off x="2386349" y="1606497"/>
            <a:ext cx="1611101" cy="510778"/>
          </a:xfrm>
          <a:prstGeom prst="round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dirty="0">
                <a:solidFill>
                  <a:srgbClr val="DF8A17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34" name="TextBox 76"/>
          <p:cNvSpPr txBox="1"/>
          <p:nvPr/>
        </p:nvSpPr>
        <p:spPr>
          <a:xfrm>
            <a:off x="2386349" y="4397550"/>
            <a:ext cx="1611101" cy="510778"/>
          </a:xfrm>
          <a:prstGeom prst="round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76"/>
          <p:cNvSpPr txBox="1"/>
          <p:nvPr/>
        </p:nvSpPr>
        <p:spPr>
          <a:xfrm>
            <a:off x="4977745" y="178887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请在此处添加标题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166149" y="500073"/>
            <a:ext cx="1859703" cy="310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此处添加您的副标题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5983309" y="809068"/>
            <a:ext cx="225382" cy="0"/>
          </a:xfrm>
          <a:prstGeom prst="line">
            <a:avLst/>
          </a:prstGeom>
          <a:ln w="28575" cap="rnd">
            <a:solidFill>
              <a:srgbClr val="C31E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11568222" y="6065658"/>
            <a:ext cx="822466" cy="792341"/>
          </a:xfrm>
          <a:prstGeom prst="rect">
            <a:avLst/>
          </a:prstGeom>
        </p:spPr>
      </p:pic>
      <p:pic>
        <p:nvPicPr>
          <p:cNvPr id="1963" name="图片 196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498941" flipH="1">
            <a:off x="532659" y="-208044"/>
            <a:ext cx="500032" cy="481717"/>
          </a:xfrm>
          <a:prstGeom prst="rect">
            <a:avLst/>
          </a:prstGeom>
        </p:spPr>
      </p:pic>
      <p:pic>
        <p:nvPicPr>
          <p:cNvPr id="1964" name="图片 196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1296342" flipH="1">
            <a:off x="24415" y="43311"/>
            <a:ext cx="602216" cy="580158"/>
          </a:xfrm>
          <a:prstGeom prst="rect">
            <a:avLst/>
          </a:prstGeom>
        </p:spPr>
      </p:pic>
      <p:graphicFrame>
        <p:nvGraphicFramePr>
          <p:cNvPr id="8" name="图表 7"/>
          <p:cNvGraphicFramePr/>
          <p:nvPr/>
        </p:nvGraphicFramePr>
        <p:xfrm>
          <a:off x="6263201" y="1655690"/>
          <a:ext cx="5400715" cy="4404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1215516" y="2721114"/>
            <a:ext cx="38908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微软雅黑" panose="020B0503020204020204" pitchFamily="34" charset="-122"/>
              </a:rPr>
              <a:t>总金额：</a:t>
            </a:r>
            <a:r>
              <a:rPr kumimoji="1" lang="en-US" altLang="zh-CN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微软雅黑" panose="020B0503020204020204" pitchFamily="34" charset="-122"/>
              </a:rPr>
              <a:t>89</a:t>
            </a:r>
            <a:r>
              <a:rPr kumimoji="1" lang="zh-CN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微软雅黑" panose="020B0503020204020204" pitchFamily="34" charset="-122"/>
              </a:rPr>
              <a:t>，</a:t>
            </a:r>
            <a:r>
              <a:rPr kumimoji="1" lang="en-US" altLang="zh-CN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微软雅黑" panose="020B0503020204020204" pitchFamily="34" charset="-122"/>
              </a:rPr>
              <a:t>000</a:t>
            </a:r>
            <a:endParaRPr kumimoji="1" lang="zh-CN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  <a:cs typeface="微软雅黑" panose="020B0503020204020204" pitchFamily="34" charset="-122"/>
            </a:endParaRPr>
          </a:p>
        </p:txBody>
      </p:sp>
      <p:sp>
        <p:nvSpPr>
          <p:cNvPr id="10" name="TextBox 76"/>
          <p:cNvSpPr txBox="1"/>
          <p:nvPr/>
        </p:nvSpPr>
        <p:spPr>
          <a:xfrm>
            <a:off x="1215516" y="3499784"/>
            <a:ext cx="173367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7" name="组合 676"/>
          <p:cNvGrpSpPr/>
          <p:nvPr/>
        </p:nvGrpSpPr>
        <p:grpSpPr>
          <a:xfrm>
            <a:off x="-83315" y="236722"/>
            <a:ext cx="4048826" cy="3537050"/>
            <a:chOff x="-18001" y="206125"/>
            <a:chExt cx="4132801" cy="3610411"/>
          </a:xfrm>
        </p:grpSpPr>
        <p:pic>
          <p:nvPicPr>
            <p:cNvPr id="670" name="图片 669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59341" y="1390262"/>
              <a:ext cx="2378116" cy="2426274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-18001" y="206125"/>
              <a:ext cx="4132801" cy="1970305"/>
            </a:xfrm>
            <a:prstGeom prst="rect">
              <a:avLst/>
            </a:prstGeom>
          </p:spPr>
        </p:pic>
      </p:grpSp>
      <p:pic>
        <p:nvPicPr>
          <p:cNvPr id="669" name="图片 668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1066325" y="3694922"/>
            <a:ext cx="7217054" cy="3163076"/>
          </a:xfrm>
          <a:prstGeom prst="rect">
            <a:avLst/>
          </a:prstGeom>
        </p:spPr>
      </p:pic>
      <p:sp>
        <p:nvSpPr>
          <p:cNvPr id="671" name="文本框 670"/>
          <p:cNvSpPr txBox="1"/>
          <p:nvPr/>
        </p:nvSpPr>
        <p:spPr>
          <a:xfrm>
            <a:off x="9719771" y="1034060"/>
            <a:ext cx="1015663" cy="45066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54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感谢您的观看</a:t>
            </a:r>
          </a:p>
        </p:txBody>
      </p:sp>
      <p:cxnSp>
        <p:nvCxnSpPr>
          <p:cNvPr id="673" name="直接连接符 672"/>
          <p:cNvCxnSpPr/>
          <p:nvPr/>
        </p:nvCxnSpPr>
        <p:spPr>
          <a:xfrm>
            <a:off x="9719771" y="1112668"/>
            <a:ext cx="0" cy="4349480"/>
          </a:xfrm>
          <a:prstGeom prst="line">
            <a:avLst/>
          </a:prstGeom>
          <a:ln w="19050">
            <a:solidFill>
              <a:srgbClr val="C31E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4" name="直接连接符 673"/>
          <p:cNvCxnSpPr/>
          <p:nvPr/>
        </p:nvCxnSpPr>
        <p:spPr>
          <a:xfrm>
            <a:off x="10765928" y="1112668"/>
            <a:ext cx="0" cy="4349480"/>
          </a:xfrm>
          <a:prstGeom prst="line">
            <a:avLst/>
          </a:prstGeom>
          <a:ln w="19050">
            <a:solidFill>
              <a:srgbClr val="C31E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5" name="文本框 674"/>
          <p:cNvSpPr txBox="1"/>
          <p:nvPr/>
        </p:nvSpPr>
        <p:spPr>
          <a:xfrm>
            <a:off x="9101921" y="1112668"/>
            <a:ext cx="507831" cy="43494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Fresh business general template Applicable to enterprise introduction, summary report,  sales marketing, chart </a:t>
            </a:r>
            <a:r>
              <a:rPr lang="en-US" altLang="zh-CN" sz="1050" dirty="0" err="1">
                <a:solidFill>
                  <a:prstClr val="black">
                    <a:lumMod val="65000"/>
                    <a:lumOff val="35000"/>
                  </a:prst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dataa</a:t>
            </a:r>
            <a:endParaRPr lang="zh-CN" altLang="en-US" sz="1050" dirty="0">
              <a:solidFill>
                <a:prstClr val="black">
                  <a:lumMod val="65000"/>
                  <a:lumOff val="35000"/>
                </a:prst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676" name="文本框 675"/>
          <p:cNvSpPr txBox="1"/>
          <p:nvPr/>
        </p:nvSpPr>
        <p:spPr>
          <a:xfrm>
            <a:off x="8616024" y="1112668"/>
            <a:ext cx="430887" cy="212257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zh-CN" altLang="en-US" sz="1600">
                <a:solidFill>
                  <a:prstClr val="black">
                    <a:lumMod val="65000"/>
                    <a:lumOff val="35000"/>
                  </a:prst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汇报人：</a:t>
            </a:r>
            <a:r>
              <a:rPr lang="en-US" altLang="zh-CN" sz="1600">
                <a:solidFill>
                  <a:prstClr val="black">
                    <a:lumMod val="65000"/>
                    <a:lumOff val="35000"/>
                  </a:prst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xiazaii</a:t>
            </a:r>
            <a:endParaRPr lang="zh-CN" altLang="en-US" sz="1600" dirty="0">
              <a:solidFill>
                <a:prstClr val="black">
                  <a:lumMod val="65000"/>
                  <a:lumOff val="35000"/>
                </a:prst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9" name="图片 668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3391548" y="4487394"/>
            <a:ext cx="5408903" cy="237060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2475493" y="457201"/>
            <a:ext cx="916055" cy="88250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19776088" flipH="1">
            <a:off x="10622839" y="1233377"/>
            <a:ext cx="1335454" cy="128653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808604">
            <a:off x="-242804" y="109131"/>
            <a:ext cx="2783985" cy="1327259"/>
          </a:xfrm>
          <a:prstGeom prst="rect">
            <a:avLst/>
          </a:prstGeom>
        </p:spPr>
      </p:pic>
      <p:sp>
        <p:nvSpPr>
          <p:cNvPr id="14" name="TextBox 76"/>
          <p:cNvSpPr txBox="1"/>
          <p:nvPr/>
        </p:nvSpPr>
        <p:spPr>
          <a:xfrm>
            <a:off x="4310408" y="1658953"/>
            <a:ext cx="35711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solidFill>
                  <a:srgbClr val="9D1F24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第壹部分</a:t>
            </a:r>
          </a:p>
        </p:txBody>
      </p:sp>
      <p:sp>
        <p:nvSpPr>
          <p:cNvPr id="15" name="矩形 14"/>
          <p:cNvSpPr/>
          <p:nvPr/>
        </p:nvSpPr>
        <p:spPr>
          <a:xfrm>
            <a:off x="4519510" y="3324299"/>
            <a:ext cx="3152978" cy="40011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the title here</a:t>
            </a:r>
          </a:p>
        </p:txBody>
      </p:sp>
      <p:sp>
        <p:nvSpPr>
          <p:cNvPr id="16" name="TextBox 76"/>
          <p:cNvSpPr txBox="1"/>
          <p:nvPr/>
        </p:nvSpPr>
        <p:spPr>
          <a:xfrm>
            <a:off x="4098747" y="2759973"/>
            <a:ext cx="3994504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9D1F24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请在此添加标题</a:t>
            </a:r>
          </a:p>
        </p:txBody>
      </p:sp>
      <p:sp>
        <p:nvSpPr>
          <p:cNvPr id="17" name="文本框 21"/>
          <p:cNvSpPr txBox="1"/>
          <p:nvPr/>
        </p:nvSpPr>
        <p:spPr>
          <a:xfrm>
            <a:off x="3921741" y="3771305"/>
            <a:ext cx="4348516" cy="39684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Fresh business general template</a:t>
            </a:r>
          </a:p>
          <a:p>
            <a:pPr algn="ctr">
              <a:lnSpc>
                <a:spcPct val="130000"/>
              </a:lnSpc>
            </a:pPr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Applicable to enterprise introduction, summary report, sales marketing, chart </a:t>
            </a:r>
            <a:r>
              <a:rPr lang="en-US" altLang="zh-CN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dataa</a:t>
            </a:r>
            <a:endParaRPr lang="zh-CN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rot="17074612" flipH="1">
            <a:off x="11734283" y="2455701"/>
            <a:ext cx="585952" cy="56449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76"/>
          <p:cNvSpPr txBox="1"/>
          <p:nvPr/>
        </p:nvSpPr>
        <p:spPr>
          <a:xfrm>
            <a:off x="4977745" y="178887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请在此处添加标题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166149" y="500073"/>
            <a:ext cx="1859703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此处添加您的副标题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5983309" y="809068"/>
            <a:ext cx="225382" cy="0"/>
          </a:xfrm>
          <a:prstGeom prst="line">
            <a:avLst/>
          </a:prstGeom>
          <a:ln w="28575" cap="rnd">
            <a:solidFill>
              <a:srgbClr val="C31E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4"/>
          <p:cNvGrpSpPr>
            <a:grpSpLocks noChangeAspect="1"/>
          </p:cNvGrpSpPr>
          <p:nvPr/>
        </p:nvGrpSpPr>
        <p:grpSpPr bwMode="auto">
          <a:xfrm>
            <a:off x="1848485" y="1894366"/>
            <a:ext cx="3927667" cy="755171"/>
            <a:chOff x="2832" y="1965"/>
            <a:chExt cx="2018" cy="388"/>
          </a:xfrm>
          <a:solidFill>
            <a:srgbClr val="DF8A17"/>
          </a:solidFill>
          <a:effectLst/>
        </p:grpSpPr>
        <p:grpSp>
          <p:nvGrpSpPr>
            <p:cNvPr id="15" name="Group 205"/>
            <p:cNvGrpSpPr/>
            <p:nvPr/>
          </p:nvGrpSpPr>
          <p:grpSpPr bwMode="auto">
            <a:xfrm>
              <a:off x="2840" y="1965"/>
              <a:ext cx="1707" cy="388"/>
              <a:chOff x="2840" y="1965"/>
              <a:chExt cx="1707" cy="388"/>
            </a:xfrm>
            <a:grpFill/>
          </p:grpSpPr>
          <p:sp>
            <p:nvSpPr>
              <p:cNvPr id="297" name="Freeform 5"/>
              <p:cNvSpPr/>
              <p:nvPr/>
            </p:nvSpPr>
            <p:spPr bwMode="auto">
              <a:xfrm>
                <a:off x="4089" y="1965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1" y="0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8" name="Freeform 6"/>
              <p:cNvSpPr/>
              <p:nvPr/>
            </p:nvSpPr>
            <p:spPr bwMode="auto">
              <a:xfrm>
                <a:off x="4120" y="1965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1"/>
                      <a:pt x="2" y="1"/>
                      <a:pt x="0" y="1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9" name="Freeform 7"/>
              <p:cNvSpPr/>
              <p:nvPr/>
            </p:nvSpPr>
            <p:spPr bwMode="auto">
              <a:xfrm>
                <a:off x="4134" y="1967"/>
                <a:ext cx="17" cy="5"/>
              </a:xfrm>
              <a:custGeom>
                <a:avLst/>
                <a:gdLst>
                  <a:gd name="T0" fmla="*/ 0 w 7"/>
                  <a:gd name="T1" fmla="*/ 0 h 2"/>
                  <a:gd name="T2" fmla="*/ 7 w 7"/>
                  <a:gd name="T3" fmla="*/ 0 h 2"/>
                  <a:gd name="T4" fmla="*/ 6 w 7"/>
                  <a:gd name="T5" fmla="*/ 2 h 2"/>
                  <a:gd name="T6" fmla="*/ 0 w 7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cubicBezTo>
                      <a:pt x="2" y="0"/>
                      <a:pt x="5" y="0"/>
                      <a:pt x="7" y="0"/>
                    </a:cubicBezTo>
                    <a:cubicBezTo>
                      <a:pt x="7" y="0"/>
                      <a:pt x="7" y="1"/>
                      <a:pt x="6" y="2"/>
                    </a:cubicBezTo>
                    <a:cubicBezTo>
                      <a:pt x="2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0" name="Freeform 8"/>
              <p:cNvSpPr/>
              <p:nvPr/>
            </p:nvSpPr>
            <p:spPr bwMode="auto">
              <a:xfrm>
                <a:off x="4006" y="1975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1" y="0"/>
                      <a:pt x="2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1" name="Freeform 9"/>
              <p:cNvSpPr/>
              <p:nvPr/>
            </p:nvSpPr>
            <p:spPr bwMode="auto">
              <a:xfrm>
                <a:off x="3854" y="1977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1 h 2"/>
                  <a:gd name="T4" fmla="*/ 4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1"/>
                      <a:pt x="3" y="1"/>
                      <a:pt x="4" y="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1" y="2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2" name="Freeform 10"/>
              <p:cNvSpPr/>
              <p:nvPr/>
            </p:nvSpPr>
            <p:spPr bwMode="auto">
              <a:xfrm>
                <a:off x="3864" y="1977"/>
                <a:ext cx="14" cy="7"/>
              </a:xfrm>
              <a:custGeom>
                <a:avLst/>
                <a:gdLst>
                  <a:gd name="T0" fmla="*/ 1 w 6"/>
                  <a:gd name="T1" fmla="*/ 0 h 3"/>
                  <a:gd name="T2" fmla="*/ 6 w 6"/>
                  <a:gd name="T3" fmla="*/ 1 h 3"/>
                  <a:gd name="T4" fmla="*/ 4 w 6"/>
                  <a:gd name="T5" fmla="*/ 1 h 3"/>
                  <a:gd name="T6" fmla="*/ 0 w 6"/>
                  <a:gd name="T7" fmla="*/ 3 h 3"/>
                  <a:gd name="T8" fmla="*/ 2 w 6"/>
                  <a:gd name="T9" fmla="*/ 2 h 3"/>
                  <a:gd name="T10" fmla="*/ 1 w 6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3">
                    <a:moveTo>
                      <a:pt x="1" y="0"/>
                    </a:moveTo>
                    <a:cubicBezTo>
                      <a:pt x="3" y="1"/>
                      <a:pt x="5" y="1"/>
                      <a:pt x="6" y="1"/>
                    </a:cubicBezTo>
                    <a:cubicBezTo>
                      <a:pt x="6" y="1"/>
                      <a:pt x="5" y="1"/>
                      <a:pt x="4" y="1"/>
                    </a:cubicBezTo>
                    <a:cubicBezTo>
                      <a:pt x="3" y="2"/>
                      <a:pt x="2" y="3"/>
                      <a:pt x="0" y="3"/>
                    </a:cubicBezTo>
                    <a:cubicBezTo>
                      <a:pt x="1" y="3"/>
                      <a:pt x="2" y="3"/>
                      <a:pt x="2" y="2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3" name="Freeform 11"/>
              <p:cNvSpPr/>
              <p:nvPr/>
            </p:nvSpPr>
            <p:spPr bwMode="auto">
              <a:xfrm>
                <a:off x="3892" y="1977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2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1"/>
                      <a:pt x="3" y="2"/>
                      <a:pt x="4" y="2"/>
                    </a:cubicBezTo>
                    <a:cubicBezTo>
                      <a:pt x="3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4" name="Freeform 12"/>
              <p:cNvSpPr/>
              <p:nvPr/>
            </p:nvSpPr>
            <p:spPr bwMode="auto">
              <a:xfrm>
                <a:off x="3909" y="1977"/>
                <a:ext cx="24" cy="7"/>
              </a:xfrm>
              <a:custGeom>
                <a:avLst/>
                <a:gdLst>
                  <a:gd name="T0" fmla="*/ 0 w 10"/>
                  <a:gd name="T1" fmla="*/ 0 h 3"/>
                  <a:gd name="T2" fmla="*/ 10 w 10"/>
                  <a:gd name="T3" fmla="*/ 1 h 3"/>
                  <a:gd name="T4" fmla="*/ 9 w 10"/>
                  <a:gd name="T5" fmla="*/ 3 h 3"/>
                  <a:gd name="T6" fmla="*/ 0 w 10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3">
                    <a:moveTo>
                      <a:pt x="0" y="0"/>
                    </a:moveTo>
                    <a:cubicBezTo>
                      <a:pt x="3" y="1"/>
                      <a:pt x="7" y="1"/>
                      <a:pt x="10" y="1"/>
                    </a:cubicBezTo>
                    <a:cubicBezTo>
                      <a:pt x="10" y="2"/>
                      <a:pt x="10" y="3"/>
                      <a:pt x="9" y="3"/>
                    </a:cubicBezTo>
                    <a:cubicBezTo>
                      <a:pt x="5" y="2"/>
                      <a:pt x="2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5" name="Freeform 13"/>
              <p:cNvSpPr/>
              <p:nvPr/>
            </p:nvSpPr>
            <p:spPr bwMode="auto">
              <a:xfrm>
                <a:off x="3850" y="1982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1" y="2"/>
                      <a:pt x="2" y="2"/>
                    </a:cubicBezTo>
                    <a:cubicBezTo>
                      <a:pt x="0" y="1"/>
                      <a:pt x="1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6" name="Freeform 14"/>
              <p:cNvSpPr/>
              <p:nvPr/>
            </p:nvSpPr>
            <p:spPr bwMode="auto">
              <a:xfrm>
                <a:off x="4376" y="1984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2"/>
                      <a:pt x="2" y="2"/>
                    </a:cubicBezTo>
                    <a:cubicBezTo>
                      <a:pt x="1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7" name="Freeform 15"/>
              <p:cNvSpPr/>
              <p:nvPr/>
            </p:nvSpPr>
            <p:spPr bwMode="auto">
              <a:xfrm>
                <a:off x="3681" y="1987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1 h 2"/>
                  <a:gd name="T4" fmla="*/ 3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1"/>
                      <a:pt x="2" y="1"/>
                      <a:pt x="3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0" y="1"/>
                      <a:pt x="1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8" name="Freeform 16"/>
              <p:cNvSpPr/>
              <p:nvPr/>
            </p:nvSpPr>
            <p:spPr bwMode="auto">
              <a:xfrm>
                <a:off x="3698" y="1987"/>
                <a:ext cx="9" cy="7"/>
              </a:xfrm>
              <a:custGeom>
                <a:avLst/>
                <a:gdLst>
                  <a:gd name="T0" fmla="*/ 1 w 4"/>
                  <a:gd name="T1" fmla="*/ 0 h 3"/>
                  <a:gd name="T2" fmla="*/ 4 w 4"/>
                  <a:gd name="T3" fmla="*/ 3 h 3"/>
                  <a:gd name="T4" fmla="*/ 0 w 4"/>
                  <a:gd name="T5" fmla="*/ 2 h 3"/>
                  <a:gd name="T6" fmla="*/ 1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1" y="0"/>
                    </a:moveTo>
                    <a:cubicBezTo>
                      <a:pt x="3" y="2"/>
                      <a:pt x="3" y="1"/>
                      <a:pt x="4" y="3"/>
                    </a:cubicBezTo>
                    <a:cubicBezTo>
                      <a:pt x="3" y="3"/>
                      <a:pt x="2" y="3"/>
                      <a:pt x="0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9" name="Freeform 17"/>
              <p:cNvSpPr/>
              <p:nvPr/>
            </p:nvSpPr>
            <p:spPr bwMode="auto">
              <a:xfrm>
                <a:off x="2859" y="1975"/>
                <a:ext cx="1202" cy="378"/>
              </a:xfrm>
              <a:custGeom>
                <a:avLst/>
                <a:gdLst>
                  <a:gd name="T0" fmla="*/ 492 w 507"/>
                  <a:gd name="T1" fmla="*/ 65 h 157"/>
                  <a:gd name="T2" fmla="*/ 485 w 507"/>
                  <a:gd name="T3" fmla="*/ 72 h 157"/>
                  <a:gd name="T4" fmla="*/ 499 w 507"/>
                  <a:gd name="T5" fmla="*/ 78 h 157"/>
                  <a:gd name="T6" fmla="*/ 497 w 507"/>
                  <a:gd name="T7" fmla="*/ 88 h 157"/>
                  <a:gd name="T8" fmla="*/ 488 w 507"/>
                  <a:gd name="T9" fmla="*/ 94 h 157"/>
                  <a:gd name="T10" fmla="*/ 484 w 507"/>
                  <a:gd name="T11" fmla="*/ 97 h 157"/>
                  <a:gd name="T12" fmla="*/ 411 w 507"/>
                  <a:gd name="T13" fmla="*/ 115 h 157"/>
                  <a:gd name="T14" fmla="*/ 359 w 507"/>
                  <a:gd name="T15" fmla="*/ 118 h 157"/>
                  <a:gd name="T16" fmla="*/ 318 w 507"/>
                  <a:gd name="T17" fmla="*/ 122 h 157"/>
                  <a:gd name="T18" fmla="*/ 300 w 507"/>
                  <a:gd name="T19" fmla="*/ 119 h 157"/>
                  <a:gd name="T20" fmla="*/ 293 w 507"/>
                  <a:gd name="T21" fmla="*/ 126 h 157"/>
                  <a:gd name="T22" fmla="*/ 281 w 507"/>
                  <a:gd name="T23" fmla="*/ 127 h 157"/>
                  <a:gd name="T24" fmla="*/ 267 w 507"/>
                  <a:gd name="T25" fmla="*/ 127 h 157"/>
                  <a:gd name="T26" fmla="*/ 260 w 507"/>
                  <a:gd name="T27" fmla="*/ 134 h 157"/>
                  <a:gd name="T28" fmla="*/ 256 w 507"/>
                  <a:gd name="T29" fmla="*/ 131 h 157"/>
                  <a:gd name="T30" fmla="*/ 252 w 507"/>
                  <a:gd name="T31" fmla="*/ 138 h 157"/>
                  <a:gd name="T32" fmla="*/ 232 w 507"/>
                  <a:gd name="T33" fmla="*/ 143 h 157"/>
                  <a:gd name="T34" fmla="*/ 208 w 507"/>
                  <a:gd name="T35" fmla="*/ 144 h 157"/>
                  <a:gd name="T36" fmla="*/ 191 w 507"/>
                  <a:gd name="T37" fmla="*/ 144 h 157"/>
                  <a:gd name="T38" fmla="*/ 67 w 507"/>
                  <a:gd name="T39" fmla="*/ 144 h 157"/>
                  <a:gd name="T40" fmla="*/ 60 w 507"/>
                  <a:gd name="T41" fmla="*/ 140 h 157"/>
                  <a:gd name="T42" fmla="*/ 53 w 507"/>
                  <a:gd name="T43" fmla="*/ 142 h 157"/>
                  <a:gd name="T44" fmla="*/ 45 w 507"/>
                  <a:gd name="T45" fmla="*/ 144 h 157"/>
                  <a:gd name="T46" fmla="*/ 40 w 507"/>
                  <a:gd name="T47" fmla="*/ 155 h 157"/>
                  <a:gd name="T48" fmla="*/ 32 w 507"/>
                  <a:gd name="T49" fmla="*/ 155 h 157"/>
                  <a:gd name="T50" fmla="*/ 19 w 507"/>
                  <a:gd name="T51" fmla="*/ 150 h 157"/>
                  <a:gd name="T52" fmla="*/ 9 w 507"/>
                  <a:gd name="T53" fmla="*/ 133 h 157"/>
                  <a:gd name="T54" fmla="*/ 0 w 507"/>
                  <a:gd name="T55" fmla="*/ 99 h 157"/>
                  <a:gd name="T56" fmla="*/ 4 w 507"/>
                  <a:gd name="T57" fmla="*/ 72 h 157"/>
                  <a:gd name="T58" fmla="*/ 5 w 507"/>
                  <a:gd name="T59" fmla="*/ 48 h 157"/>
                  <a:gd name="T60" fmla="*/ 10 w 507"/>
                  <a:gd name="T61" fmla="*/ 46 h 157"/>
                  <a:gd name="T62" fmla="*/ 16 w 507"/>
                  <a:gd name="T63" fmla="*/ 36 h 157"/>
                  <a:gd name="T64" fmla="*/ 20 w 507"/>
                  <a:gd name="T65" fmla="*/ 31 h 157"/>
                  <a:gd name="T66" fmla="*/ 34 w 507"/>
                  <a:gd name="T67" fmla="*/ 22 h 157"/>
                  <a:gd name="T68" fmla="*/ 128 w 507"/>
                  <a:gd name="T69" fmla="*/ 6 h 157"/>
                  <a:gd name="T70" fmla="*/ 257 w 507"/>
                  <a:gd name="T71" fmla="*/ 15 h 157"/>
                  <a:gd name="T72" fmla="*/ 304 w 507"/>
                  <a:gd name="T73" fmla="*/ 15 h 157"/>
                  <a:gd name="T74" fmla="*/ 317 w 507"/>
                  <a:gd name="T75" fmla="*/ 15 h 157"/>
                  <a:gd name="T76" fmla="*/ 406 w 507"/>
                  <a:gd name="T77" fmla="*/ 20 h 157"/>
                  <a:gd name="T78" fmla="*/ 409 w 507"/>
                  <a:gd name="T79" fmla="*/ 34 h 157"/>
                  <a:gd name="T80" fmla="*/ 424 w 507"/>
                  <a:gd name="T81" fmla="*/ 37 h 157"/>
                  <a:gd name="T82" fmla="*/ 409 w 507"/>
                  <a:gd name="T83" fmla="*/ 44 h 157"/>
                  <a:gd name="T84" fmla="*/ 410 w 507"/>
                  <a:gd name="T85" fmla="*/ 48 h 157"/>
                  <a:gd name="T86" fmla="*/ 427 w 507"/>
                  <a:gd name="T87" fmla="*/ 50 h 157"/>
                  <a:gd name="T88" fmla="*/ 447 w 507"/>
                  <a:gd name="T89" fmla="*/ 58 h 157"/>
                  <a:gd name="T90" fmla="*/ 424 w 507"/>
                  <a:gd name="T91" fmla="*/ 58 h 157"/>
                  <a:gd name="T92" fmla="*/ 417 w 507"/>
                  <a:gd name="T93" fmla="*/ 64 h 157"/>
                  <a:gd name="T94" fmla="*/ 415 w 507"/>
                  <a:gd name="T95" fmla="*/ 62 h 157"/>
                  <a:gd name="T96" fmla="*/ 405 w 507"/>
                  <a:gd name="T97" fmla="*/ 72 h 157"/>
                  <a:gd name="T98" fmla="*/ 389 w 507"/>
                  <a:gd name="T99" fmla="*/ 69 h 157"/>
                  <a:gd name="T100" fmla="*/ 399 w 507"/>
                  <a:gd name="T101" fmla="*/ 77 h 157"/>
                  <a:gd name="T102" fmla="*/ 401 w 507"/>
                  <a:gd name="T103" fmla="*/ 75 h 157"/>
                  <a:gd name="T104" fmla="*/ 420 w 507"/>
                  <a:gd name="T105" fmla="*/ 79 h 157"/>
                  <a:gd name="T106" fmla="*/ 431 w 507"/>
                  <a:gd name="T107" fmla="*/ 75 h 157"/>
                  <a:gd name="T108" fmla="*/ 439 w 507"/>
                  <a:gd name="T109" fmla="*/ 76 h 157"/>
                  <a:gd name="T110" fmla="*/ 448 w 507"/>
                  <a:gd name="T111" fmla="*/ 73 h 157"/>
                  <a:gd name="T112" fmla="*/ 453 w 507"/>
                  <a:gd name="T113" fmla="*/ 72 h 157"/>
                  <a:gd name="T114" fmla="*/ 465 w 507"/>
                  <a:gd name="T115" fmla="*/ 80 h 157"/>
                  <a:gd name="T116" fmla="*/ 468 w 507"/>
                  <a:gd name="T117" fmla="*/ 64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07" h="157">
                    <a:moveTo>
                      <a:pt x="470" y="69"/>
                    </a:moveTo>
                    <a:cubicBezTo>
                      <a:pt x="475" y="69"/>
                      <a:pt x="475" y="69"/>
                      <a:pt x="478" y="68"/>
                    </a:cubicBezTo>
                    <a:cubicBezTo>
                      <a:pt x="479" y="65"/>
                      <a:pt x="480" y="63"/>
                      <a:pt x="481" y="61"/>
                    </a:cubicBezTo>
                    <a:cubicBezTo>
                      <a:pt x="487" y="62"/>
                      <a:pt x="489" y="61"/>
                      <a:pt x="492" y="65"/>
                    </a:cubicBezTo>
                    <a:cubicBezTo>
                      <a:pt x="490" y="67"/>
                      <a:pt x="491" y="65"/>
                      <a:pt x="491" y="68"/>
                    </a:cubicBezTo>
                    <a:cubicBezTo>
                      <a:pt x="490" y="68"/>
                      <a:pt x="489" y="68"/>
                      <a:pt x="488" y="68"/>
                    </a:cubicBezTo>
                    <a:cubicBezTo>
                      <a:pt x="488" y="65"/>
                      <a:pt x="486" y="66"/>
                      <a:pt x="483" y="64"/>
                    </a:cubicBezTo>
                    <a:cubicBezTo>
                      <a:pt x="484" y="67"/>
                      <a:pt x="484" y="70"/>
                      <a:pt x="485" y="72"/>
                    </a:cubicBezTo>
                    <a:cubicBezTo>
                      <a:pt x="485" y="72"/>
                      <a:pt x="486" y="72"/>
                      <a:pt x="486" y="72"/>
                    </a:cubicBezTo>
                    <a:cubicBezTo>
                      <a:pt x="490" y="66"/>
                      <a:pt x="506" y="72"/>
                      <a:pt x="507" y="73"/>
                    </a:cubicBezTo>
                    <a:cubicBezTo>
                      <a:pt x="504" y="74"/>
                      <a:pt x="501" y="74"/>
                      <a:pt x="497" y="74"/>
                    </a:cubicBezTo>
                    <a:cubicBezTo>
                      <a:pt x="498" y="76"/>
                      <a:pt x="499" y="77"/>
                      <a:pt x="499" y="78"/>
                    </a:cubicBezTo>
                    <a:cubicBezTo>
                      <a:pt x="504" y="79"/>
                      <a:pt x="502" y="77"/>
                      <a:pt x="504" y="82"/>
                    </a:cubicBezTo>
                    <a:cubicBezTo>
                      <a:pt x="501" y="81"/>
                      <a:pt x="499" y="80"/>
                      <a:pt x="496" y="82"/>
                    </a:cubicBezTo>
                    <a:cubicBezTo>
                      <a:pt x="499" y="85"/>
                      <a:pt x="499" y="84"/>
                      <a:pt x="500" y="89"/>
                    </a:cubicBezTo>
                    <a:cubicBezTo>
                      <a:pt x="499" y="88"/>
                      <a:pt x="498" y="88"/>
                      <a:pt x="497" y="88"/>
                    </a:cubicBezTo>
                    <a:cubicBezTo>
                      <a:pt x="497" y="87"/>
                      <a:pt x="497" y="87"/>
                      <a:pt x="497" y="86"/>
                    </a:cubicBezTo>
                    <a:cubicBezTo>
                      <a:pt x="494" y="84"/>
                      <a:pt x="497" y="83"/>
                      <a:pt x="494" y="85"/>
                    </a:cubicBezTo>
                    <a:cubicBezTo>
                      <a:pt x="492" y="85"/>
                      <a:pt x="491" y="85"/>
                      <a:pt x="490" y="85"/>
                    </a:cubicBezTo>
                    <a:cubicBezTo>
                      <a:pt x="490" y="90"/>
                      <a:pt x="490" y="89"/>
                      <a:pt x="488" y="94"/>
                    </a:cubicBezTo>
                    <a:cubicBezTo>
                      <a:pt x="490" y="94"/>
                      <a:pt x="492" y="94"/>
                      <a:pt x="494" y="94"/>
                    </a:cubicBezTo>
                    <a:cubicBezTo>
                      <a:pt x="494" y="95"/>
                      <a:pt x="494" y="97"/>
                      <a:pt x="494" y="98"/>
                    </a:cubicBezTo>
                    <a:cubicBezTo>
                      <a:pt x="492" y="99"/>
                      <a:pt x="490" y="100"/>
                      <a:pt x="488" y="101"/>
                    </a:cubicBezTo>
                    <a:cubicBezTo>
                      <a:pt x="487" y="100"/>
                      <a:pt x="485" y="99"/>
                      <a:pt x="484" y="97"/>
                    </a:cubicBezTo>
                    <a:cubicBezTo>
                      <a:pt x="484" y="99"/>
                      <a:pt x="485" y="101"/>
                      <a:pt x="485" y="102"/>
                    </a:cubicBezTo>
                    <a:cubicBezTo>
                      <a:pt x="456" y="103"/>
                      <a:pt x="426" y="110"/>
                      <a:pt x="409" y="106"/>
                    </a:cubicBezTo>
                    <a:cubicBezTo>
                      <a:pt x="411" y="109"/>
                      <a:pt x="413" y="111"/>
                      <a:pt x="415" y="114"/>
                    </a:cubicBezTo>
                    <a:cubicBezTo>
                      <a:pt x="414" y="114"/>
                      <a:pt x="412" y="114"/>
                      <a:pt x="411" y="115"/>
                    </a:cubicBezTo>
                    <a:cubicBezTo>
                      <a:pt x="405" y="114"/>
                      <a:pt x="399" y="114"/>
                      <a:pt x="393" y="114"/>
                    </a:cubicBezTo>
                    <a:cubicBezTo>
                      <a:pt x="394" y="111"/>
                      <a:pt x="393" y="113"/>
                      <a:pt x="394" y="111"/>
                    </a:cubicBezTo>
                    <a:cubicBezTo>
                      <a:pt x="382" y="113"/>
                      <a:pt x="373" y="112"/>
                      <a:pt x="358" y="112"/>
                    </a:cubicBezTo>
                    <a:cubicBezTo>
                      <a:pt x="360" y="115"/>
                      <a:pt x="359" y="113"/>
                      <a:pt x="359" y="118"/>
                    </a:cubicBezTo>
                    <a:cubicBezTo>
                      <a:pt x="345" y="117"/>
                      <a:pt x="340" y="118"/>
                      <a:pt x="333" y="117"/>
                    </a:cubicBezTo>
                    <a:cubicBezTo>
                      <a:pt x="333" y="119"/>
                      <a:pt x="331" y="121"/>
                      <a:pt x="328" y="121"/>
                    </a:cubicBezTo>
                    <a:cubicBezTo>
                      <a:pt x="326" y="118"/>
                      <a:pt x="327" y="119"/>
                      <a:pt x="322" y="119"/>
                    </a:cubicBezTo>
                    <a:cubicBezTo>
                      <a:pt x="320" y="121"/>
                      <a:pt x="320" y="121"/>
                      <a:pt x="318" y="122"/>
                    </a:cubicBezTo>
                    <a:cubicBezTo>
                      <a:pt x="317" y="119"/>
                      <a:pt x="317" y="120"/>
                      <a:pt x="315" y="118"/>
                    </a:cubicBezTo>
                    <a:cubicBezTo>
                      <a:pt x="314" y="120"/>
                      <a:pt x="308" y="119"/>
                      <a:pt x="304" y="120"/>
                    </a:cubicBezTo>
                    <a:cubicBezTo>
                      <a:pt x="304" y="123"/>
                      <a:pt x="305" y="121"/>
                      <a:pt x="303" y="122"/>
                    </a:cubicBezTo>
                    <a:cubicBezTo>
                      <a:pt x="301" y="120"/>
                      <a:pt x="302" y="120"/>
                      <a:pt x="300" y="119"/>
                    </a:cubicBezTo>
                    <a:cubicBezTo>
                      <a:pt x="300" y="122"/>
                      <a:pt x="302" y="121"/>
                      <a:pt x="298" y="122"/>
                    </a:cubicBezTo>
                    <a:cubicBezTo>
                      <a:pt x="297" y="121"/>
                      <a:pt x="296" y="120"/>
                      <a:pt x="296" y="120"/>
                    </a:cubicBezTo>
                    <a:cubicBezTo>
                      <a:pt x="296" y="122"/>
                      <a:pt x="296" y="125"/>
                      <a:pt x="297" y="128"/>
                    </a:cubicBezTo>
                    <a:cubicBezTo>
                      <a:pt x="294" y="126"/>
                      <a:pt x="295" y="127"/>
                      <a:pt x="293" y="126"/>
                    </a:cubicBezTo>
                    <a:cubicBezTo>
                      <a:pt x="293" y="133"/>
                      <a:pt x="295" y="131"/>
                      <a:pt x="292" y="134"/>
                    </a:cubicBezTo>
                    <a:cubicBezTo>
                      <a:pt x="288" y="133"/>
                      <a:pt x="290" y="136"/>
                      <a:pt x="286" y="133"/>
                    </a:cubicBezTo>
                    <a:cubicBezTo>
                      <a:pt x="289" y="131"/>
                      <a:pt x="288" y="133"/>
                      <a:pt x="287" y="130"/>
                    </a:cubicBezTo>
                    <a:cubicBezTo>
                      <a:pt x="285" y="130"/>
                      <a:pt x="286" y="129"/>
                      <a:pt x="281" y="127"/>
                    </a:cubicBezTo>
                    <a:cubicBezTo>
                      <a:pt x="281" y="129"/>
                      <a:pt x="281" y="130"/>
                      <a:pt x="281" y="132"/>
                    </a:cubicBezTo>
                    <a:cubicBezTo>
                      <a:pt x="279" y="129"/>
                      <a:pt x="272" y="133"/>
                      <a:pt x="268" y="129"/>
                    </a:cubicBezTo>
                    <a:cubicBezTo>
                      <a:pt x="269" y="129"/>
                      <a:pt x="269" y="130"/>
                      <a:pt x="270" y="130"/>
                    </a:cubicBezTo>
                    <a:cubicBezTo>
                      <a:pt x="269" y="128"/>
                      <a:pt x="269" y="129"/>
                      <a:pt x="267" y="127"/>
                    </a:cubicBezTo>
                    <a:cubicBezTo>
                      <a:pt x="267" y="127"/>
                      <a:pt x="266" y="127"/>
                      <a:pt x="266" y="127"/>
                    </a:cubicBezTo>
                    <a:cubicBezTo>
                      <a:pt x="266" y="135"/>
                      <a:pt x="264" y="134"/>
                      <a:pt x="259" y="136"/>
                    </a:cubicBezTo>
                    <a:cubicBezTo>
                      <a:pt x="259" y="135"/>
                      <a:pt x="259" y="134"/>
                      <a:pt x="258" y="133"/>
                    </a:cubicBezTo>
                    <a:cubicBezTo>
                      <a:pt x="259" y="133"/>
                      <a:pt x="260" y="134"/>
                      <a:pt x="260" y="134"/>
                    </a:cubicBezTo>
                    <a:cubicBezTo>
                      <a:pt x="257" y="132"/>
                      <a:pt x="258" y="134"/>
                      <a:pt x="253" y="136"/>
                    </a:cubicBezTo>
                    <a:cubicBezTo>
                      <a:pt x="253" y="136"/>
                      <a:pt x="253" y="135"/>
                      <a:pt x="253" y="135"/>
                    </a:cubicBezTo>
                    <a:cubicBezTo>
                      <a:pt x="253" y="135"/>
                      <a:pt x="254" y="134"/>
                      <a:pt x="255" y="134"/>
                    </a:cubicBezTo>
                    <a:cubicBezTo>
                      <a:pt x="255" y="133"/>
                      <a:pt x="255" y="132"/>
                      <a:pt x="256" y="131"/>
                    </a:cubicBezTo>
                    <a:cubicBezTo>
                      <a:pt x="253" y="132"/>
                      <a:pt x="251" y="132"/>
                      <a:pt x="249" y="134"/>
                    </a:cubicBezTo>
                    <a:cubicBezTo>
                      <a:pt x="247" y="135"/>
                      <a:pt x="246" y="137"/>
                      <a:pt x="245" y="139"/>
                    </a:cubicBezTo>
                    <a:cubicBezTo>
                      <a:pt x="246" y="139"/>
                      <a:pt x="247" y="139"/>
                      <a:pt x="248" y="140"/>
                    </a:cubicBezTo>
                    <a:cubicBezTo>
                      <a:pt x="249" y="139"/>
                      <a:pt x="250" y="138"/>
                      <a:pt x="252" y="138"/>
                    </a:cubicBezTo>
                    <a:cubicBezTo>
                      <a:pt x="252" y="138"/>
                      <a:pt x="252" y="138"/>
                      <a:pt x="252" y="139"/>
                    </a:cubicBezTo>
                    <a:cubicBezTo>
                      <a:pt x="251" y="140"/>
                      <a:pt x="251" y="141"/>
                      <a:pt x="251" y="142"/>
                    </a:cubicBezTo>
                    <a:cubicBezTo>
                      <a:pt x="242" y="141"/>
                      <a:pt x="242" y="142"/>
                      <a:pt x="232" y="140"/>
                    </a:cubicBezTo>
                    <a:cubicBezTo>
                      <a:pt x="232" y="141"/>
                      <a:pt x="232" y="142"/>
                      <a:pt x="232" y="143"/>
                    </a:cubicBezTo>
                    <a:cubicBezTo>
                      <a:pt x="230" y="142"/>
                      <a:pt x="229" y="141"/>
                      <a:pt x="228" y="140"/>
                    </a:cubicBezTo>
                    <a:cubicBezTo>
                      <a:pt x="227" y="143"/>
                      <a:pt x="220" y="144"/>
                      <a:pt x="215" y="144"/>
                    </a:cubicBezTo>
                    <a:cubicBezTo>
                      <a:pt x="215" y="144"/>
                      <a:pt x="215" y="143"/>
                      <a:pt x="215" y="142"/>
                    </a:cubicBezTo>
                    <a:cubicBezTo>
                      <a:pt x="212" y="144"/>
                      <a:pt x="212" y="145"/>
                      <a:pt x="208" y="144"/>
                    </a:cubicBezTo>
                    <a:cubicBezTo>
                      <a:pt x="208" y="143"/>
                      <a:pt x="208" y="141"/>
                      <a:pt x="208" y="140"/>
                    </a:cubicBezTo>
                    <a:cubicBezTo>
                      <a:pt x="202" y="143"/>
                      <a:pt x="196" y="145"/>
                      <a:pt x="194" y="143"/>
                    </a:cubicBezTo>
                    <a:cubicBezTo>
                      <a:pt x="191" y="141"/>
                      <a:pt x="192" y="142"/>
                      <a:pt x="190" y="140"/>
                    </a:cubicBezTo>
                    <a:cubicBezTo>
                      <a:pt x="191" y="141"/>
                      <a:pt x="191" y="143"/>
                      <a:pt x="191" y="144"/>
                    </a:cubicBezTo>
                    <a:cubicBezTo>
                      <a:pt x="189" y="144"/>
                      <a:pt x="76" y="146"/>
                      <a:pt x="76" y="146"/>
                    </a:cubicBezTo>
                    <a:cubicBezTo>
                      <a:pt x="77" y="149"/>
                      <a:pt x="78" y="152"/>
                      <a:pt x="79" y="154"/>
                    </a:cubicBezTo>
                    <a:cubicBezTo>
                      <a:pt x="75" y="150"/>
                      <a:pt x="72" y="146"/>
                      <a:pt x="68" y="143"/>
                    </a:cubicBezTo>
                    <a:cubicBezTo>
                      <a:pt x="68" y="143"/>
                      <a:pt x="68" y="144"/>
                      <a:pt x="67" y="144"/>
                    </a:cubicBezTo>
                    <a:cubicBezTo>
                      <a:pt x="70" y="148"/>
                      <a:pt x="69" y="149"/>
                      <a:pt x="71" y="155"/>
                    </a:cubicBezTo>
                    <a:cubicBezTo>
                      <a:pt x="70" y="155"/>
                      <a:pt x="69" y="155"/>
                      <a:pt x="68" y="155"/>
                    </a:cubicBezTo>
                    <a:cubicBezTo>
                      <a:pt x="68" y="155"/>
                      <a:pt x="67" y="154"/>
                      <a:pt x="66" y="154"/>
                    </a:cubicBezTo>
                    <a:cubicBezTo>
                      <a:pt x="65" y="148"/>
                      <a:pt x="62" y="143"/>
                      <a:pt x="60" y="140"/>
                    </a:cubicBezTo>
                    <a:cubicBezTo>
                      <a:pt x="59" y="141"/>
                      <a:pt x="58" y="143"/>
                      <a:pt x="58" y="144"/>
                    </a:cubicBezTo>
                    <a:cubicBezTo>
                      <a:pt x="61" y="147"/>
                      <a:pt x="60" y="147"/>
                      <a:pt x="61" y="151"/>
                    </a:cubicBezTo>
                    <a:cubicBezTo>
                      <a:pt x="59" y="151"/>
                      <a:pt x="58" y="151"/>
                      <a:pt x="57" y="150"/>
                    </a:cubicBezTo>
                    <a:cubicBezTo>
                      <a:pt x="56" y="145"/>
                      <a:pt x="56" y="144"/>
                      <a:pt x="53" y="142"/>
                    </a:cubicBezTo>
                    <a:cubicBezTo>
                      <a:pt x="53" y="142"/>
                      <a:pt x="52" y="143"/>
                      <a:pt x="52" y="144"/>
                    </a:cubicBezTo>
                    <a:cubicBezTo>
                      <a:pt x="51" y="144"/>
                      <a:pt x="49" y="144"/>
                      <a:pt x="48" y="144"/>
                    </a:cubicBezTo>
                    <a:cubicBezTo>
                      <a:pt x="52" y="148"/>
                      <a:pt x="51" y="149"/>
                      <a:pt x="52" y="154"/>
                    </a:cubicBezTo>
                    <a:cubicBezTo>
                      <a:pt x="48" y="152"/>
                      <a:pt x="47" y="148"/>
                      <a:pt x="45" y="144"/>
                    </a:cubicBezTo>
                    <a:cubicBezTo>
                      <a:pt x="45" y="144"/>
                      <a:pt x="45" y="144"/>
                      <a:pt x="44" y="144"/>
                    </a:cubicBezTo>
                    <a:cubicBezTo>
                      <a:pt x="44" y="145"/>
                      <a:pt x="43" y="145"/>
                      <a:pt x="42" y="145"/>
                    </a:cubicBezTo>
                    <a:cubicBezTo>
                      <a:pt x="43" y="149"/>
                      <a:pt x="43" y="153"/>
                      <a:pt x="43" y="157"/>
                    </a:cubicBezTo>
                    <a:cubicBezTo>
                      <a:pt x="42" y="156"/>
                      <a:pt x="41" y="156"/>
                      <a:pt x="40" y="155"/>
                    </a:cubicBezTo>
                    <a:cubicBezTo>
                      <a:pt x="39" y="148"/>
                      <a:pt x="38" y="142"/>
                      <a:pt x="32" y="140"/>
                    </a:cubicBezTo>
                    <a:cubicBezTo>
                      <a:pt x="32" y="140"/>
                      <a:pt x="31" y="141"/>
                      <a:pt x="31" y="142"/>
                    </a:cubicBezTo>
                    <a:cubicBezTo>
                      <a:pt x="32" y="146"/>
                      <a:pt x="33" y="151"/>
                      <a:pt x="34" y="156"/>
                    </a:cubicBezTo>
                    <a:cubicBezTo>
                      <a:pt x="33" y="156"/>
                      <a:pt x="32" y="155"/>
                      <a:pt x="32" y="155"/>
                    </a:cubicBezTo>
                    <a:cubicBezTo>
                      <a:pt x="31" y="147"/>
                      <a:pt x="25" y="140"/>
                      <a:pt x="26" y="136"/>
                    </a:cubicBezTo>
                    <a:cubicBezTo>
                      <a:pt x="24" y="136"/>
                      <a:pt x="23" y="136"/>
                      <a:pt x="21" y="137"/>
                    </a:cubicBezTo>
                    <a:cubicBezTo>
                      <a:pt x="22" y="142"/>
                      <a:pt x="22" y="147"/>
                      <a:pt x="22" y="152"/>
                    </a:cubicBezTo>
                    <a:cubicBezTo>
                      <a:pt x="21" y="152"/>
                      <a:pt x="20" y="151"/>
                      <a:pt x="19" y="150"/>
                    </a:cubicBezTo>
                    <a:cubicBezTo>
                      <a:pt x="17" y="142"/>
                      <a:pt x="16" y="133"/>
                      <a:pt x="14" y="124"/>
                    </a:cubicBezTo>
                    <a:cubicBezTo>
                      <a:pt x="13" y="124"/>
                      <a:pt x="12" y="124"/>
                      <a:pt x="11" y="123"/>
                    </a:cubicBezTo>
                    <a:cubicBezTo>
                      <a:pt x="10" y="124"/>
                      <a:pt x="9" y="124"/>
                      <a:pt x="9" y="124"/>
                    </a:cubicBezTo>
                    <a:cubicBezTo>
                      <a:pt x="9" y="127"/>
                      <a:pt x="9" y="130"/>
                      <a:pt x="9" y="133"/>
                    </a:cubicBezTo>
                    <a:cubicBezTo>
                      <a:pt x="8" y="133"/>
                      <a:pt x="8" y="132"/>
                      <a:pt x="7" y="132"/>
                    </a:cubicBezTo>
                    <a:cubicBezTo>
                      <a:pt x="4" y="121"/>
                      <a:pt x="3" y="112"/>
                      <a:pt x="6" y="98"/>
                    </a:cubicBezTo>
                    <a:cubicBezTo>
                      <a:pt x="6" y="98"/>
                      <a:pt x="5" y="98"/>
                      <a:pt x="5" y="98"/>
                    </a:cubicBezTo>
                    <a:cubicBezTo>
                      <a:pt x="3" y="99"/>
                      <a:pt x="2" y="99"/>
                      <a:pt x="0" y="99"/>
                    </a:cubicBezTo>
                    <a:cubicBezTo>
                      <a:pt x="0" y="93"/>
                      <a:pt x="1" y="87"/>
                      <a:pt x="1" y="81"/>
                    </a:cubicBezTo>
                    <a:cubicBezTo>
                      <a:pt x="4" y="81"/>
                      <a:pt x="6" y="80"/>
                      <a:pt x="9" y="80"/>
                    </a:cubicBezTo>
                    <a:cubicBezTo>
                      <a:pt x="10" y="77"/>
                      <a:pt x="10" y="76"/>
                      <a:pt x="8" y="73"/>
                    </a:cubicBezTo>
                    <a:cubicBezTo>
                      <a:pt x="5" y="73"/>
                      <a:pt x="6" y="74"/>
                      <a:pt x="4" y="72"/>
                    </a:cubicBezTo>
                    <a:cubicBezTo>
                      <a:pt x="6" y="68"/>
                      <a:pt x="8" y="64"/>
                      <a:pt x="10" y="60"/>
                    </a:cubicBezTo>
                    <a:cubicBezTo>
                      <a:pt x="4" y="60"/>
                      <a:pt x="5" y="61"/>
                      <a:pt x="2" y="58"/>
                    </a:cubicBezTo>
                    <a:cubicBezTo>
                      <a:pt x="0" y="56"/>
                      <a:pt x="1" y="58"/>
                      <a:pt x="0" y="54"/>
                    </a:cubicBezTo>
                    <a:cubicBezTo>
                      <a:pt x="2" y="52"/>
                      <a:pt x="3" y="50"/>
                      <a:pt x="5" y="48"/>
                    </a:cubicBezTo>
                    <a:cubicBezTo>
                      <a:pt x="11" y="49"/>
                      <a:pt x="13" y="47"/>
                      <a:pt x="19" y="46"/>
                    </a:cubicBezTo>
                    <a:cubicBezTo>
                      <a:pt x="19" y="45"/>
                      <a:pt x="19" y="44"/>
                      <a:pt x="18" y="43"/>
                    </a:cubicBezTo>
                    <a:cubicBezTo>
                      <a:pt x="17" y="42"/>
                      <a:pt x="16" y="41"/>
                      <a:pt x="16" y="41"/>
                    </a:cubicBezTo>
                    <a:cubicBezTo>
                      <a:pt x="12" y="42"/>
                      <a:pt x="12" y="42"/>
                      <a:pt x="10" y="46"/>
                    </a:cubicBezTo>
                    <a:cubicBezTo>
                      <a:pt x="8" y="45"/>
                      <a:pt x="7" y="45"/>
                      <a:pt x="6" y="45"/>
                    </a:cubicBezTo>
                    <a:cubicBezTo>
                      <a:pt x="6" y="44"/>
                      <a:pt x="6" y="44"/>
                      <a:pt x="6" y="44"/>
                    </a:cubicBezTo>
                    <a:cubicBezTo>
                      <a:pt x="7" y="43"/>
                      <a:pt x="7" y="42"/>
                      <a:pt x="8" y="42"/>
                    </a:cubicBezTo>
                    <a:cubicBezTo>
                      <a:pt x="11" y="40"/>
                      <a:pt x="14" y="38"/>
                      <a:pt x="16" y="36"/>
                    </a:cubicBezTo>
                    <a:cubicBezTo>
                      <a:pt x="17" y="39"/>
                      <a:pt x="17" y="39"/>
                      <a:pt x="18" y="41"/>
                    </a:cubicBezTo>
                    <a:cubicBezTo>
                      <a:pt x="20" y="40"/>
                      <a:pt x="21" y="40"/>
                      <a:pt x="22" y="39"/>
                    </a:cubicBezTo>
                    <a:cubicBezTo>
                      <a:pt x="24" y="37"/>
                      <a:pt x="25" y="34"/>
                      <a:pt x="26" y="32"/>
                    </a:cubicBezTo>
                    <a:cubicBezTo>
                      <a:pt x="21" y="32"/>
                      <a:pt x="23" y="33"/>
                      <a:pt x="20" y="31"/>
                    </a:cubicBezTo>
                    <a:cubicBezTo>
                      <a:pt x="23" y="24"/>
                      <a:pt x="27" y="20"/>
                      <a:pt x="32" y="16"/>
                    </a:cubicBezTo>
                    <a:cubicBezTo>
                      <a:pt x="33" y="16"/>
                      <a:pt x="34" y="16"/>
                      <a:pt x="36" y="16"/>
                    </a:cubicBezTo>
                    <a:cubicBezTo>
                      <a:pt x="36" y="17"/>
                      <a:pt x="36" y="18"/>
                      <a:pt x="36" y="19"/>
                    </a:cubicBezTo>
                    <a:cubicBezTo>
                      <a:pt x="34" y="20"/>
                      <a:pt x="35" y="19"/>
                      <a:pt x="34" y="22"/>
                    </a:cubicBezTo>
                    <a:cubicBezTo>
                      <a:pt x="38" y="20"/>
                      <a:pt x="39" y="19"/>
                      <a:pt x="41" y="16"/>
                    </a:cubicBezTo>
                    <a:cubicBezTo>
                      <a:pt x="38" y="16"/>
                      <a:pt x="36" y="17"/>
                      <a:pt x="38" y="14"/>
                    </a:cubicBezTo>
                    <a:cubicBezTo>
                      <a:pt x="77" y="13"/>
                      <a:pt x="93" y="0"/>
                      <a:pt x="126" y="10"/>
                    </a:cubicBezTo>
                    <a:cubicBezTo>
                      <a:pt x="127" y="9"/>
                      <a:pt x="127" y="8"/>
                      <a:pt x="128" y="6"/>
                    </a:cubicBezTo>
                    <a:cubicBezTo>
                      <a:pt x="130" y="7"/>
                      <a:pt x="132" y="9"/>
                      <a:pt x="134" y="10"/>
                    </a:cubicBezTo>
                    <a:cubicBezTo>
                      <a:pt x="134" y="10"/>
                      <a:pt x="144" y="8"/>
                      <a:pt x="144" y="8"/>
                    </a:cubicBezTo>
                    <a:cubicBezTo>
                      <a:pt x="140" y="4"/>
                      <a:pt x="226" y="12"/>
                      <a:pt x="230" y="10"/>
                    </a:cubicBezTo>
                    <a:cubicBezTo>
                      <a:pt x="232" y="8"/>
                      <a:pt x="264" y="15"/>
                      <a:pt x="257" y="15"/>
                    </a:cubicBezTo>
                    <a:cubicBezTo>
                      <a:pt x="260" y="16"/>
                      <a:pt x="278" y="11"/>
                      <a:pt x="281" y="14"/>
                    </a:cubicBezTo>
                    <a:cubicBezTo>
                      <a:pt x="281" y="15"/>
                      <a:pt x="281" y="15"/>
                      <a:pt x="280" y="16"/>
                    </a:cubicBezTo>
                    <a:cubicBezTo>
                      <a:pt x="287" y="12"/>
                      <a:pt x="296" y="16"/>
                      <a:pt x="304" y="19"/>
                    </a:cubicBezTo>
                    <a:cubicBezTo>
                      <a:pt x="304" y="17"/>
                      <a:pt x="304" y="16"/>
                      <a:pt x="304" y="15"/>
                    </a:cubicBezTo>
                    <a:cubicBezTo>
                      <a:pt x="306" y="15"/>
                      <a:pt x="309" y="15"/>
                      <a:pt x="312" y="15"/>
                    </a:cubicBezTo>
                    <a:cubicBezTo>
                      <a:pt x="312" y="16"/>
                      <a:pt x="313" y="17"/>
                      <a:pt x="313" y="18"/>
                    </a:cubicBezTo>
                    <a:cubicBezTo>
                      <a:pt x="312" y="17"/>
                      <a:pt x="312" y="17"/>
                      <a:pt x="311" y="17"/>
                    </a:cubicBezTo>
                    <a:cubicBezTo>
                      <a:pt x="315" y="18"/>
                      <a:pt x="314" y="14"/>
                      <a:pt x="317" y="15"/>
                    </a:cubicBezTo>
                    <a:cubicBezTo>
                      <a:pt x="318" y="18"/>
                      <a:pt x="322" y="20"/>
                      <a:pt x="324" y="21"/>
                    </a:cubicBezTo>
                    <a:cubicBezTo>
                      <a:pt x="329" y="18"/>
                      <a:pt x="353" y="19"/>
                      <a:pt x="355" y="21"/>
                    </a:cubicBezTo>
                    <a:cubicBezTo>
                      <a:pt x="354" y="22"/>
                      <a:pt x="353" y="23"/>
                      <a:pt x="352" y="24"/>
                    </a:cubicBezTo>
                    <a:cubicBezTo>
                      <a:pt x="375" y="20"/>
                      <a:pt x="380" y="20"/>
                      <a:pt x="406" y="20"/>
                    </a:cubicBezTo>
                    <a:cubicBezTo>
                      <a:pt x="403" y="23"/>
                      <a:pt x="401" y="28"/>
                      <a:pt x="402" y="33"/>
                    </a:cubicBezTo>
                    <a:cubicBezTo>
                      <a:pt x="400" y="32"/>
                      <a:pt x="398" y="32"/>
                      <a:pt x="396" y="31"/>
                    </a:cubicBezTo>
                    <a:cubicBezTo>
                      <a:pt x="396" y="32"/>
                      <a:pt x="396" y="34"/>
                      <a:pt x="396" y="35"/>
                    </a:cubicBezTo>
                    <a:cubicBezTo>
                      <a:pt x="400" y="35"/>
                      <a:pt x="405" y="34"/>
                      <a:pt x="409" y="34"/>
                    </a:cubicBezTo>
                    <a:cubicBezTo>
                      <a:pt x="408" y="36"/>
                      <a:pt x="408" y="38"/>
                      <a:pt x="407" y="40"/>
                    </a:cubicBezTo>
                    <a:cubicBezTo>
                      <a:pt x="410" y="38"/>
                      <a:pt x="410" y="37"/>
                      <a:pt x="411" y="34"/>
                    </a:cubicBezTo>
                    <a:cubicBezTo>
                      <a:pt x="415" y="35"/>
                      <a:pt x="418" y="35"/>
                      <a:pt x="424" y="35"/>
                    </a:cubicBezTo>
                    <a:cubicBezTo>
                      <a:pt x="424" y="36"/>
                      <a:pt x="424" y="36"/>
                      <a:pt x="424" y="37"/>
                    </a:cubicBezTo>
                    <a:cubicBezTo>
                      <a:pt x="419" y="37"/>
                      <a:pt x="415" y="37"/>
                      <a:pt x="411" y="37"/>
                    </a:cubicBezTo>
                    <a:cubicBezTo>
                      <a:pt x="411" y="38"/>
                      <a:pt x="412" y="38"/>
                      <a:pt x="412" y="39"/>
                    </a:cubicBezTo>
                    <a:cubicBezTo>
                      <a:pt x="412" y="42"/>
                      <a:pt x="412" y="41"/>
                      <a:pt x="414" y="44"/>
                    </a:cubicBezTo>
                    <a:cubicBezTo>
                      <a:pt x="412" y="44"/>
                      <a:pt x="411" y="44"/>
                      <a:pt x="409" y="44"/>
                    </a:cubicBezTo>
                    <a:cubicBezTo>
                      <a:pt x="409" y="43"/>
                      <a:pt x="409" y="42"/>
                      <a:pt x="409" y="41"/>
                    </a:cubicBezTo>
                    <a:cubicBezTo>
                      <a:pt x="408" y="42"/>
                      <a:pt x="407" y="43"/>
                      <a:pt x="406" y="45"/>
                    </a:cubicBezTo>
                    <a:cubicBezTo>
                      <a:pt x="409" y="47"/>
                      <a:pt x="407" y="46"/>
                      <a:pt x="408" y="49"/>
                    </a:cubicBezTo>
                    <a:cubicBezTo>
                      <a:pt x="409" y="49"/>
                      <a:pt x="409" y="49"/>
                      <a:pt x="410" y="48"/>
                    </a:cubicBezTo>
                    <a:cubicBezTo>
                      <a:pt x="411" y="45"/>
                      <a:pt x="409" y="47"/>
                      <a:pt x="412" y="46"/>
                    </a:cubicBezTo>
                    <a:cubicBezTo>
                      <a:pt x="413" y="50"/>
                      <a:pt x="416" y="54"/>
                      <a:pt x="421" y="56"/>
                    </a:cubicBezTo>
                    <a:cubicBezTo>
                      <a:pt x="424" y="55"/>
                      <a:pt x="424" y="55"/>
                      <a:pt x="427" y="55"/>
                    </a:cubicBezTo>
                    <a:cubicBezTo>
                      <a:pt x="427" y="54"/>
                      <a:pt x="427" y="52"/>
                      <a:pt x="427" y="50"/>
                    </a:cubicBezTo>
                    <a:cubicBezTo>
                      <a:pt x="430" y="53"/>
                      <a:pt x="428" y="53"/>
                      <a:pt x="432" y="51"/>
                    </a:cubicBezTo>
                    <a:cubicBezTo>
                      <a:pt x="429" y="50"/>
                      <a:pt x="429" y="49"/>
                      <a:pt x="432" y="46"/>
                    </a:cubicBezTo>
                    <a:cubicBezTo>
                      <a:pt x="433" y="46"/>
                      <a:pt x="433" y="46"/>
                      <a:pt x="434" y="47"/>
                    </a:cubicBezTo>
                    <a:cubicBezTo>
                      <a:pt x="436" y="54"/>
                      <a:pt x="441" y="52"/>
                      <a:pt x="447" y="58"/>
                    </a:cubicBezTo>
                    <a:cubicBezTo>
                      <a:pt x="446" y="58"/>
                      <a:pt x="445" y="58"/>
                      <a:pt x="445" y="58"/>
                    </a:cubicBezTo>
                    <a:cubicBezTo>
                      <a:pt x="445" y="59"/>
                      <a:pt x="445" y="59"/>
                      <a:pt x="445" y="60"/>
                    </a:cubicBezTo>
                    <a:cubicBezTo>
                      <a:pt x="438" y="58"/>
                      <a:pt x="434" y="62"/>
                      <a:pt x="429" y="61"/>
                    </a:cubicBezTo>
                    <a:cubicBezTo>
                      <a:pt x="428" y="58"/>
                      <a:pt x="427" y="55"/>
                      <a:pt x="424" y="58"/>
                    </a:cubicBezTo>
                    <a:cubicBezTo>
                      <a:pt x="427" y="59"/>
                      <a:pt x="428" y="57"/>
                      <a:pt x="427" y="61"/>
                    </a:cubicBezTo>
                    <a:cubicBezTo>
                      <a:pt x="427" y="61"/>
                      <a:pt x="426" y="60"/>
                      <a:pt x="425" y="60"/>
                    </a:cubicBezTo>
                    <a:cubicBezTo>
                      <a:pt x="424" y="59"/>
                      <a:pt x="422" y="58"/>
                      <a:pt x="420" y="57"/>
                    </a:cubicBezTo>
                    <a:cubicBezTo>
                      <a:pt x="418" y="59"/>
                      <a:pt x="417" y="60"/>
                      <a:pt x="417" y="64"/>
                    </a:cubicBezTo>
                    <a:cubicBezTo>
                      <a:pt x="420" y="66"/>
                      <a:pt x="418" y="64"/>
                      <a:pt x="420" y="68"/>
                    </a:cubicBezTo>
                    <a:cubicBezTo>
                      <a:pt x="418" y="67"/>
                      <a:pt x="416" y="67"/>
                      <a:pt x="414" y="67"/>
                    </a:cubicBezTo>
                    <a:cubicBezTo>
                      <a:pt x="414" y="66"/>
                      <a:pt x="414" y="66"/>
                      <a:pt x="414" y="66"/>
                    </a:cubicBezTo>
                    <a:cubicBezTo>
                      <a:pt x="416" y="64"/>
                      <a:pt x="416" y="65"/>
                      <a:pt x="415" y="62"/>
                    </a:cubicBezTo>
                    <a:cubicBezTo>
                      <a:pt x="415" y="62"/>
                      <a:pt x="414" y="62"/>
                      <a:pt x="414" y="62"/>
                    </a:cubicBezTo>
                    <a:cubicBezTo>
                      <a:pt x="414" y="64"/>
                      <a:pt x="413" y="66"/>
                      <a:pt x="413" y="69"/>
                    </a:cubicBezTo>
                    <a:cubicBezTo>
                      <a:pt x="410" y="68"/>
                      <a:pt x="407" y="67"/>
                      <a:pt x="404" y="67"/>
                    </a:cubicBezTo>
                    <a:cubicBezTo>
                      <a:pt x="406" y="70"/>
                      <a:pt x="406" y="69"/>
                      <a:pt x="405" y="72"/>
                    </a:cubicBezTo>
                    <a:cubicBezTo>
                      <a:pt x="401" y="69"/>
                      <a:pt x="397" y="70"/>
                      <a:pt x="395" y="69"/>
                    </a:cubicBezTo>
                    <a:cubicBezTo>
                      <a:pt x="398" y="65"/>
                      <a:pt x="397" y="67"/>
                      <a:pt x="399" y="63"/>
                    </a:cubicBezTo>
                    <a:cubicBezTo>
                      <a:pt x="394" y="65"/>
                      <a:pt x="393" y="66"/>
                      <a:pt x="386" y="67"/>
                    </a:cubicBezTo>
                    <a:cubicBezTo>
                      <a:pt x="387" y="67"/>
                      <a:pt x="388" y="68"/>
                      <a:pt x="389" y="69"/>
                    </a:cubicBezTo>
                    <a:cubicBezTo>
                      <a:pt x="390" y="68"/>
                      <a:pt x="391" y="68"/>
                      <a:pt x="392" y="68"/>
                    </a:cubicBezTo>
                    <a:cubicBezTo>
                      <a:pt x="392" y="69"/>
                      <a:pt x="392" y="70"/>
                      <a:pt x="392" y="72"/>
                    </a:cubicBezTo>
                    <a:cubicBezTo>
                      <a:pt x="387" y="71"/>
                      <a:pt x="388" y="71"/>
                      <a:pt x="385" y="72"/>
                    </a:cubicBezTo>
                    <a:cubicBezTo>
                      <a:pt x="392" y="73"/>
                      <a:pt x="395" y="74"/>
                      <a:pt x="399" y="77"/>
                    </a:cubicBezTo>
                    <a:cubicBezTo>
                      <a:pt x="399" y="74"/>
                      <a:pt x="399" y="75"/>
                      <a:pt x="400" y="73"/>
                    </a:cubicBezTo>
                    <a:cubicBezTo>
                      <a:pt x="400" y="75"/>
                      <a:pt x="400" y="77"/>
                      <a:pt x="400" y="78"/>
                    </a:cubicBezTo>
                    <a:cubicBezTo>
                      <a:pt x="404" y="77"/>
                      <a:pt x="402" y="78"/>
                      <a:pt x="404" y="76"/>
                    </a:cubicBezTo>
                    <a:cubicBezTo>
                      <a:pt x="402" y="76"/>
                      <a:pt x="404" y="77"/>
                      <a:pt x="401" y="75"/>
                    </a:cubicBezTo>
                    <a:cubicBezTo>
                      <a:pt x="404" y="74"/>
                      <a:pt x="406" y="73"/>
                      <a:pt x="408" y="72"/>
                    </a:cubicBezTo>
                    <a:cubicBezTo>
                      <a:pt x="408" y="72"/>
                      <a:pt x="409" y="72"/>
                      <a:pt x="409" y="72"/>
                    </a:cubicBezTo>
                    <a:cubicBezTo>
                      <a:pt x="409" y="78"/>
                      <a:pt x="410" y="79"/>
                      <a:pt x="412" y="83"/>
                    </a:cubicBezTo>
                    <a:cubicBezTo>
                      <a:pt x="415" y="82"/>
                      <a:pt x="417" y="80"/>
                      <a:pt x="420" y="79"/>
                    </a:cubicBezTo>
                    <a:cubicBezTo>
                      <a:pt x="420" y="80"/>
                      <a:pt x="421" y="82"/>
                      <a:pt x="422" y="83"/>
                    </a:cubicBezTo>
                    <a:cubicBezTo>
                      <a:pt x="426" y="80"/>
                      <a:pt x="423" y="82"/>
                      <a:pt x="427" y="81"/>
                    </a:cubicBezTo>
                    <a:cubicBezTo>
                      <a:pt x="427" y="79"/>
                      <a:pt x="427" y="77"/>
                      <a:pt x="427" y="75"/>
                    </a:cubicBezTo>
                    <a:cubicBezTo>
                      <a:pt x="429" y="75"/>
                      <a:pt x="430" y="75"/>
                      <a:pt x="431" y="75"/>
                    </a:cubicBezTo>
                    <a:cubicBezTo>
                      <a:pt x="431" y="76"/>
                      <a:pt x="431" y="76"/>
                      <a:pt x="431" y="76"/>
                    </a:cubicBezTo>
                    <a:cubicBezTo>
                      <a:pt x="431" y="78"/>
                      <a:pt x="430" y="80"/>
                      <a:pt x="429" y="81"/>
                    </a:cubicBezTo>
                    <a:cubicBezTo>
                      <a:pt x="437" y="81"/>
                      <a:pt x="441" y="78"/>
                      <a:pt x="441" y="78"/>
                    </a:cubicBezTo>
                    <a:cubicBezTo>
                      <a:pt x="440" y="76"/>
                      <a:pt x="441" y="75"/>
                      <a:pt x="439" y="76"/>
                    </a:cubicBezTo>
                    <a:cubicBezTo>
                      <a:pt x="438" y="77"/>
                      <a:pt x="438" y="78"/>
                      <a:pt x="437" y="79"/>
                    </a:cubicBezTo>
                    <a:cubicBezTo>
                      <a:pt x="437" y="78"/>
                      <a:pt x="438" y="77"/>
                      <a:pt x="438" y="76"/>
                    </a:cubicBezTo>
                    <a:cubicBezTo>
                      <a:pt x="435" y="75"/>
                      <a:pt x="438" y="75"/>
                      <a:pt x="439" y="73"/>
                    </a:cubicBezTo>
                    <a:cubicBezTo>
                      <a:pt x="442" y="73"/>
                      <a:pt x="445" y="73"/>
                      <a:pt x="448" y="73"/>
                    </a:cubicBezTo>
                    <a:cubicBezTo>
                      <a:pt x="448" y="75"/>
                      <a:pt x="448" y="76"/>
                      <a:pt x="448" y="77"/>
                    </a:cubicBezTo>
                    <a:cubicBezTo>
                      <a:pt x="450" y="75"/>
                      <a:pt x="449" y="74"/>
                      <a:pt x="449" y="71"/>
                    </a:cubicBezTo>
                    <a:cubicBezTo>
                      <a:pt x="450" y="71"/>
                      <a:pt x="450" y="71"/>
                      <a:pt x="450" y="71"/>
                    </a:cubicBezTo>
                    <a:cubicBezTo>
                      <a:pt x="451" y="71"/>
                      <a:pt x="452" y="71"/>
                      <a:pt x="453" y="72"/>
                    </a:cubicBezTo>
                    <a:cubicBezTo>
                      <a:pt x="452" y="77"/>
                      <a:pt x="451" y="75"/>
                      <a:pt x="452" y="78"/>
                    </a:cubicBezTo>
                    <a:cubicBezTo>
                      <a:pt x="455" y="79"/>
                      <a:pt x="456" y="79"/>
                      <a:pt x="458" y="80"/>
                    </a:cubicBezTo>
                    <a:cubicBezTo>
                      <a:pt x="460" y="77"/>
                      <a:pt x="460" y="81"/>
                      <a:pt x="462" y="76"/>
                    </a:cubicBezTo>
                    <a:cubicBezTo>
                      <a:pt x="463" y="78"/>
                      <a:pt x="463" y="79"/>
                      <a:pt x="465" y="80"/>
                    </a:cubicBezTo>
                    <a:cubicBezTo>
                      <a:pt x="464" y="78"/>
                      <a:pt x="462" y="75"/>
                      <a:pt x="461" y="72"/>
                    </a:cubicBezTo>
                    <a:cubicBezTo>
                      <a:pt x="465" y="73"/>
                      <a:pt x="463" y="75"/>
                      <a:pt x="467" y="72"/>
                    </a:cubicBezTo>
                    <a:cubicBezTo>
                      <a:pt x="463" y="70"/>
                      <a:pt x="465" y="73"/>
                      <a:pt x="465" y="69"/>
                    </a:cubicBezTo>
                    <a:cubicBezTo>
                      <a:pt x="467" y="70"/>
                      <a:pt x="470" y="69"/>
                      <a:pt x="468" y="64"/>
                    </a:cubicBezTo>
                    <a:cubicBezTo>
                      <a:pt x="470" y="66"/>
                      <a:pt x="469" y="65"/>
                      <a:pt x="470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0" name="Freeform 18"/>
              <p:cNvSpPr/>
              <p:nvPr/>
            </p:nvSpPr>
            <p:spPr bwMode="auto">
              <a:xfrm>
                <a:off x="3743" y="1989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1" name="Freeform 19"/>
              <p:cNvSpPr/>
              <p:nvPr/>
            </p:nvSpPr>
            <p:spPr bwMode="auto">
              <a:xfrm>
                <a:off x="4243" y="1989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2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2" y="2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2" name="Freeform 20"/>
              <p:cNvSpPr/>
              <p:nvPr/>
            </p:nvSpPr>
            <p:spPr bwMode="auto">
              <a:xfrm>
                <a:off x="4312" y="1989"/>
                <a:ext cx="16" cy="5"/>
              </a:xfrm>
              <a:custGeom>
                <a:avLst/>
                <a:gdLst>
                  <a:gd name="T0" fmla="*/ 0 w 7"/>
                  <a:gd name="T1" fmla="*/ 0 h 2"/>
                  <a:gd name="T2" fmla="*/ 7 w 7"/>
                  <a:gd name="T3" fmla="*/ 0 h 2"/>
                  <a:gd name="T4" fmla="*/ 7 w 7"/>
                  <a:gd name="T5" fmla="*/ 1 h 2"/>
                  <a:gd name="T6" fmla="*/ 5 w 7"/>
                  <a:gd name="T7" fmla="*/ 1 h 2"/>
                  <a:gd name="T8" fmla="*/ 0 w 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cubicBezTo>
                      <a:pt x="2" y="0"/>
                      <a:pt x="5" y="0"/>
                      <a:pt x="7" y="0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6" y="1"/>
                      <a:pt x="5" y="1"/>
                    </a:cubicBezTo>
                    <a:cubicBezTo>
                      <a:pt x="2" y="2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3" name="Freeform 21"/>
              <p:cNvSpPr/>
              <p:nvPr/>
            </p:nvSpPr>
            <p:spPr bwMode="auto">
              <a:xfrm>
                <a:off x="3579" y="1992"/>
                <a:ext cx="22" cy="7"/>
              </a:xfrm>
              <a:custGeom>
                <a:avLst/>
                <a:gdLst>
                  <a:gd name="T0" fmla="*/ 1 w 9"/>
                  <a:gd name="T1" fmla="*/ 0 h 3"/>
                  <a:gd name="T2" fmla="*/ 9 w 9"/>
                  <a:gd name="T3" fmla="*/ 1 h 3"/>
                  <a:gd name="T4" fmla="*/ 8 w 9"/>
                  <a:gd name="T5" fmla="*/ 3 h 3"/>
                  <a:gd name="T6" fmla="*/ 7 w 9"/>
                  <a:gd name="T7" fmla="*/ 3 h 3"/>
                  <a:gd name="T8" fmla="*/ 1 w 9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">
                    <a:moveTo>
                      <a:pt x="1" y="0"/>
                    </a:moveTo>
                    <a:cubicBezTo>
                      <a:pt x="4" y="1"/>
                      <a:pt x="7" y="1"/>
                      <a:pt x="9" y="1"/>
                    </a:cubicBezTo>
                    <a:cubicBezTo>
                      <a:pt x="9" y="2"/>
                      <a:pt x="8" y="2"/>
                      <a:pt x="8" y="3"/>
                    </a:cubicBezTo>
                    <a:cubicBezTo>
                      <a:pt x="8" y="3"/>
                      <a:pt x="8" y="3"/>
                      <a:pt x="7" y="3"/>
                    </a:cubicBezTo>
                    <a:cubicBezTo>
                      <a:pt x="3" y="2"/>
                      <a:pt x="0" y="3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4" name="Freeform 22"/>
              <p:cNvSpPr/>
              <p:nvPr/>
            </p:nvSpPr>
            <p:spPr bwMode="auto">
              <a:xfrm>
                <a:off x="3612" y="1992"/>
                <a:ext cx="10" cy="4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2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1"/>
                      <a:pt x="2" y="1"/>
                      <a:pt x="4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5" name="Freeform 23"/>
              <p:cNvSpPr/>
              <p:nvPr/>
            </p:nvSpPr>
            <p:spPr bwMode="auto">
              <a:xfrm>
                <a:off x="4181" y="1992"/>
                <a:ext cx="19" cy="7"/>
              </a:xfrm>
              <a:custGeom>
                <a:avLst/>
                <a:gdLst>
                  <a:gd name="T0" fmla="*/ 2 w 8"/>
                  <a:gd name="T1" fmla="*/ 0 h 3"/>
                  <a:gd name="T2" fmla="*/ 8 w 8"/>
                  <a:gd name="T3" fmla="*/ 0 h 3"/>
                  <a:gd name="T4" fmla="*/ 7 w 8"/>
                  <a:gd name="T5" fmla="*/ 2 h 3"/>
                  <a:gd name="T6" fmla="*/ 2 w 8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3">
                    <a:moveTo>
                      <a:pt x="2" y="0"/>
                    </a:moveTo>
                    <a:cubicBezTo>
                      <a:pt x="4" y="0"/>
                      <a:pt x="6" y="0"/>
                      <a:pt x="8" y="0"/>
                    </a:cubicBezTo>
                    <a:cubicBezTo>
                      <a:pt x="7" y="1"/>
                      <a:pt x="7" y="1"/>
                      <a:pt x="7" y="2"/>
                    </a:cubicBezTo>
                    <a:cubicBezTo>
                      <a:pt x="4" y="2"/>
                      <a:pt x="0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6" name="Freeform 24"/>
              <p:cNvSpPr/>
              <p:nvPr/>
            </p:nvSpPr>
            <p:spPr bwMode="auto">
              <a:xfrm>
                <a:off x="4205" y="1992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7" name="Freeform 25"/>
              <p:cNvSpPr/>
              <p:nvPr/>
            </p:nvSpPr>
            <p:spPr bwMode="auto">
              <a:xfrm>
                <a:off x="4215" y="1992"/>
                <a:ext cx="16" cy="4"/>
              </a:xfrm>
              <a:custGeom>
                <a:avLst/>
                <a:gdLst>
                  <a:gd name="T0" fmla="*/ 0 w 7"/>
                  <a:gd name="T1" fmla="*/ 0 h 2"/>
                  <a:gd name="T2" fmla="*/ 7 w 7"/>
                  <a:gd name="T3" fmla="*/ 0 h 2"/>
                  <a:gd name="T4" fmla="*/ 6 w 7"/>
                  <a:gd name="T5" fmla="*/ 2 h 2"/>
                  <a:gd name="T6" fmla="*/ 0 w 7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cubicBezTo>
                      <a:pt x="3" y="0"/>
                      <a:pt x="5" y="0"/>
                      <a:pt x="7" y="0"/>
                    </a:cubicBezTo>
                    <a:cubicBezTo>
                      <a:pt x="7" y="1"/>
                      <a:pt x="6" y="1"/>
                      <a:pt x="6" y="2"/>
                    </a:cubicBezTo>
                    <a:cubicBezTo>
                      <a:pt x="2" y="2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8" name="Freeform 26"/>
              <p:cNvSpPr/>
              <p:nvPr/>
            </p:nvSpPr>
            <p:spPr bwMode="auto">
              <a:xfrm>
                <a:off x="4257" y="1992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1 h 1"/>
                  <a:gd name="T4" fmla="*/ 0 w 4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1"/>
                      <a:pt x="3" y="1"/>
                      <a:pt x="4" y="1"/>
                    </a:cubicBezTo>
                    <a:cubicBezTo>
                      <a:pt x="3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9" name="Freeform 27"/>
              <p:cNvSpPr/>
              <p:nvPr/>
            </p:nvSpPr>
            <p:spPr bwMode="auto">
              <a:xfrm>
                <a:off x="3110" y="1994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1"/>
                      <a:pt x="2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0" name="Freeform 28"/>
              <p:cNvSpPr/>
              <p:nvPr/>
            </p:nvSpPr>
            <p:spPr bwMode="auto">
              <a:xfrm>
                <a:off x="3489" y="1994"/>
                <a:ext cx="7" cy="10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1 h 4"/>
                  <a:gd name="T4" fmla="*/ 3 w 3"/>
                  <a:gd name="T5" fmla="*/ 4 h 4"/>
                  <a:gd name="T6" fmla="*/ 0 w 3"/>
                  <a:gd name="T7" fmla="*/ 4 h 4"/>
                  <a:gd name="T8" fmla="*/ 0 w 3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3" y="2"/>
                      <a:pt x="3" y="3"/>
                      <a:pt x="3" y="4"/>
                    </a:cubicBezTo>
                    <a:cubicBezTo>
                      <a:pt x="2" y="4"/>
                      <a:pt x="1" y="4"/>
                      <a:pt x="0" y="4"/>
                    </a:cubicBezTo>
                    <a:cubicBezTo>
                      <a:pt x="0" y="3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1" name="Freeform 29"/>
              <p:cNvSpPr/>
              <p:nvPr/>
            </p:nvSpPr>
            <p:spPr bwMode="auto">
              <a:xfrm>
                <a:off x="3508" y="1996"/>
                <a:ext cx="7" cy="8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0 h 3"/>
                  <a:gd name="T4" fmla="*/ 3 w 3"/>
                  <a:gd name="T5" fmla="*/ 2 h 3"/>
                  <a:gd name="T6" fmla="*/ 0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1"/>
                      <a:pt x="3" y="1"/>
                      <a:pt x="3" y="2"/>
                    </a:cubicBezTo>
                    <a:cubicBezTo>
                      <a:pt x="2" y="2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2" name="Freeform 30"/>
              <p:cNvSpPr/>
              <p:nvPr/>
            </p:nvSpPr>
            <p:spPr bwMode="auto">
              <a:xfrm>
                <a:off x="3556" y="1996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2"/>
                      <a:pt x="2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3" name="Freeform 31"/>
              <p:cNvSpPr/>
              <p:nvPr/>
            </p:nvSpPr>
            <p:spPr bwMode="auto">
              <a:xfrm>
                <a:off x="3567" y="1996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4" name="Freeform 32"/>
              <p:cNvSpPr/>
              <p:nvPr/>
            </p:nvSpPr>
            <p:spPr bwMode="auto">
              <a:xfrm>
                <a:off x="4127" y="1996"/>
                <a:ext cx="24" cy="15"/>
              </a:xfrm>
              <a:custGeom>
                <a:avLst/>
                <a:gdLst>
                  <a:gd name="T0" fmla="*/ 0 w 10"/>
                  <a:gd name="T1" fmla="*/ 0 h 6"/>
                  <a:gd name="T2" fmla="*/ 10 w 10"/>
                  <a:gd name="T3" fmla="*/ 0 h 6"/>
                  <a:gd name="T4" fmla="*/ 10 w 10"/>
                  <a:gd name="T5" fmla="*/ 1 h 6"/>
                  <a:gd name="T6" fmla="*/ 9 w 10"/>
                  <a:gd name="T7" fmla="*/ 1 h 6"/>
                  <a:gd name="T8" fmla="*/ 1 w 10"/>
                  <a:gd name="T9" fmla="*/ 6 h 6"/>
                  <a:gd name="T10" fmla="*/ 1 w 10"/>
                  <a:gd name="T11" fmla="*/ 4 h 6"/>
                  <a:gd name="T12" fmla="*/ 0 w 10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6">
                    <a:moveTo>
                      <a:pt x="0" y="0"/>
                    </a:moveTo>
                    <a:cubicBezTo>
                      <a:pt x="3" y="0"/>
                      <a:pt x="7" y="0"/>
                      <a:pt x="10" y="0"/>
                    </a:cubicBezTo>
                    <a:cubicBezTo>
                      <a:pt x="10" y="0"/>
                      <a:pt x="10" y="1"/>
                      <a:pt x="10" y="1"/>
                    </a:cubicBezTo>
                    <a:cubicBezTo>
                      <a:pt x="10" y="1"/>
                      <a:pt x="9" y="1"/>
                      <a:pt x="9" y="1"/>
                    </a:cubicBezTo>
                    <a:cubicBezTo>
                      <a:pt x="6" y="3"/>
                      <a:pt x="3" y="4"/>
                      <a:pt x="1" y="6"/>
                    </a:cubicBezTo>
                    <a:cubicBezTo>
                      <a:pt x="1" y="5"/>
                      <a:pt x="1" y="5"/>
                      <a:pt x="1" y="4"/>
                    </a:cubicBezTo>
                    <a:cubicBezTo>
                      <a:pt x="1" y="3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5" name="Freeform 33"/>
              <p:cNvSpPr/>
              <p:nvPr/>
            </p:nvSpPr>
            <p:spPr bwMode="auto">
              <a:xfrm>
                <a:off x="4243" y="1996"/>
                <a:ext cx="12" cy="10"/>
              </a:xfrm>
              <a:custGeom>
                <a:avLst/>
                <a:gdLst>
                  <a:gd name="T0" fmla="*/ 3 w 5"/>
                  <a:gd name="T1" fmla="*/ 0 h 4"/>
                  <a:gd name="T2" fmla="*/ 4 w 5"/>
                  <a:gd name="T3" fmla="*/ 4 h 4"/>
                  <a:gd name="T4" fmla="*/ 0 w 5"/>
                  <a:gd name="T5" fmla="*/ 2 h 4"/>
                  <a:gd name="T6" fmla="*/ 3 w 5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3" y="0"/>
                    </a:moveTo>
                    <a:cubicBezTo>
                      <a:pt x="5" y="2"/>
                      <a:pt x="3" y="1"/>
                      <a:pt x="4" y="4"/>
                    </a:cubicBezTo>
                    <a:cubicBezTo>
                      <a:pt x="2" y="3"/>
                      <a:pt x="1" y="3"/>
                      <a:pt x="0" y="2"/>
                    </a:cubicBezTo>
                    <a:cubicBezTo>
                      <a:pt x="1" y="1"/>
                      <a:pt x="2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6" name="Freeform 34"/>
              <p:cNvSpPr/>
              <p:nvPr/>
            </p:nvSpPr>
            <p:spPr bwMode="auto">
              <a:xfrm>
                <a:off x="4262" y="1996"/>
                <a:ext cx="19" cy="24"/>
              </a:xfrm>
              <a:custGeom>
                <a:avLst/>
                <a:gdLst>
                  <a:gd name="T0" fmla="*/ 1 w 8"/>
                  <a:gd name="T1" fmla="*/ 0 h 10"/>
                  <a:gd name="T2" fmla="*/ 8 w 8"/>
                  <a:gd name="T3" fmla="*/ 8 h 10"/>
                  <a:gd name="T4" fmla="*/ 1 w 8"/>
                  <a:gd name="T5" fmla="*/ 10 h 10"/>
                  <a:gd name="T6" fmla="*/ 0 w 8"/>
                  <a:gd name="T7" fmla="*/ 6 h 10"/>
                  <a:gd name="T8" fmla="*/ 1 w 8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0">
                    <a:moveTo>
                      <a:pt x="1" y="0"/>
                    </a:moveTo>
                    <a:cubicBezTo>
                      <a:pt x="5" y="2"/>
                      <a:pt x="8" y="6"/>
                      <a:pt x="8" y="8"/>
                    </a:cubicBezTo>
                    <a:cubicBezTo>
                      <a:pt x="6" y="8"/>
                      <a:pt x="4" y="9"/>
                      <a:pt x="1" y="10"/>
                    </a:cubicBezTo>
                    <a:cubicBezTo>
                      <a:pt x="1" y="8"/>
                      <a:pt x="1" y="7"/>
                      <a:pt x="0" y="6"/>
                    </a:cubicBezTo>
                    <a:cubicBezTo>
                      <a:pt x="4" y="3"/>
                      <a:pt x="2" y="5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7" name="Freeform 35"/>
              <p:cNvSpPr/>
              <p:nvPr/>
            </p:nvSpPr>
            <p:spPr bwMode="auto">
              <a:xfrm>
                <a:off x="4224" y="1999"/>
                <a:ext cx="17" cy="7"/>
              </a:xfrm>
              <a:custGeom>
                <a:avLst/>
                <a:gdLst>
                  <a:gd name="T0" fmla="*/ 3 w 7"/>
                  <a:gd name="T1" fmla="*/ 0 h 3"/>
                  <a:gd name="T2" fmla="*/ 7 w 7"/>
                  <a:gd name="T3" fmla="*/ 0 h 3"/>
                  <a:gd name="T4" fmla="*/ 4 w 7"/>
                  <a:gd name="T5" fmla="*/ 1 h 3"/>
                  <a:gd name="T6" fmla="*/ 5 w 7"/>
                  <a:gd name="T7" fmla="*/ 3 h 3"/>
                  <a:gd name="T8" fmla="*/ 0 w 7"/>
                  <a:gd name="T9" fmla="*/ 3 h 3"/>
                  <a:gd name="T10" fmla="*/ 1 w 7"/>
                  <a:gd name="T11" fmla="*/ 1 h 3"/>
                  <a:gd name="T12" fmla="*/ 3 w 7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3">
                    <a:moveTo>
                      <a:pt x="3" y="0"/>
                    </a:moveTo>
                    <a:cubicBezTo>
                      <a:pt x="4" y="0"/>
                      <a:pt x="6" y="0"/>
                      <a:pt x="7" y="0"/>
                    </a:cubicBezTo>
                    <a:cubicBezTo>
                      <a:pt x="6" y="0"/>
                      <a:pt x="5" y="1"/>
                      <a:pt x="4" y="1"/>
                    </a:cubicBezTo>
                    <a:cubicBezTo>
                      <a:pt x="4" y="2"/>
                      <a:pt x="5" y="2"/>
                      <a:pt x="5" y="3"/>
                    </a:cubicBezTo>
                    <a:cubicBezTo>
                      <a:pt x="3" y="3"/>
                      <a:pt x="2" y="3"/>
                      <a:pt x="0" y="3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2" y="1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8" name="Freeform 36"/>
              <p:cNvSpPr/>
              <p:nvPr/>
            </p:nvSpPr>
            <p:spPr bwMode="auto">
              <a:xfrm>
                <a:off x="4260" y="1999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0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2"/>
                      <a:pt x="1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9" name="Freeform 37"/>
              <p:cNvSpPr/>
              <p:nvPr/>
            </p:nvSpPr>
            <p:spPr bwMode="auto">
              <a:xfrm>
                <a:off x="4141" y="2001"/>
                <a:ext cx="74" cy="10"/>
              </a:xfrm>
              <a:custGeom>
                <a:avLst/>
                <a:gdLst>
                  <a:gd name="T0" fmla="*/ 3 w 31"/>
                  <a:gd name="T1" fmla="*/ 0 h 4"/>
                  <a:gd name="T2" fmla="*/ 31 w 31"/>
                  <a:gd name="T3" fmla="*/ 2 h 4"/>
                  <a:gd name="T4" fmla="*/ 0 w 31"/>
                  <a:gd name="T5" fmla="*/ 3 h 4"/>
                  <a:gd name="T6" fmla="*/ 3 w 31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" h="4">
                    <a:moveTo>
                      <a:pt x="3" y="0"/>
                    </a:moveTo>
                    <a:cubicBezTo>
                      <a:pt x="13" y="1"/>
                      <a:pt x="22" y="1"/>
                      <a:pt x="31" y="2"/>
                    </a:cubicBezTo>
                    <a:cubicBezTo>
                      <a:pt x="21" y="2"/>
                      <a:pt x="10" y="3"/>
                      <a:pt x="0" y="3"/>
                    </a:cubicBezTo>
                    <a:cubicBezTo>
                      <a:pt x="4" y="2"/>
                      <a:pt x="2" y="4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0" name="Freeform 38"/>
              <p:cNvSpPr/>
              <p:nvPr/>
            </p:nvSpPr>
            <p:spPr bwMode="auto">
              <a:xfrm>
                <a:off x="4295" y="2001"/>
                <a:ext cx="10" cy="5"/>
              </a:xfrm>
              <a:custGeom>
                <a:avLst/>
                <a:gdLst>
                  <a:gd name="T0" fmla="*/ 1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1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1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1" name="Freeform 39"/>
              <p:cNvSpPr/>
              <p:nvPr/>
            </p:nvSpPr>
            <p:spPr bwMode="auto">
              <a:xfrm>
                <a:off x="4345" y="2001"/>
                <a:ext cx="38" cy="15"/>
              </a:xfrm>
              <a:custGeom>
                <a:avLst/>
                <a:gdLst>
                  <a:gd name="T0" fmla="*/ 7 w 16"/>
                  <a:gd name="T1" fmla="*/ 0 h 6"/>
                  <a:gd name="T2" fmla="*/ 11 w 16"/>
                  <a:gd name="T3" fmla="*/ 3 h 6"/>
                  <a:gd name="T4" fmla="*/ 16 w 16"/>
                  <a:gd name="T5" fmla="*/ 4 h 6"/>
                  <a:gd name="T6" fmla="*/ 1 w 16"/>
                  <a:gd name="T7" fmla="*/ 6 h 6"/>
                  <a:gd name="T8" fmla="*/ 0 w 16"/>
                  <a:gd name="T9" fmla="*/ 1 h 6"/>
                  <a:gd name="T10" fmla="*/ 7 w 16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6">
                    <a:moveTo>
                      <a:pt x="7" y="0"/>
                    </a:moveTo>
                    <a:cubicBezTo>
                      <a:pt x="10" y="2"/>
                      <a:pt x="6" y="2"/>
                      <a:pt x="11" y="3"/>
                    </a:cubicBezTo>
                    <a:cubicBezTo>
                      <a:pt x="14" y="0"/>
                      <a:pt x="14" y="1"/>
                      <a:pt x="16" y="4"/>
                    </a:cubicBezTo>
                    <a:cubicBezTo>
                      <a:pt x="11" y="5"/>
                      <a:pt x="6" y="5"/>
                      <a:pt x="1" y="6"/>
                    </a:cubicBezTo>
                    <a:cubicBezTo>
                      <a:pt x="1" y="4"/>
                      <a:pt x="0" y="3"/>
                      <a:pt x="0" y="1"/>
                    </a:cubicBezTo>
                    <a:cubicBezTo>
                      <a:pt x="2" y="1"/>
                      <a:pt x="5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2" name="Freeform 40"/>
              <p:cNvSpPr/>
              <p:nvPr/>
            </p:nvSpPr>
            <p:spPr bwMode="auto">
              <a:xfrm>
                <a:off x="4419" y="2001"/>
                <a:ext cx="16" cy="3"/>
              </a:xfrm>
              <a:custGeom>
                <a:avLst/>
                <a:gdLst>
                  <a:gd name="T0" fmla="*/ 0 w 7"/>
                  <a:gd name="T1" fmla="*/ 0 h 1"/>
                  <a:gd name="T2" fmla="*/ 7 w 7"/>
                  <a:gd name="T3" fmla="*/ 1 h 1"/>
                  <a:gd name="T4" fmla="*/ 0 w 7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1">
                    <a:moveTo>
                      <a:pt x="0" y="0"/>
                    </a:moveTo>
                    <a:cubicBezTo>
                      <a:pt x="2" y="0"/>
                      <a:pt x="5" y="1"/>
                      <a:pt x="7" y="1"/>
                    </a:cubicBezTo>
                    <a:cubicBezTo>
                      <a:pt x="5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3" name="Freeform 41"/>
              <p:cNvSpPr/>
              <p:nvPr/>
            </p:nvSpPr>
            <p:spPr bwMode="auto">
              <a:xfrm>
                <a:off x="3885" y="2004"/>
                <a:ext cx="14" cy="14"/>
              </a:xfrm>
              <a:custGeom>
                <a:avLst/>
                <a:gdLst>
                  <a:gd name="T0" fmla="*/ 4 w 6"/>
                  <a:gd name="T1" fmla="*/ 0 h 6"/>
                  <a:gd name="T2" fmla="*/ 5 w 6"/>
                  <a:gd name="T3" fmla="*/ 6 h 6"/>
                  <a:gd name="T4" fmla="*/ 0 w 6"/>
                  <a:gd name="T5" fmla="*/ 4 h 6"/>
                  <a:gd name="T6" fmla="*/ 5 w 6"/>
                  <a:gd name="T7" fmla="*/ 4 h 6"/>
                  <a:gd name="T8" fmla="*/ 5 w 6"/>
                  <a:gd name="T9" fmla="*/ 2 h 6"/>
                  <a:gd name="T10" fmla="*/ 3 w 6"/>
                  <a:gd name="T11" fmla="*/ 2 h 6"/>
                  <a:gd name="T12" fmla="*/ 4 w 6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6" y="2"/>
                      <a:pt x="6" y="2"/>
                      <a:pt x="5" y="6"/>
                    </a:cubicBezTo>
                    <a:cubicBezTo>
                      <a:pt x="1" y="5"/>
                      <a:pt x="2" y="5"/>
                      <a:pt x="0" y="4"/>
                    </a:cubicBezTo>
                    <a:cubicBezTo>
                      <a:pt x="2" y="4"/>
                      <a:pt x="3" y="4"/>
                      <a:pt x="5" y="4"/>
                    </a:cubicBezTo>
                    <a:cubicBezTo>
                      <a:pt x="5" y="3"/>
                      <a:pt x="5" y="3"/>
                      <a:pt x="5" y="2"/>
                    </a:cubicBezTo>
                    <a:cubicBezTo>
                      <a:pt x="4" y="2"/>
                      <a:pt x="4" y="2"/>
                      <a:pt x="3" y="2"/>
                    </a:cubicBezTo>
                    <a:cubicBezTo>
                      <a:pt x="3" y="1"/>
                      <a:pt x="4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4" name="Freeform 42"/>
              <p:cNvSpPr/>
              <p:nvPr/>
            </p:nvSpPr>
            <p:spPr bwMode="auto">
              <a:xfrm>
                <a:off x="3914" y="2004"/>
                <a:ext cx="7" cy="4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5" name="Freeform 43"/>
              <p:cNvSpPr/>
              <p:nvPr/>
            </p:nvSpPr>
            <p:spPr bwMode="auto">
              <a:xfrm>
                <a:off x="4032" y="2004"/>
                <a:ext cx="5" cy="9"/>
              </a:xfrm>
              <a:custGeom>
                <a:avLst/>
                <a:gdLst>
                  <a:gd name="T0" fmla="*/ 1 w 2"/>
                  <a:gd name="T1" fmla="*/ 0 h 4"/>
                  <a:gd name="T2" fmla="*/ 1 w 2"/>
                  <a:gd name="T3" fmla="*/ 2 h 4"/>
                  <a:gd name="T4" fmla="*/ 1 w 2"/>
                  <a:gd name="T5" fmla="*/ 4 h 4"/>
                  <a:gd name="T6" fmla="*/ 0 w 2"/>
                  <a:gd name="T7" fmla="*/ 3 h 4"/>
                  <a:gd name="T8" fmla="*/ 1 w 2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2" y="2"/>
                      <a:pt x="2" y="0"/>
                      <a:pt x="1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1" y="4"/>
                      <a:pt x="0" y="3"/>
                      <a:pt x="0" y="3"/>
                    </a:cubicBezTo>
                    <a:cubicBezTo>
                      <a:pt x="0" y="2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6" name="Freeform 44"/>
              <p:cNvSpPr/>
              <p:nvPr/>
            </p:nvSpPr>
            <p:spPr bwMode="auto">
              <a:xfrm>
                <a:off x="4388" y="2004"/>
                <a:ext cx="14" cy="2"/>
              </a:xfrm>
              <a:custGeom>
                <a:avLst/>
                <a:gdLst>
                  <a:gd name="T0" fmla="*/ 0 w 6"/>
                  <a:gd name="T1" fmla="*/ 0 h 1"/>
                  <a:gd name="T2" fmla="*/ 6 w 6"/>
                  <a:gd name="T3" fmla="*/ 1 h 1"/>
                  <a:gd name="T4" fmla="*/ 0 w 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0"/>
                      <a:pt x="4" y="1"/>
                      <a:pt x="6" y="1"/>
                    </a:cubicBezTo>
                    <a:cubicBezTo>
                      <a:pt x="4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7" name="Freeform 45"/>
              <p:cNvSpPr/>
              <p:nvPr/>
            </p:nvSpPr>
            <p:spPr bwMode="auto">
              <a:xfrm>
                <a:off x="3873" y="2006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8" name="Freeform 46"/>
              <p:cNvSpPr/>
              <p:nvPr/>
            </p:nvSpPr>
            <p:spPr bwMode="auto">
              <a:xfrm>
                <a:off x="4077" y="2006"/>
                <a:ext cx="24" cy="7"/>
              </a:xfrm>
              <a:custGeom>
                <a:avLst/>
                <a:gdLst>
                  <a:gd name="T0" fmla="*/ 2 w 10"/>
                  <a:gd name="T1" fmla="*/ 0 h 3"/>
                  <a:gd name="T2" fmla="*/ 10 w 10"/>
                  <a:gd name="T3" fmla="*/ 2 h 3"/>
                  <a:gd name="T4" fmla="*/ 0 w 10"/>
                  <a:gd name="T5" fmla="*/ 1 h 3"/>
                  <a:gd name="T6" fmla="*/ 2 w 10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3">
                    <a:moveTo>
                      <a:pt x="2" y="0"/>
                    </a:moveTo>
                    <a:cubicBezTo>
                      <a:pt x="5" y="0"/>
                      <a:pt x="8" y="0"/>
                      <a:pt x="10" y="2"/>
                    </a:cubicBezTo>
                    <a:cubicBezTo>
                      <a:pt x="5" y="2"/>
                      <a:pt x="2" y="3"/>
                      <a:pt x="0" y="1"/>
                    </a:cubicBezTo>
                    <a:cubicBezTo>
                      <a:pt x="0" y="1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9" name="Freeform 47"/>
              <p:cNvSpPr/>
              <p:nvPr/>
            </p:nvSpPr>
            <p:spPr bwMode="auto">
              <a:xfrm>
                <a:off x="4340" y="2006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40" name="Freeform 48"/>
              <p:cNvSpPr/>
              <p:nvPr/>
            </p:nvSpPr>
            <p:spPr bwMode="auto">
              <a:xfrm>
                <a:off x="3617" y="2008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41" name="Freeform 49"/>
              <p:cNvSpPr/>
              <p:nvPr/>
            </p:nvSpPr>
            <p:spPr bwMode="auto">
              <a:xfrm>
                <a:off x="4046" y="2008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42" name="Freeform 50"/>
              <p:cNvSpPr/>
              <p:nvPr/>
            </p:nvSpPr>
            <p:spPr bwMode="auto">
              <a:xfrm>
                <a:off x="4108" y="2008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43" name="Freeform 51"/>
              <p:cNvSpPr/>
              <p:nvPr/>
            </p:nvSpPr>
            <p:spPr bwMode="auto">
              <a:xfrm>
                <a:off x="4117" y="2008"/>
                <a:ext cx="8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44" name="Freeform 52"/>
              <p:cNvSpPr/>
              <p:nvPr/>
            </p:nvSpPr>
            <p:spPr bwMode="auto">
              <a:xfrm>
                <a:off x="3961" y="2011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1" y="2"/>
                      <a:pt x="3" y="1"/>
                      <a:pt x="0" y="2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45" name="Freeform 53"/>
              <p:cNvSpPr/>
              <p:nvPr/>
            </p:nvSpPr>
            <p:spPr bwMode="auto">
              <a:xfrm>
                <a:off x="4146" y="2008"/>
                <a:ext cx="88" cy="20"/>
              </a:xfrm>
              <a:custGeom>
                <a:avLst/>
                <a:gdLst>
                  <a:gd name="T0" fmla="*/ 16 w 37"/>
                  <a:gd name="T1" fmla="*/ 1 h 8"/>
                  <a:gd name="T2" fmla="*/ 37 w 37"/>
                  <a:gd name="T3" fmla="*/ 5 h 8"/>
                  <a:gd name="T4" fmla="*/ 37 w 37"/>
                  <a:gd name="T5" fmla="*/ 6 h 8"/>
                  <a:gd name="T6" fmla="*/ 36 w 37"/>
                  <a:gd name="T7" fmla="*/ 6 h 8"/>
                  <a:gd name="T8" fmla="*/ 0 w 37"/>
                  <a:gd name="T9" fmla="*/ 8 h 8"/>
                  <a:gd name="T10" fmla="*/ 16 w 37"/>
                  <a:gd name="T11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8">
                    <a:moveTo>
                      <a:pt x="16" y="1"/>
                    </a:moveTo>
                    <a:cubicBezTo>
                      <a:pt x="23" y="6"/>
                      <a:pt x="28" y="0"/>
                      <a:pt x="37" y="5"/>
                    </a:cubicBezTo>
                    <a:cubicBezTo>
                      <a:pt x="37" y="5"/>
                      <a:pt x="37" y="5"/>
                      <a:pt x="37" y="6"/>
                    </a:cubicBezTo>
                    <a:cubicBezTo>
                      <a:pt x="37" y="6"/>
                      <a:pt x="36" y="6"/>
                      <a:pt x="36" y="6"/>
                    </a:cubicBezTo>
                    <a:cubicBezTo>
                      <a:pt x="24" y="6"/>
                      <a:pt x="12" y="7"/>
                      <a:pt x="0" y="8"/>
                    </a:cubicBezTo>
                    <a:cubicBezTo>
                      <a:pt x="4" y="3"/>
                      <a:pt x="12" y="7"/>
                      <a:pt x="1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46" name="Freeform 54"/>
              <p:cNvSpPr/>
              <p:nvPr/>
            </p:nvSpPr>
            <p:spPr bwMode="auto">
              <a:xfrm>
                <a:off x="4245" y="2011"/>
                <a:ext cx="17" cy="5"/>
              </a:xfrm>
              <a:custGeom>
                <a:avLst/>
                <a:gdLst>
                  <a:gd name="T0" fmla="*/ 0 w 7"/>
                  <a:gd name="T1" fmla="*/ 0 h 2"/>
                  <a:gd name="T2" fmla="*/ 7 w 7"/>
                  <a:gd name="T3" fmla="*/ 1 h 2"/>
                  <a:gd name="T4" fmla="*/ 7 w 7"/>
                  <a:gd name="T5" fmla="*/ 2 h 2"/>
                  <a:gd name="T6" fmla="*/ 0 w 7"/>
                  <a:gd name="T7" fmla="*/ 2 h 2"/>
                  <a:gd name="T8" fmla="*/ 0 w 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cubicBezTo>
                      <a:pt x="2" y="0"/>
                      <a:pt x="4" y="1"/>
                      <a:pt x="7" y="1"/>
                    </a:cubicBezTo>
                    <a:cubicBezTo>
                      <a:pt x="7" y="1"/>
                      <a:pt x="7" y="1"/>
                      <a:pt x="7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47" name="Freeform 55"/>
              <p:cNvSpPr/>
              <p:nvPr/>
            </p:nvSpPr>
            <p:spPr bwMode="auto">
              <a:xfrm>
                <a:off x="3978" y="2013"/>
                <a:ext cx="11" cy="5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1 h 2"/>
                  <a:gd name="T4" fmla="*/ 5 w 5"/>
                  <a:gd name="T5" fmla="*/ 2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1" y="0"/>
                      <a:pt x="3" y="0"/>
                      <a:pt x="5" y="1"/>
                    </a:cubicBezTo>
                    <a:cubicBezTo>
                      <a:pt x="5" y="1"/>
                      <a:pt x="5" y="1"/>
                      <a:pt x="5" y="2"/>
                    </a:cubicBezTo>
                    <a:cubicBezTo>
                      <a:pt x="1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48" name="Freeform 56"/>
              <p:cNvSpPr/>
              <p:nvPr/>
            </p:nvSpPr>
            <p:spPr bwMode="auto">
              <a:xfrm>
                <a:off x="4006" y="2013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49" name="Freeform 57"/>
              <p:cNvSpPr/>
              <p:nvPr/>
            </p:nvSpPr>
            <p:spPr bwMode="auto">
              <a:xfrm>
                <a:off x="4034" y="2013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50" name="Freeform 58"/>
              <p:cNvSpPr/>
              <p:nvPr/>
            </p:nvSpPr>
            <p:spPr bwMode="auto">
              <a:xfrm>
                <a:off x="4298" y="2013"/>
                <a:ext cx="4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3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1" y="2"/>
                      <a:pt x="2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51" name="Freeform 59"/>
              <p:cNvSpPr/>
              <p:nvPr/>
            </p:nvSpPr>
            <p:spPr bwMode="auto">
              <a:xfrm>
                <a:off x="4314" y="2013"/>
                <a:ext cx="14" cy="5"/>
              </a:xfrm>
              <a:custGeom>
                <a:avLst/>
                <a:gdLst>
                  <a:gd name="T0" fmla="*/ 1 w 6"/>
                  <a:gd name="T1" fmla="*/ 0 h 2"/>
                  <a:gd name="T2" fmla="*/ 6 w 6"/>
                  <a:gd name="T3" fmla="*/ 1 h 2"/>
                  <a:gd name="T4" fmla="*/ 6 w 6"/>
                  <a:gd name="T5" fmla="*/ 2 h 2"/>
                  <a:gd name="T6" fmla="*/ 0 w 6"/>
                  <a:gd name="T7" fmla="*/ 2 h 2"/>
                  <a:gd name="T8" fmla="*/ 1 w 6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2">
                    <a:moveTo>
                      <a:pt x="1" y="0"/>
                    </a:moveTo>
                    <a:cubicBezTo>
                      <a:pt x="2" y="0"/>
                      <a:pt x="4" y="0"/>
                      <a:pt x="6" y="1"/>
                    </a:cubicBezTo>
                    <a:cubicBezTo>
                      <a:pt x="6" y="1"/>
                      <a:pt x="6" y="1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52" name="Freeform 60"/>
              <p:cNvSpPr/>
              <p:nvPr/>
            </p:nvSpPr>
            <p:spPr bwMode="auto">
              <a:xfrm>
                <a:off x="3951" y="2016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1"/>
                      <a:pt x="2" y="1"/>
                      <a:pt x="0" y="1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53" name="Freeform 61"/>
              <p:cNvSpPr/>
              <p:nvPr/>
            </p:nvSpPr>
            <p:spPr bwMode="auto">
              <a:xfrm>
                <a:off x="3930" y="2018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1 w 3"/>
                  <a:gd name="T3" fmla="*/ 3 h 3"/>
                  <a:gd name="T4" fmla="*/ 0 w 3"/>
                  <a:gd name="T5" fmla="*/ 3 h 3"/>
                  <a:gd name="T6" fmla="*/ 0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3" y="1"/>
                      <a:pt x="2" y="0"/>
                      <a:pt x="1" y="3"/>
                    </a:cubicBezTo>
                    <a:cubicBezTo>
                      <a:pt x="1" y="3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54" name="Freeform 62"/>
              <p:cNvSpPr/>
              <p:nvPr/>
            </p:nvSpPr>
            <p:spPr bwMode="auto">
              <a:xfrm>
                <a:off x="3940" y="2018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55" name="Freeform 63"/>
              <p:cNvSpPr/>
              <p:nvPr/>
            </p:nvSpPr>
            <p:spPr bwMode="auto">
              <a:xfrm>
                <a:off x="3966" y="2018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56" name="Freeform 64"/>
              <p:cNvSpPr/>
              <p:nvPr/>
            </p:nvSpPr>
            <p:spPr bwMode="auto">
              <a:xfrm>
                <a:off x="4141" y="2018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1" y="1"/>
                      <a:pt x="2" y="2"/>
                    </a:cubicBezTo>
                    <a:cubicBezTo>
                      <a:pt x="0" y="0"/>
                      <a:pt x="1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57" name="Freeform 65"/>
              <p:cNvSpPr/>
              <p:nvPr/>
            </p:nvSpPr>
            <p:spPr bwMode="auto">
              <a:xfrm>
                <a:off x="3819" y="2020"/>
                <a:ext cx="45" cy="12"/>
              </a:xfrm>
              <a:custGeom>
                <a:avLst/>
                <a:gdLst>
                  <a:gd name="T0" fmla="*/ 16 w 19"/>
                  <a:gd name="T1" fmla="*/ 0 h 5"/>
                  <a:gd name="T2" fmla="*/ 19 w 19"/>
                  <a:gd name="T3" fmla="*/ 2 h 5"/>
                  <a:gd name="T4" fmla="*/ 19 w 19"/>
                  <a:gd name="T5" fmla="*/ 4 h 5"/>
                  <a:gd name="T6" fmla="*/ 0 w 19"/>
                  <a:gd name="T7" fmla="*/ 5 h 5"/>
                  <a:gd name="T8" fmla="*/ 0 w 19"/>
                  <a:gd name="T9" fmla="*/ 5 h 5"/>
                  <a:gd name="T10" fmla="*/ 16 w 19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5">
                    <a:moveTo>
                      <a:pt x="16" y="0"/>
                    </a:moveTo>
                    <a:cubicBezTo>
                      <a:pt x="17" y="0"/>
                      <a:pt x="18" y="1"/>
                      <a:pt x="19" y="2"/>
                    </a:cubicBezTo>
                    <a:cubicBezTo>
                      <a:pt x="19" y="2"/>
                      <a:pt x="19" y="3"/>
                      <a:pt x="19" y="4"/>
                    </a:cubicBezTo>
                    <a:cubicBezTo>
                      <a:pt x="10" y="2"/>
                      <a:pt x="6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4" y="3"/>
                      <a:pt x="11" y="2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58" name="Freeform 66"/>
              <p:cNvSpPr/>
              <p:nvPr/>
            </p:nvSpPr>
            <p:spPr bwMode="auto">
              <a:xfrm>
                <a:off x="3866" y="2020"/>
                <a:ext cx="97" cy="27"/>
              </a:xfrm>
              <a:custGeom>
                <a:avLst/>
                <a:gdLst>
                  <a:gd name="T0" fmla="*/ 1 w 41"/>
                  <a:gd name="T1" fmla="*/ 0 h 11"/>
                  <a:gd name="T2" fmla="*/ 19 w 41"/>
                  <a:gd name="T3" fmla="*/ 0 h 11"/>
                  <a:gd name="T4" fmla="*/ 13 w 41"/>
                  <a:gd name="T5" fmla="*/ 4 h 11"/>
                  <a:gd name="T6" fmla="*/ 16 w 41"/>
                  <a:gd name="T7" fmla="*/ 6 h 11"/>
                  <a:gd name="T8" fmla="*/ 41 w 41"/>
                  <a:gd name="T9" fmla="*/ 6 h 11"/>
                  <a:gd name="T10" fmla="*/ 1 w 41"/>
                  <a:gd name="T11" fmla="*/ 7 h 11"/>
                  <a:gd name="T12" fmla="*/ 3 w 41"/>
                  <a:gd name="T13" fmla="*/ 7 h 11"/>
                  <a:gd name="T14" fmla="*/ 11 w 41"/>
                  <a:gd name="T15" fmla="*/ 5 h 11"/>
                  <a:gd name="T16" fmla="*/ 0 w 41"/>
                  <a:gd name="T17" fmla="*/ 2 h 11"/>
                  <a:gd name="T18" fmla="*/ 1 w 41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1">
                    <a:moveTo>
                      <a:pt x="1" y="0"/>
                    </a:moveTo>
                    <a:cubicBezTo>
                      <a:pt x="7" y="1"/>
                      <a:pt x="10" y="0"/>
                      <a:pt x="19" y="0"/>
                    </a:cubicBezTo>
                    <a:cubicBezTo>
                      <a:pt x="17" y="3"/>
                      <a:pt x="17" y="2"/>
                      <a:pt x="13" y="4"/>
                    </a:cubicBezTo>
                    <a:cubicBezTo>
                      <a:pt x="14" y="5"/>
                      <a:pt x="15" y="5"/>
                      <a:pt x="16" y="6"/>
                    </a:cubicBezTo>
                    <a:cubicBezTo>
                      <a:pt x="21" y="0"/>
                      <a:pt x="40" y="5"/>
                      <a:pt x="41" y="6"/>
                    </a:cubicBezTo>
                    <a:cubicBezTo>
                      <a:pt x="27" y="7"/>
                      <a:pt x="13" y="11"/>
                      <a:pt x="1" y="7"/>
                    </a:cubicBezTo>
                    <a:cubicBezTo>
                      <a:pt x="2" y="7"/>
                      <a:pt x="3" y="7"/>
                      <a:pt x="3" y="7"/>
                    </a:cubicBezTo>
                    <a:cubicBezTo>
                      <a:pt x="6" y="6"/>
                      <a:pt x="8" y="5"/>
                      <a:pt x="11" y="5"/>
                    </a:cubicBezTo>
                    <a:cubicBezTo>
                      <a:pt x="8" y="2"/>
                      <a:pt x="3" y="4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59" name="Freeform 67"/>
              <p:cNvSpPr/>
              <p:nvPr/>
            </p:nvSpPr>
            <p:spPr bwMode="auto">
              <a:xfrm>
                <a:off x="3916" y="2020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2"/>
                      <a:pt x="2" y="0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60" name="Freeform 68"/>
              <p:cNvSpPr/>
              <p:nvPr/>
            </p:nvSpPr>
            <p:spPr bwMode="auto">
              <a:xfrm>
                <a:off x="4117" y="2020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61" name="Freeform 69"/>
              <p:cNvSpPr/>
              <p:nvPr/>
            </p:nvSpPr>
            <p:spPr bwMode="auto">
              <a:xfrm>
                <a:off x="4120" y="2020"/>
                <a:ext cx="14" cy="15"/>
              </a:xfrm>
              <a:custGeom>
                <a:avLst/>
                <a:gdLst>
                  <a:gd name="T0" fmla="*/ 4 w 6"/>
                  <a:gd name="T1" fmla="*/ 0 h 6"/>
                  <a:gd name="T2" fmla="*/ 6 w 6"/>
                  <a:gd name="T3" fmla="*/ 6 h 6"/>
                  <a:gd name="T4" fmla="*/ 0 w 6"/>
                  <a:gd name="T5" fmla="*/ 4 h 6"/>
                  <a:gd name="T6" fmla="*/ 0 w 6"/>
                  <a:gd name="T7" fmla="*/ 3 h 6"/>
                  <a:gd name="T8" fmla="*/ 4 w 6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4" y="2"/>
                      <a:pt x="5" y="4"/>
                      <a:pt x="6" y="6"/>
                    </a:cubicBezTo>
                    <a:cubicBezTo>
                      <a:pt x="4" y="5"/>
                      <a:pt x="2" y="5"/>
                      <a:pt x="0" y="4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3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62" name="Freeform 70"/>
              <p:cNvSpPr/>
              <p:nvPr/>
            </p:nvSpPr>
            <p:spPr bwMode="auto">
              <a:xfrm>
                <a:off x="3859" y="2020"/>
                <a:ext cx="394" cy="106"/>
              </a:xfrm>
              <a:custGeom>
                <a:avLst/>
                <a:gdLst>
                  <a:gd name="T0" fmla="*/ 89 w 166"/>
                  <a:gd name="T1" fmla="*/ 5 h 44"/>
                  <a:gd name="T2" fmla="*/ 66 w 166"/>
                  <a:gd name="T3" fmla="*/ 8 h 44"/>
                  <a:gd name="T4" fmla="*/ 78 w 166"/>
                  <a:gd name="T5" fmla="*/ 13 h 44"/>
                  <a:gd name="T6" fmla="*/ 72 w 166"/>
                  <a:gd name="T7" fmla="*/ 15 h 44"/>
                  <a:gd name="T8" fmla="*/ 67 w 166"/>
                  <a:gd name="T9" fmla="*/ 21 h 44"/>
                  <a:gd name="T10" fmla="*/ 76 w 166"/>
                  <a:gd name="T11" fmla="*/ 28 h 44"/>
                  <a:gd name="T12" fmla="*/ 89 w 166"/>
                  <a:gd name="T13" fmla="*/ 31 h 44"/>
                  <a:gd name="T14" fmla="*/ 87 w 166"/>
                  <a:gd name="T15" fmla="*/ 26 h 44"/>
                  <a:gd name="T16" fmla="*/ 98 w 166"/>
                  <a:gd name="T17" fmla="*/ 24 h 44"/>
                  <a:gd name="T18" fmla="*/ 71 w 166"/>
                  <a:gd name="T19" fmla="*/ 23 h 44"/>
                  <a:gd name="T20" fmla="*/ 105 w 166"/>
                  <a:gd name="T21" fmla="*/ 27 h 44"/>
                  <a:gd name="T22" fmla="*/ 98 w 166"/>
                  <a:gd name="T23" fmla="*/ 28 h 44"/>
                  <a:gd name="T24" fmla="*/ 113 w 166"/>
                  <a:gd name="T25" fmla="*/ 25 h 44"/>
                  <a:gd name="T26" fmla="*/ 121 w 166"/>
                  <a:gd name="T27" fmla="*/ 25 h 44"/>
                  <a:gd name="T28" fmla="*/ 164 w 166"/>
                  <a:gd name="T29" fmla="*/ 29 h 44"/>
                  <a:gd name="T30" fmla="*/ 159 w 166"/>
                  <a:gd name="T31" fmla="*/ 29 h 44"/>
                  <a:gd name="T32" fmla="*/ 157 w 166"/>
                  <a:gd name="T33" fmla="*/ 33 h 44"/>
                  <a:gd name="T34" fmla="*/ 97 w 166"/>
                  <a:gd name="T35" fmla="*/ 40 h 44"/>
                  <a:gd name="T36" fmla="*/ 94 w 166"/>
                  <a:gd name="T37" fmla="*/ 43 h 44"/>
                  <a:gd name="T38" fmla="*/ 56 w 166"/>
                  <a:gd name="T39" fmla="*/ 38 h 44"/>
                  <a:gd name="T40" fmla="*/ 54 w 166"/>
                  <a:gd name="T41" fmla="*/ 39 h 44"/>
                  <a:gd name="T42" fmla="*/ 26 w 166"/>
                  <a:gd name="T43" fmla="*/ 37 h 44"/>
                  <a:gd name="T44" fmla="*/ 23 w 166"/>
                  <a:gd name="T45" fmla="*/ 35 h 44"/>
                  <a:gd name="T46" fmla="*/ 34 w 166"/>
                  <a:gd name="T47" fmla="*/ 29 h 44"/>
                  <a:gd name="T48" fmla="*/ 34 w 166"/>
                  <a:gd name="T49" fmla="*/ 26 h 44"/>
                  <a:gd name="T50" fmla="*/ 37 w 166"/>
                  <a:gd name="T51" fmla="*/ 33 h 44"/>
                  <a:gd name="T52" fmla="*/ 42 w 166"/>
                  <a:gd name="T53" fmla="*/ 27 h 44"/>
                  <a:gd name="T54" fmla="*/ 0 w 166"/>
                  <a:gd name="T55" fmla="*/ 24 h 44"/>
                  <a:gd name="T56" fmla="*/ 49 w 166"/>
                  <a:gd name="T57" fmla="*/ 12 h 44"/>
                  <a:gd name="T58" fmla="*/ 65 w 166"/>
                  <a:gd name="T59" fmla="*/ 8 h 44"/>
                  <a:gd name="T60" fmla="*/ 60 w 166"/>
                  <a:gd name="T61" fmla="*/ 5 h 44"/>
                  <a:gd name="T62" fmla="*/ 56 w 166"/>
                  <a:gd name="T63" fmla="*/ 4 h 44"/>
                  <a:gd name="T64" fmla="*/ 64 w 166"/>
                  <a:gd name="T65" fmla="*/ 2 h 44"/>
                  <a:gd name="T66" fmla="*/ 73 w 166"/>
                  <a:gd name="T67" fmla="*/ 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66" h="44">
                    <a:moveTo>
                      <a:pt x="73" y="1"/>
                    </a:moveTo>
                    <a:cubicBezTo>
                      <a:pt x="81" y="0"/>
                      <a:pt x="85" y="1"/>
                      <a:pt x="89" y="5"/>
                    </a:cubicBezTo>
                    <a:cubicBezTo>
                      <a:pt x="89" y="6"/>
                      <a:pt x="89" y="6"/>
                      <a:pt x="89" y="6"/>
                    </a:cubicBezTo>
                    <a:cubicBezTo>
                      <a:pt x="81" y="7"/>
                      <a:pt x="74" y="8"/>
                      <a:pt x="66" y="8"/>
                    </a:cubicBezTo>
                    <a:cubicBezTo>
                      <a:pt x="68" y="12"/>
                      <a:pt x="66" y="11"/>
                      <a:pt x="68" y="12"/>
                    </a:cubicBezTo>
                    <a:cubicBezTo>
                      <a:pt x="71" y="13"/>
                      <a:pt x="75" y="13"/>
                      <a:pt x="78" y="13"/>
                    </a:cubicBezTo>
                    <a:cubicBezTo>
                      <a:pt x="76" y="15"/>
                      <a:pt x="75" y="17"/>
                      <a:pt x="73" y="20"/>
                    </a:cubicBezTo>
                    <a:cubicBezTo>
                      <a:pt x="73" y="16"/>
                      <a:pt x="73" y="18"/>
                      <a:pt x="72" y="15"/>
                    </a:cubicBezTo>
                    <a:cubicBezTo>
                      <a:pt x="70" y="15"/>
                      <a:pt x="68" y="16"/>
                      <a:pt x="67" y="16"/>
                    </a:cubicBezTo>
                    <a:cubicBezTo>
                      <a:pt x="67" y="18"/>
                      <a:pt x="67" y="19"/>
                      <a:pt x="67" y="21"/>
                    </a:cubicBezTo>
                    <a:cubicBezTo>
                      <a:pt x="69" y="24"/>
                      <a:pt x="71" y="27"/>
                      <a:pt x="73" y="29"/>
                    </a:cubicBezTo>
                    <a:cubicBezTo>
                      <a:pt x="75" y="27"/>
                      <a:pt x="74" y="28"/>
                      <a:pt x="76" y="28"/>
                    </a:cubicBezTo>
                    <a:cubicBezTo>
                      <a:pt x="77" y="30"/>
                      <a:pt x="75" y="28"/>
                      <a:pt x="77" y="30"/>
                    </a:cubicBezTo>
                    <a:cubicBezTo>
                      <a:pt x="82" y="29"/>
                      <a:pt x="85" y="29"/>
                      <a:pt x="89" y="31"/>
                    </a:cubicBezTo>
                    <a:cubicBezTo>
                      <a:pt x="89" y="30"/>
                      <a:pt x="90" y="29"/>
                      <a:pt x="90" y="29"/>
                    </a:cubicBezTo>
                    <a:cubicBezTo>
                      <a:pt x="89" y="28"/>
                      <a:pt x="88" y="27"/>
                      <a:pt x="87" y="26"/>
                    </a:cubicBezTo>
                    <a:cubicBezTo>
                      <a:pt x="93" y="26"/>
                      <a:pt x="93" y="26"/>
                      <a:pt x="98" y="25"/>
                    </a:cubicBezTo>
                    <a:cubicBezTo>
                      <a:pt x="98" y="24"/>
                      <a:pt x="98" y="24"/>
                      <a:pt x="98" y="24"/>
                    </a:cubicBezTo>
                    <a:cubicBezTo>
                      <a:pt x="89" y="24"/>
                      <a:pt x="80" y="24"/>
                      <a:pt x="71" y="25"/>
                    </a:cubicBezTo>
                    <a:cubicBezTo>
                      <a:pt x="71" y="24"/>
                      <a:pt x="71" y="23"/>
                      <a:pt x="71" y="23"/>
                    </a:cubicBezTo>
                    <a:cubicBezTo>
                      <a:pt x="81" y="22"/>
                      <a:pt x="93" y="21"/>
                      <a:pt x="99" y="20"/>
                    </a:cubicBezTo>
                    <a:cubicBezTo>
                      <a:pt x="100" y="27"/>
                      <a:pt x="100" y="26"/>
                      <a:pt x="105" y="27"/>
                    </a:cubicBezTo>
                    <a:cubicBezTo>
                      <a:pt x="105" y="27"/>
                      <a:pt x="105" y="27"/>
                      <a:pt x="105" y="28"/>
                    </a:cubicBezTo>
                    <a:cubicBezTo>
                      <a:pt x="103" y="28"/>
                      <a:pt x="100" y="28"/>
                      <a:pt x="98" y="28"/>
                    </a:cubicBezTo>
                    <a:cubicBezTo>
                      <a:pt x="98" y="28"/>
                      <a:pt x="98" y="29"/>
                      <a:pt x="98" y="29"/>
                    </a:cubicBezTo>
                    <a:cubicBezTo>
                      <a:pt x="107" y="30"/>
                      <a:pt x="110" y="28"/>
                      <a:pt x="113" y="25"/>
                    </a:cubicBezTo>
                    <a:cubicBezTo>
                      <a:pt x="116" y="27"/>
                      <a:pt x="116" y="29"/>
                      <a:pt x="121" y="28"/>
                    </a:cubicBezTo>
                    <a:cubicBezTo>
                      <a:pt x="118" y="26"/>
                      <a:pt x="119" y="27"/>
                      <a:pt x="121" y="25"/>
                    </a:cubicBezTo>
                    <a:cubicBezTo>
                      <a:pt x="128" y="35"/>
                      <a:pt x="155" y="22"/>
                      <a:pt x="166" y="28"/>
                    </a:cubicBezTo>
                    <a:cubicBezTo>
                      <a:pt x="166" y="30"/>
                      <a:pt x="166" y="28"/>
                      <a:pt x="164" y="29"/>
                    </a:cubicBezTo>
                    <a:cubicBezTo>
                      <a:pt x="164" y="30"/>
                      <a:pt x="164" y="31"/>
                      <a:pt x="164" y="32"/>
                    </a:cubicBezTo>
                    <a:cubicBezTo>
                      <a:pt x="160" y="30"/>
                      <a:pt x="163" y="30"/>
                      <a:pt x="159" y="29"/>
                    </a:cubicBezTo>
                    <a:cubicBezTo>
                      <a:pt x="156" y="32"/>
                      <a:pt x="159" y="30"/>
                      <a:pt x="155" y="30"/>
                    </a:cubicBezTo>
                    <a:cubicBezTo>
                      <a:pt x="156" y="31"/>
                      <a:pt x="156" y="32"/>
                      <a:pt x="157" y="33"/>
                    </a:cubicBezTo>
                    <a:cubicBezTo>
                      <a:pt x="149" y="32"/>
                      <a:pt x="115" y="31"/>
                      <a:pt x="98" y="37"/>
                    </a:cubicBezTo>
                    <a:cubicBezTo>
                      <a:pt x="97" y="38"/>
                      <a:pt x="97" y="39"/>
                      <a:pt x="97" y="40"/>
                    </a:cubicBezTo>
                    <a:cubicBezTo>
                      <a:pt x="99" y="42"/>
                      <a:pt x="97" y="40"/>
                      <a:pt x="98" y="43"/>
                    </a:cubicBezTo>
                    <a:cubicBezTo>
                      <a:pt x="97" y="43"/>
                      <a:pt x="95" y="43"/>
                      <a:pt x="94" y="43"/>
                    </a:cubicBezTo>
                    <a:cubicBezTo>
                      <a:pt x="94" y="40"/>
                      <a:pt x="95" y="40"/>
                      <a:pt x="93" y="37"/>
                    </a:cubicBezTo>
                    <a:cubicBezTo>
                      <a:pt x="81" y="41"/>
                      <a:pt x="65" y="41"/>
                      <a:pt x="56" y="38"/>
                    </a:cubicBezTo>
                    <a:cubicBezTo>
                      <a:pt x="57" y="40"/>
                      <a:pt x="57" y="42"/>
                      <a:pt x="57" y="44"/>
                    </a:cubicBezTo>
                    <a:cubicBezTo>
                      <a:pt x="55" y="42"/>
                      <a:pt x="55" y="41"/>
                      <a:pt x="54" y="39"/>
                    </a:cubicBezTo>
                    <a:cubicBezTo>
                      <a:pt x="47" y="41"/>
                      <a:pt x="31" y="41"/>
                      <a:pt x="26" y="39"/>
                    </a:cubicBezTo>
                    <a:cubicBezTo>
                      <a:pt x="26" y="38"/>
                      <a:pt x="26" y="38"/>
                      <a:pt x="26" y="37"/>
                    </a:cubicBezTo>
                    <a:cubicBezTo>
                      <a:pt x="30" y="37"/>
                      <a:pt x="33" y="37"/>
                      <a:pt x="36" y="37"/>
                    </a:cubicBezTo>
                    <a:cubicBezTo>
                      <a:pt x="33" y="35"/>
                      <a:pt x="27" y="36"/>
                      <a:pt x="23" y="35"/>
                    </a:cubicBezTo>
                    <a:cubicBezTo>
                      <a:pt x="23" y="34"/>
                      <a:pt x="23" y="33"/>
                      <a:pt x="23" y="31"/>
                    </a:cubicBezTo>
                    <a:cubicBezTo>
                      <a:pt x="26" y="31"/>
                      <a:pt x="30" y="30"/>
                      <a:pt x="34" y="29"/>
                    </a:cubicBezTo>
                    <a:cubicBezTo>
                      <a:pt x="29" y="29"/>
                      <a:pt x="30" y="30"/>
                      <a:pt x="28" y="26"/>
                    </a:cubicBezTo>
                    <a:cubicBezTo>
                      <a:pt x="30" y="26"/>
                      <a:pt x="32" y="26"/>
                      <a:pt x="34" y="26"/>
                    </a:cubicBezTo>
                    <a:cubicBezTo>
                      <a:pt x="36" y="28"/>
                      <a:pt x="35" y="27"/>
                      <a:pt x="38" y="28"/>
                    </a:cubicBezTo>
                    <a:cubicBezTo>
                      <a:pt x="37" y="30"/>
                      <a:pt x="36" y="30"/>
                      <a:pt x="37" y="33"/>
                    </a:cubicBezTo>
                    <a:cubicBezTo>
                      <a:pt x="37" y="33"/>
                      <a:pt x="38" y="33"/>
                      <a:pt x="38" y="33"/>
                    </a:cubicBezTo>
                    <a:cubicBezTo>
                      <a:pt x="39" y="28"/>
                      <a:pt x="38" y="28"/>
                      <a:pt x="42" y="27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27" y="25"/>
                      <a:pt x="17" y="24"/>
                      <a:pt x="0" y="24"/>
                    </a:cubicBezTo>
                    <a:cubicBezTo>
                      <a:pt x="0" y="23"/>
                      <a:pt x="0" y="22"/>
                      <a:pt x="0" y="21"/>
                    </a:cubicBezTo>
                    <a:cubicBezTo>
                      <a:pt x="12" y="23"/>
                      <a:pt x="38" y="17"/>
                      <a:pt x="49" y="12"/>
                    </a:cubicBezTo>
                    <a:cubicBezTo>
                      <a:pt x="48" y="14"/>
                      <a:pt x="48" y="16"/>
                      <a:pt x="48" y="18"/>
                    </a:cubicBezTo>
                    <a:cubicBezTo>
                      <a:pt x="53" y="14"/>
                      <a:pt x="60" y="15"/>
                      <a:pt x="65" y="8"/>
                    </a:cubicBezTo>
                    <a:cubicBezTo>
                      <a:pt x="59" y="9"/>
                      <a:pt x="56" y="9"/>
                      <a:pt x="54" y="7"/>
                    </a:cubicBezTo>
                    <a:cubicBezTo>
                      <a:pt x="56" y="7"/>
                      <a:pt x="58" y="6"/>
                      <a:pt x="60" y="5"/>
                    </a:cubicBezTo>
                    <a:cubicBezTo>
                      <a:pt x="59" y="5"/>
                      <a:pt x="59" y="5"/>
                      <a:pt x="58" y="5"/>
                    </a:cubicBezTo>
                    <a:cubicBezTo>
                      <a:pt x="57" y="4"/>
                      <a:pt x="58" y="5"/>
                      <a:pt x="56" y="4"/>
                    </a:cubicBezTo>
                    <a:cubicBezTo>
                      <a:pt x="57" y="3"/>
                      <a:pt x="58" y="2"/>
                      <a:pt x="59" y="2"/>
                    </a:cubicBezTo>
                    <a:cubicBezTo>
                      <a:pt x="64" y="3"/>
                      <a:pt x="59" y="2"/>
                      <a:pt x="64" y="2"/>
                    </a:cubicBezTo>
                    <a:cubicBezTo>
                      <a:pt x="63" y="3"/>
                      <a:pt x="63" y="5"/>
                      <a:pt x="62" y="6"/>
                    </a:cubicBezTo>
                    <a:cubicBezTo>
                      <a:pt x="67" y="4"/>
                      <a:pt x="70" y="3"/>
                      <a:pt x="7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63" name="Freeform 71"/>
              <p:cNvSpPr/>
              <p:nvPr/>
            </p:nvSpPr>
            <p:spPr bwMode="auto">
              <a:xfrm>
                <a:off x="3963" y="2025"/>
                <a:ext cx="29" cy="20"/>
              </a:xfrm>
              <a:custGeom>
                <a:avLst/>
                <a:gdLst>
                  <a:gd name="T0" fmla="*/ 9 w 12"/>
                  <a:gd name="T1" fmla="*/ 0 h 8"/>
                  <a:gd name="T2" fmla="*/ 12 w 12"/>
                  <a:gd name="T3" fmla="*/ 0 h 8"/>
                  <a:gd name="T4" fmla="*/ 12 w 12"/>
                  <a:gd name="T5" fmla="*/ 3 h 8"/>
                  <a:gd name="T6" fmla="*/ 6 w 12"/>
                  <a:gd name="T7" fmla="*/ 6 h 8"/>
                  <a:gd name="T8" fmla="*/ 6 w 12"/>
                  <a:gd name="T9" fmla="*/ 3 h 8"/>
                  <a:gd name="T10" fmla="*/ 0 w 12"/>
                  <a:gd name="T11" fmla="*/ 5 h 8"/>
                  <a:gd name="T12" fmla="*/ 3 w 12"/>
                  <a:gd name="T13" fmla="*/ 5 h 8"/>
                  <a:gd name="T14" fmla="*/ 9 w 12"/>
                  <a:gd name="T1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" h="8">
                    <a:moveTo>
                      <a:pt x="9" y="0"/>
                    </a:moveTo>
                    <a:cubicBezTo>
                      <a:pt x="10" y="0"/>
                      <a:pt x="11" y="0"/>
                      <a:pt x="12" y="0"/>
                    </a:cubicBezTo>
                    <a:cubicBezTo>
                      <a:pt x="12" y="1"/>
                      <a:pt x="12" y="2"/>
                      <a:pt x="12" y="3"/>
                    </a:cubicBezTo>
                    <a:cubicBezTo>
                      <a:pt x="10" y="4"/>
                      <a:pt x="8" y="5"/>
                      <a:pt x="6" y="6"/>
                    </a:cubicBezTo>
                    <a:cubicBezTo>
                      <a:pt x="6" y="5"/>
                      <a:pt x="6" y="4"/>
                      <a:pt x="6" y="3"/>
                    </a:cubicBezTo>
                    <a:cubicBezTo>
                      <a:pt x="3" y="6"/>
                      <a:pt x="4" y="8"/>
                      <a:pt x="0" y="5"/>
                    </a:cubicBezTo>
                    <a:cubicBezTo>
                      <a:pt x="1" y="5"/>
                      <a:pt x="2" y="5"/>
                      <a:pt x="3" y="5"/>
                    </a:cubicBezTo>
                    <a:cubicBezTo>
                      <a:pt x="5" y="1"/>
                      <a:pt x="5" y="2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64" name="Freeform 72"/>
              <p:cNvSpPr/>
              <p:nvPr/>
            </p:nvSpPr>
            <p:spPr bwMode="auto">
              <a:xfrm>
                <a:off x="3631" y="2028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0"/>
                      <a:pt x="2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65" name="Freeform 73"/>
              <p:cNvSpPr/>
              <p:nvPr/>
            </p:nvSpPr>
            <p:spPr bwMode="auto">
              <a:xfrm>
                <a:off x="3707" y="2028"/>
                <a:ext cx="5" cy="4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2 h 2"/>
                  <a:gd name="T4" fmla="*/ 2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66" name="Freeform 74"/>
              <p:cNvSpPr/>
              <p:nvPr/>
            </p:nvSpPr>
            <p:spPr bwMode="auto">
              <a:xfrm>
                <a:off x="3795" y="2028"/>
                <a:ext cx="14" cy="12"/>
              </a:xfrm>
              <a:custGeom>
                <a:avLst/>
                <a:gdLst>
                  <a:gd name="T0" fmla="*/ 5 w 6"/>
                  <a:gd name="T1" fmla="*/ 0 h 5"/>
                  <a:gd name="T2" fmla="*/ 0 w 6"/>
                  <a:gd name="T3" fmla="*/ 2 h 5"/>
                  <a:gd name="T4" fmla="*/ 5 w 6"/>
                  <a:gd name="T5" fmla="*/ 3 h 5"/>
                  <a:gd name="T6" fmla="*/ 5 w 6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5">
                    <a:moveTo>
                      <a:pt x="5" y="0"/>
                    </a:moveTo>
                    <a:cubicBezTo>
                      <a:pt x="4" y="0"/>
                      <a:pt x="2" y="1"/>
                      <a:pt x="0" y="2"/>
                    </a:cubicBezTo>
                    <a:cubicBezTo>
                      <a:pt x="4" y="2"/>
                      <a:pt x="6" y="5"/>
                      <a:pt x="5" y="3"/>
                    </a:cubicBezTo>
                    <a:cubicBezTo>
                      <a:pt x="5" y="2"/>
                      <a:pt x="5" y="1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67" name="Freeform 75"/>
              <p:cNvSpPr/>
              <p:nvPr/>
            </p:nvSpPr>
            <p:spPr bwMode="auto">
              <a:xfrm>
                <a:off x="4032" y="2028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3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1" y="2"/>
                      <a:pt x="2" y="3"/>
                    </a:cubicBezTo>
                    <a:cubicBezTo>
                      <a:pt x="1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68" name="Freeform 76"/>
              <p:cNvSpPr/>
              <p:nvPr/>
            </p:nvSpPr>
            <p:spPr bwMode="auto">
              <a:xfrm>
                <a:off x="4094" y="2025"/>
                <a:ext cx="12" cy="12"/>
              </a:xfrm>
              <a:custGeom>
                <a:avLst/>
                <a:gdLst>
                  <a:gd name="T0" fmla="*/ 1 w 5"/>
                  <a:gd name="T1" fmla="*/ 1 h 5"/>
                  <a:gd name="T2" fmla="*/ 3 w 5"/>
                  <a:gd name="T3" fmla="*/ 3 h 5"/>
                  <a:gd name="T4" fmla="*/ 3 w 5"/>
                  <a:gd name="T5" fmla="*/ 3 h 5"/>
                  <a:gd name="T6" fmla="*/ 0 w 5"/>
                  <a:gd name="T7" fmla="*/ 5 h 5"/>
                  <a:gd name="T8" fmla="*/ 0 w 5"/>
                  <a:gd name="T9" fmla="*/ 4 h 5"/>
                  <a:gd name="T10" fmla="*/ 1 w 5"/>
                  <a:gd name="T11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1" y="1"/>
                    </a:moveTo>
                    <a:cubicBezTo>
                      <a:pt x="4" y="1"/>
                      <a:pt x="5" y="0"/>
                      <a:pt x="3" y="3"/>
                    </a:cubicBezTo>
                    <a:cubicBezTo>
                      <a:pt x="4" y="3"/>
                      <a:pt x="4" y="3"/>
                      <a:pt x="3" y="3"/>
                    </a:cubicBezTo>
                    <a:cubicBezTo>
                      <a:pt x="2" y="5"/>
                      <a:pt x="3" y="4"/>
                      <a:pt x="0" y="5"/>
                    </a:cubicBezTo>
                    <a:cubicBezTo>
                      <a:pt x="0" y="5"/>
                      <a:pt x="0" y="5"/>
                      <a:pt x="0" y="4"/>
                    </a:cubicBezTo>
                    <a:cubicBezTo>
                      <a:pt x="1" y="3"/>
                      <a:pt x="1" y="2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69" name="Freeform 77"/>
              <p:cNvSpPr/>
              <p:nvPr/>
            </p:nvSpPr>
            <p:spPr bwMode="auto">
              <a:xfrm>
                <a:off x="4227" y="2028"/>
                <a:ext cx="4" cy="4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2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2" y="0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70" name="Freeform 78"/>
              <p:cNvSpPr/>
              <p:nvPr/>
            </p:nvSpPr>
            <p:spPr bwMode="auto">
              <a:xfrm>
                <a:off x="4359" y="2028"/>
                <a:ext cx="48" cy="14"/>
              </a:xfrm>
              <a:custGeom>
                <a:avLst/>
                <a:gdLst>
                  <a:gd name="T0" fmla="*/ 8 w 20"/>
                  <a:gd name="T1" fmla="*/ 0 h 6"/>
                  <a:gd name="T2" fmla="*/ 20 w 20"/>
                  <a:gd name="T3" fmla="*/ 2 h 6"/>
                  <a:gd name="T4" fmla="*/ 20 w 20"/>
                  <a:gd name="T5" fmla="*/ 3 h 6"/>
                  <a:gd name="T6" fmla="*/ 19 w 20"/>
                  <a:gd name="T7" fmla="*/ 4 h 6"/>
                  <a:gd name="T8" fmla="*/ 11 w 20"/>
                  <a:gd name="T9" fmla="*/ 4 h 6"/>
                  <a:gd name="T10" fmla="*/ 12 w 20"/>
                  <a:gd name="T11" fmla="*/ 2 h 6"/>
                  <a:gd name="T12" fmla="*/ 0 w 20"/>
                  <a:gd name="T13" fmla="*/ 3 h 6"/>
                  <a:gd name="T14" fmla="*/ 2 w 20"/>
                  <a:gd name="T15" fmla="*/ 3 h 6"/>
                  <a:gd name="T16" fmla="*/ 8 w 20"/>
                  <a:gd name="T1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6">
                    <a:moveTo>
                      <a:pt x="8" y="0"/>
                    </a:moveTo>
                    <a:cubicBezTo>
                      <a:pt x="12" y="1"/>
                      <a:pt x="16" y="2"/>
                      <a:pt x="20" y="2"/>
                    </a:cubicBezTo>
                    <a:cubicBezTo>
                      <a:pt x="20" y="3"/>
                      <a:pt x="20" y="3"/>
                      <a:pt x="20" y="3"/>
                    </a:cubicBezTo>
                    <a:cubicBezTo>
                      <a:pt x="20" y="4"/>
                      <a:pt x="19" y="4"/>
                      <a:pt x="19" y="4"/>
                    </a:cubicBezTo>
                    <a:cubicBezTo>
                      <a:pt x="16" y="4"/>
                      <a:pt x="14" y="4"/>
                      <a:pt x="11" y="4"/>
                    </a:cubicBezTo>
                    <a:cubicBezTo>
                      <a:pt x="12" y="3"/>
                      <a:pt x="12" y="2"/>
                      <a:pt x="12" y="2"/>
                    </a:cubicBezTo>
                    <a:cubicBezTo>
                      <a:pt x="9" y="3"/>
                      <a:pt x="5" y="6"/>
                      <a:pt x="0" y="3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5" y="2"/>
                      <a:pt x="6" y="3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71" name="Freeform 79"/>
              <p:cNvSpPr/>
              <p:nvPr/>
            </p:nvSpPr>
            <p:spPr bwMode="auto">
              <a:xfrm>
                <a:off x="3733" y="2030"/>
                <a:ext cx="7" cy="2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72" name="Freeform 80"/>
              <p:cNvSpPr/>
              <p:nvPr/>
            </p:nvSpPr>
            <p:spPr bwMode="auto">
              <a:xfrm>
                <a:off x="4075" y="2030"/>
                <a:ext cx="16" cy="7"/>
              </a:xfrm>
              <a:custGeom>
                <a:avLst/>
                <a:gdLst>
                  <a:gd name="T0" fmla="*/ 3 w 7"/>
                  <a:gd name="T1" fmla="*/ 0 h 3"/>
                  <a:gd name="T2" fmla="*/ 7 w 7"/>
                  <a:gd name="T3" fmla="*/ 3 h 3"/>
                  <a:gd name="T4" fmla="*/ 0 w 7"/>
                  <a:gd name="T5" fmla="*/ 3 h 3"/>
                  <a:gd name="T6" fmla="*/ 1 w 7"/>
                  <a:gd name="T7" fmla="*/ 1 h 3"/>
                  <a:gd name="T8" fmla="*/ 3 w 7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">
                    <a:moveTo>
                      <a:pt x="3" y="0"/>
                    </a:moveTo>
                    <a:cubicBezTo>
                      <a:pt x="4" y="1"/>
                      <a:pt x="5" y="2"/>
                      <a:pt x="7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3" y="0"/>
                      <a:pt x="1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73" name="Freeform 81"/>
              <p:cNvSpPr/>
              <p:nvPr/>
            </p:nvSpPr>
            <p:spPr bwMode="auto">
              <a:xfrm>
                <a:off x="4205" y="2030"/>
                <a:ext cx="14" cy="5"/>
              </a:xfrm>
              <a:custGeom>
                <a:avLst/>
                <a:gdLst>
                  <a:gd name="T0" fmla="*/ 2 w 6"/>
                  <a:gd name="T1" fmla="*/ 0 h 2"/>
                  <a:gd name="T2" fmla="*/ 6 w 6"/>
                  <a:gd name="T3" fmla="*/ 1 h 2"/>
                  <a:gd name="T4" fmla="*/ 6 w 6"/>
                  <a:gd name="T5" fmla="*/ 1 h 2"/>
                  <a:gd name="T6" fmla="*/ 2 w 6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2" y="0"/>
                    </a:moveTo>
                    <a:cubicBezTo>
                      <a:pt x="4" y="0"/>
                      <a:pt x="5" y="0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3" y="1"/>
                      <a:pt x="0" y="2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74" name="Freeform 82"/>
              <p:cNvSpPr/>
              <p:nvPr/>
            </p:nvSpPr>
            <p:spPr bwMode="auto">
              <a:xfrm>
                <a:off x="4416" y="2030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75" name="Freeform 83"/>
              <p:cNvSpPr/>
              <p:nvPr/>
            </p:nvSpPr>
            <p:spPr bwMode="auto">
              <a:xfrm>
                <a:off x="4053" y="2032"/>
                <a:ext cx="8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2" y="2"/>
                      <a:pt x="0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76" name="Freeform 84"/>
              <p:cNvSpPr/>
              <p:nvPr/>
            </p:nvSpPr>
            <p:spPr bwMode="auto">
              <a:xfrm>
                <a:off x="4110" y="2032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1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1"/>
                      <a:pt x="2" y="1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77" name="Freeform 85"/>
              <p:cNvSpPr/>
              <p:nvPr/>
            </p:nvSpPr>
            <p:spPr bwMode="auto">
              <a:xfrm>
                <a:off x="4312" y="2032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78" name="Freeform 86"/>
              <p:cNvSpPr/>
              <p:nvPr/>
            </p:nvSpPr>
            <p:spPr bwMode="auto">
              <a:xfrm>
                <a:off x="4459" y="2032"/>
                <a:ext cx="16" cy="5"/>
              </a:xfrm>
              <a:custGeom>
                <a:avLst/>
                <a:gdLst>
                  <a:gd name="T0" fmla="*/ 0 w 7"/>
                  <a:gd name="T1" fmla="*/ 0 h 2"/>
                  <a:gd name="T2" fmla="*/ 7 w 7"/>
                  <a:gd name="T3" fmla="*/ 0 h 2"/>
                  <a:gd name="T4" fmla="*/ 7 w 7"/>
                  <a:gd name="T5" fmla="*/ 1 h 2"/>
                  <a:gd name="T6" fmla="*/ 0 w 7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cubicBezTo>
                      <a:pt x="2" y="0"/>
                      <a:pt x="5" y="0"/>
                      <a:pt x="7" y="0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3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79" name="Freeform 87"/>
              <p:cNvSpPr/>
              <p:nvPr/>
            </p:nvSpPr>
            <p:spPr bwMode="auto">
              <a:xfrm>
                <a:off x="4487" y="2032"/>
                <a:ext cx="5" cy="3"/>
              </a:xfrm>
              <a:custGeom>
                <a:avLst/>
                <a:gdLst>
                  <a:gd name="T0" fmla="*/ 1 w 2"/>
                  <a:gd name="T1" fmla="*/ 0 h 1"/>
                  <a:gd name="T2" fmla="*/ 2 w 2"/>
                  <a:gd name="T3" fmla="*/ 0 h 1"/>
                  <a:gd name="T4" fmla="*/ 0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1"/>
                      <a:pt x="2" y="0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80" name="Freeform 88"/>
              <p:cNvSpPr/>
              <p:nvPr/>
            </p:nvSpPr>
            <p:spPr bwMode="auto">
              <a:xfrm>
                <a:off x="4274" y="2032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81" name="Freeform 89"/>
              <p:cNvSpPr/>
              <p:nvPr/>
            </p:nvSpPr>
            <p:spPr bwMode="auto">
              <a:xfrm>
                <a:off x="2925" y="2035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1" y="2"/>
                      <a:pt x="2" y="2"/>
                    </a:cubicBezTo>
                    <a:cubicBezTo>
                      <a:pt x="1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82" name="Freeform 90"/>
              <p:cNvSpPr/>
              <p:nvPr/>
            </p:nvSpPr>
            <p:spPr bwMode="auto">
              <a:xfrm>
                <a:off x="3676" y="2035"/>
                <a:ext cx="12" cy="5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2 h 2"/>
                  <a:gd name="T4" fmla="*/ 0 w 5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2" y="2"/>
                      <a:pt x="1" y="2"/>
                      <a:pt x="5" y="2"/>
                    </a:cubicBezTo>
                    <a:cubicBezTo>
                      <a:pt x="3" y="1"/>
                      <a:pt x="3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83" name="Freeform 91"/>
              <p:cNvSpPr/>
              <p:nvPr/>
            </p:nvSpPr>
            <p:spPr bwMode="auto">
              <a:xfrm>
                <a:off x="3695" y="2035"/>
                <a:ext cx="8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0 h 3"/>
                  <a:gd name="T4" fmla="*/ 0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2" y="3"/>
                      <a:pt x="1" y="2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84" name="Freeform 92"/>
              <p:cNvSpPr/>
              <p:nvPr/>
            </p:nvSpPr>
            <p:spPr bwMode="auto">
              <a:xfrm>
                <a:off x="3726" y="2035"/>
                <a:ext cx="7" cy="10"/>
              </a:xfrm>
              <a:custGeom>
                <a:avLst/>
                <a:gdLst>
                  <a:gd name="T0" fmla="*/ 2 w 3"/>
                  <a:gd name="T1" fmla="*/ 0 h 4"/>
                  <a:gd name="T2" fmla="*/ 0 w 3"/>
                  <a:gd name="T3" fmla="*/ 4 h 4"/>
                  <a:gd name="T4" fmla="*/ 2 w 3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2" y="0"/>
                    </a:moveTo>
                    <a:cubicBezTo>
                      <a:pt x="1" y="2"/>
                      <a:pt x="1" y="3"/>
                      <a:pt x="0" y="4"/>
                    </a:cubicBezTo>
                    <a:cubicBezTo>
                      <a:pt x="2" y="2"/>
                      <a:pt x="3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85" name="Freeform 93"/>
              <p:cNvSpPr/>
              <p:nvPr/>
            </p:nvSpPr>
            <p:spPr bwMode="auto">
              <a:xfrm>
                <a:off x="3845" y="2035"/>
                <a:ext cx="19" cy="12"/>
              </a:xfrm>
              <a:custGeom>
                <a:avLst/>
                <a:gdLst>
                  <a:gd name="T0" fmla="*/ 5 w 8"/>
                  <a:gd name="T1" fmla="*/ 0 h 5"/>
                  <a:gd name="T2" fmla="*/ 8 w 8"/>
                  <a:gd name="T3" fmla="*/ 4 h 5"/>
                  <a:gd name="T4" fmla="*/ 2 w 8"/>
                  <a:gd name="T5" fmla="*/ 4 h 5"/>
                  <a:gd name="T6" fmla="*/ 0 w 8"/>
                  <a:gd name="T7" fmla="*/ 2 h 5"/>
                  <a:gd name="T8" fmla="*/ 0 w 8"/>
                  <a:gd name="T9" fmla="*/ 1 h 5"/>
                  <a:gd name="T10" fmla="*/ 5 w 8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5">
                    <a:moveTo>
                      <a:pt x="5" y="0"/>
                    </a:moveTo>
                    <a:cubicBezTo>
                      <a:pt x="8" y="2"/>
                      <a:pt x="7" y="1"/>
                      <a:pt x="8" y="4"/>
                    </a:cubicBezTo>
                    <a:cubicBezTo>
                      <a:pt x="4" y="4"/>
                      <a:pt x="2" y="5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1" y="1"/>
                      <a:pt x="3" y="1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86" name="Freeform 94"/>
              <p:cNvSpPr/>
              <p:nvPr/>
            </p:nvSpPr>
            <p:spPr bwMode="auto">
              <a:xfrm>
                <a:off x="4224" y="2035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2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4" y="1"/>
                      <a:pt x="2" y="0"/>
                      <a:pt x="4" y="2"/>
                    </a:cubicBezTo>
                    <a:cubicBezTo>
                      <a:pt x="3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87" name="Freeform 95"/>
              <p:cNvSpPr/>
              <p:nvPr/>
            </p:nvSpPr>
            <p:spPr bwMode="auto">
              <a:xfrm>
                <a:off x="4336" y="2035"/>
                <a:ext cx="14" cy="2"/>
              </a:xfrm>
              <a:custGeom>
                <a:avLst/>
                <a:gdLst>
                  <a:gd name="T0" fmla="*/ 0 w 6"/>
                  <a:gd name="T1" fmla="*/ 0 h 1"/>
                  <a:gd name="T2" fmla="*/ 6 w 6"/>
                  <a:gd name="T3" fmla="*/ 1 h 1"/>
                  <a:gd name="T4" fmla="*/ 0 w 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1"/>
                      <a:pt x="4" y="1"/>
                      <a:pt x="6" y="1"/>
                    </a:cubicBezTo>
                    <a:cubicBezTo>
                      <a:pt x="4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88" name="Freeform 96"/>
              <p:cNvSpPr/>
              <p:nvPr/>
            </p:nvSpPr>
            <p:spPr bwMode="auto">
              <a:xfrm>
                <a:off x="3703" y="2037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1" y="2"/>
                      <a:pt x="0" y="2"/>
                    </a:cubicBezTo>
                    <a:cubicBezTo>
                      <a:pt x="1" y="2"/>
                      <a:pt x="2" y="1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89" name="Freeform 97"/>
              <p:cNvSpPr/>
              <p:nvPr/>
            </p:nvSpPr>
            <p:spPr bwMode="auto">
              <a:xfrm>
                <a:off x="3823" y="2037"/>
                <a:ext cx="15" cy="8"/>
              </a:xfrm>
              <a:custGeom>
                <a:avLst/>
                <a:gdLst>
                  <a:gd name="T0" fmla="*/ 3 w 6"/>
                  <a:gd name="T1" fmla="*/ 0 h 3"/>
                  <a:gd name="T2" fmla="*/ 6 w 6"/>
                  <a:gd name="T3" fmla="*/ 0 h 3"/>
                  <a:gd name="T4" fmla="*/ 4 w 6"/>
                  <a:gd name="T5" fmla="*/ 1 h 3"/>
                  <a:gd name="T6" fmla="*/ 4 w 6"/>
                  <a:gd name="T7" fmla="*/ 3 h 3"/>
                  <a:gd name="T8" fmla="*/ 0 w 6"/>
                  <a:gd name="T9" fmla="*/ 1 h 3"/>
                  <a:gd name="T10" fmla="*/ 3 w 6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3">
                    <a:moveTo>
                      <a:pt x="3" y="0"/>
                    </a:moveTo>
                    <a:cubicBezTo>
                      <a:pt x="4" y="0"/>
                      <a:pt x="5" y="0"/>
                      <a:pt x="6" y="0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4" y="2"/>
                      <a:pt x="4" y="3"/>
                      <a:pt x="4" y="3"/>
                    </a:cubicBezTo>
                    <a:cubicBezTo>
                      <a:pt x="3" y="3"/>
                      <a:pt x="1" y="2"/>
                      <a:pt x="0" y="1"/>
                    </a:cubicBezTo>
                    <a:cubicBezTo>
                      <a:pt x="1" y="1"/>
                      <a:pt x="2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0" name="Freeform 98"/>
              <p:cNvSpPr/>
              <p:nvPr/>
            </p:nvSpPr>
            <p:spPr bwMode="auto">
              <a:xfrm>
                <a:off x="3954" y="2037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1" name="Freeform 99"/>
              <p:cNvSpPr/>
              <p:nvPr/>
            </p:nvSpPr>
            <p:spPr bwMode="auto">
              <a:xfrm>
                <a:off x="3816" y="2042"/>
                <a:ext cx="5" cy="7"/>
              </a:xfrm>
              <a:custGeom>
                <a:avLst/>
                <a:gdLst>
                  <a:gd name="T0" fmla="*/ 1 w 2"/>
                  <a:gd name="T1" fmla="*/ 0 h 3"/>
                  <a:gd name="T2" fmla="*/ 2 w 2"/>
                  <a:gd name="T3" fmla="*/ 3 h 3"/>
                  <a:gd name="T4" fmla="*/ 0 w 2"/>
                  <a:gd name="T5" fmla="*/ 2 h 3"/>
                  <a:gd name="T6" fmla="*/ 1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2" y="1"/>
                      <a:pt x="2" y="2"/>
                      <a:pt x="2" y="3"/>
                    </a:cubicBezTo>
                    <a:cubicBezTo>
                      <a:pt x="2" y="3"/>
                      <a:pt x="1" y="3"/>
                      <a:pt x="0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2" name="Freeform 100"/>
              <p:cNvSpPr/>
              <p:nvPr/>
            </p:nvSpPr>
            <p:spPr bwMode="auto">
              <a:xfrm>
                <a:off x="4087" y="2042"/>
                <a:ext cx="19" cy="10"/>
              </a:xfrm>
              <a:custGeom>
                <a:avLst/>
                <a:gdLst>
                  <a:gd name="T0" fmla="*/ 6 w 8"/>
                  <a:gd name="T1" fmla="*/ 0 h 4"/>
                  <a:gd name="T2" fmla="*/ 8 w 8"/>
                  <a:gd name="T3" fmla="*/ 2 h 4"/>
                  <a:gd name="T4" fmla="*/ 3 w 8"/>
                  <a:gd name="T5" fmla="*/ 4 h 4"/>
                  <a:gd name="T6" fmla="*/ 0 w 8"/>
                  <a:gd name="T7" fmla="*/ 2 h 4"/>
                  <a:gd name="T8" fmla="*/ 6 w 8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">
                    <a:moveTo>
                      <a:pt x="6" y="0"/>
                    </a:moveTo>
                    <a:cubicBezTo>
                      <a:pt x="7" y="1"/>
                      <a:pt x="8" y="2"/>
                      <a:pt x="8" y="2"/>
                    </a:cubicBezTo>
                    <a:cubicBezTo>
                      <a:pt x="7" y="3"/>
                      <a:pt x="5" y="4"/>
                      <a:pt x="3" y="4"/>
                    </a:cubicBezTo>
                    <a:cubicBezTo>
                      <a:pt x="2" y="4"/>
                      <a:pt x="1" y="3"/>
                      <a:pt x="0" y="2"/>
                    </a:cubicBezTo>
                    <a:cubicBezTo>
                      <a:pt x="2" y="2"/>
                      <a:pt x="4" y="1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3" name="Freeform 101"/>
              <p:cNvSpPr/>
              <p:nvPr/>
            </p:nvSpPr>
            <p:spPr bwMode="auto">
              <a:xfrm>
                <a:off x="4108" y="2042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2 h 3"/>
                  <a:gd name="T4" fmla="*/ 3 w 3"/>
                  <a:gd name="T5" fmla="*/ 3 h 3"/>
                  <a:gd name="T6" fmla="*/ 2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2" y="2"/>
                      <a:pt x="3" y="2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4" name="Freeform 102"/>
              <p:cNvSpPr/>
              <p:nvPr/>
            </p:nvSpPr>
            <p:spPr bwMode="auto">
              <a:xfrm>
                <a:off x="4357" y="2042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5" name="Freeform 103"/>
              <p:cNvSpPr/>
              <p:nvPr/>
            </p:nvSpPr>
            <p:spPr bwMode="auto">
              <a:xfrm>
                <a:off x="4027" y="2045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6" name="Freeform 104"/>
              <p:cNvSpPr/>
              <p:nvPr/>
            </p:nvSpPr>
            <p:spPr bwMode="auto">
              <a:xfrm>
                <a:off x="4117" y="2045"/>
                <a:ext cx="8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7" name="Freeform 105"/>
              <p:cNvSpPr/>
              <p:nvPr/>
            </p:nvSpPr>
            <p:spPr bwMode="auto">
              <a:xfrm>
                <a:off x="4340" y="2045"/>
                <a:ext cx="138" cy="28"/>
              </a:xfrm>
              <a:custGeom>
                <a:avLst/>
                <a:gdLst>
                  <a:gd name="T0" fmla="*/ 13 w 58"/>
                  <a:gd name="T1" fmla="*/ 0 h 12"/>
                  <a:gd name="T2" fmla="*/ 58 w 58"/>
                  <a:gd name="T3" fmla="*/ 0 h 12"/>
                  <a:gd name="T4" fmla="*/ 55 w 58"/>
                  <a:gd name="T5" fmla="*/ 4 h 12"/>
                  <a:gd name="T6" fmla="*/ 18 w 58"/>
                  <a:gd name="T7" fmla="*/ 4 h 12"/>
                  <a:gd name="T8" fmla="*/ 16 w 58"/>
                  <a:gd name="T9" fmla="*/ 8 h 12"/>
                  <a:gd name="T10" fmla="*/ 25 w 58"/>
                  <a:gd name="T11" fmla="*/ 8 h 12"/>
                  <a:gd name="T12" fmla="*/ 21 w 58"/>
                  <a:gd name="T13" fmla="*/ 10 h 12"/>
                  <a:gd name="T14" fmla="*/ 2 w 58"/>
                  <a:gd name="T15" fmla="*/ 7 h 12"/>
                  <a:gd name="T16" fmla="*/ 0 w 58"/>
                  <a:gd name="T17" fmla="*/ 5 h 12"/>
                  <a:gd name="T18" fmla="*/ 0 w 58"/>
                  <a:gd name="T19" fmla="*/ 4 h 12"/>
                  <a:gd name="T20" fmla="*/ 13 w 58"/>
                  <a:gd name="T21" fmla="*/ 8 h 12"/>
                  <a:gd name="T22" fmla="*/ 12 w 58"/>
                  <a:gd name="T23" fmla="*/ 6 h 12"/>
                  <a:gd name="T24" fmla="*/ 13 w 58"/>
                  <a:gd name="T2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8" h="12">
                    <a:moveTo>
                      <a:pt x="13" y="0"/>
                    </a:moveTo>
                    <a:cubicBezTo>
                      <a:pt x="28" y="0"/>
                      <a:pt x="43" y="0"/>
                      <a:pt x="58" y="0"/>
                    </a:cubicBezTo>
                    <a:cubicBezTo>
                      <a:pt x="57" y="2"/>
                      <a:pt x="56" y="3"/>
                      <a:pt x="55" y="4"/>
                    </a:cubicBezTo>
                    <a:cubicBezTo>
                      <a:pt x="43" y="1"/>
                      <a:pt x="27" y="2"/>
                      <a:pt x="18" y="4"/>
                    </a:cubicBezTo>
                    <a:cubicBezTo>
                      <a:pt x="18" y="5"/>
                      <a:pt x="17" y="7"/>
                      <a:pt x="16" y="8"/>
                    </a:cubicBezTo>
                    <a:cubicBezTo>
                      <a:pt x="22" y="7"/>
                      <a:pt x="21" y="7"/>
                      <a:pt x="25" y="8"/>
                    </a:cubicBezTo>
                    <a:cubicBezTo>
                      <a:pt x="23" y="11"/>
                      <a:pt x="24" y="11"/>
                      <a:pt x="21" y="10"/>
                    </a:cubicBezTo>
                    <a:cubicBezTo>
                      <a:pt x="15" y="12"/>
                      <a:pt x="7" y="10"/>
                      <a:pt x="2" y="7"/>
                    </a:cubicBezTo>
                    <a:cubicBezTo>
                      <a:pt x="1" y="5"/>
                      <a:pt x="2" y="6"/>
                      <a:pt x="0" y="5"/>
                    </a:cubicBezTo>
                    <a:cubicBezTo>
                      <a:pt x="0" y="5"/>
                      <a:pt x="0" y="4"/>
                      <a:pt x="0" y="4"/>
                    </a:cubicBezTo>
                    <a:cubicBezTo>
                      <a:pt x="4" y="5"/>
                      <a:pt x="8" y="7"/>
                      <a:pt x="13" y="8"/>
                    </a:cubicBezTo>
                    <a:cubicBezTo>
                      <a:pt x="12" y="7"/>
                      <a:pt x="12" y="7"/>
                      <a:pt x="12" y="6"/>
                    </a:cubicBezTo>
                    <a:cubicBezTo>
                      <a:pt x="12" y="2"/>
                      <a:pt x="10" y="5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8" name="Freeform 106"/>
              <p:cNvSpPr/>
              <p:nvPr/>
            </p:nvSpPr>
            <p:spPr bwMode="auto">
              <a:xfrm>
                <a:off x="4490" y="2045"/>
                <a:ext cx="4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0 h 3"/>
                  <a:gd name="T4" fmla="*/ 1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1"/>
                      <a:pt x="2" y="2"/>
                      <a:pt x="1" y="3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9" name="Freeform 107"/>
              <p:cNvSpPr/>
              <p:nvPr/>
            </p:nvSpPr>
            <p:spPr bwMode="auto">
              <a:xfrm>
                <a:off x="3724" y="2047"/>
                <a:ext cx="7" cy="5"/>
              </a:xfrm>
              <a:custGeom>
                <a:avLst/>
                <a:gdLst>
                  <a:gd name="T0" fmla="*/ 2 w 3"/>
                  <a:gd name="T1" fmla="*/ 0 h 2"/>
                  <a:gd name="T2" fmla="*/ 0 w 3"/>
                  <a:gd name="T3" fmla="*/ 1 h 2"/>
                  <a:gd name="T4" fmla="*/ 3 w 3"/>
                  <a:gd name="T5" fmla="*/ 0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3" y="2"/>
                      <a:pt x="1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0" name="Freeform 108"/>
              <p:cNvSpPr/>
              <p:nvPr/>
            </p:nvSpPr>
            <p:spPr bwMode="auto">
              <a:xfrm>
                <a:off x="3750" y="2047"/>
                <a:ext cx="14" cy="7"/>
              </a:xfrm>
              <a:custGeom>
                <a:avLst/>
                <a:gdLst>
                  <a:gd name="T0" fmla="*/ 0 w 6"/>
                  <a:gd name="T1" fmla="*/ 0 h 3"/>
                  <a:gd name="T2" fmla="*/ 4 w 6"/>
                  <a:gd name="T3" fmla="*/ 3 h 3"/>
                  <a:gd name="T4" fmla="*/ 6 w 6"/>
                  <a:gd name="T5" fmla="*/ 1 h 3"/>
                  <a:gd name="T6" fmla="*/ 6 w 6"/>
                  <a:gd name="T7" fmla="*/ 0 h 3"/>
                  <a:gd name="T8" fmla="*/ 0 w 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2" y="3"/>
                      <a:pt x="1" y="2"/>
                      <a:pt x="4" y="3"/>
                    </a:cubicBezTo>
                    <a:cubicBezTo>
                      <a:pt x="6" y="1"/>
                      <a:pt x="4" y="3"/>
                      <a:pt x="6" y="1"/>
                    </a:cubicBezTo>
                    <a:cubicBezTo>
                      <a:pt x="6" y="1"/>
                      <a:pt x="6" y="1"/>
                      <a:pt x="6" y="0"/>
                    </a:cubicBezTo>
                    <a:cubicBezTo>
                      <a:pt x="4" y="0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1" name="Freeform 109"/>
              <p:cNvSpPr/>
              <p:nvPr/>
            </p:nvSpPr>
            <p:spPr bwMode="auto">
              <a:xfrm>
                <a:off x="3771" y="2047"/>
                <a:ext cx="7" cy="10"/>
              </a:xfrm>
              <a:custGeom>
                <a:avLst/>
                <a:gdLst>
                  <a:gd name="T0" fmla="*/ 1 w 3"/>
                  <a:gd name="T1" fmla="*/ 0 h 4"/>
                  <a:gd name="T2" fmla="*/ 0 w 3"/>
                  <a:gd name="T3" fmla="*/ 4 h 4"/>
                  <a:gd name="T4" fmla="*/ 1 w 3"/>
                  <a:gd name="T5" fmla="*/ 4 h 4"/>
                  <a:gd name="T6" fmla="*/ 3 w 3"/>
                  <a:gd name="T7" fmla="*/ 2 h 4"/>
                  <a:gd name="T8" fmla="*/ 2 w 3"/>
                  <a:gd name="T9" fmla="*/ 0 h 4"/>
                  <a:gd name="T10" fmla="*/ 1 w 3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4">
                    <a:moveTo>
                      <a:pt x="1" y="0"/>
                    </a:moveTo>
                    <a:cubicBezTo>
                      <a:pt x="1" y="2"/>
                      <a:pt x="0" y="3"/>
                      <a:pt x="0" y="4"/>
                    </a:cubicBezTo>
                    <a:cubicBezTo>
                      <a:pt x="0" y="4"/>
                      <a:pt x="1" y="4"/>
                      <a:pt x="1" y="4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2" name="Freeform 110"/>
              <p:cNvSpPr/>
              <p:nvPr/>
            </p:nvSpPr>
            <p:spPr bwMode="auto">
              <a:xfrm>
                <a:off x="4480" y="2047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3" name="Freeform 111"/>
              <p:cNvSpPr/>
              <p:nvPr/>
            </p:nvSpPr>
            <p:spPr bwMode="auto">
              <a:xfrm>
                <a:off x="3731" y="2049"/>
                <a:ext cx="9" cy="10"/>
              </a:xfrm>
              <a:custGeom>
                <a:avLst/>
                <a:gdLst>
                  <a:gd name="T0" fmla="*/ 2 w 4"/>
                  <a:gd name="T1" fmla="*/ 0 h 4"/>
                  <a:gd name="T2" fmla="*/ 0 w 4"/>
                  <a:gd name="T3" fmla="*/ 4 h 4"/>
                  <a:gd name="T4" fmla="*/ 4 w 4"/>
                  <a:gd name="T5" fmla="*/ 0 h 4"/>
                  <a:gd name="T6" fmla="*/ 2 w 4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2" y="0"/>
                    </a:moveTo>
                    <a:cubicBezTo>
                      <a:pt x="1" y="1"/>
                      <a:pt x="0" y="3"/>
                      <a:pt x="0" y="4"/>
                    </a:cubicBezTo>
                    <a:cubicBezTo>
                      <a:pt x="2" y="3"/>
                      <a:pt x="2" y="2"/>
                      <a:pt x="4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4" name="Freeform 112"/>
              <p:cNvSpPr/>
              <p:nvPr/>
            </p:nvSpPr>
            <p:spPr bwMode="auto">
              <a:xfrm>
                <a:off x="3885" y="2049"/>
                <a:ext cx="24" cy="15"/>
              </a:xfrm>
              <a:custGeom>
                <a:avLst/>
                <a:gdLst>
                  <a:gd name="T0" fmla="*/ 8 w 10"/>
                  <a:gd name="T1" fmla="*/ 0 h 6"/>
                  <a:gd name="T2" fmla="*/ 10 w 10"/>
                  <a:gd name="T3" fmla="*/ 4 h 6"/>
                  <a:gd name="T4" fmla="*/ 0 w 10"/>
                  <a:gd name="T5" fmla="*/ 6 h 6"/>
                  <a:gd name="T6" fmla="*/ 1 w 10"/>
                  <a:gd name="T7" fmla="*/ 2 h 6"/>
                  <a:gd name="T8" fmla="*/ 8 w 10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6">
                    <a:moveTo>
                      <a:pt x="8" y="0"/>
                    </a:moveTo>
                    <a:cubicBezTo>
                      <a:pt x="8" y="1"/>
                      <a:pt x="9" y="3"/>
                      <a:pt x="10" y="4"/>
                    </a:cubicBezTo>
                    <a:cubicBezTo>
                      <a:pt x="7" y="5"/>
                      <a:pt x="3" y="5"/>
                      <a:pt x="0" y="6"/>
                    </a:cubicBezTo>
                    <a:cubicBezTo>
                      <a:pt x="0" y="5"/>
                      <a:pt x="1" y="3"/>
                      <a:pt x="1" y="2"/>
                    </a:cubicBezTo>
                    <a:cubicBezTo>
                      <a:pt x="7" y="2"/>
                      <a:pt x="5" y="4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5" name="Freeform 113"/>
              <p:cNvSpPr/>
              <p:nvPr/>
            </p:nvSpPr>
            <p:spPr bwMode="auto">
              <a:xfrm>
                <a:off x="4056" y="2049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1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1"/>
                      <a:pt x="2" y="1"/>
                      <a:pt x="1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6" name="Freeform 114"/>
              <p:cNvSpPr/>
              <p:nvPr/>
            </p:nvSpPr>
            <p:spPr bwMode="auto">
              <a:xfrm>
                <a:off x="4203" y="2049"/>
                <a:ext cx="66" cy="24"/>
              </a:xfrm>
              <a:custGeom>
                <a:avLst/>
                <a:gdLst>
                  <a:gd name="T0" fmla="*/ 8 w 28"/>
                  <a:gd name="T1" fmla="*/ 6 h 10"/>
                  <a:gd name="T2" fmla="*/ 28 w 28"/>
                  <a:gd name="T3" fmla="*/ 6 h 10"/>
                  <a:gd name="T4" fmla="*/ 27 w 28"/>
                  <a:gd name="T5" fmla="*/ 8 h 10"/>
                  <a:gd name="T6" fmla="*/ 0 w 28"/>
                  <a:gd name="T7" fmla="*/ 10 h 10"/>
                  <a:gd name="T8" fmla="*/ 0 w 28"/>
                  <a:gd name="T9" fmla="*/ 6 h 10"/>
                  <a:gd name="T10" fmla="*/ 7 w 28"/>
                  <a:gd name="T11" fmla="*/ 4 h 10"/>
                  <a:gd name="T12" fmla="*/ 0 w 28"/>
                  <a:gd name="T13" fmla="*/ 1 h 10"/>
                  <a:gd name="T14" fmla="*/ 8 w 28"/>
                  <a:gd name="T15" fmla="*/ 0 h 10"/>
                  <a:gd name="T16" fmla="*/ 8 w 28"/>
                  <a:gd name="T17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10">
                    <a:moveTo>
                      <a:pt x="8" y="6"/>
                    </a:moveTo>
                    <a:cubicBezTo>
                      <a:pt x="15" y="6"/>
                      <a:pt x="22" y="6"/>
                      <a:pt x="28" y="6"/>
                    </a:cubicBezTo>
                    <a:cubicBezTo>
                      <a:pt x="28" y="7"/>
                      <a:pt x="28" y="7"/>
                      <a:pt x="27" y="8"/>
                    </a:cubicBezTo>
                    <a:cubicBezTo>
                      <a:pt x="14" y="8"/>
                      <a:pt x="6" y="7"/>
                      <a:pt x="0" y="10"/>
                    </a:cubicBezTo>
                    <a:cubicBezTo>
                      <a:pt x="0" y="9"/>
                      <a:pt x="0" y="7"/>
                      <a:pt x="0" y="6"/>
                    </a:cubicBezTo>
                    <a:cubicBezTo>
                      <a:pt x="4" y="6"/>
                      <a:pt x="5" y="6"/>
                      <a:pt x="7" y="4"/>
                    </a:cubicBezTo>
                    <a:cubicBezTo>
                      <a:pt x="3" y="3"/>
                      <a:pt x="2" y="5"/>
                      <a:pt x="0" y="1"/>
                    </a:cubicBezTo>
                    <a:cubicBezTo>
                      <a:pt x="4" y="2"/>
                      <a:pt x="5" y="2"/>
                      <a:pt x="8" y="0"/>
                    </a:cubicBezTo>
                    <a:cubicBezTo>
                      <a:pt x="8" y="2"/>
                      <a:pt x="8" y="4"/>
                      <a:pt x="8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7" name="Freeform 115"/>
              <p:cNvSpPr/>
              <p:nvPr/>
            </p:nvSpPr>
            <p:spPr bwMode="auto">
              <a:xfrm>
                <a:off x="4227" y="2049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2"/>
                      <a:pt x="2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8" name="Freeform 116"/>
              <p:cNvSpPr/>
              <p:nvPr/>
            </p:nvSpPr>
            <p:spPr bwMode="auto">
              <a:xfrm>
                <a:off x="3676" y="2052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2"/>
                      <a:pt x="0" y="1"/>
                      <a:pt x="2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9" name="Freeform 117"/>
              <p:cNvSpPr/>
              <p:nvPr/>
            </p:nvSpPr>
            <p:spPr bwMode="auto">
              <a:xfrm>
                <a:off x="3693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0" name="Freeform 118"/>
              <p:cNvSpPr/>
              <p:nvPr/>
            </p:nvSpPr>
            <p:spPr bwMode="auto">
              <a:xfrm>
                <a:off x="3933" y="2052"/>
                <a:ext cx="21" cy="9"/>
              </a:xfrm>
              <a:custGeom>
                <a:avLst/>
                <a:gdLst>
                  <a:gd name="T0" fmla="*/ 0 w 9"/>
                  <a:gd name="T1" fmla="*/ 0 h 4"/>
                  <a:gd name="T2" fmla="*/ 9 w 9"/>
                  <a:gd name="T3" fmla="*/ 1 h 4"/>
                  <a:gd name="T4" fmla="*/ 9 w 9"/>
                  <a:gd name="T5" fmla="*/ 2 h 4"/>
                  <a:gd name="T6" fmla="*/ 0 w 9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4">
                    <a:moveTo>
                      <a:pt x="0" y="0"/>
                    </a:moveTo>
                    <a:cubicBezTo>
                      <a:pt x="3" y="0"/>
                      <a:pt x="6" y="1"/>
                      <a:pt x="9" y="1"/>
                    </a:cubicBezTo>
                    <a:cubicBezTo>
                      <a:pt x="9" y="1"/>
                      <a:pt x="9" y="2"/>
                      <a:pt x="9" y="2"/>
                    </a:cubicBezTo>
                    <a:cubicBezTo>
                      <a:pt x="3" y="2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1" name="Freeform 119"/>
              <p:cNvSpPr/>
              <p:nvPr/>
            </p:nvSpPr>
            <p:spPr bwMode="auto">
              <a:xfrm>
                <a:off x="4122" y="2052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1"/>
                      <a:pt x="2" y="1"/>
                      <a:pt x="2" y="2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2" name="Freeform 120"/>
              <p:cNvSpPr/>
              <p:nvPr/>
            </p:nvSpPr>
            <p:spPr bwMode="auto">
              <a:xfrm>
                <a:off x="4355" y="2052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2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3" y="2"/>
                      <a:pt x="3" y="3"/>
                      <a:pt x="3" y="3"/>
                    </a:cubicBezTo>
                    <a:cubicBezTo>
                      <a:pt x="2" y="3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3" name="Freeform 121"/>
              <p:cNvSpPr/>
              <p:nvPr/>
            </p:nvSpPr>
            <p:spPr bwMode="auto">
              <a:xfrm>
                <a:off x="4494" y="2052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0 h 2"/>
                  <a:gd name="T4" fmla="*/ 4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4" y="1"/>
                      <a:pt x="4" y="1"/>
                      <a:pt x="4" y="2"/>
                    </a:cubicBezTo>
                    <a:cubicBezTo>
                      <a:pt x="1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4" name="Freeform 122"/>
              <p:cNvSpPr/>
              <p:nvPr/>
            </p:nvSpPr>
            <p:spPr bwMode="auto">
              <a:xfrm>
                <a:off x="3786" y="2054"/>
                <a:ext cx="9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1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2" y="2"/>
                      <a:pt x="1" y="2"/>
                      <a:pt x="4" y="1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5" name="Freeform 123"/>
              <p:cNvSpPr/>
              <p:nvPr/>
            </p:nvSpPr>
            <p:spPr bwMode="auto">
              <a:xfrm>
                <a:off x="3921" y="2054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6" name="Freeform 124"/>
              <p:cNvSpPr/>
              <p:nvPr/>
            </p:nvSpPr>
            <p:spPr bwMode="auto">
              <a:xfrm>
                <a:off x="4094" y="2054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7" name="Freeform 125"/>
              <p:cNvSpPr/>
              <p:nvPr/>
            </p:nvSpPr>
            <p:spPr bwMode="auto">
              <a:xfrm>
                <a:off x="4108" y="2054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3 h 3"/>
                  <a:gd name="T4" fmla="*/ 0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2" y="1"/>
                      <a:pt x="2" y="1"/>
                      <a:pt x="3" y="3"/>
                    </a:cubicBezTo>
                    <a:cubicBezTo>
                      <a:pt x="1" y="2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8" name="Freeform 126"/>
              <p:cNvSpPr/>
              <p:nvPr/>
            </p:nvSpPr>
            <p:spPr bwMode="auto">
              <a:xfrm>
                <a:off x="4186" y="2054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9" name="Freeform 127"/>
              <p:cNvSpPr/>
              <p:nvPr/>
            </p:nvSpPr>
            <p:spPr bwMode="auto">
              <a:xfrm>
                <a:off x="3703" y="2057"/>
                <a:ext cx="7" cy="4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3" y="2"/>
                      <a:pt x="0" y="1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20" name="Freeform 128"/>
              <p:cNvSpPr/>
              <p:nvPr/>
            </p:nvSpPr>
            <p:spPr bwMode="auto">
              <a:xfrm>
                <a:off x="3871" y="2057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2 h 3"/>
                  <a:gd name="T4" fmla="*/ 1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2" y="1"/>
                      <a:pt x="2" y="2"/>
                    </a:cubicBezTo>
                    <a:cubicBezTo>
                      <a:pt x="2" y="2"/>
                      <a:pt x="2" y="3"/>
                      <a:pt x="1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21" name="Freeform 129"/>
              <p:cNvSpPr/>
              <p:nvPr/>
            </p:nvSpPr>
            <p:spPr bwMode="auto">
              <a:xfrm>
                <a:off x="4103" y="2057"/>
                <a:ext cx="3" cy="4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22" name="Freeform 130"/>
              <p:cNvSpPr/>
              <p:nvPr/>
            </p:nvSpPr>
            <p:spPr bwMode="auto">
              <a:xfrm>
                <a:off x="3757" y="2059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1"/>
                      <a:pt x="2" y="2"/>
                    </a:cubicBezTo>
                    <a:cubicBezTo>
                      <a:pt x="1" y="0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23" name="Freeform 131"/>
              <p:cNvSpPr/>
              <p:nvPr/>
            </p:nvSpPr>
            <p:spPr bwMode="auto">
              <a:xfrm>
                <a:off x="3776" y="2059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3" y="1"/>
                      <a:pt x="1" y="2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24" name="Freeform 132"/>
              <p:cNvSpPr/>
              <p:nvPr/>
            </p:nvSpPr>
            <p:spPr bwMode="auto">
              <a:xfrm>
                <a:off x="3985" y="2059"/>
                <a:ext cx="31" cy="22"/>
              </a:xfrm>
              <a:custGeom>
                <a:avLst/>
                <a:gdLst>
                  <a:gd name="T0" fmla="*/ 6 w 13"/>
                  <a:gd name="T1" fmla="*/ 0 h 9"/>
                  <a:gd name="T2" fmla="*/ 0 w 13"/>
                  <a:gd name="T3" fmla="*/ 1 h 9"/>
                  <a:gd name="T4" fmla="*/ 1 w 13"/>
                  <a:gd name="T5" fmla="*/ 4 h 9"/>
                  <a:gd name="T6" fmla="*/ 5 w 13"/>
                  <a:gd name="T7" fmla="*/ 8 h 9"/>
                  <a:gd name="T8" fmla="*/ 7 w 13"/>
                  <a:gd name="T9" fmla="*/ 4 h 9"/>
                  <a:gd name="T10" fmla="*/ 10 w 13"/>
                  <a:gd name="T11" fmla="*/ 9 h 9"/>
                  <a:gd name="T12" fmla="*/ 9 w 13"/>
                  <a:gd name="T13" fmla="*/ 4 h 9"/>
                  <a:gd name="T14" fmla="*/ 13 w 13"/>
                  <a:gd name="T15" fmla="*/ 1 h 9"/>
                  <a:gd name="T16" fmla="*/ 6 w 13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9">
                    <a:moveTo>
                      <a:pt x="6" y="0"/>
                    </a:moveTo>
                    <a:cubicBezTo>
                      <a:pt x="4" y="2"/>
                      <a:pt x="5" y="1"/>
                      <a:pt x="0" y="1"/>
                    </a:cubicBezTo>
                    <a:cubicBezTo>
                      <a:pt x="1" y="2"/>
                      <a:pt x="1" y="3"/>
                      <a:pt x="1" y="4"/>
                    </a:cubicBezTo>
                    <a:cubicBezTo>
                      <a:pt x="2" y="6"/>
                      <a:pt x="0" y="7"/>
                      <a:pt x="5" y="8"/>
                    </a:cubicBezTo>
                    <a:cubicBezTo>
                      <a:pt x="6" y="4"/>
                      <a:pt x="5" y="6"/>
                      <a:pt x="7" y="4"/>
                    </a:cubicBezTo>
                    <a:cubicBezTo>
                      <a:pt x="7" y="7"/>
                      <a:pt x="6" y="6"/>
                      <a:pt x="10" y="9"/>
                    </a:cubicBezTo>
                    <a:cubicBezTo>
                      <a:pt x="8" y="5"/>
                      <a:pt x="7" y="8"/>
                      <a:pt x="9" y="4"/>
                    </a:cubicBezTo>
                    <a:cubicBezTo>
                      <a:pt x="13" y="3"/>
                      <a:pt x="11" y="4"/>
                      <a:pt x="13" y="1"/>
                    </a:cubicBezTo>
                    <a:cubicBezTo>
                      <a:pt x="7" y="2"/>
                      <a:pt x="12" y="1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25" name="Freeform 133"/>
              <p:cNvSpPr/>
              <p:nvPr/>
            </p:nvSpPr>
            <p:spPr bwMode="auto">
              <a:xfrm>
                <a:off x="3740" y="2061"/>
                <a:ext cx="10" cy="12"/>
              </a:xfrm>
              <a:custGeom>
                <a:avLst/>
                <a:gdLst>
                  <a:gd name="T0" fmla="*/ 2 w 4"/>
                  <a:gd name="T1" fmla="*/ 0 h 5"/>
                  <a:gd name="T2" fmla="*/ 0 w 4"/>
                  <a:gd name="T3" fmla="*/ 5 h 5"/>
                  <a:gd name="T4" fmla="*/ 4 w 4"/>
                  <a:gd name="T5" fmla="*/ 1 h 5"/>
                  <a:gd name="T6" fmla="*/ 2 w 4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2" y="0"/>
                    </a:moveTo>
                    <a:cubicBezTo>
                      <a:pt x="1" y="2"/>
                      <a:pt x="0" y="3"/>
                      <a:pt x="0" y="5"/>
                    </a:cubicBezTo>
                    <a:cubicBezTo>
                      <a:pt x="2" y="3"/>
                      <a:pt x="2" y="3"/>
                      <a:pt x="4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26" name="Freeform 134"/>
              <p:cNvSpPr/>
              <p:nvPr/>
            </p:nvSpPr>
            <p:spPr bwMode="auto">
              <a:xfrm>
                <a:off x="4272" y="2061"/>
                <a:ext cx="14" cy="8"/>
              </a:xfrm>
              <a:custGeom>
                <a:avLst/>
                <a:gdLst>
                  <a:gd name="T0" fmla="*/ 2 w 6"/>
                  <a:gd name="T1" fmla="*/ 0 h 3"/>
                  <a:gd name="T2" fmla="*/ 6 w 6"/>
                  <a:gd name="T3" fmla="*/ 1 h 3"/>
                  <a:gd name="T4" fmla="*/ 6 w 6"/>
                  <a:gd name="T5" fmla="*/ 2 h 3"/>
                  <a:gd name="T6" fmla="*/ 2 w 6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3">
                    <a:moveTo>
                      <a:pt x="2" y="0"/>
                    </a:moveTo>
                    <a:cubicBezTo>
                      <a:pt x="4" y="0"/>
                      <a:pt x="5" y="1"/>
                      <a:pt x="6" y="1"/>
                    </a:cubicBezTo>
                    <a:cubicBezTo>
                      <a:pt x="6" y="1"/>
                      <a:pt x="6" y="2"/>
                      <a:pt x="6" y="2"/>
                    </a:cubicBezTo>
                    <a:cubicBezTo>
                      <a:pt x="3" y="2"/>
                      <a:pt x="0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27" name="Freeform 135"/>
              <p:cNvSpPr/>
              <p:nvPr/>
            </p:nvSpPr>
            <p:spPr bwMode="auto">
              <a:xfrm>
                <a:off x="2863" y="2064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1"/>
                      <a:pt x="2" y="1"/>
                      <a:pt x="2" y="2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28" name="Freeform 136"/>
              <p:cNvSpPr/>
              <p:nvPr/>
            </p:nvSpPr>
            <p:spPr bwMode="auto">
              <a:xfrm>
                <a:off x="2901" y="2064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29" name="Freeform 137"/>
              <p:cNvSpPr/>
              <p:nvPr/>
            </p:nvSpPr>
            <p:spPr bwMode="auto">
              <a:xfrm>
                <a:off x="3807" y="2064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1"/>
                      <a:pt x="2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30" name="Freeform 138"/>
              <p:cNvSpPr/>
              <p:nvPr/>
            </p:nvSpPr>
            <p:spPr bwMode="auto">
              <a:xfrm>
                <a:off x="4177" y="2064"/>
                <a:ext cx="9" cy="12"/>
              </a:xfrm>
              <a:custGeom>
                <a:avLst/>
                <a:gdLst>
                  <a:gd name="T0" fmla="*/ 1 w 4"/>
                  <a:gd name="T1" fmla="*/ 0 h 5"/>
                  <a:gd name="T2" fmla="*/ 4 w 4"/>
                  <a:gd name="T3" fmla="*/ 0 h 5"/>
                  <a:gd name="T4" fmla="*/ 4 w 4"/>
                  <a:gd name="T5" fmla="*/ 4 h 5"/>
                  <a:gd name="T6" fmla="*/ 2 w 4"/>
                  <a:gd name="T7" fmla="*/ 5 h 5"/>
                  <a:gd name="T8" fmla="*/ 2 w 4"/>
                  <a:gd name="T9" fmla="*/ 3 h 5"/>
                  <a:gd name="T10" fmla="*/ 1 w 4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5">
                    <a:moveTo>
                      <a:pt x="1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4" y="1"/>
                      <a:pt x="4" y="3"/>
                      <a:pt x="4" y="4"/>
                    </a:cubicBezTo>
                    <a:cubicBezTo>
                      <a:pt x="3" y="4"/>
                      <a:pt x="3" y="4"/>
                      <a:pt x="2" y="5"/>
                    </a:cubicBezTo>
                    <a:cubicBezTo>
                      <a:pt x="2" y="4"/>
                      <a:pt x="2" y="3"/>
                      <a:pt x="2" y="3"/>
                    </a:cubicBezTo>
                    <a:cubicBezTo>
                      <a:pt x="0" y="1"/>
                      <a:pt x="1" y="3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31" name="Freeform 139"/>
              <p:cNvSpPr/>
              <p:nvPr/>
            </p:nvSpPr>
            <p:spPr bwMode="auto">
              <a:xfrm>
                <a:off x="4345" y="2064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2 h 3"/>
                  <a:gd name="T4" fmla="*/ 1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2"/>
                      <a:pt x="1" y="3"/>
                      <a:pt x="1" y="3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32" name="Freeform 140"/>
              <p:cNvSpPr/>
              <p:nvPr/>
            </p:nvSpPr>
            <p:spPr bwMode="auto">
              <a:xfrm>
                <a:off x="4404" y="2064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33" name="Freeform 141"/>
              <p:cNvSpPr/>
              <p:nvPr/>
            </p:nvSpPr>
            <p:spPr bwMode="auto">
              <a:xfrm>
                <a:off x="4449" y="2064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0 h 3"/>
                  <a:gd name="T4" fmla="*/ 1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1"/>
                      <a:pt x="1" y="2"/>
                      <a:pt x="1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34" name="Freeform 142"/>
              <p:cNvSpPr/>
              <p:nvPr/>
            </p:nvSpPr>
            <p:spPr bwMode="auto">
              <a:xfrm>
                <a:off x="4502" y="2064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35" name="Freeform 143"/>
              <p:cNvSpPr/>
              <p:nvPr/>
            </p:nvSpPr>
            <p:spPr bwMode="auto">
              <a:xfrm>
                <a:off x="3703" y="2066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2"/>
                      <a:pt x="0" y="0"/>
                      <a:pt x="2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36" name="Freeform 144"/>
              <p:cNvSpPr/>
              <p:nvPr/>
            </p:nvSpPr>
            <p:spPr bwMode="auto">
              <a:xfrm>
                <a:off x="3714" y="2066"/>
                <a:ext cx="8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1" y="1"/>
                      <a:pt x="2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37" name="Freeform 145"/>
              <p:cNvSpPr/>
              <p:nvPr/>
            </p:nvSpPr>
            <p:spPr bwMode="auto">
              <a:xfrm>
                <a:off x="3814" y="2066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2" y="1"/>
                      <a:pt x="2" y="1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38" name="Freeform 146"/>
              <p:cNvSpPr/>
              <p:nvPr/>
            </p:nvSpPr>
            <p:spPr bwMode="auto">
              <a:xfrm>
                <a:off x="4158" y="2069"/>
                <a:ext cx="12" cy="4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1 h 2"/>
                  <a:gd name="T4" fmla="*/ 5 w 5"/>
                  <a:gd name="T5" fmla="*/ 2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2" y="0"/>
                      <a:pt x="4" y="1"/>
                      <a:pt x="5" y="1"/>
                    </a:cubicBezTo>
                    <a:cubicBezTo>
                      <a:pt x="5" y="1"/>
                      <a:pt x="5" y="1"/>
                      <a:pt x="5" y="2"/>
                    </a:cubicBezTo>
                    <a:cubicBezTo>
                      <a:pt x="1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39" name="Freeform 147"/>
              <p:cNvSpPr/>
              <p:nvPr/>
            </p:nvSpPr>
            <p:spPr bwMode="auto">
              <a:xfrm>
                <a:off x="3814" y="2071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3 h 3"/>
                  <a:gd name="T4" fmla="*/ 3 w 3"/>
                  <a:gd name="T5" fmla="*/ 2 h 3"/>
                  <a:gd name="T6" fmla="*/ 0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2" y="3"/>
                      <a:pt x="1" y="2"/>
                      <a:pt x="3" y="3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40" name="Freeform 148"/>
              <p:cNvSpPr/>
              <p:nvPr/>
            </p:nvSpPr>
            <p:spPr bwMode="auto">
              <a:xfrm>
                <a:off x="3786" y="2073"/>
                <a:ext cx="2" cy="8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3 h 3"/>
                  <a:gd name="T4" fmla="*/ 1 w 1"/>
                  <a:gd name="T5" fmla="*/ 0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2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41" name="Freeform 149"/>
              <p:cNvSpPr/>
              <p:nvPr/>
            </p:nvSpPr>
            <p:spPr bwMode="auto">
              <a:xfrm>
                <a:off x="3951" y="2073"/>
                <a:ext cx="8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3" y="1"/>
                      <a:pt x="1" y="2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42" name="Freeform 150"/>
              <p:cNvSpPr/>
              <p:nvPr/>
            </p:nvSpPr>
            <p:spPr bwMode="auto">
              <a:xfrm>
                <a:off x="3693" y="2076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1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3" y="2"/>
                      <a:pt x="1" y="1"/>
                      <a:pt x="4" y="1"/>
                    </a:cubicBezTo>
                    <a:cubicBezTo>
                      <a:pt x="3" y="0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43" name="Freeform 151"/>
              <p:cNvSpPr/>
              <p:nvPr/>
            </p:nvSpPr>
            <p:spPr bwMode="auto">
              <a:xfrm>
                <a:off x="3724" y="2076"/>
                <a:ext cx="5" cy="12"/>
              </a:xfrm>
              <a:custGeom>
                <a:avLst/>
                <a:gdLst>
                  <a:gd name="T0" fmla="*/ 0 w 2"/>
                  <a:gd name="T1" fmla="*/ 0 h 5"/>
                  <a:gd name="T2" fmla="*/ 0 w 2"/>
                  <a:gd name="T3" fmla="*/ 5 h 5"/>
                  <a:gd name="T4" fmla="*/ 2 w 2"/>
                  <a:gd name="T5" fmla="*/ 3 h 5"/>
                  <a:gd name="T6" fmla="*/ 1 w 2"/>
                  <a:gd name="T7" fmla="*/ 0 h 5"/>
                  <a:gd name="T8" fmla="*/ 0 w 2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cubicBezTo>
                      <a:pt x="0" y="1"/>
                      <a:pt x="0" y="3"/>
                      <a:pt x="0" y="5"/>
                    </a:cubicBezTo>
                    <a:cubicBezTo>
                      <a:pt x="1" y="4"/>
                      <a:pt x="1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44" name="Freeform 152"/>
              <p:cNvSpPr/>
              <p:nvPr/>
            </p:nvSpPr>
            <p:spPr bwMode="auto">
              <a:xfrm>
                <a:off x="3733" y="2078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0" y="1"/>
                      <a:pt x="1" y="2"/>
                    </a:cubicBez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45" name="Freeform 153"/>
              <p:cNvSpPr/>
              <p:nvPr/>
            </p:nvSpPr>
            <p:spPr bwMode="auto">
              <a:xfrm>
                <a:off x="3805" y="2078"/>
                <a:ext cx="2" cy="7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3 h 3"/>
                  <a:gd name="T4" fmla="*/ 1 w 1"/>
                  <a:gd name="T5" fmla="*/ 2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46" name="Freeform 154"/>
              <p:cNvSpPr/>
              <p:nvPr/>
            </p:nvSpPr>
            <p:spPr bwMode="auto">
              <a:xfrm>
                <a:off x="4165" y="2081"/>
                <a:ext cx="14" cy="4"/>
              </a:xfrm>
              <a:custGeom>
                <a:avLst/>
                <a:gdLst>
                  <a:gd name="T0" fmla="*/ 0 w 6"/>
                  <a:gd name="T1" fmla="*/ 0 h 2"/>
                  <a:gd name="T2" fmla="*/ 6 w 6"/>
                  <a:gd name="T3" fmla="*/ 1 h 2"/>
                  <a:gd name="T4" fmla="*/ 6 w 6"/>
                  <a:gd name="T5" fmla="*/ 2 h 2"/>
                  <a:gd name="T6" fmla="*/ 3 w 6"/>
                  <a:gd name="T7" fmla="*/ 2 h 2"/>
                  <a:gd name="T8" fmla="*/ 0 w 6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2">
                    <a:moveTo>
                      <a:pt x="0" y="0"/>
                    </a:moveTo>
                    <a:cubicBezTo>
                      <a:pt x="2" y="0"/>
                      <a:pt x="4" y="0"/>
                      <a:pt x="6" y="1"/>
                    </a:cubicBezTo>
                    <a:cubicBezTo>
                      <a:pt x="6" y="1"/>
                      <a:pt x="6" y="1"/>
                      <a:pt x="6" y="2"/>
                    </a:cubicBezTo>
                    <a:cubicBezTo>
                      <a:pt x="5" y="2"/>
                      <a:pt x="4" y="2"/>
                      <a:pt x="3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47" name="Freeform 155"/>
              <p:cNvSpPr/>
              <p:nvPr/>
            </p:nvSpPr>
            <p:spPr bwMode="auto">
              <a:xfrm>
                <a:off x="3838" y="2083"/>
                <a:ext cx="12" cy="10"/>
              </a:xfrm>
              <a:custGeom>
                <a:avLst/>
                <a:gdLst>
                  <a:gd name="T0" fmla="*/ 0 w 5"/>
                  <a:gd name="T1" fmla="*/ 0 h 4"/>
                  <a:gd name="T2" fmla="*/ 5 w 5"/>
                  <a:gd name="T3" fmla="*/ 1 h 4"/>
                  <a:gd name="T4" fmla="*/ 5 w 5"/>
                  <a:gd name="T5" fmla="*/ 4 h 4"/>
                  <a:gd name="T6" fmla="*/ 2 w 5"/>
                  <a:gd name="T7" fmla="*/ 4 h 4"/>
                  <a:gd name="T8" fmla="*/ 0 w 5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0" y="0"/>
                    </a:moveTo>
                    <a:cubicBezTo>
                      <a:pt x="2" y="0"/>
                      <a:pt x="3" y="0"/>
                      <a:pt x="5" y="1"/>
                    </a:cubicBezTo>
                    <a:cubicBezTo>
                      <a:pt x="5" y="2"/>
                      <a:pt x="5" y="3"/>
                      <a:pt x="5" y="4"/>
                    </a:cubicBezTo>
                    <a:cubicBezTo>
                      <a:pt x="4" y="4"/>
                      <a:pt x="3" y="4"/>
                      <a:pt x="2" y="4"/>
                    </a:cubicBezTo>
                    <a:cubicBezTo>
                      <a:pt x="1" y="0"/>
                      <a:pt x="2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48" name="Freeform 156"/>
              <p:cNvSpPr/>
              <p:nvPr/>
            </p:nvSpPr>
            <p:spPr bwMode="auto">
              <a:xfrm>
                <a:off x="3857" y="2083"/>
                <a:ext cx="9" cy="12"/>
              </a:xfrm>
              <a:custGeom>
                <a:avLst/>
                <a:gdLst>
                  <a:gd name="T0" fmla="*/ 0 w 4"/>
                  <a:gd name="T1" fmla="*/ 0 h 5"/>
                  <a:gd name="T2" fmla="*/ 4 w 4"/>
                  <a:gd name="T3" fmla="*/ 1 h 5"/>
                  <a:gd name="T4" fmla="*/ 3 w 4"/>
                  <a:gd name="T5" fmla="*/ 4 h 5"/>
                  <a:gd name="T6" fmla="*/ 2 w 4"/>
                  <a:gd name="T7" fmla="*/ 5 h 5"/>
                  <a:gd name="T8" fmla="*/ 0 w 4"/>
                  <a:gd name="T9" fmla="*/ 3 h 5"/>
                  <a:gd name="T10" fmla="*/ 0 w 4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5">
                    <a:moveTo>
                      <a:pt x="0" y="0"/>
                    </a:moveTo>
                    <a:cubicBezTo>
                      <a:pt x="1" y="0"/>
                      <a:pt x="3" y="0"/>
                      <a:pt x="4" y="1"/>
                    </a:cubicBezTo>
                    <a:cubicBezTo>
                      <a:pt x="4" y="2"/>
                      <a:pt x="4" y="3"/>
                      <a:pt x="3" y="4"/>
                    </a:cubicBezTo>
                    <a:cubicBezTo>
                      <a:pt x="3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2" y="1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49" name="Freeform 157"/>
              <p:cNvSpPr/>
              <p:nvPr/>
            </p:nvSpPr>
            <p:spPr bwMode="auto">
              <a:xfrm>
                <a:off x="2908" y="2085"/>
                <a:ext cx="15" cy="5"/>
              </a:xfrm>
              <a:custGeom>
                <a:avLst/>
                <a:gdLst>
                  <a:gd name="T0" fmla="*/ 3 w 6"/>
                  <a:gd name="T1" fmla="*/ 0 h 2"/>
                  <a:gd name="T2" fmla="*/ 0 w 6"/>
                  <a:gd name="T3" fmla="*/ 2 h 2"/>
                  <a:gd name="T4" fmla="*/ 1 w 6"/>
                  <a:gd name="T5" fmla="*/ 2 h 2"/>
                  <a:gd name="T6" fmla="*/ 6 w 6"/>
                  <a:gd name="T7" fmla="*/ 0 h 2"/>
                  <a:gd name="T8" fmla="*/ 3 w 6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2">
                    <a:moveTo>
                      <a:pt x="3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4" y="1"/>
                      <a:pt x="6" y="0"/>
                    </a:cubicBezTo>
                    <a:cubicBezTo>
                      <a:pt x="5" y="0"/>
                      <a:pt x="4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50" name="Freeform 158"/>
              <p:cNvSpPr/>
              <p:nvPr/>
            </p:nvSpPr>
            <p:spPr bwMode="auto">
              <a:xfrm>
                <a:off x="3731" y="2085"/>
                <a:ext cx="14" cy="5"/>
              </a:xfrm>
              <a:custGeom>
                <a:avLst/>
                <a:gdLst>
                  <a:gd name="T0" fmla="*/ 1 w 6"/>
                  <a:gd name="T1" fmla="*/ 0 h 2"/>
                  <a:gd name="T2" fmla="*/ 0 w 6"/>
                  <a:gd name="T3" fmla="*/ 2 h 2"/>
                  <a:gd name="T4" fmla="*/ 6 w 6"/>
                  <a:gd name="T5" fmla="*/ 0 h 2"/>
                  <a:gd name="T6" fmla="*/ 1 w 6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1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4" y="1"/>
                      <a:pt x="4" y="1"/>
                      <a:pt x="6" y="0"/>
                    </a:cubicBezTo>
                    <a:cubicBezTo>
                      <a:pt x="4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51" name="Freeform 159"/>
              <p:cNvSpPr/>
              <p:nvPr/>
            </p:nvSpPr>
            <p:spPr bwMode="auto">
              <a:xfrm>
                <a:off x="3906" y="2085"/>
                <a:ext cx="15" cy="8"/>
              </a:xfrm>
              <a:custGeom>
                <a:avLst/>
                <a:gdLst>
                  <a:gd name="T0" fmla="*/ 0 w 6"/>
                  <a:gd name="T1" fmla="*/ 0 h 3"/>
                  <a:gd name="T2" fmla="*/ 6 w 6"/>
                  <a:gd name="T3" fmla="*/ 0 h 3"/>
                  <a:gd name="T4" fmla="*/ 6 w 6"/>
                  <a:gd name="T5" fmla="*/ 2 h 3"/>
                  <a:gd name="T6" fmla="*/ 0 w 6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2" y="0"/>
                      <a:pt x="4" y="0"/>
                      <a:pt x="6" y="0"/>
                    </a:cubicBezTo>
                    <a:cubicBezTo>
                      <a:pt x="6" y="0"/>
                      <a:pt x="6" y="1"/>
                      <a:pt x="6" y="2"/>
                    </a:cubicBezTo>
                    <a:cubicBezTo>
                      <a:pt x="0" y="1"/>
                      <a:pt x="2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52" name="Freeform 160"/>
              <p:cNvSpPr/>
              <p:nvPr/>
            </p:nvSpPr>
            <p:spPr bwMode="auto">
              <a:xfrm>
                <a:off x="4046" y="2085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53" name="Freeform 161"/>
              <p:cNvSpPr/>
              <p:nvPr/>
            </p:nvSpPr>
            <p:spPr bwMode="auto">
              <a:xfrm>
                <a:off x="4262" y="2085"/>
                <a:ext cx="12" cy="12"/>
              </a:xfrm>
              <a:custGeom>
                <a:avLst/>
                <a:gdLst>
                  <a:gd name="T0" fmla="*/ 1 w 5"/>
                  <a:gd name="T1" fmla="*/ 0 h 5"/>
                  <a:gd name="T2" fmla="*/ 5 w 5"/>
                  <a:gd name="T3" fmla="*/ 0 h 5"/>
                  <a:gd name="T4" fmla="*/ 3 w 5"/>
                  <a:gd name="T5" fmla="*/ 2 h 5"/>
                  <a:gd name="T6" fmla="*/ 1 w 5"/>
                  <a:gd name="T7" fmla="*/ 5 h 5"/>
                  <a:gd name="T8" fmla="*/ 0 w 5"/>
                  <a:gd name="T9" fmla="*/ 5 h 5"/>
                  <a:gd name="T10" fmla="*/ 1 w 5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1" y="0"/>
                    </a:moveTo>
                    <a:cubicBezTo>
                      <a:pt x="3" y="0"/>
                      <a:pt x="4" y="0"/>
                      <a:pt x="5" y="0"/>
                    </a:cubicBezTo>
                    <a:cubicBezTo>
                      <a:pt x="5" y="1"/>
                      <a:pt x="4" y="2"/>
                      <a:pt x="3" y="2"/>
                    </a:cubicBezTo>
                    <a:cubicBezTo>
                      <a:pt x="3" y="3"/>
                      <a:pt x="2" y="4"/>
                      <a:pt x="1" y="5"/>
                    </a:cubicBezTo>
                    <a:cubicBezTo>
                      <a:pt x="1" y="5"/>
                      <a:pt x="1" y="5"/>
                      <a:pt x="0" y="5"/>
                    </a:cubicBezTo>
                    <a:cubicBezTo>
                      <a:pt x="1" y="1"/>
                      <a:pt x="0" y="2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54" name="Freeform 162"/>
              <p:cNvSpPr/>
              <p:nvPr/>
            </p:nvSpPr>
            <p:spPr bwMode="auto">
              <a:xfrm>
                <a:off x="4487" y="2085"/>
                <a:ext cx="12" cy="5"/>
              </a:xfrm>
              <a:custGeom>
                <a:avLst/>
                <a:gdLst>
                  <a:gd name="T0" fmla="*/ 2 w 5"/>
                  <a:gd name="T1" fmla="*/ 0 h 2"/>
                  <a:gd name="T2" fmla="*/ 5 w 5"/>
                  <a:gd name="T3" fmla="*/ 1 h 2"/>
                  <a:gd name="T4" fmla="*/ 5 w 5"/>
                  <a:gd name="T5" fmla="*/ 2 h 2"/>
                  <a:gd name="T6" fmla="*/ 0 w 5"/>
                  <a:gd name="T7" fmla="*/ 2 h 2"/>
                  <a:gd name="T8" fmla="*/ 2 w 5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2">
                    <a:moveTo>
                      <a:pt x="2" y="0"/>
                    </a:moveTo>
                    <a:cubicBezTo>
                      <a:pt x="3" y="0"/>
                      <a:pt x="4" y="0"/>
                      <a:pt x="5" y="1"/>
                    </a:cubicBezTo>
                    <a:cubicBezTo>
                      <a:pt x="5" y="1"/>
                      <a:pt x="5" y="1"/>
                      <a:pt x="5" y="2"/>
                    </a:cubicBezTo>
                    <a:cubicBezTo>
                      <a:pt x="3" y="2"/>
                      <a:pt x="1" y="2"/>
                      <a:pt x="0" y="2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55" name="Freeform 163"/>
              <p:cNvSpPr/>
              <p:nvPr/>
            </p:nvSpPr>
            <p:spPr bwMode="auto">
              <a:xfrm>
                <a:off x="3978" y="2085"/>
                <a:ext cx="11" cy="8"/>
              </a:xfrm>
              <a:custGeom>
                <a:avLst/>
                <a:gdLst>
                  <a:gd name="T0" fmla="*/ 0 w 5"/>
                  <a:gd name="T1" fmla="*/ 1 h 3"/>
                  <a:gd name="T2" fmla="*/ 5 w 5"/>
                  <a:gd name="T3" fmla="*/ 2 h 3"/>
                  <a:gd name="T4" fmla="*/ 0 w 5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0" y="1"/>
                    </a:moveTo>
                    <a:cubicBezTo>
                      <a:pt x="3" y="3"/>
                      <a:pt x="2" y="2"/>
                      <a:pt x="5" y="2"/>
                    </a:cubicBezTo>
                    <a:cubicBezTo>
                      <a:pt x="3" y="0"/>
                      <a:pt x="4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56" name="Freeform 164"/>
              <p:cNvSpPr/>
              <p:nvPr/>
            </p:nvSpPr>
            <p:spPr bwMode="auto">
              <a:xfrm>
                <a:off x="4286" y="2088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57" name="Freeform 165"/>
              <p:cNvSpPr/>
              <p:nvPr/>
            </p:nvSpPr>
            <p:spPr bwMode="auto">
              <a:xfrm>
                <a:off x="4452" y="2088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58" name="Freeform 166"/>
              <p:cNvSpPr/>
              <p:nvPr/>
            </p:nvSpPr>
            <p:spPr bwMode="auto">
              <a:xfrm>
                <a:off x="4468" y="2088"/>
                <a:ext cx="12" cy="2"/>
              </a:xfrm>
              <a:custGeom>
                <a:avLst/>
                <a:gdLst>
                  <a:gd name="T0" fmla="*/ 0 w 5"/>
                  <a:gd name="T1" fmla="*/ 0 h 1"/>
                  <a:gd name="T2" fmla="*/ 5 w 5"/>
                  <a:gd name="T3" fmla="*/ 1 h 1"/>
                  <a:gd name="T4" fmla="*/ 0 w 5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1">
                    <a:moveTo>
                      <a:pt x="0" y="0"/>
                    </a:moveTo>
                    <a:cubicBezTo>
                      <a:pt x="1" y="0"/>
                      <a:pt x="3" y="0"/>
                      <a:pt x="5" y="1"/>
                    </a:cubicBezTo>
                    <a:cubicBezTo>
                      <a:pt x="3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59" name="Freeform 167"/>
              <p:cNvSpPr/>
              <p:nvPr/>
            </p:nvSpPr>
            <p:spPr bwMode="auto">
              <a:xfrm>
                <a:off x="3714" y="2090"/>
                <a:ext cx="5" cy="3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60" name="Freeform 168"/>
              <p:cNvSpPr/>
              <p:nvPr/>
            </p:nvSpPr>
            <p:spPr bwMode="auto">
              <a:xfrm>
                <a:off x="3963" y="2090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61" name="Freeform 169"/>
              <p:cNvSpPr/>
              <p:nvPr/>
            </p:nvSpPr>
            <p:spPr bwMode="auto">
              <a:xfrm>
                <a:off x="4350" y="2090"/>
                <a:ext cx="52" cy="3"/>
              </a:xfrm>
              <a:custGeom>
                <a:avLst/>
                <a:gdLst>
                  <a:gd name="T0" fmla="*/ 5 w 22"/>
                  <a:gd name="T1" fmla="*/ 0 h 1"/>
                  <a:gd name="T2" fmla="*/ 22 w 22"/>
                  <a:gd name="T3" fmla="*/ 0 h 1"/>
                  <a:gd name="T4" fmla="*/ 22 w 22"/>
                  <a:gd name="T5" fmla="*/ 1 h 1"/>
                  <a:gd name="T6" fmla="*/ 0 w 22"/>
                  <a:gd name="T7" fmla="*/ 1 h 1"/>
                  <a:gd name="T8" fmla="*/ 5 w 2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">
                    <a:moveTo>
                      <a:pt x="5" y="0"/>
                    </a:moveTo>
                    <a:cubicBezTo>
                      <a:pt x="11" y="0"/>
                      <a:pt x="16" y="0"/>
                      <a:pt x="22" y="0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15" y="1"/>
                      <a:pt x="7" y="1"/>
                      <a:pt x="0" y="1"/>
                    </a:cubicBezTo>
                    <a:cubicBezTo>
                      <a:pt x="2" y="1"/>
                      <a:pt x="3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62" name="Freeform 170"/>
              <p:cNvSpPr/>
              <p:nvPr/>
            </p:nvSpPr>
            <p:spPr bwMode="auto">
              <a:xfrm>
                <a:off x="2840" y="2090"/>
                <a:ext cx="4" cy="10"/>
              </a:xfrm>
              <a:custGeom>
                <a:avLst/>
                <a:gdLst>
                  <a:gd name="T0" fmla="*/ 0 w 2"/>
                  <a:gd name="T1" fmla="*/ 0 h 4"/>
                  <a:gd name="T2" fmla="*/ 0 w 2"/>
                  <a:gd name="T3" fmla="*/ 4 h 4"/>
                  <a:gd name="T4" fmla="*/ 0 w 2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0" y="0"/>
                    </a:moveTo>
                    <a:cubicBezTo>
                      <a:pt x="2" y="3"/>
                      <a:pt x="1" y="2"/>
                      <a:pt x="0" y="4"/>
                    </a:cubicBezTo>
                    <a:cubicBezTo>
                      <a:pt x="0" y="3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63" name="Freeform 171"/>
              <p:cNvSpPr/>
              <p:nvPr/>
            </p:nvSpPr>
            <p:spPr bwMode="auto">
              <a:xfrm>
                <a:off x="2925" y="2090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2" y="2"/>
                      <a:pt x="0" y="1"/>
                      <a:pt x="3" y="2"/>
                    </a:cubicBezTo>
                    <a:cubicBezTo>
                      <a:pt x="1" y="0"/>
                      <a:pt x="3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64" name="Freeform 172"/>
              <p:cNvSpPr/>
              <p:nvPr/>
            </p:nvSpPr>
            <p:spPr bwMode="auto">
              <a:xfrm>
                <a:off x="3731" y="2093"/>
                <a:ext cx="7" cy="7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3 h 3"/>
                  <a:gd name="T4" fmla="*/ 2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1"/>
                      <a:pt x="0" y="2"/>
                      <a:pt x="0" y="3"/>
                    </a:cubicBezTo>
                    <a:cubicBezTo>
                      <a:pt x="3" y="2"/>
                      <a:pt x="1" y="2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65" name="Freeform 173"/>
              <p:cNvSpPr/>
              <p:nvPr/>
            </p:nvSpPr>
            <p:spPr bwMode="auto">
              <a:xfrm>
                <a:off x="4328" y="2093"/>
                <a:ext cx="8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66" name="Freeform 174"/>
              <p:cNvSpPr/>
              <p:nvPr/>
            </p:nvSpPr>
            <p:spPr bwMode="auto">
              <a:xfrm>
                <a:off x="4535" y="2093"/>
                <a:ext cx="12" cy="7"/>
              </a:xfrm>
              <a:custGeom>
                <a:avLst/>
                <a:gdLst>
                  <a:gd name="T0" fmla="*/ 1 w 5"/>
                  <a:gd name="T1" fmla="*/ 0 h 3"/>
                  <a:gd name="T2" fmla="*/ 5 w 5"/>
                  <a:gd name="T3" fmla="*/ 2 h 3"/>
                  <a:gd name="T4" fmla="*/ 5 w 5"/>
                  <a:gd name="T5" fmla="*/ 3 h 3"/>
                  <a:gd name="T6" fmla="*/ 0 w 5"/>
                  <a:gd name="T7" fmla="*/ 2 h 3"/>
                  <a:gd name="T8" fmla="*/ 1 w 5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1" y="0"/>
                    </a:moveTo>
                    <a:cubicBezTo>
                      <a:pt x="2" y="1"/>
                      <a:pt x="4" y="2"/>
                      <a:pt x="5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2" y="3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67" name="Freeform 175"/>
              <p:cNvSpPr/>
              <p:nvPr/>
            </p:nvSpPr>
            <p:spPr bwMode="auto">
              <a:xfrm>
                <a:off x="3982" y="2095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2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2" y="1"/>
                      <a:pt x="3" y="2"/>
                      <a:pt x="4" y="2"/>
                    </a:cubicBezTo>
                    <a:cubicBezTo>
                      <a:pt x="3" y="2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68" name="Freeform 176"/>
              <p:cNvSpPr/>
              <p:nvPr/>
            </p:nvSpPr>
            <p:spPr bwMode="auto">
              <a:xfrm>
                <a:off x="3997" y="2095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3 h 3"/>
                  <a:gd name="T4" fmla="*/ 0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2" y="2"/>
                      <a:pt x="3" y="3"/>
                    </a:cubicBezTo>
                    <a:cubicBezTo>
                      <a:pt x="2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69" name="Freeform 177"/>
              <p:cNvSpPr/>
              <p:nvPr/>
            </p:nvSpPr>
            <p:spPr bwMode="auto">
              <a:xfrm>
                <a:off x="4032" y="2095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70" name="Freeform 178"/>
              <p:cNvSpPr/>
              <p:nvPr/>
            </p:nvSpPr>
            <p:spPr bwMode="auto">
              <a:xfrm>
                <a:off x="4163" y="2095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71" name="Freeform 179"/>
              <p:cNvSpPr/>
              <p:nvPr/>
            </p:nvSpPr>
            <p:spPr bwMode="auto">
              <a:xfrm>
                <a:off x="3859" y="2097"/>
                <a:ext cx="7" cy="5"/>
              </a:xfrm>
              <a:custGeom>
                <a:avLst/>
                <a:gdLst>
                  <a:gd name="T0" fmla="*/ 2 w 3"/>
                  <a:gd name="T1" fmla="*/ 0 h 2"/>
                  <a:gd name="T2" fmla="*/ 3 w 3"/>
                  <a:gd name="T3" fmla="*/ 0 h 2"/>
                  <a:gd name="T4" fmla="*/ 0 w 3"/>
                  <a:gd name="T5" fmla="*/ 1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1" y="2"/>
                      <a:pt x="2" y="2"/>
                      <a:pt x="0" y="1"/>
                    </a:cubicBezTo>
                    <a:cubicBezTo>
                      <a:pt x="0" y="1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72" name="Freeform 180"/>
              <p:cNvSpPr/>
              <p:nvPr/>
            </p:nvSpPr>
            <p:spPr bwMode="auto">
              <a:xfrm>
                <a:off x="2915" y="2100"/>
                <a:ext cx="10" cy="19"/>
              </a:xfrm>
              <a:custGeom>
                <a:avLst/>
                <a:gdLst>
                  <a:gd name="T0" fmla="*/ 4 w 4"/>
                  <a:gd name="T1" fmla="*/ 0 h 8"/>
                  <a:gd name="T2" fmla="*/ 4 w 4"/>
                  <a:gd name="T3" fmla="*/ 8 h 8"/>
                  <a:gd name="T4" fmla="*/ 4 w 4"/>
                  <a:gd name="T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0"/>
                    </a:moveTo>
                    <a:cubicBezTo>
                      <a:pt x="2" y="5"/>
                      <a:pt x="0" y="5"/>
                      <a:pt x="4" y="8"/>
                    </a:cubicBezTo>
                    <a:cubicBezTo>
                      <a:pt x="4" y="5"/>
                      <a:pt x="4" y="3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73" name="Freeform 181"/>
              <p:cNvSpPr/>
              <p:nvPr/>
            </p:nvSpPr>
            <p:spPr bwMode="auto">
              <a:xfrm>
                <a:off x="3918" y="2100"/>
                <a:ext cx="7" cy="2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1" y="1"/>
                      <a:pt x="2" y="1"/>
                      <a:pt x="3" y="1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74" name="Freeform 182"/>
              <p:cNvSpPr/>
              <p:nvPr/>
            </p:nvSpPr>
            <p:spPr bwMode="auto">
              <a:xfrm>
                <a:off x="4454" y="2100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75" name="Freeform 183"/>
              <p:cNvSpPr/>
              <p:nvPr/>
            </p:nvSpPr>
            <p:spPr bwMode="auto">
              <a:xfrm>
                <a:off x="3700" y="2102"/>
                <a:ext cx="7" cy="5"/>
              </a:xfrm>
              <a:custGeom>
                <a:avLst/>
                <a:gdLst>
                  <a:gd name="T0" fmla="*/ 2 w 3"/>
                  <a:gd name="T1" fmla="*/ 0 h 2"/>
                  <a:gd name="T2" fmla="*/ 0 w 3"/>
                  <a:gd name="T3" fmla="*/ 1 h 2"/>
                  <a:gd name="T4" fmla="*/ 3 w 3"/>
                  <a:gd name="T5" fmla="*/ 0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2" y="1"/>
                      <a:pt x="1" y="1"/>
                      <a:pt x="0" y="1"/>
                    </a:cubicBezTo>
                    <a:cubicBezTo>
                      <a:pt x="3" y="2"/>
                      <a:pt x="1" y="2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76" name="Freeform 184"/>
              <p:cNvSpPr/>
              <p:nvPr/>
            </p:nvSpPr>
            <p:spPr bwMode="auto">
              <a:xfrm>
                <a:off x="3838" y="2102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0" y="2"/>
                      <a:pt x="0" y="2"/>
                    </a:cubicBezTo>
                    <a:cubicBezTo>
                      <a:pt x="1" y="2"/>
                      <a:pt x="2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77" name="Freeform 185"/>
              <p:cNvSpPr/>
              <p:nvPr/>
            </p:nvSpPr>
            <p:spPr bwMode="auto">
              <a:xfrm>
                <a:off x="3892" y="2102"/>
                <a:ext cx="12" cy="10"/>
              </a:xfrm>
              <a:custGeom>
                <a:avLst/>
                <a:gdLst>
                  <a:gd name="T0" fmla="*/ 0 w 5"/>
                  <a:gd name="T1" fmla="*/ 0 h 4"/>
                  <a:gd name="T2" fmla="*/ 0 w 5"/>
                  <a:gd name="T3" fmla="*/ 4 h 4"/>
                  <a:gd name="T4" fmla="*/ 5 w 5"/>
                  <a:gd name="T5" fmla="*/ 3 h 4"/>
                  <a:gd name="T6" fmla="*/ 0 w 5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0" y="0"/>
                    </a:moveTo>
                    <a:cubicBezTo>
                      <a:pt x="0" y="2"/>
                      <a:pt x="0" y="3"/>
                      <a:pt x="0" y="4"/>
                    </a:cubicBezTo>
                    <a:cubicBezTo>
                      <a:pt x="2" y="4"/>
                      <a:pt x="3" y="3"/>
                      <a:pt x="5" y="3"/>
                    </a:cubicBezTo>
                    <a:cubicBezTo>
                      <a:pt x="1" y="2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78" name="Freeform 186"/>
              <p:cNvSpPr/>
              <p:nvPr/>
            </p:nvSpPr>
            <p:spPr bwMode="auto">
              <a:xfrm>
                <a:off x="3961" y="2102"/>
                <a:ext cx="12" cy="8"/>
              </a:xfrm>
              <a:custGeom>
                <a:avLst/>
                <a:gdLst>
                  <a:gd name="T0" fmla="*/ 1 w 5"/>
                  <a:gd name="T1" fmla="*/ 0 h 3"/>
                  <a:gd name="T2" fmla="*/ 0 w 5"/>
                  <a:gd name="T3" fmla="*/ 2 h 3"/>
                  <a:gd name="T4" fmla="*/ 0 w 5"/>
                  <a:gd name="T5" fmla="*/ 3 h 3"/>
                  <a:gd name="T6" fmla="*/ 5 w 5"/>
                  <a:gd name="T7" fmla="*/ 2 h 3"/>
                  <a:gd name="T8" fmla="*/ 1 w 5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3" y="3"/>
                      <a:pt x="5" y="2"/>
                    </a:cubicBezTo>
                    <a:cubicBezTo>
                      <a:pt x="3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79" name="Freeform 187"/>
              <p:cNvSpPr/>
              <p:nvPr/>
            </p:nvSpPr>
            <p:spPr bwMode="auto">
              <a:xfrm>
                <a:off x="3805" y="2105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80" name="Freeform 188"/>
              <p:cNvSpPr/>
              <p:nvPr/>
            </p:nvSpPr>
            <p:spPr bwMode="auto">
              <a:xfrm>
                <a:off x="3987" y="2105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81" name="Freeform 189"/>
              <p:cNvSpPr/>
              <p:nvPr/>
            </p:nvSpPr>
            <p:spPr bwMode="auto">
              <a:xfrm>
                <a:off x="4359" y="2105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82" name="Freeform 190"/>
              <p:cNvSpPr/>
              <p:nvPr/>
            </p:nvSpPr>
            <p:spPr bwMode="auto">
              <a:xfrm>
                <a:off x="4319" y="2107"/>
                <a:ext cx="14" cy="7"/>
              </a:xfrm>
              <a:custGeom>
                <a:avLst/>
                <a:gdLst>
                  <a:gd name="T0" fmla="*/ 4 w 6"/>
                  <a:gd name="T1" fmla="*/ 0 h 3"/>
                  <a:gd name="T2" fmla="*/ 6 w 6"/>
                  <a:gd name="T3" fmla="*/ 2 h 3"/>
                  <a:gd name="T4" fmla="*/ 6 w 6"/>
                  <a:gd name="T5" fmla="*/ 3 h 3"/>
                  <a:gd name="T6" fmla="*/ 0 w 6"/>
                  <a:gd name="T7" fmla="*/ 3 h 3"/>
                  <a:gd name="T8" fmla="*/ 4 w 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4" y="0"/>
                    </a:moveTo>
                    <a:cubicBezTo>
                      <a:pt x="5" y="1"/>
                      <a:pt x="6" y="1"/>
                      <a:pt x="6" y="2"/>
                    </a:cubicBezTo>
                    <a:cubicBezTo>
                      <a:pt x="6" y="2"/>
                      <a:pt x="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2" y="2"/>
                      <a:pt x="3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83" name="Freeform 191"/>
              <p:cNvSpPr/>
              <p:nvPr/>
            </p:nvSpPr>
            <p:spPr bwMode="auto">
              <a:xfrm>
                <a:off x="4480" y="2107"/>
                <a:ext cx="17" cy="7"/>
              </a:xfrm>
              <a:custGeom>
                <a:avLst/>
                <a:gdLst>
                  <a:gd name="T0" fmla="*/ 0 w 7"/>
                  <a:gd name="T1" fmla="*/ 0 h 3"/>
                  <a:gd name="T2" fmla="*/ 7 w 7"/>
                  <a:gd name="T3" fmla="*/ 2 h 3"/>
                  <a:gd name="T4" fmla="*/ 7 w 7"/>
                  <a:gd name="T5" fmla="*/ 3 h 3"/>
                  <a:gd name="T6" fmla="*/ 2 w 7"/>
                  <a:gd name="T7" fmla="*/ 3 h 3"/>
                  <a:gd name="T8" fmla="*/ 0 w 7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">
                    <a:moveTo>
                      <a:pt x="0" y="0"/>
                    </a:moveTo>
                    <a:cubicBezTo>
                      <a:pt x="2" y="1"/>
                      <a:pt x="5" y="1"/>
                      <a:pt x="7" y="2"/>
                    </a:cubicBezTo>
                    <a:cubicBezTo>
                      <a:pt x="7" y="2"/>
                      <a:pt x="7" y="3"/>
                      <a:pt x="7" y="3"/>
                    </a:cubicBezTo>
                    <a:cubicBezTo>
                      <a:pt x="5" y="3"/>
                      <a:pt x="4" y="3"/>
                      <a:pt x="2" y="3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84" name="Freeform 192"/>
              <p:cNvSpPr/>
              <p:nvPr/>
            </p:nvSpPr>
            <p:spPr bwMode="auto">
              <a:xfrm>
                <a:off x="3795" y="2110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1"/>
                      <a:pt x="2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85" name="Freeform 193"/>
              <p:cNvSpPr/>
              <p:nvPr/>
            </p:nvSpPr>
            <p:spPr bwMode="auto">
              <a:xfrm>
                <a:off x="4419" y="2110"/>
                <a:ext cx="11" cy="7"/>
              </a:xfrm>
              <a:custGeom>
                <a:avLst/>
                <a:gdLst>
                  <a:gd name="T0" fmla="*/ 0 w 5"/>
                  <a:gd name="T1" fmla="*/ 0 h 3"/>
                  <a:gd name="T2" fmla="*/ 5 w 5"/>
                  <a:gd name="T3" fmla="*/ 3 h 3"/>
                  <a:gd name="T4" fmla="*/ 0 w 5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1"/>
                      <a:pt x="3" y="2"/>
                      <a:pt x="5" y="3"/>
                    </a:cubicBezTo>
                    <a:cubicBezTo>
                      <a:pt x="1" y="2"/>
                      <a:pt x="2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86" name="Freeform 194"/>
              <p:cNvSpPr/>
              <p:nvPr/>
            </p:nvSpPr>
            <p:spPr bwMode="auto">
              <a:xfrm>
                <a:off x="4440" y="2110"/>
                <a:ext cx="7" cy="4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2" y="2"/>
                      <a:pt x="3" y="1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87" name="Freeform 195"/>
              <p:cNvSpPr/>
              <p:nvPr/>
            </p:nvSpPr>
            <p:spPr bwMode="auto">
              <a:xfrm>
                <a:off x="4504" y="2112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88" name="Freeform 196"/>
              <p:cNvSpPr/>
              <p:nvPr/>
            </p:nvSpPr>
            <p:spPr bwMode="auto">
              <a:xfrm>
                <a:off x="4542" y="2117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89" name="Freeform 197"/>
              <p:cNvSpPr/>
              <p:nvPr/>
            </p:nvSpPr>
            <p:spPr bwMode="auto">
              <a:xfrm>
                <a:off x="3828" y="2119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1" y="1"/>
                      <a:pt x="2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90" name="Freeform 198"/>
              <p:cNvSpPr/>
              <p:nvPr/>
            </p:nvSpPr>
            <p:spPr bwMode="auto">
              <a:xfrm>
                <a:off x="4179" y="2119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91" name="Freeform 199"/>
              <p:cNvSpPr/>
              <p:nvPr/>
            </p:nvSpPr>
            <p:spPr bwMode="auto">
              <a:xfrm>
                <a:off x="4537" y="2119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92" name="Freeform 200"/>
              <p:cNvSpPr/>
              <p:nvPr/>
            </p:nvSpPr>
            <p:spPr bwMode="auto">
              <a:xfrm>
                <a:off x="3959" y="2122"/>
                <a:ext cx="4" cy="4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1"/>
                      <a:pt x="0" y="0"/>
                      <a:pt x="2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93" name="Freeform 201"/>
              <p:cNvSpPr/>
              <p:nvPr/>
            </p:nvSpPr>
            <p:spPr bwMode="auto">
              <a:xfrm>
                <a:off x="4030" y="2122"/>
                <a:ext cx="9" cy="4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1 h 2"/>
                  <a:gd name="T4" fmla="*/ 4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0"/>
                      <a:pt x="3" y="1"/>
                      <a:pt x="4" y="1"/>
                    </a:cubicBezTo>
                    <a:cubicBezTo>
                      <a:pt x="4" y="1"/>
                      <a:pt x="4" y="2"/>
                      <a:pt x="4" y="2"/>
                    </a:cubicBezTo>
                    <a:cubicBezTo>
                      <a:pt x="1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94" name="Freeform 202"/>
              <p:cNvSpPr/>
              <p:nvPr/>
            </p:nvSpPr>
            <p:spPr bwMode="auto">
              <a:xfrm>
                <a:off x="3750" y="2124"/>
                <a:ext cx="2" cy="7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3 h 3"/>
                  <a:gd name="T4" fmla="*/ 0 w 1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1" y="2"/>
                      <a:pt x="1" y="3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95" name="Freeform 203"/>
              <p:cNvSpPr/>
              <p:nvPr/>
            </p:nvSpPr>
            <p:spPr bwMode="auto">
              <a:xfrm>
                <a:off x="3774" y="2124"/>
                <a:ext cx="14" cy="5"/>
              </a:xfrm>
              <a:custGeom>
                <a:avLst/>
                <a:gdLst>
                  <a:gd name="T0" fmla="*/ 2 w 6"/>
                  <a:gd name="T1" fmla="*/ 0 h 2"/>
                  <a:gd name="T2" fmla="*/ 0 w 6"/>
                  <a:gd name="T3" fmla="*/ 1 h 2"/>
                  <a:gd name="T4" fmla="*/ 6 w 6"/>
                  <a:gd name="T5" fmla="*/ 0 h 2"/>
                  <a:gd name="T6" fmla="*/ 2 w 6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2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3" y="2"/>
                      <a:pt x="4" y="2"/>
                      <a:pt x="6" y="0"/>
                    </a:cubicBezTo>
                    <a:cubicBezTo>
                      <a:pt x="5" y="0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96" name="Freeform 204"/>
              <p:cNvSpPr/>
              <p:nvPr/>
            </p:nvSpPr>
            <p:spPr bwMode="auto">
              <a:xfrm>
                <a:off x="3814" y="2124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6" name="Group 406"/>
            <p:cNvGrpSpPr/>
            <p:nvPr/>
          </p:nvGrpSpPr>
          <p:grpSpPr bwMode="auto">
            <a:xfrm>
              <a:off x="2844" y="2124"/>
              <a:ext cx="2006" cy="197"/>
              <a:chOff x="2844" y="2124"/>
              <a:chExt cx="2006" cy="197"/>
            </a:xfrm>
            <a:grpFill/>
          </p:grpSpPr>
          <p:sp>
            <p:nvSpPr>
              <p:cNvPr id="97" name="Freeform 206"/>
              <p:cNvSpPr/>
              <p:nvPr/>
            </p:nvSpPr>
            <p:spPr bwMode="auto">
              <a:xfrm>
                <a:off x="3823" y="2124"/>
                <a:ext cx="8" cy="10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4 h 4"/>
                  <a:gd name="T4" fmla="*/ 0 w 3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1" y="3"/>
                      <a:pt x="1" y="2"/>
                      <a:pt x="3" y="4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8" name="Freeform 207"/>
              <p:cNvSpPr/>
              <p:nvPr/>
            </p:nvSpPr>
            <p:spPr bwMode="auto">
              <a:xfrm>
                <a:off x="4521" y="2124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9" name="Freeform 208"/>
              <p:cNvSpPr/>
              <p:nvPr/>
            </p:nvSpPr>
            <p:spPr bwMode="auto">
              <a:xfrm>
                <a:off x="3740" y="2126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2"/>
                      <a:pt x="0" y="0"/>
                      <a:pt x="2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0" name="Freeform 209"/>
              <p:cNvSpPr/>
              <p:nvPr/>
            </p:nvSpPr>
            <p:spPr bwMode="auto">
              <a:xfrm>
                <a:off x="3866" y="2126"/>
                <a:ext cx="7" cy="8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2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3" y="2"/>
                      <a:pt x="3" y="2"/>
                      <a:pt x="3" y="3"/>
                    </a:cubicBezTo>
                    <a:cubicBezTo>
                      <a:pt x="2" y="3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1" name="Freeform 210"/>
              <p:cNvSpPr/>
              <p:nvPr/>
            </p:nvSpPr>
            <p:spPr bwMode="auto">
              <a:xfrm>
                <a:off x="3883" y="2126"/>
                <a:ext cx="9" cy="15"/>
              </a:xfrm>
              <a:custGeom>
                <a:avLst/>
                <a:gdLst>
                  <a:gd name="T0" fmla="*/ 0 w 4"/>
                  <a:gd name="T1" fmla="*/ 0 h 6"/>
                  <a:gd name="T2" fmla="*/ 4 w 4"/>
                  <a:gd name="T3" fmla="*/ 6 h 6"/>
                  <a:gd name="T4" fmla="*/ 0 w 4"/>
                  <a:gd name="T5" fmla="*/ 5 h 6"/>
                  <a:gd name="T6" fmla="*/ 0 w 4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6">
                    <a:moveTo>
                      <a:pt x="0" y="0"/>
                    </a:moveTo>
                    <a:cubicBezTo>
                      <a:pt x="3" y="2"/>
                      <a:pt x="3" y="2"/>
                      <a:pt x="4" y="6"/>
                    </a:cubicBezTo>
                    <a:cubicBezTo>
                      <a:pt x="3" y="5"/>
                      <a:pt x="1" y="5"/>
                      <a:pt x="0" y="5"/>
                    </a:cubicBezTo>
                    <a:cubicBezTo>
                      <a:pt x="0" y="3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2" name="Freeform 211"/>
              <p:cNvSpPr/>
              <p:nvPr/>
            </p:nvSpPr>
            <p:spPr bwMode="auto">
              <a:xfrm>
                <a:off x="3859" y="2129"/>
                <a:ext cx="7" cy="7"/>
              </a:xfrm>
              <a:custGeom>
                <a:avLst/>
                <a:gdLst>
                  <a:gd name="T0" fmla="*/ 1 w 3"/>
                  <a:gd name="T1" fmla="*/ 0 h 3"/>
                  <a:gd name="T2" fmla="*/ 2 w 3"/>
                  <a:gd name="T3" fmla="*/ 3 h 3"/>
                  <a:gd name="T4" fmla="*/ 2 w 3"/>
                  <a:gd name="T5" fmla="*/ 3 h 3"/>
                  <a:gd name="T6" fmla="*/ 0 w 3"/>
                  <a:gd name="T7" fmla="*/ 2 h 3"/>
                  <a:gd name="T8" fmla="*/ 1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3" y="2"/>
                      <a:pt x="1" y="0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3" name="Freeform 212"/>
              <p:cNvSpPr/>
              <p:nvPr/>
            </p:nvSpPr>
            <p:spPr bwMode="auto">
              <a:xfrm>
                <a:off x="3978" y="2129"/>
                <a:ext cx="11" cy="5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2 h 2"/>
                  <a:gd name="T4" fmla="*/ 0 w 5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4" y="0"/>
                      <a:pt x="3" y="0"/>
                      <a:pt x="5" y="2"/>
                    </a:cubicBezTo>
                    <a:cubicBezTo>
                      <a:pt x="1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4" name="Freeform 213"/>
              <p:cNvSpPr/>
              <p:nvPr/>
            </p:nvSpPr>
            <p:spPr bwMode="auto">
              <a:xfrm>
                <a:off x="4295" y="2129"/>
                <a:ext cx="10" cy="7"/>
              </a:xfrm>
              <a:custGeom>
                <a:avLst/>
                <a:gdLst>
                  <a:gd name="T0" fmla="*/ 0 w 4"/>
                  <a:gd name="T1" fmla="*/ 0 h 3"/>
                  <a:gd name="T2" fmla="*/ 4 w 4"/>
                  <a:gd name="T3" fmla="*/ 1 h 3"/>
                  <a:gd name="T4" fmla="*/ 0 w 4"/>
                  <a:gd name="T5" fmla="*/ 3 h 3"/>
                  <a:gd name="T6" fmla="*/ 0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cubicBezTo>
                      <a:pt x="1" y="0"/>
                      <a:pt x="2" y="0"/>
                      <a:pt x="4" y="1"/>
                    </a:cubicBezTo>
                    <a:cubicBezTo>
                      <a:pt x="2" y="1"/>
                      <a:pt x="1" y="2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5" name="Freeform 214"/>
              <p:cNvSpPr/>
              <p:nvPr/>
            </p:nvSpPr>
            <p:spPr bwMode="auto">
              <a:xfrm>
                <a:off x="4321" y="2129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2"/>
                      <a:pt x="2" y="0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6" name="Freeform 215"/>
              <p:cNvSpPr/>
              <p:nvPr/>
            </p:nvSpPr>
            <p:spPr bwMode="auto">
              <a:xfrm>
                <a:off x="3930" y="2131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7" name="Freeform 216"/>
              <p:cNvSpPr/>
              <p:nvPr/>
            </p:nvSpPr>
            <p:spPr bwMode="auto">
              <a:xfrm>
                <a:off x="4310" y="2131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8" name="Freeform 217"/>
              <p:cNvSpPr/>
              <p:nvPr/>
            </p:nvSpPr>
            <p:spPr bwMode="auto">
              <a:xfrm>
                <a:off x="3951" y="2134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9" name="Freeform 218"/>
              <p:cNvSpPr/>
              <p:nvPr/>
            </p:nvSpPr>
            <p:spPr bwMode="auto">
              <a:xfrm>
                <a:off x="3710" y="2136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0" name="Freeform 219"/>
              <p:cNvSpPr/>
              <p:nvPr/>
            </p:nvSpPr>
            <p:spPr bwMode="auto">
              <a:xfrm>
                <a:off x="3719" y="2136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1" y="1"/>
                      <a:pt x="1" y="2"/>
                    </a:cubicBezTo>
                    <a:cubicBezTo>
                      <a:pt x="1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1" name="Freeform 220"/>
              <p:cNvSpPr/>
              <p:nvPr/>
            </p:nvSpPr>
            <p:spPr bwMode="auto">
              <a:xfrm>
                <a:off x="3752" y="2136"/>
                <a:ext cx="7" cy="10"/>
              </a:xfrm>
              <a:custGeom>
                <a:avLst/>
                <a:gdLst>
                  <a:gd name="T0" fmla="*/ 0 w 3"/>
                  <a:gd name="T1" fmla="*/ 0 h 4"/>
                  <a:gd name="T2" fmla="*/ 1 w 3"/>
                  <a:gd name="T3" fmla="*/ 4 h 4"/>
                  <a:gd name="T4" fmla="*/ 3 w 3"/>
                  <a:gd name="T5" fmla="*/ 2 h 4"/>
                  <a:gd name="T6" fmla="*/ 2 w 3"/>
                  <a:gd name="T7" fmla="*/ 0 h 4"/>
                  <a:gd name="T8" fmla="*/ 0 w 3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1" y="1"/>
                      <a:pt x="1" y="2"/>
                      <a:pt x="1" y="4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1"/>
                      <a:pt x="3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2" name="Freeform 221"/>
              <p:cNvSpPr/>
              <p:nvPr/>
            </p:nvSpPr>
            <p:spPr bwMode="auto">
              <a:xfrm>
                <a:off x="3762" y="2136"/>
                <a:ext cx="9" cy="10"/>
              </a:xfrm>
              <a:custGeom>
                <a:avLst/>
                <a:gdLst>
                  <a:gd name="T0" fmla="*/ 0 w 4"/>
                  <a:gd name="T1" fmla="*/ 0 h 4"/>
                  <a:gd name="T2" fmla="*/ 0 w 4"/>
                  <a:gd name="T3" fmla="*/ 4 h 4"/>
                  <a:gd name="T4" fmla="*/ 4 w 4"/>
                  <a:gd name="T5" fmla="*/ 4 h 4"/>
                  <a:gd name="T6" fmla="*/ 3 w 4"/>
                  <a:gd name="T7" fmla="*/ 0 h 4"/>
                  <a:gd name="T8" fmla="*/ 0 w 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cubicBezTo>
                      <a:pt x="0" y="1"/>
                      <a:pt x="0" y="2"/>
                      <a:pt x="0" y="4"/>
                    </a:cubicBezTo>
                    <a:cubicBezTo>
                      <a:pt x="2" y="4"/>
                      <a:pt x="3" y="4"/>
                      <a:pt x="4" y="4"/>
                    </a:cubicBezTo>
                    <a:cubicBezTo>
                      <a:pt x="4" y="2"/>
                      <a:pt x="3" y="1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3" name="Freeform 222"/>
              <p:cNvSpPr/>
              <p:nvPr/>
            </p:nvSpPr>
            <p:spPr bwMode="auto">
              <a:xfrm>
                <a:off x="4326" y="2138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4" name="Freeform 223"/>
              <p:cNvSpPr/>
              <p:nvPr/>
            </p:nvSpPr>
            <p:spPr bwMode="auto">
              <a:xfrm>
                <a:off x="3951" y="2141"/>
                <a:ext cx="8" cy="5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2" y="0"/>
                      <a:pt x="2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5" name="Freeform 224"/>
              <p:cNvSpPr/>
              <p:nvPr/>
            </p:nvSpPr>
            <p:spPr bwMode="auto">
              <a:xfrm>
                <a:off x="3992" y="2141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6" name="Freeform 225"/>
              <p:cNvSpPr/>
              <p:nvPr/>
            </p:nvSpPr>
            <p:spPr bwMode="auto">
              <a:xfrm>
                <a:off x="4319" y="2141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7" name="Freeform 226"/>
              <p:cNvSpPr/>
              <p:nvPr/>
            </p:nvSpPr>
            <p:spPr bwMode="auto">
              <a:xfrm>
                <a:off x="4542" y="2141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8" name="Freeform 227"/>
              <p:cNvSpPr/>
              <p:nvPr/>
            </p:nvSpPr>
            <p:spPr bwMode="auto">
              <a:xfrm>
                <a:off x="3740" y="2143"/>
                <a:ext cx="10" cy="3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1 h 1"/>
                  <a:gd name="T4" fmla="*/ 0 w 4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2" y="1"/>
                      <a:pt x="0" y="0"/>
                      <a:pt x="4" y="1"/>
                    </a:cubicBezTo>
                    <a:cubicBezTo>
                      <a:pt x="3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9" name="Freeform 228"/>
              <p:cNvSpPr/>
              <p:nvPr/>
            </p:nvSpPr>
            <p:spPr bwMode="auto">
              <a:xfrm>
                <a:off x="4087" y="2143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1"/>
                      <a:pt x="0" y="0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0" name="Freeform 229"/>
              <p:cNvSpPr/>
              <p:nvPr/>
            </p:nvSpPr>
            <p:spPr bwMode="auto">
              <a:xfrm>
                <a:off x="4101" y="2143"/>
                <a:ext cx="16" cy="5"/>
              </a:xfrm>
              <a:custGeom>
                <a:avLst/>
                <a:gdLst>
                  <a:gd name="T0" fmla="*/ 1 w 7"/>
                  <a:gd name="T1" fmla="*/ 0 h 2"/>
                  <a:gd name="T2" fmla="*/ 7 w 7"/>
                  <a:gd name="T3" fmla="*/ 1 h 2"/>
                  <a:gd name="T4" fmla="*/ 7 w 7"/>
                  <a:gd name="T5" fmla="*/ 2 h 2"/>
                  <a:gd name="T6" fmla="*/ 0 w 7"/>
                  <a:gd name="T7" fmla="*/ 2 h 2"/>
                  <a:gd name="T8" fmla="*/ 1 w 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">
                    <a:moveTo>
                      <a:pt x="1" y="0"/>
                    </a:moveTo>
                    <a:cubicBezTo>
                      <a:pt x="3" y="0"/>
                      <a:pt x="5" y="0"/>
                      <a:pt x="7" y="1"/>
                    </a:cubicBezTo>
                    <a:cubicBezTo>
                      <a:pt x="7" y="1"/>
                      <a:pt x="7" y="1"/>
                      <a:pt x="7" y="2"/>
                    </a:cubicBezTo>
                    <a:cubicBezTo>
                      <a:pt x="5" y="2"/>
                      <a:pt x="3" y="2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1" name="Freeform 230"/>
              <p:cNvSpPr/>
              <p:nvPr/>
            </p:nvSpPr>
            <p:spPr bwMode="auto">
              <a:xfrm>
                <a:off x="2877" y="2146"/>
                <a:ext cx="8" cy="2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2" y="1"/>
                      <a:pt x="0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2" name="Freeform 231"/>
              <p:cNvSpPr/>
              <p:nvPr/>
            </p:nvSpPr>
            <p:spPr bwMode="auto">
              <a:xfrm>
                <a:off x="3883" y="2146"/>
                <a:ext cx="7" cy="4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3 w 3"/>
                  <a:gd name="T5" fmla="*/ 1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0" y="0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3" name="Freeform 232"/>
              <p:cNvSpPr/>
              <p:nvPr/>
            </p:nvSpPr>
            <p:spPr bwMode="auto">
              <a:xfrm>
                <a:off x="4013" y="2146"/>
                <a:ext cx="10" cy="4"/>
              </a:xfrm>
              <a:custGeom>
                <a:avLst/>
                <a:gdLst>
                  <a:gd name="T0" fmla="*/ 2 w 4"/>
                  <a:gd name="T1" fmla="*/ 0 h 2"/>
                  <a:gd name="T2" fmla="*/ 0 w 4"/>
                  <a:gd name="T3" fmla="*/ 1 h 2"/>
                  <a:gd name="T4" fmla="*/ 0 w 4"/>
                  <a:gd name="T5" fmla="*/ 1 h 2"/>
                  <a:gd name="T6" fmla="*/ 4 w 4"/>
                  <a:gd name="T7" fmla="*/ 0 h 2"/>
                  <a:gd name="T8" fmla="*/ 2 w 4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2">
                    <a:moveTo>
                      <a:pt x="2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2" y="2"/>
                      <a:pt x="4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4" name="Freeform 233"/>
              <p:cNvSpPr/>
              <p:nvPr/>
            </p:nvSpPr>
            <p:spPr bwMode="auto">
              <a:xfrm>
                <a:off x="3916" y="214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5" name="Freeform 234"/>
              <p:cNvSpPr/>
              <p:nvPr/>
            </p:nvSpPr>
            <p:spPr bwMode="auto">
              <a:xfrm>
                <a:off x="3975" y="2148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2 w 2"/>
                  <a:gd name="T7" fmla="*/ 0 h 2"/>
                  <a:gd name="T8" fmla="*/ 1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2"/>
                      <a:pt x="0" y="1"/>
                      <a:pt x="2" y="2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6" name="Freeform 235"/>
              <p:cNvSpPr/>
              <p:nvPr/>
            </p:nvSpPr>
            <p:spPr bwMode="auto">
              <a:xfrm>
                <a:off x="3997" y="214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7" name="Freeform 236"/>
              <p:cNvSpPr/>
              <p:nvPr/>
            </p:nvSpPr>
            <p:spPr bwMode="auto">
              <a:xfrm>
                <a:off x="4068" y="2148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2" y="0"/>
                      <a:pt x="2" y="0"/>
                      <a:pt x="3" y="0"/>
                    </a:cubicBezTo>
                    <a:cubicBezTo>
                      <a:pt x="2" y="1"/>
                      <a:pt x="1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8" name="Freeform 237"/>
              <p:cNvSpPr/>
              <p:nvPr/>
            </p:nvSpPr>
            <p:spPr bwMode="auto">
              <a:xfrm>
                <a:off x="3693" y="214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9" name="Freeform 238"/>
              <p:cNvSpPr/>
              <p:nvPr/>
            </p:nvSpPr>
            <p:spPr bwMode="auto">
              <a:xfrm>
                <a:off x="3743" y="2148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0" name="Freeform 239"/>
              <p:cNvSpPr/>
              <p:nvPr/>
            </p:nvSpPr>
            <p:spPr bwMode="auto">
              <a:xfrm>
                <a:off x="3880" y="2148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1" name="Freeform 240"/>
              <p:cNvSpPr/>
              <p:nvPr/>
            </p:nvSpPr>
            <p:spPr bwMode="auto">
              <a:xfrm>
                <a:off x="3973" y="2148"/>
                <a:ext cx="24" cy="19"/>
              </a:xfrm>
              <a:custGeom>
                <a:avLst/>
                <a:gdLst>
                  <a:gd name="T0" fmla="*/ 4 w 10"/>
                  <a:gd name="T1" fmla="*/ 0 h 8"/>
                  <a:gd name="T2" fmla="*/ 6 w 10"/>
                  <a:gd name="T3" fmla="*/ 5 h 8"/>
                  <a:gd name="T4" fmla="*/ 0 w 10"/>
                  <a:gd name="T5" fmla="*/ 8 h 8"/>
                  <a:gd name="T6" fmla="*/ 10 w 10"/>
                  <a:gd name="T7" fmla="*/ 5 h 8"/>
                  <a:gd name="T8" fmla="*/ 4 w 10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4" y="0"/>
                    </a:moveTo>
                    <a:cubicBezTo>
                      <a:pt x="5" y="2"/>
                      <a:pt x="6" y="4"/>
                      <a:pt x="6" y="5"/>
                    </a:cubicBezTo>
                    <a:cubicBezTo>
                      <a:pt x="2" y="6"/>
                      <a:pt x="2" y="6"/>
                      <a:pt x="0" y="8"/>
                    </a:cubicBezTo>
                    <a:cubicBezTo>
                      <a:pt x="6" y="8"/>
                      <a:pt x="8" y="8"/>
                      <a:pt x="10" y="5"/>
                    </a:cubicBezTo>
                    <a:cubicBezTo>
                      <a:pt x="8" y="4"/>
                      <a:pt x="6" y="2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2" name="Freeform 241"/>
              <p:cNvSpPr/>
              <p:nvPr/>
            </p:nvSpPr>
            <p:spPr bwMode="auto">
              <a:xfrm>
                <a:off x="4532" y="2148"/>
                <a:ext cx="12" cy="2"/>
              </a:xfrm>
              <a:custGeom>
                <a:avLst/>
                <a:gdLst>
                  <a:gd name="T0" fmla="*/ 0 w 5"/>
                  <a:gd name="T1" fmla="*/ 0 h 1"/>
                  <a:gd name="T2" fmla="*/ 5 w 5"/>
                  <a:gd name="T3" fmla="*/ 1 h 1"/>
                  <a:gd name="T4" fmla="*/ 0 w 5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1">
                    <a:moveTo>
                      <a:pt x="0" y="0"/>
                    </a:moveTo>
                    <a:cubicBezTo>
                      <a:pt x="1" y="1"/>
                      <a:pt x="3" y="1"/>
                      <a:pt x="5" y="1"/>
                    </a:cubicBezTo>
                    <a:cubicBezTo>
                      <a:pt x="3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3" name="Freeform 242"/>
              <p:cNvSpPr/>
              <p:nvPr/>
            </p:nvSpPr>
            <p:spPr bwMode="auto">
              <a:xfrm>
                <a:off x="4023" y="2150"/>
                <a:ext cx="9" cy="12"/>
              </a:xfrm>
              <a:custGeom>
                <a:avLst/>
                <a:gdLst>
                  <a:gd name="T0" fmla="*/ 3 w 4"/>
                  <a:gd name="T1" fmla="*/ 0 h 5"/>
                  <a:gd name="T2" fmla="*/ 0 w 4"/>
                  <a:gd name="T3" fmla="*/ 5 h 5"/>
                  <a:gd name="T4" fmla="*/ 1 w 4"/>
                  <a:gd name="T5" fmla="*/ 5 h 5"/>
                  <a:gd name="T6" fmla="*/ 4 w 4"/>
                  <a:gd name="T7" fmla="*/ 0 h 5"/>
                  <a:gd name="T8" fmla="*/ 3 w 4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3" y="0"/>
                    </a:moveTo>
                    <a:cubicBezTo>
                      <a:pt x="2" y="2"/>
                      <a:pt x="1" y="4"/>
                      <a:pt x="0" y="5"/>
                    </a:cubicBezTo>
                    <a:cubicBezTo>
                      <a:pt x="0" y="5"/>
                      <a:pt x="0" y="5"/>
                      <a:pt x="1" y="5"/>
                    </a:cubicBezTo>
                    <a:cubicBezTo>
                      <a:pt x="3" y="3"/>
                      <a:pt x="2" y="4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4" name="Freeform 243"/>
              <p:cNvSpPr/>
              <p:nvPr/>
            </p:nvSpPr>
            <p:spPr bwMode="auto">
              <a:xfrm>
                <a:off x="4288" y="2150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1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1"/>
                      <a:pt x="2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5" name="Freeform 244"/>
              <p:cNvSpPr/>
              <p:nvPr/>
            </p:nvSpPr>
            <p:spPr bwMode="auto">
              <a:xfrm>
                <a:off x="4295" y="2150"/>
                <a:ext cx="33" cy="10"/>
              </a:xfrm>
              <a:custGeom>
                <a:avLst/>
                <a:gdLst>
                  <a:gd name="T0" fmla="*/ 3 w 14"/>
                  <a:gd name="T1" fmla="*/ 0 h 4"/>
                  <a:gd name="T2" fmla="*/ 11 w 14"/>
                  <a:gd name="T3" fmla="*/ 1 h 4"/>
                  <a:gd name="T4" fmla="*/ 6 w 14"/>
                  <a:gd name="T5" fmla="*/ 1 h 4"/>
                  <a:gd name="T6" fmla="*/ 7 w 14"/>
                  <a:gd name="T7" fmla="*/ 3 h 4"/>
                  <a:gd name="T8" fmla="*/ 14 w 14"/>
                  <a:gd name="T9" fmla="*/ 2 h 4"/>
                  <a:gd name="T10" fmla="*/ 13 w 14"/>
                  <a:gd name="T11" fmla="*/ 4 h 4"/>
                  <a:gd name="T12" fmla="*/ 0 w 14"/>
                  <a:gd name="T13" fmla="*/ 4 h 4"/>
                  <a:gd name="T14" fmla="*/ 0 w 14"/>
                  <a:gd name="T15" fmla="*/ 3 h 4"/>
                  <a:gd name="T16" fmla="*/ 1 w 14"/>
                  <a:gd name="T17" fmla="*/ 1 h 4"/>
                  <a:gd name="T18" fmla="*/ 3 w 14"/>
                  <a:gd name="T1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4">
                    <a:moveTo>
                      <a:pt x="3" y="0"/>
                    </a:moveTo>
                    <a:cubicBezTo>
                      <a:pt x="6" y="1"/>
                      <a:pt x="9" y="1"/>
                      <a:pt x="11" y="1"/>
                    </a:cubicBezTo>
                    <a:cubicBezTo>
                      <a:pt x="10" y="1"/>
                      <a:pt x="8" y="1"/>
                      <a:pt x="6" y="1"/>
                    </a:cubicBezTo>
                    <a:cubicBezTo>
                      <a:pt x="6" y="2"/>
                      <a:pt x="6" y="3"/>
                      <a:pt x="7" y="3"/>
                    </a:cubicBezTo>
                    <a:cubicBezTo>
                      <a:pt x="9" y="3"/>
                      <a:pt x="12" y="3"/>
                      <a:pt x="14" y="2"/>
                    </a:cubicBezTo>
                    <a:cubicBezTo>
                      <a:pt x="14" y="3"/>
                      <a:pt x="14" y="4"/>
                      <a:pt x="13" y="4"/>
                    </a:cubicBezTo>
                    <a:cubicBezTo>
                      <a:pt x="9" y="4"/>
                      <a:pt x="4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0" y="3"/>
                      <a:pt x="1" y="2"/>
                      <a:pt x="1" y="1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6" name="Freeform 245"/>
              <p:cNvSpPr/>
              <p:nvPr/>
            </p:nvSpPr>
            <p:spPr bwMode="auto">
              <a:xfrm>
                <a:off x="4464" y="2150"/>
                <a:ext cx="11" cy="3"/>
              </a:xfrm>
              <a:custGeom>
                <a:avLst/>
                <a:gdLst>
                  <a:gd name="T0" fmla="*/ 0 w 5"/>
                  <a:gd name="T1" fmla="*/ 0 h 1"/>
                  <a:gd name="T2" fmla="*/ 5 w 5"/>
                  <a:gd name="T3" fmla="*/ 1 h 1"/>
                  <a:gd name="T4" fmla="*/ 0 w 5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1">
                    <a:moveTo>
                      <a:pt x="0" y="0"/>
                    </a:moveTo>
                    <a:cubicBezTo>
                      <a:pt x="2" y="1"/>
                      <a:pt x="3" y="1"/>
                      <a:pt x="5" y="1"/>
                    </a:cubicBezTo>
                    <a:cubicBezTo>
                      <a:pt x="3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7" name="Freeform 246"/>
              <p:cNvSpPr/>
              <p:nvPr/>
            </p:nvSpPr>
            <p:spPr bwMode="auto">
              <a:xfrm>
                <a:off x="4492" y="2150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0 h 2"/>
                  <a:gd name="T4" fmla="*/ 2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4" y="1"/>
                      <a:pt x="3" y="2"/>
                      <a:pt x="2" y="2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8" name="Freeform 247"/>
              <p:cNvSpPr/>
              <p:nvPr/>
            </p:nvSpPr>
            <p:spPr bwMode="auto">
              <a:xfrm>
                <a:off x="3842" y="2153"/>
                <a:ext cx="5" cy="12"/>
              </a:xfrm>
              <a:custGeom>
                <a:avLst/>
                <a:gdLst>
                  <a:gd name="T0" fmla="*/ 0 w 2"/>
                  <a:gd name="T1" fmla="*/ 0 h 5"/>
                  <a:gd name="T2" fmla="*/ 0 w 2"/>
                  <a:gd name="T3" fmla="*/ 5 h 5"/>
                  <a:gd name="T4" fmla="*/ 0 w 2"/>
                  <a:gd name="T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cubicBezTo>
                      <a:pt x="2" y="3"/>
                      <a:pt x="2" y="2"/>
                      <a:pt x="0" y="5"/>
                    </a:cubicBezTo>
                    <a:cubicBezTo>
                      <a:pt x="0" y="4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9" name="Freeform 248"/>
              <p:cNvSpPr/>
              <p:nvPr/>
            </p:nvSpPr>
            <p:spPr bwMode="auto">
              <a:xfrm>
                <a:off x="3883" y="2153"/>
                <a:ext cx="7" cy="12"/>
              </a:xfrm>
              <a:custGeom>
                <a:avLst/>
                <a:gdLst>
                  <a:gd name="T0" fmla="*/ 0 w 3"/>
                  <a:gd name="T1" fmla="*/ 0 h 5"/>
                  <a:gd name="T2" fmla="*/ 3 w 3"/>
                  <a:gd name="T3" fmla="*/ 5 h 5"/>
                  <a:gd name="T4" fmla="*/ 2 w 3"/>
                  <a:gd name="T5" fmla="*/ 5 h 5"/>
                  <a:gd name="T6" fmla="*/ 1 w 3"/>
                  <a:gd name="T7" fmla="*/ 5 h 5"/>
                  <a:gd name="T8" fmla="*/ 0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cubicBezTo>
                      <a:pt x="2" y="2"/>
                      <a:pt x="2" y="2"/>
                      <a:pt x="3" y="5"/>
                    </a:cubicBezTo>
                    <a:cubicBezTo>
                      <a:pt x="3" y="5"/>
                      <a:pt x="2" y="5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1" y="4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0" name="Freeform 249"/>
              <p:cNvSpPr/>
              <p:nvPr/>
            </p:nvSpPr>
            <p:spPr bwMode="auto">
              <a:xfrm>
                <a:off x="4272" y="2153"/>
                <a:ext cx="19" cy="9"/>
              </a:xfrm>
              <a:custGeom>
                <a:avLst/>
                <a:gdLst>
                  <a:gd name="T0" fmla="*/ 0 w 8"/>
                  <a:gd name="T1" fmla="*/ 0 h 4"/>
                  <a:gd name="T2" fmla="*/ 8 w 8"/>
                  <a:gd name="T3" fmla="*/ 2 h 4"/>
                  <a:gd name="T4" fmla="*/ 7 w 8"/>
                  <a:gd name="T5" fmla="*/ 4 h 4"/>
                  <a:gd name="T6" fmla="*/ 6 w 8"/>
                  <a:gd name="T7" fmla="*/ 4 h 4"/>
                  <a:gd name="T8" fmla="*/ 0 w 8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">
                    <a:moveTo>
                      <a:pt x="0" y="0"/>
                    </a:moveTo>
                    <a:cubicBezTo>
                      <a:pt x="3" y="1"/>
                      <a:pt x="5" y="2"/>
                      <a:pt x="8" y="2"/>
                    </a:cubicBezTo>
                    <a:cubicBezTo>
                      <a:pt x="8" y="3"/>
                      <a:pt x="7" y="4"/>
                      <a:pt x="7" y="4"/>
                    </a:cubicBezTo>
                    <a:cubicBezTo>
                      <a:pt x="7" y="4"/>
                      <a:pt x="6" y="4"/>
                      <a:pt x="6" y="4"/>
                    </a:cubicBezTo>
                    <a:cubicBezTo>
                      <a:pt x="3" y="3"/>
                      <a:pt x="2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1" name="Freeform 250"/>
              <p:cNvSpPr/>
              <p:nvPr/>
            </p:nvSpPr>
            <p:spPr bwMode="auto">
              <a:xfrm>
                <a:off x="4668" y="2153"/>
                <a:ext cx="35" cy="19"/>
              </a:xfrm>
              <a:custGeom>
                <a:avLst/>
                <a:gdLst>
                  <a:gd name="T0" fmla="*/ 11 w 15"/>
                  <a:gd name="T1" fmla="*/ 0 h 8"/>
                  <a:gd name="T2" fmla="*/ 14 w 15"/>
                  <a:gd name="T3" fmla="*/ 0 h 8"/>
                  <a:gd name="T4" fmla="*/ 15 w 15"/>
                  <a:gd name="T5" fmla="*/ 7 h 8"/>
                  <a:gd name="T6" fmla="*/ 12 w 15"/>
                  <a:gd name="T7" fmla="*/ 7 h 8"/>
                  <a:gd name="T8" fmla="*/ 4 w 15"/>
                  <a:gd name="T9" fmla="*/ 8 h 8"/>
                  <a:gd name="T10" fmla="*/ 0 w 15"/>
                  <a:gd name="T11" fmla="*/ 6 h 8"/>
                  <a:gd name="T12" fmla="*/ 4 w 15"/>
                  <a:gd name="T13" fmla="*/ 1 h 8"/>
                  <a:gd name="T14" fmla="*/ 11 w 15"/>
                  <a:gd name="T1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8">
                    <a:moveTo>
                      <a:pt x="11" y="0"/>
                    </a:moveTo>
                    <a:cubicBezTo>
                      <a:pt x="12" y="0"/>
                      <a:pt x="13" y="0"/>
                      <a:pt x="14" y="0"/>
                    </a:cubicBezTo>
                    <a:cubicBezTo>
                      <a:pt x="14" y="3"/>
                      <a:pt x="14" y="5"/>
                      <a:pt x="15" y="7"/>
                    </a:cubicBezTo>
                    <a:cubicBezTo>
                      <a:pt x="14" y="7"/>
                      <a:pt x="13" y="7"/>
                      <a:pt x="12" y="7"/>
                    </a:cubicBezTo>
                    <a:cubicBezTo>
                      <a:pt x="10" y="5"/>
                      <a:pt x="12" y="7"/>
                      <a:pt x="4" y="8"/>
                    </a:cubicBezTo>
                    <a:cubicBezTo>
                      <a:pt x="3" y="7"/>
                      <a:pt x="2" y="7"/>
                      <a:pt x="0" y="6"/>
                    </a:cubicBezTo>
                    <a:cubicBezTo>
                      <a:pt x="2" y="5"/>
                      <a:pt x="3" y="3"/>
                      <a:pt x="4" y="1"/>
                    </a:cubicBezTo>
                    <a:cubicBezTo>
                      <a:pt x="6" y="1"/>
                      <a:pt x="9" y="1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2" name="Freeform 251"/>
              <p:cNvSpPr/>
              <p:nvPr/>
            </p:nvSpPr>
            <p:spPr bwMode="auto">
              <a:xfrm>
                <a:off x="3819" y="2155"/>
                <a:ext cx="4" cy="7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3 h 3"/>
                  <a:gd name="T4" fmla="*/ 2 w 2"/>
                  <a:gd name="T5" fmla="*/ 0 h 3"/>
                  <a:gd name="T6" fmla="*/ 1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2" y="2"/>
                      <a:pt x="1" y="3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3" name="Freeform 252"/>
              <p:cNvSpPr/>
              <p:nvPr/>
            </p:nvSpPr>
            <p:spPr bwMode="auto">
              <a:xfrm>
                <a:off x="3833" y="2155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1" y="2"/>
                      <a:pt x="2" y="2"/>
                    </a:cubicBezTo>
                    <a:cubicBezTo>
                      <a:pt x="0" y="1"/>
                      <a:pt x="1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4" name="Freeform 253"/>
              <p:cNvSpPr/>
              <p:nvPr/>
            </p:nvSpPr>
            <p:spPr bwMode="auto">
              <a:xfrm>
                <a:off x="4302" y="2155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1" y="1"/>
                      <a:pt x="2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5" name="Freeform 254"/>
              <p:cNvSpPr/>
              <p:nvPr/>
            </p:nvSpPr>
            <p:spPr bwMode="auto">
              <a:xfrm>
                <a:off x="4001" y="2158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3 h 3"/>
                  <a:gd name="T4" fmla="*/ 3 w 3"/>
                  <a:gd name="T5" fmla="*/ 0 h 3"/>
                  <a:gd name="T6" fmla="*/ 0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2"/>
                      <a:pt x="1" y="2"/>
                      <a:pt x="3" y="3"/>
                    </a:cubicBezTo>
                    <a:cubicBezTo>
                      <a:pt x="3" y="2"/>
                      <a:pt x="3" y="1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6" name="Freeform 255"/>
              <p:cNvSpPr/>
              <p:nvPr/>
            </p:nvSpPr>
            <p:spPr bwMode="auto">
              <a:xfrm>
                <a:off x="4210" y="2158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7" name="Freeform 256"/>
              <p:cNvSpPr/>
              <p:nvPr/>
            </p:nvSpPr>
            <p:spPr bwMode="auto">
              <a:xfrm>
                <a:off x="2844" y="2160"/>
                <a:ext cx="12" cy="15"/>
              </a:xfrm>
              <a:custGeom>
                <a:avLst/>
                <a:gdLst>
                  <a:gd name="T0" fmla="*/ 2 w 5"/>
                  <a:gd name="T1" fmla="*/ 0 h 6"/>
                  <a:gd name="T2" fmla="*/ 5 w 5"/>
                  <a:gd name="T3" fmla="*/ 0 h 6"/>
                  <a:gd name="T4" fmla="*/ 2 w 5"/>
                  <a:gd name="T5" fmla="*/ 6 h 6"/>
                  <a:gd name="T6" fmla="*/ 0 w 5"/>
                  <a:gd name="T7" fmla="*/ 5 h 6"/>
                  <a:gd name="T8" fmla="*/ 2 w 5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2" y="0"/>
                    </a:moveTo>
                    <a:cubicBezTo>
                      <a:pt x="3" y="0"/>
                      <a:pt x="4" y="0"/>
                      <a:pt x="5" y="0"/>
                    </a:cubicBezTo>
                    <a:cubicBezTo>
                      <a:pt x="3" y="5"/>
                      <a:pt x="5" y="3"/>
                      <a:pt x="2" y="6"/>
                    </a:cubicBezTo>
                    <a:cubicBezTo>
                      <a:pt x="2" y="6"/>
                      <a:pt x="1" y="5"/>
                      <a:pt x="0" y="5"/>
                    </a:cubicBezTo>
                    <a:cubicBezTo>
                      <a:pt x="1" y="2"/>
                      <a:pt x="1" y="2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8" name="Freeform 257"/>
              <p:cNvSpPr/>
              <p:nvPr/>
            </p:nvSpPr>
            <p:spPr bwMode="auto">
              <a:xfrm>
                <a:off x="3916" y="2160"/>
                <a:ext cx="2" cy="7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3 h 3"/>
                  <a:gd name="T4" fmla="*/ 1 w 1"/>
                  <a:gd name="T5" fmla="*/ 0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2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9" name="Freeform 258"/>
              <p:cNvSpPr/>
              <p:nvPr/>
            </p:nvSpPr>
            <p:spPr bwMode="auto">
              <a:xfrm>
                <a:off x="4065" y="2160"/>
                <a:ext cx="10" cy="10"/>
              </a:xfrm>
              <a:custGeom>
                <a:avLst/>
                <a:gdLst>
                  <a:gd name="T0" fmla="*/ 1 w 4"/>
                  <a:gd name="T1" fmla="*/ 0 h 4"/>
                  <a:gd name="T2" fmla="*/ 4 w 4"/>
                  <a:gd name="T3" fmla="*/ 0 h 4"/>
                  <a:gd name="T4" fmla="*/ 1 w 4"/>
                  <a:gd name="T5" fmla="*/ 4 h 4"/>
                  <a:gd name="T6" fmla="*/ 2 w 4"/>
                  <a:gd name="T7" fmla="*/ 2 h 4"/>
                  <a:gd name="T8" fmla="*/ 0 w 4"/>
                  <a:gd name="T9" fmla="*/ 2 h 4"/>
                  <a:gd name="T10" fmla="*/ 1 w 4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4">
                    <a:moveTo>
                      <a:pt x="1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3" y="3"/>
                      <a:pt x="3" y="2"/>
                      <a:pt x="1" y="4"/>
                    </a:cubicBezTo>
                    <a:cubicBezTo>
                      <a:pt x="1" y="3"/>
                      <a:pt x="2" y="3"/>
                      <a:pt x="2" y="2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2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0" name="Freeform 259"/>
              <p:cNvSpPr/>
              <p:nvPr/>
            </p:nvSpPr>
            <p:spPr bwMode="auto">
              <a:xfrm>
                <a:off x="4684" y="2160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2"/>
                      <a:pt x="0" y="1"/>
                      <a:pt x="2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1" name="Freeform 260"/>
              <p:cNvSpPr/>
              <p:nvPr/>
            </p:nvSpPr>
            <p:spPr bwMode="auto">
              <a:xfrm>
                <a:off x="4034" y="2162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2" name="Freeform 261"/>
              <p:cNvSpPr/>
              <p:nvPr/>
            </p:nvSpPr>
            <p:spPr bwMode="auto">
              <a:xfrm>
                <a:off x="4321" y="2162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2"/>
                      <a:pt x="1" y="0"/>
                      <a:pt x="2" y="2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3" name="Freeform 262"/>
              <p:cNvSpPr/>
              <p:nvPr/>
            </p:nvSpPr>
            <p:spPr bwMode="auto">
              <a:xfrm>
                <a:off x="3812" y="2165"/>
                <a:ext cx="14" cy="7"/>
              </a:xfrm>
              <a:custGeom>
                <a:avLst/>
                <a:gdLst>
                  <a:gd name="T0" fmla="*/ 0 w 6"/>
                  <a:gd name="T1" fmla="*/ 0 h 3"/>
                  <a:gd name="T2" fmla="*/ 4 w 6"/>
                  <a:gd name="T3" fmla="*/ 3 h 3"/>
                  <a:gd name="T4" fmla="*/ 6 w 6"/>
                  <a:gd name="T5" fmla="*/ 1 h 3"/>
                  <a:gd name="T6" fmla="*/ 6 w 6"/>
                  <a:gd name="T7" fmla="*/ 0 h 3"/>
                  <a:gd name="T8" fmla="*/ 0 w 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2" y="2"/>
                      <a:pt x="2" y="2"/>
                      <a:pt x="4" y="3"/>
                    </a:cubicBezTo>
                    <a:cubicBezTo>
                      <a:pt x="5" y="2"/>
                      <a:pt x="6" y="2"/>
                      <a:pt x="6" y="1"/>
                    </a:cubicBezTo>
                    <a:cubicBezTo>
                      <a:pt x="6" y="1"/>
                      <a:pt x="6" y="1"/>
                      <a:pt x="6" y="0"/>
                    </a:cubicBezTo>
                    <a:cubicBezTo>
                      <a:pt x="4" y="0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4" name="Freeform 263"/>
              <p:cNvSpPr/>
              <p:nvPr/>
            </p:nvSpPr>
            <p:spPr bwMode="auto">
              <a:xfrm>
                <a:off x="3923" y="2165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1 h 1"/>
                  <a:gd name="T4" fmla="*/ 0 w 4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2" y="1"/>
                      <a:pt x="3" y="1"/>
                      <a:pt x="4" y="1"/>
                    </a:cubicBezTo>
                    <a:cubicBezTo>
                      <a:pt x="3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5" name="Freeform 264"/>
              <p:cNvSpPr/>
              <p:nvPr/>
            </p:nvSpPr>
            <p:spPr bwMode="auto">
              <a:xfrm>
                <a:off x="4122" y="2167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6" name="Freeform 265"/>
              <p:cNvSpPr/>
              <p:nvPr/>
            </p:nvSpPr>
            <p:spPr bwMode="auto">
              <a:xfrm>
                <a:off x="2847" y="2175"/>
                <a:ext cx="4" cy="4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2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1"/>
                      <a:pt x="2" y="1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7" name="Freeform 266"/>
              <p:cNvSpPr/>
              <p:nvPr/>
            </p:nvSpPr>
            <p:spPr bwMode="auto">
              <a:xfrm>
                <a:off x="4008" y="2175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3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1" y="2"/>
                      <a:pt x="2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8" name="Freeform 267"/>
              <p:cNvSpPr/>
              <p:nvPr/>
            </p:nvSpPr>
            <p:spPr bwMode="auto">
              <a:xfrm>
                <a:off x="4328" y="2175"/>
                <a:ext cx="8" cy="4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9" name="Freeform 268"/>
              <p:cNvSpPr/>
              <p:nvPr/>
            </p:nvSpPr>
            <p:spPr bwMode="auto">
              <a:xfrm>
                <a:off x="4694" y="2175"/>
                <a:ext cx="19" cy="2"/>
              </a:xfrm>
              <a:custGeom>
                <a:avLst/>
                <a:gdLst>
                  <a:gd name="T0" fmla="*/ 0 w 8"/>
                  <a:gd name="T1" fmla="*/ 0 h 1"/>
                  <a:gd name="T2" fmla="*/ 8 w 8"/>
                  <a:gd name="T3" fmla="*/ 1 h 1"/>
                  <a:gd name="T4" fmla="*/ 0 w 8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1">
                    <a:moveTo>
                      <a:pt x="0" y="0"/>
                    </a:moveTo>
                    <a:cubicBezTo>
                      <a:pt x="2" y="0"/>
                      <a:pt x="5" y="1"/>
                      <a:pt x="8" y="1"/>
                    </a:cubicBezTo>
                    <a:cubicBezTo>
                      <a:pt x="5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0" name="Freeform 269"/>
              <p:cNvSpPr/>
              <p:nvPr/>
            </p:nvSpPr>
            <p:spPr bwMode="auto">
              <a:xfrm>
                <a:off x="3963" y="2177"/>
                <a:ext cx="19" cy="12"/>
              </a:xfrm>
              <a:custGeom>
                <a:avLst/>
                <a:gdLst>
                  <a:gd name="T0" fmla="*/ 4 w 8"/>
                  <a:gd name="T1" fmla="*/ 0 h 5"/>
                  <a:gd name="T2" fmla="*/ 0 w 8"/>
                  <a:gd name="T3" fmla="*/ 5 h 5"/>
                  <a:gd name="T4" fmla="*/ 1 w 8"/>
                  <a:gd name="T5" fmla="*/ 5 h 5"/>
                  <a:gd name="T6" fmla="*/ 8 w 8"/>
                  <a:gd name="T7" fmla="*/ 2 h 5"/>
                  <a:gd name="T8" fmla="*/ 8 w 8"/>
                  <a:gd name="T9" fmla="*/ 1 h 5"/>
                  <a:gd name="T10" fmla="*/ 4 w 8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5">
                    <a:moveTo>
                      <a:pt x="4" y="0"/>
                    </a:moveTo>
                    <a:cubicBezTo>
                      <a:pt x="2" y="2"/>
                      <a:pt x="1" y="3"/>
                      <a:pt x="0" y="5"/>
                    </a:cubicBezTo>
                    <a:cubicBezTo>
                      <a:pt x="0" y="5"/>
                      <a:pt x="0" y="5"/>
                      <a:pt x="1" y="5"/>
                    </a:cubicBezTo>
                    <a:cubicBezTo>
                      <a:pt x="3" y="4"/>
                      <a:pt x="6" y="3"/>
                      <a:pt x="8" y="2"/>
                    </a:cubicBezTo>
                    <a:cubicBezTo>
                      <a:pt x="8" y="2"/>
                      <a:pt x="8" y="1"/>
                      <a:pt x="8" y="1"/>
                    </a:cubicBezTo>
                    <a:cubicBezTo>
                      <a:pt x="7" y="1"/>
                      <a:pt x="5" y="0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1" name="Freeform 270"/>
              <p:cNvSpPr/>
              <p:nvPr/>
            </p:nvSpPr>
            <p:spPr bwMode="auto">
              <a:xfrm>
                <a:off x="3987" y="2177"/>
                <a:ext cx="19" cy="14"/>
              </a:xfrm>
              <a:custGeom>
                <a:avLst/>
                <a:gdLst>
                  <a:gd name="T0" fmla="*/ 1 w 8"/>
                  <a:gd name="T1" fmla="*/ 0 h 6"/>
                  <a:gd name="T2" fmla="*/ 0 w 8"/>
                  <a:gd name="T3" fmla="*/ 6 h 6"/>
                  <a:gd name="T4" fmla="*/ 8 w 8"/>
                  <a:gd name="T5" fmla="*/ 3 h 6"/>
                  <a:gd name="T6" fmla="*/ 8 w 8"/>
                  <a:gd name="T7" fmla="*/ 2 h 6"/>
                  <a:gd name="T8" fmla="*/ 1 w 8"/>
                  <a:gd name="T9" fmla="*/ 3 h 6"/>
                  <a:gd name="T10" fmla="*/ 2 w 8"/>
                  <a:gd name="T11" fmla="*/ 1 h 6"/>
                  <a:gd name="T12" fmla="*/ 1 w 8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6">
                    <a:moveTo>
                      <a:pt x="1" y="0"/>
                    </a:moveTo>
                    <a:cubicBezTo>
                      <a:pt x="1" y="2"/>
                      <a:pt x="1" y="4"/>
                      <a:pt x="0" y="6"/>
                    </a:cubicBezTo>
                    <a:cubicBezTo>
                      <a:pt x="3" y="5"/>
                      <a:pt x="5" y="4"/>
                      <a:pt x="8" y="3"/>
                    </a:cubicBezTo>
                    <a:cubicBezTo>
                      <a:pt x="8" y="3"/>
                      <a:pt x="8" y="2"/>
                      <a:pt x="8" y="2"/>
                    </a:cubicBezTo>
                    <a:cubicBezTo>
                      <a:pt x="5" y="2"/>
                      <a:pt x="5" y="2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2" name="Freeform 271"/>
              <p:cNvSpPr/>
              <p:nvPr/>
            </p:nvSpPr>
            <p:spPr bwMode="auto">
              <a:xfrm>
                <a:off x="4366" y="2177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3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2" y="1"/>
                      <a:pt x="1" y="0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3" name="Freeform 272"/>
              <p:cNvSpPr/>
              <p:nvPr/>
            </p:nvSpPr>
            <p:spPr bwMode="auto">
              <a:xfrm>
                <a:off x="3951" y="2179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2"/>
                      <a:pt x="0" y="1"/>
                      <a:pt x="2" y="2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4" name="Freeform 273"/>
              <p:cNvSpPr/>
              <p:nvPr/>
            </p:nvSpPr>
            <p:spPr bwMode="auto">
              <a:xfrm>
                <a:off x="3899" y="2182"/>
                <a:ext cx="7" cy="9"/>
              </a:xfrm>
              <a:custGeom>
                <a:avLst/>
                <a:gdLst>
                  <a:gd name="T0" fmla="*/ 0 w 3"/>
                  <a:gd name="T1" fmla="*/ 0 h 4"/>
                  <a:gd name="T2" fmla="*/ 0 w 3"/>
                  <a:gd name="T3" fmla="*/ 4 h 4"/>
                  <a:gd name="T4" fmla="*/ 3 w 3"/>
                  <a:gd name="T5" fmla="*/ 1 h 4"/>
                  <a:gd name="T6" fmla="*/ 1 w 3"/>
                  <a:gd name="T7" fmla="*/ 1 h 4"/>
                  <a:gd name="T8" fmla="*/ 0 w 3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0" y="1"/>
                      <a:pt x="0" y="2"/>
                      <a:pt x="0" y="4"/>
                    </a:cubicBezTo>
                    <a:cubicBezTo>
                      <a:pt x="1" y="3"/>
                      <a:pt x="2" y="2"/>
                      <a:pt x="3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5" name="Freeform 274"/>
              <p:cNvSpPr/>
              <p:nvPr/>
            </p:nvSpPr>
            <p:spPr bwMode="auto">
              <a:xfrm>
                <a:off x="4030" y="2182"/>
                <a:ext cx="7" cy="12"/>
              </a:xfrm>
              <a:custGeom>
                <a:avLst/>
                <a:gdLst>
                  <a:gd name="T0" fmla="*/ 0 w 3"/>
                  <a:gd name="T1" fmla="*/ 0 h 5"/>
                  <a:gd name="T2" fmla="*/ 3 w 3"/>
                  <a:gd name="T3" fmla="*/ 4 h 5"/>
                  <a:gd name="T4" fmla="*/ 3 w 3"/>
                  <a:gd name="T5" fmla="*/ 5 h 5"/>
                  <a:gd name="T6" fmla="*/ 2 w 3"/>
                  <a:gd name="T7" fmla="*/ 5 h 5"/>
                  <a:gd name="T8" fmla="*/ 2 w 3"/>
                  <a:gd name="T9" fmla="*/ 5 h 5"/>
                  <a:gd name="T10" fmla="*/ 0 w 3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cubicBezTo>
                      <a:pt x="3" y="1"/>
                      <a:pt x="2" y="1"/>
                      <a:pt x="3" y="4"/>
                    </a:cubicBezTo>
                    <a:cubicBezTo>
                      <a:pt x="3" y="4"/>
                      <a:pt x="3" y="4"/>
                      <a:pt x="3" y="5"/>
                    </a:cubicBezTo>
                    <a:cubicBezTo>
                      <a:pt x="3" y="5"/>
                      <a:pt x="3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3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6" name="Freeform 275"/>
              <p:cNvSpPr/>
              <p:nvPr/>
            </p:nvSpPr>
            <p:spPr bwMode="auto">
              <a:xfrm>
                <a:off x="4603" y="2182"/>
                <a:ext cx="15" cy="2"/>
              </a:xfrm>
              <a:custGeom>
                <a:avLst/>
                <a:gdLst>
                  <a:gd name="T0" fmla="*/ 0 w 6"/>
                  <a:gd name="T1" fmla="*/ 0 h 1"/>
                  <a:gd name="T2" fmla="*/ 6 w 6"/>
                  <a:gd name="T3" fmla="*/ 1 h 1"/>
                  <a:gd name="T4" fmla="*/ 0 w 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0"/>
                      <a:pt x="4" y="1"/>
                      <a:pt x="6" y="1"/>
                    </a:cubicBezTo>
                    <a:cubicBezTo>
                      <a:pt x="4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7" name="Freeform 276"/>
              <p:cNvSpPr/>
              <p:nvPr/>
            </p:nvSpPr>
            <p:spPr bwMode="auto">
              <a:xfrm>
                <a:off x="4641" y="2182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0 h 1"/>
                  <a:gd name="T4" fmla="*/ 4 w 4"/>
                  <a:gd name="T5" fmla="*/ 1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0"/>
                      <a:pt x="2" y="0"/>
                      <a:pt x="4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8" name="Freeform 277"/>
              <p:cNvSpPr/>
              <p:nvPr/>
            </p:nvSpPr>
            <p:spPr bwMode="auto">
              <a:xfrm>
                <a:off x="3935" y="2184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2" y="2"/>
                      <a:pt x="1" y="1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9" name="Freeform 278"/>
              <p:cNvSpPr/>
              <p:nvPr/>
            </p:nvSpPr>
            <p:spPr bwMode="auto">
              <a:xfrm>
                <a:off x="4068" y="2184"/>
                <a:ext cx="19" cy="5"/>
              </a:xfrm>
              <a:custGeom>
                <a:avLst/>
                <a:gdLst>
                  <a:gd name="T0" fmla="*/ 0 w 8"/>
                  <a:gd name="T1" fmla="*/ 0 h 2"/>
                  <a:gd name="T2" fmla="*/ 8 w 8"/>
                  <a:gd name="T3" fmla="*/ 0 h 2"/>
                  <a:gd name="T4" fmla="*/ 7 w 8"/>
                  <a:gd name="T5" fmla="*/ 2 h 2"/>
                  <a:gd name="T6" fmla="*/ 0 w 8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2">
                    <a:moveTo>
                      <a:pt x="0" y="0"/>
                    </a:moveTo>
                    <a:cubicBezTo>
                      <a:pt x="2" y="0"/>
                      <a:pt x="5" y="0"/>
                      <a:pt x="8" y="0"/>
                    </a:cubicBezTo>
                    <a:cubicBezTo>
                      <a:pt x="7" y="1"/>
                      <a:pt x="7" y="1"/>
                      <a:pt x="7" y="2"/>
                    </a:cubicBezTo>
                    <a:cubicBezTo>
                      <a:pt x="2" y="2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0" name="Freeform 279"/>
              <p:cNvSpPr/>
              <p:nvPr/>
            </p:nvSpPr>
            <p:spPr bwMode="auto">
              <a:xfrm>
                <a:off x="3994" y="2187"/>
                <a:ext cx="19" cy="16"/>
              </a:xfrm>
              <a:custGeom>
                <a:avLst/>
                <a:gdLst>
                  <a:gd name="T0" fmla="*/ 5 w 8"/>
                  <a:gd name="T1" fmla="*/ 0 h 7"/>
                  <a:gd name="T2" fmla="*/ 0 w 8"/>
                  <a:gd name="T3" fmla="*/ 4 h 7"/>
                  <a:gd name="T4" fmla="*/ 3 w 8"/>
                  <a:gd name="T5" fmla="*/ 7 h 7"/>
                  <a:gd name="T6" fmla="*/ 8 w 8"/>
                  <a:gd name="T7" fmla="*/ 2 h 7"/>
                  <a:gd name="T8" fmla="*/ 7 w 8"/>
                  <a:gd name="T9" fmla="*/ 0 h 7"/>
                  <a:gd name="T10" fmla="*/ 5 w 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7">
                    <a:moveTo>
                      <a:pt x="5" y="0"/>
                    </a:moveTo>
                    <a:cubicBezTo>
                      <a:pt x="3" y="1"/>
                      <a:pt x="2" y="2"/>
                      <a:pt x="0" y="4"/>
                    </a:cubicBezTo>
                    <a:cubicBezTo>
                      <a:pt x="1" y="5"/>
                      <a:pt x="2" y="6"/>
                      <a:pt x="3" y="7"/>
                    </a:cubicBezTo>
                    <a:cubicBezTo>
                      <a:pt x="4" y="5"/>
                      <a:pt x="6" y="3"/>
                      <a:pt x="8" y="2"/>
                    </a:cubicBezTo>
                    <a:cubicBezTo>
                      <a:pt x="8" y="1"/>
                      <a:pt x="7" y="0"/>
                      <a:pt x="7" y="0"/>
                    </a:cubicBezTo>
                    <a:cubicBezTo>
                      <a:pt x="6" y="0"/>
                      <a:pt x="6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1" name="Freeform 280"/>
              <p:cNvSpPr/>
              <p:nvPr/>
            </p:nvSpPr>
            <p:spPr bwMode="auto">
              <a:xfrm>
                <a:off x="4023" y="2187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2 h 3"/>
                  <a:gd name="T4" fmla="*/ 3 w 3"/>
                  <a:gd name="T5" fmla="*/ 3 h 3"/>
                  <a:gd name="T6" fmla="*/ 2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0"/>
                      <a:pt x="2" y="1"/>
                      <a:pt x="3" y="2"/>
                    </a:cubicBezTo>
                    <a:cubicBezTo>
                      <a:pt x="3" y="2"/>
                      <a:pt x="3" y="2"/>
                      <a:pt x="3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2" name="Freeform 281"/>
              <p:cNvSpPr/>
              <p:nvPr/>
            </p:nvSpPr>
            <p:spPr bwMode="auto">
              <a:xfrm>
                <a:off x="4272" y="2187"/>
                <a:ext cx="4" cy="4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2" y="0"/>
                      <a:pt x="2" y="1"/>
                      <a:pt x="2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3" name="Freeform 282"/>
              <p:cNvSpPr/>
              <p:nvPr/>
            </p:nvSpPr>
            <p:spPr bwMode="auto">
              <a:xfrm>
                <a:off x="4281" y="2187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1" y="1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4" name="Freeform 283"/>
              <p:cNvSpPr/>
              <p:nvPr/>
            </p:nvSpPr>
            <p:spPr bwMode="auto">
              <a:xfrm>
                <a:off x="3866" y="2189"/>
                <a:ext cx="5" cy="7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3 h 3"/>
                  <a:gd name="T4" fmla="*/ 2 w 2"/>
                  <a:gd name="T5" fmla="*/ 1 h 3"/>
                  <a:gd name="T6" fmla="*/ 1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1" y="2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5" name="Freeform 284"/>
              <p:cNvSpPr/>
              <p:nvPr/>
            </p:nvSpPr>
            <p:spPr bwMode="auto">
              <a:xfrm>
                <a:off x="3980" y="2189"/>
                <a:ext cx="9" cy="10"/>
              </a:xfrm>
              <a:custGeom>
                <a:avLst/>
                <a:gdLst>
                  <a:gd name="T0" fmla="*/ 0 w 4"/>
                  <a:gd name="T1" fmla="*/ 0 h 4"/>
                  <a:gd name="T2" fmla="*/ 4 w 4"/>
                  <a:gd name="T3" fmla="*/ 4 h 4"/>
                  <a:gd name="T4" fmla="*/ 2 w 4"/>
                  <a:gd name="T5" fmla="*/ 2 h 4"/>
                  <a:gd name="T6" fmla="*/ 0 w 4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cubicBezTo>
                      <a:pt x="2" y="3"/>
                      <a:pt x="1" y="2"/>
                      <a:pt x="4" y="4"/>
                    </a:cubicBezTo>
                    <a:cubicBezTo>
                      <a:pt x="4" y="3"/>
                      <a:pt x="3" y="2"/>
                      <a:pt x="2" y="2"/>
                    </a:cubicBezTo>
                    <a:cubicBezTo>
                      <a:pt x="1" y="0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6" name="Freeform 285"/>
              <p:cNvSpPr/>
              <p:nvPr/>
            </p:nvSpPr>
            <p:spPr bwMode="auto">
              <a:xfrm>
                <a:off x="3968" y="2191"/>
                <a:ext cx="10" cy="10"/>
              </a:xfrm>
              <a:custGeom>
                <a:avLst/>
                <a:gdLst>
                  <a:gd name="T0" fmla="*/ 2 w 4"/>
                  <a:gd name="T1" fmla="*/ 0 h 4"/>
                  <a:gd name="T2" fmla="*/ 0 w 4"/>
                  <a:gd name="T3" fmla="*/ 4 h 4"/>
                  <a:gd name="T4" fmla="*/ 1 w 4"/>
                  <a:gd name="T5" fmla="*/ 4 h 4"/>
                  <a:gd name="T6" fmla="*/ 4 w 4"/>
                  <a:gd name="T7" fmla="*/ 0 h 4"/>
                  <a:gd name="T8" fmla="*/ 2 w 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2" y="0"/>
                    </a:moveTo>
                    <a:cubicBezTo>
                      <a:pt x="1" y="1"/>
                      <a:pt x="0" y="2"/>
                      <a:pt x="0" y="4"/>
                    </a:cubicBezTo>
                    <a:cubicBezTo>
                      <a:pt x="0" y="4"/>
                      <a:pt x="0" y="4"/>
                      <a:pt x="1" y="4"/>
                    </a:cubicBezTo>
                    <a:cubicBezTo>
                      <a:pt x="4" y="2"/>
                      <a:pt x="3" y="3"/>
                      <a:pt x="4" y="0"/>
                    </a:cubicBezTo>
                    <a:cubicBezTo>
                      <a:pt x="4" y="0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7" name="Freeform 286"/>
              <p:cNvSpPr/>
              <p:nvPr/>
            </p:nvSpPr>
            <p:spPr bwMode="auto">
              <a:xfrm>
                <a:off x="4089" y="2191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8" name="Freeform 287"/>
              <p:cNvSpPr/>
              <p:nvPr/>
            </p:nvSpPr>
            <p:spPr bwMode="auto">
              <a:xfrm>
                <a:off x="4231" y="2191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1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2" y="1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9" name="Freeform 288"/>
              <p:cNvSpPr/>
              <p:nvPr/>
            </p:nvSpPr>
            <p:spPr bwMode="auto">
              <a:xfrm>
                <a:off x="3906" y="2194"/>
                <a:ext cx="17" cy="12"/>
              </a:xfrm>
              <a:custGeom>
                <a:avLst/>
                <a:gdLst>
                  <a:gd name="T0" fmla="*/ 5 w 7"/>
                  <a:gd name="T1" fmla="*/ 0 h 5"/>
                  <a:gd name="T2" fmla="*/ 0 w 7"/>
                  <a:gd name="T3" fmla="*/ 2 h 5"/>
                  <a:gd name="T4" fmla="*/ 2 w 7"/>
                  <a:gd name="T5" fmla="*/ 5 h 5"/>
                  <a:gd name="T6" fmla="*/ 6 w 7"/>
                  <a:gd name="T7" fmla="*/ 5 h 5"/>
                  <a:gd name="T8" fmla="*/ 7 w 7"/>
                  <a:gd name="T9" fmla="*/ 3 h 5"/>
                  <a:gd name="T10" fmla="*/ 6 w 7"/>
                  <a:gd name="T11" fmla="*/ 0 h 5"/>
                  <a:gd name="T12" fmla="*/ 5 w 7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5">
                    <a:moveTo>
                      <a:pt x="5" y="0"/>
                    </a:moveTo>
                    <a:cubicBezTo>
                      <a:pt x="3" y="0"/>
                      <a:pt x="1" y="1"/>
                      <a:pt x="0" y="2"/>
                    </a:cubicBezTo>
                    <a:cubicBezTo>
                      <a:pt x="0" y="3"/>
                      <a:pt x="1" y="4"/>
                      <a:pt x="2" y="5"/>
                    </a:cubicBezTo>
                    <a:cubicBezTo>
                      <a:pt x="5" y="4"/>
                      <a:pt x="4" y="4"/>
                      <a:pt x="6" y="5"/>
                    </a:cubicBezTo>
                    <a:cubicBezTo>
                      <a:pt x="7" y="5"/>
                      <a:pt x="7" y="4"/>
                      <a:pt x="7" y="3"/>
                    </a:cubicBezTo>
                    <a:cubicBezTo>
                      <a:pt x="7" y="2"/>
                      <a:pt x="6" y="1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0" name="Freeform 289"/>
              <p:cNvSpPr/>
              <p:nvPr/>
            </p:nvSpPr>
            <p:spPr bwMode="auto">
              <a:xfrm>
                <a:off x="3956" y="2194"/>
                <a:ext cx="10" cy="12"/>
              </a:xfrm>
              <a:custGeom>
                <a:avLst/>
                <a:gdLst>
                  <a:gd name="T0" fmla="*/ 2 w 4"/>
                  <a:gd name="T1" fmla="*/ 0 h 5"/>
                  <a:gd name="T2" fmla="*/ 0 w 4"/>
                  <a:gd name="T3" fmla="*/ 5 h 5"/>
                  <a:gd name="T4" fmla="*/ 4 w 4"/>
                  <a:gd name="T5" fmla="*/ 3 h 5"/>
                  <a:gd name="T6" fmla="*/ 2 w 4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2" y="0"/>
                    </a:moveTo>
                    <a:cubicBezTo>
                      <a:pt x="1" y="1"/>
                      <a:pt x="1" y="3"/>
                      <a:pt x="0" y="5"/>
                    </a:cubicBezTo>
                    <a:cubicBezTo>
                      <a:pt x="1" y="4"/>
                      <a:pt x="2" y="3"/>
                      <a:pt x="4" y="3"/>
                    </a:cubicBezTo>
                    <a:cubicBezTo>
                      <a:pt x="3" y="2"/>
                      <a:pt x="2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1" name="Freeform 290"/>
              <p:cNvSpPr/>
              <p:nvPr/>
            </p:nvSpPr>
            <p:spPr bwMode="auto">
              <a:xfrm>
                <a:off x="4627" y="2194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2" name="Freeform 291"/>
              <p:cNvSpPr/>
              <p:nvPr/>
            </p:nvSpPr>
            <p:spPr bwMode="auto">
              <a:xfrm>
                <a:off x="4637" y="2194"/>
                <a:ext cx="12" cy="5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1 h 2"/>
                  <a:gd name="T4" fmla="*/ 0 w 5"/>
                  <a:gd name="T5" fmla="*/ 2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2" y="0"/>
                      <a:pt x="3" y="0"/>
                      <a:pt x="5" y="1"/>
                    </a:cubicBezTo>
                    <a:cubicBezTo>
                      <a:pt x="3" y="1"/>
                      <a:pt x="2" y="1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3" name="Freeform 292"/>
              <p:cNvSpPr/>
              <p:nvPr/>
            </p:nvSpPr>
            <p:spPr bwMode="auto">
              <a:xfrm>
                <a:off x="3895" y="2196"/>
                <a:ext cx="9" cy="5"/>
              </a:xfrm>
              <a:custGeom>
                <a:avLst/>
                <a:gdLst>
                  <a:gd name="T0" fmla="*/ 1 w 4"/>
                  <a:gd name="T1" fmla="*/ 0 h 2"/>
                  <a:gd name="T2" fmla="*/ 0 w 4"/>
                  <a:gd name="T3" fmla="*/ 2 h 2"/>
                  <a:gd name="T4" fmla="*/ 4 w 4"/>
                  <a:gd name="T5" fmla="*/ 0 h 2"/>
                  <a:gd name="T6" fmla="*/ 1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1"/>
                      <a:pt x="3" y="0"/>
                      <a:pt x="4" y="0"/>
                    </a:cubicBezTo>
                    <a:cubicBezTo>
                      <a:pt x="3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4" name="Freeform 293"/>
              <p:cNvSpPr/>
              <p:nvPr/>
            </p:nvSpPr>
            <p:spPr bwMode="auto">
              <a:xfrm>
                <a:off x="4222" y="2196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2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1"/>
                      <a:pt x="2" y="0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5" name="Freeform 294"/>
              <p:cNvSpPr/>
              <p:nvPr/>
            </p:nvSpPr>
            <p:spPr bwMode="auto">
              <a:xfrm>
                <a:off x="4580" y="2196"/>
                <a:ext cx="14" cy="7"/>
              </a:xfrm>
              <a:custGeom>
                <a:avLst/>
                <a:gdLst>
                  <a:gd name="T0" fmla="*/ 0 w 6"/>
                  <a:gd name="T1" fmla="*/ 0 h 3"/>
                  <a:gd name="T2" fmla="*/ 6 w 6"/>
                  <a:gd name="T3" fmla="*/ 0 h 3"/>
                  <a:gd name="T4" fmla="*/ 4 w 6"/>
                  <a:gd name="T5" fmla="*/ 3 h 3"/>
                  <a:gd name="T6" fmla="*/ 0 w 6"/>
                  <a:gd name="T7" fmla="*/ 3 h 3"/>
                  <a:gd name="T8" fmla="*/ 0 w 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2" y="0"/>
                      <a:pt x="4" y="0"/>
                      <a:pt x="6" y="0"/>
                    </a:cubicBezTo>
                    <a:cubicBezTo>
                      <a:pt x="5" y="1"/>
                      <a:pt x="4" y="2"/>
                      <a:pt x="4" y="3"/>
                    </a:cubicBezTo>
                    <a:cubicBezTo>
                      <a:pt x="2" y="3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6" name="Freeform 295"/>
              <p:cNvSpPr/>
              <p:nvPr/>
            </p:nvSpPr>
            <p:spPr bwMode="auto">
              <a:xfrm>
                <a:off x="4596" y="2196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7" name="Freeform 296"/>
              <p:cNvSpPr/>
              <p:nvPr/>
            </p:nvSpPr>
            <p:spPr bwMode="auto">
              <a:xfrm>
                <a:off x="4603" y="2196"/>
                <a:ext cx="8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1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0"/>
                      <a:pt x="2" y="1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8" name="Freeform 297"/>
              <p:cNvSpPr/>
              <p:nvPr/>
            </p:nvSpPr>
            <p:spPr bwMode="auto">
              <a:xfrm>
                <a:off x="3885" y="2199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2 w 3"/>
                  <a:gd name="T3" fmla="*/ 3 h 3"/>
                  <a:gd name="T4" fmla="*/ 3 w 3"/>
                  <a:gd name="T5" fmla="*/ 3 h 3"/>
                  <a:gd name="T6" fmla="*/ 3 w 3"/>
                  <a:gd name="T7" fmla="*/ 2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3" y="3"/>
                      <a:pt x="3" y="3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9" name="Freeform 298"/>
              <p:cNvSpPr/>
              <p:nvPr/>
            </p:nvSpPr>
            <p:spPr bwMode="auto">
              <a:xfrm>
                <a:off x="3911" y="2199"/>
                <a:ext cx="7" cy="4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0" name="Freeform 299"/>
              <p:cNvSpPr/>
              <p:nvPr/>
            </p:nvSpPr>
            <p:spPr bwMode="auto">
              <a:xfrm>
                <a:off x="3944" y="2199"/>
                <a:ext cx="10" cy="7"/>
              </a:xfrm>
              <a:custGeom>
                <a:avLst/>
                <a:gdLst>
                  <a:gd name="T0" fmla="*/ 3 w 4"/>
                  <a:gd name="T1" fmla="*/ 0 h 3"/>
                  <a:gd name="T2" fmla="*/ 2 w 4"/>
                  <a:gd name="T3" fmla="*/ 3 h 3"/>
                  <a:gd name="T4" fmla="*/ 2 w 4"/>
                  <a:gd name="T5" fmla="*/ 2 h 3"/>
                  <a:gd name="T6" fmla="*/ 4 w 4"/>
                  <a:gd name="T7" fmla="*/ 2 h 3"/>
                  <a:gd name="T8" fmla="*/ 3 w 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3" y="0"/>
                    </a:moveTo>
                    <a:cubicBezTo>
                      <a:pt x="1" y="3"/>
                      <a:pt x="0" y="0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3" y="2"/>
                      <a:pt x="3" y="2"/>
                      <a:pt x="4" y="2"/>
                    </a:cubicBezTo>
                    <a:cubicBezTo>
                      <a:pt x="4" y="1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1" name="Freeform 300"/>
              <p:cNvSpPr/>
              <p:nvPr/>
            </p:nvSpPr>
            <p:spPr bwMode="auto">
              <a:xfrm>
                <a:off x="4061" y="2199"/>
                <a:ext cx="7" cy="4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3 w 3"/>
                  <a:gd name="T5" fmla="*/ 1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0" y="0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2" name="Freeform 301"/>
              <p:cNvSpPr/>
              <p:nvPr/>
            </p:nvSpPr>
            <p:spPr bwMode="auto">
              <a:xfrm>
                <a:off x="4523" y="2199"/>
                <a:ext cx="9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0 h 1"/>
                  <a:gd name="T4" fmla="*/ 4 w 4"/>
                  <a:gd name="T5" fmla="*/ 1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0"/>
                      <a:pt x="2" y="0"/>
                      <a:pt x="4" y="0"/>
                    </a:cubicBezTo>
                    <a:cubicBezTo>
                      <a:pt x="4" y="0"/>
                      <a:pt x="4" y="0"/>
                      <a:pt x="4" y="1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3" name="Freeform 302"/>
              <p:cNvSpPr/>
              <p:nvPr/>
            </p:nvSpPr>
            <p:spPr bwMode="auto">
              <a:xfrm>
                <a:off x="4563" y="2199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0 h 1"/>
                  <a:gd name="T4" fmla="*/ 4 w 4"/>
                  <a:gd name="T5" fmla="*/ 1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0"/>
                      <a:pt x="3" y="0"/>
                      <a:pt x="4" y="0"/>
                    </a:cubicBezTo>
                    <a:cubicBezTo>
                      <a:pt x="4" y="0"/>
                      <a:pt x="4" y="0"/>
                      <a:pt x="4" y="1"/>
                    </a:cubicBezTo>
                    <a:cubicBezTo>
                      <a:pt x="3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" name="Freeform 303"/>
              <p:cNvSpPr/>
              <p:nvPr/>
            </p:nvSpPr>
            <p:spPr bwMode="auto">
              <a:xfrm>
                <a:off x="3878" y="2201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" name="Freeform 304"/>
              <p:cNvSpPr/>
              <p:nvPr/>
            </p:nvSpPr>
            <p:spPr bwMode="auto">
              <a:xfrm>
                <a:off x="3925" y="2201"/>
                <a:ext cx="12" cy="5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1 h 2"/>
                  <a:gd name="T4" fmla="*/ 0 w 5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3" y="2"/>
                      <a:pt x="2" y="1"/>
                      <a:pt x="5" y="1"/>
                    </a:cubicBezTo>
                    <a:cubicBezTo>
                      <a:pt x="4" y="0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" name="Freeform 305"/>
              <p:cNvSpPr/>
              <p:nvPr/>
            </p:nvSpPr>
            <p:spPr bwMode="auto">
              <a:xfrm>
                <a:off x="4006" y="2201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2 h 2"/>
                  <a:gd name="T6" fmla="*/ 2 w 3"/>
                  <a:gd name="T7" fmla="*/ 0 h 2"/>
                  <a:gd name="T8" fmla="*/ 1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2"/>
                      <a:pt x="2" y="2"/>
                      <a:pt x="3" y="2"/>
                    </a:cubicBezTo>
                    <a:cubicBezTo>
                      <a:pt x="3" y="2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" name="Freeform 306"/>
              <p:cNvSpPr/>
              <p:nvPr/>
            </p:nvSpPr>
            <p:spPr bwMode="auto">
              <a:xfrm>
                <a:off x="4506" y="2201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" name="Freeform 307"/>
              <p:cNvSpPr/>
              <p:nvPr/>
            </p:nvSpPr>
            <p:spPr bwMode="auto">
              <a:xfrm>
                <a:off x="3869" y="2203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9" name="Freeform 308"/>
              <p:cNvSpPr/>
              <p:nvPr/>
            </p:nvSpPr>
            <p:spPr bwMode="auto">
              <a:xfrm>
                <a:off x="3897" y="2203"/>
                <a:ext cx="7" cy="8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3 h 3"/>
                  <a:gd name="T4" fmla="*/ 0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2"/>
                      <a:pt x="1" y="2"/>
                      <a:pt x="3" y="3"/>
                    </a:cubicBezTo>
                    <a:cubicBezTo>
                      <a:pt x="2" y="0"/>
                      <a:pt x="3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0" name="Freeform 309"/>
              <p:cNvSpPr/>
              <p:nvPr/>
            </p:nvSpPr>
            <p:spPr bwMode="auto">
              <a:xfrm>
                <a:off x="4020" y="2203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1"/>
                      <a:pt x="2" y="1"/>
                    </a:cubicBezTo>
                    <a:cubicBezTo>
                      <a:pt x="0" y="0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1" name="Freeform 310"/>
              <p:cNvSpPr/>
              <p:nvPr/>
            </p:nvSpPr>
            <p:spPr bwMode="auto">
              <a:xfrm>
                <a:off x="4034" y="2203"/>
                <a:ext cx="8" cy="10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3 h 4"/>
                  <a:gd name="T4" fmla="*/ 3 w 3"/>
                  <a:gd name="T5" fmla="*/ 4 h 4"/>
                  <a:gd name="T6" fmla="*/ 0 w 3"/>
                  <a:gd name="T7" fmla="*/ 4 h 4"/>
                  <a:gd name="T8" fmla="*/ 0 w 3"/>
                  <a:gd name="T9" fmla="*/ 2 h 4"/>
                  <a:gd name="T10" fmla="*/ 0 w 3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1" y="1"/>
                      <a:pt x="2" y="2"/>
                      <a:pt x="3" y="3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1" y="4"/>
                      <a:pt x="0" y="4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2" name="Freeform 311"/>
              <p:cNvSpPr/>
              <p:nvPr/>
            </p:nvSpPr>
            <p:spPr bwMode="auto">
              <a:xfrm>
                <a:off x="4077" y="2203"/>
                <a:ext cx="17" cy="10"/>
              </a:xfrm>
              <a:custGeom>
                <a:avLst/>
                <a:gdLst>
                  <a:gd name="T0" fmla="*/ 3 w 7"/>
                  <a:gd name="T1" fmla="*/ 0 h 4"/>
                  <a:gd name="T2" fmla="*/ 7 w 7"/>
                  <a:gd name="T3" fmla="*/ 1 h 4"/>
                  <a:gd name="T4" fmla="*/ 5 w 7"/>
                  <a:gd name="T5" fmla="*/ 3 h 4"/>
                  <a:gd name="T6" fmla="*/ 1 w 7"/>
                  <a:gd name="T7" fmla="*/ 4 h 4"/>
                  <a:gd name="T8" fmla="*/ 0 w 7"/>
                  <a:gd name="T9" fmla="*/ 2 h 4"/>
                  <a:gd name="T10" fmla="*/ 0 w 7"/>
                  <a:gd name="T11" fmla="*/ 1 h 4"/>
                  <a:gd name="T12" fmla="*/ 3 w 7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4">
                    <a:moveTo>
                      <a:pt x="3" y="0"/>
                    </a:moveTo>
                    <a:cubicBezTo>
                      <a:pt x="6" y="1"/>
                      <a:pt x="4" y="1"/>
                      <a:pt x="7" y="1"/>
                    </a:cubicBezTo>
                    <a:cubicBezTo>
                      <a:pt x="6" y="3"/>
                      <a:pt x="7" y="2"/>
                      <a:pt x="5" y="3"/>
                    </a:cubicBezTo>
                    <a:cubicBezTo>
                      <a:pt x="3" y="4"/>
                      <a:pt x="2" y="4"/>
                      <a:pt x="1" y="4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3" y="0"/>
                      <a:pt x="1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3" name="Freeform 312"/>
              <p:cNvSpPr/>
              <p:nvPr/>
            </p:nvSpPr>
            <p:spPr bwMode="auto">
              <a:xfrm>
                <a:off x="2868" y="2206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4" name="Freeform 313"/>
              <p:cNvSpPr/>
              <p:nvPr/>
            </p:nvSpPr>
            <p:spPr bwMode="auto">
              <a:xfrm>
                <a:off x="3850" y="2206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2 h 2"/>
                  <a:gd name="T6" fmla="*/ 3 w 3"/>
                  <a:gd name="T7" fmla="*/ 0 h 2"/>
                  <a:gd name="T8" fmla="*/ 1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1" y="2"/>
                      <a:pt x="2" y="2"/>
                      <a:pt x="3" y="2"/>
                    </a:cubicBezTo>
                    <a:cubicBezTo>
                      <a:pt x="3" y="1"/>
                      <a:pt x="3" y="0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5" name="Freeform 314"/>
              <p:cNvSpPr/>
              <p:nvPr/>
            </p:nvSpPr>
            <p:spPr bwMode="auto">
              <a:xfrm>
                <a:off x="4044" y="2206"/>
                <a:ext cx="17" cy="5"/>
              </a:xfrm>
              <a:custGeom>
                <a:avLst/>
                <a:gdLst>
                  <a:gd name="T0" fmla="*/ 1 w 7"/>
                  <a:gd name="T1" fmla="*/ 0 h 2"/>
                  <a:gd name="T2" fmla="*/ 7 w 7"/>
                  <a:gd name="T3" fmla="*/ 1 h 2"/>
                  <a:gd name="T4" fmla="*/ 5 w 7"/>
                  <a:gd name="T5" fmla="*/ 1 h 2"/>
                  <a:gd name="T6" fmla="*/ 0 w 7"/>
                  <a:gd name="T7" fmla="*/ 2 h 2"/>
                  <a:gd name="T8" fmla="*/ 1 w 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">
                    <a:moveTo>
                      <a:pt x="1" y="0"/>
                    </a:moveTo>
                    <a:cubicBezTo>
                      <a:pt x="5" y="1"/>
                      <a:pt x="5" y="0"/>
                      <a:pt x="7" y="1"/>
                    </a:cubicBezTo>
                    <a:cubicBezTo>
                      <a:pt x="6" y="1"/>
                      <a:pt x="6" y="1"/>
                      <a:pt x="5" y="1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6" name="Freeform 315"/>
              <p:cNvSpPr/>
              <p:nvPr/>
            </p:nvSpPr>
            <p:spPr bwMode="auto">
              <a:xfrm>
                <a:off x="4061" y="2206"/>
                <a:ext cx="11" cy="5"/>
              </a:xfrm>
              <a:custGeom>
                <a:avLst/>
                <a:gdLst>
                  <a:gd name="T0" fmla="*/ 1 w 5"/>
                  <a:gd name="T1" fmla="*/ 0 h 2"/>
                  <a:gd name="T2" fmla="*/ 5 w 5"/>
                  <a:gd name="T3" fmla="*/ 0 h 2"/>
                  <a:gd name="T4" fmla="*/ 5 w 5"/>
                  <a:gd name="T5" fmla="*/ 0 h 2"/>
                  <a:gd name="T6" fmla="*/ 4 w 5"/>
                  <a:gd name="T7" fmla="*/ 2 h 2"/>
                  <a:gd name="T8" fmla="*/ 0 w 5"/>
                  <a:gd name="T9" fmla="*/ 2 h 2"/>
                  <a:gd name="T10" fmla="*/ 1 w 5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1" y="0"/>
                    </a:moveTo>
                    <a:cubicBezTo>
                      <a:pt x="2" y="0"/>
                      <a:pt x="4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"/>
                      <a:pt x="4" y="2"/>
                      <a:pt x="4" y="2"/>
                    </a:cubicBezTo>
                    <a:cubicBezTo>
                      <a:pt x="3" y="2"/>
                      <a:pt x="1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7" name="Freeform 316"/>
              <p:cNvSpPr/>
              <p:nvPr/>
            </p:nvSpPr>
            <p:spPr bwMode="auto">
              <a:xfrm>
                <a:off x="4096" y="2206"/>
                <a:ext cx="26" cy="5"/>
              </a:xfrm>
              <a:custGeom>
                <a:avLst/>
                <a:gdLst>
                  <a:gd name="T0" fmla="*/ 1 w 11"/>
                  <a:gd name="T1" fmla="*/ 0 h 2"/>
                  <a:gd name="T2" fmla="*/ 11 w 11"/>
                  <a:gd name="T3" fmla="*/ 0 h 2"/>
                  <a:gd name="T4" fmla="*/ 11 w 11"/>
                  <a:gd name="T5" fmla="*/ 0 h 2"/>
                  <a:gd name="T6" fmla="*/ 0 w 11"/>
                  <a:gd name="T7" fmla="*/ 2 h 2"/>
                  <a:gd name="T8" fmla="*/ 1 w 1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">
                    <a:moveTo>
                      <a:pt x="1" y="0"/>
                    </a:moveTo>
                    <a:cubicBezTo>
                      <a:pt x="5" y="0"/>
                      <a:pt x="8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1"/>
                      <a:pt x="4" y="2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8" name="Freeform 317"/>
              <p:cNvSpPr/>
              <p:nvPr/>
            </p:nvSpPr>
            <p:spPr bwMode="auto">
              <a:xfrm>
                <a:off x="4160" y="2206"/>
                <a:ext cx="12" cy="5"/>
              </a:xfrm>
              <a:custGeom>
                <a:avLst/>
                <a:gdLst>
                  <a:gd name="T0" fmla="*/ 3 w 5"/>
                  <a:gd name="T1" fmla="*/ 0 h 2"/>
                  <a:gd name="T2" fmla="*/ 5 w 5"/>
                  <a:gd name="T3" fmla="*/ 2 h 2"/>
                  <a:gd name="T4" fmla="*/ 0 w 5"/>
                  <a:gd name="T5" fmla="*/ 2 h 2"/>
                  <a:gd name="T6" fmla="*/ 3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3" y="0"/>
                    </a:moveTo>
                    <a:cubicBezTo>
                      <a:pt x="4" y="1"/>
                      <a:pt x="4" y="2"/>
                      <a:pt x="5" y="2"/>
                    </a:cubicBezTo>
                    <a:cubicBezTo>
                      <a:pt x="3" y="2"/>
                      <a:pt x="2" y="2"/>
                      <a:pt x="0" y="2"/>
                    </a:cubicBezTo>
                    <a:cubicBezTo>
                      <a:pt x="1" y="2"/>
                      <a:pt x="2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9" name="Freeform 318"/>
              <p:cNvSpPr/>
              <p:nvPr/>
            </p:nvSpPr>
            <p:spPr bwMode="auto">
              <a:xfrm>
                <a:off x="4179" y="2206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1"/>
                      <a:pt x="2" y="2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0" name="Freeform 319"/>
              <p:cNvSpPr/>
              <p:nvPr/>
            </p:nvSpPr>
            <p:spPr bwMode="auto">
              <a:xfrm>
                <a:off x="4186" y="2206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1" name="Freeform 320"/>
              <p:cNvSpPr/>
              <p:nvPr/>
            </p:nvSpPr>
            <p:spPr bwMode="auto">
              <a:xfrm>
                <a:off x="4573" y="2206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2" name="Freeform 321"/>
              <p:cNvSpPr/>
              <p:nvPr/>
            </p:nvSpPr>
            <p:spPr bwMode="auto">
              <a:xfrm>
                <a:off x="4689" y="2206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3" name="Freeform 322"/>
              <p:cNvSpPr/>
              <p:nvPr/>
            </p:nvSpPr>
            <p:spPr bwMode="auto">
              <a:xfrm>
                <a:off x="3887" y="2208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1" y="2"/>
                      <a:pt x="1" y="2"/>
                    </a:cubicBezTo>
                    <a:cubicBezTo>
                      <a:pt x="1" y="2"/>
                      <a:pt x="2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4" name="Freeform 323"/>
              <p:cNvSpPr/>
              <p:nvPr/>
            </p:nvSpPr>
            <p:spPr bwMode="auto">
              <a:xfrm>
                <a:off x="2885" y="2211"/>
                <a:ext cx="7" cy="7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2 h 3"/>
                  <a:gd name="T4" fmla="*/ 3 w 3"/>
                  <a:gd name="T5" fmla="*/ 3 h 3"/>
                  <a:gd name="T6" fmla="*/ 3 w 3"/>
                  <a:gd name="T7" fmla="*/ 0 h 3"/>
                  <a:gd name="T8" fmla="*/ 1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3"/>
                      <a:pt x="2" y="3"/>
                      <a:pt x="3" y="3"/>
                    </a:cubicBezTo>
                    <a:cubicBezTo>
                      <a:pt x="3" y="2"/>
                      <a:pt x="3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5" name="Freeform 324"/>
              <p:cNvSpPr/>
              <p:nvPr/>
            </p:nvSpPr>
            <p:spPr bwMode="auto">
              <a:xfrm>
                <a:off x="2847" y="2213"/>
                <a:ext cx="4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2 h 3"/>
                  <a:gd name="T4" fmla="*/ 1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2" y="2"/>
                      <a:pt x="2" y="2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6" name="Freeform 325"/>
              <p:cNvSpPr/>
              <p:nvPr/>
            </p:nvSpPr>
            <p:spPr bwMode="auto">
              <a:xfrm>
                <a:off x="3053" y="2213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7" name="Freeform 326"/>
              <p:cNvSpPr/>
              <p:nvPr/>
            </p:nvSpPr>
            <p:spPr bwMode="auto">
              <a:xfrm>
                <a:off x="3980" y="2213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8" name="Freeform 327"/>
              <p:cNvSpPr/>
              <p:nvPr/>
            </p:nvSpPr>
            <p:spPr bwMode="auto">
              <a:xfrm>
                <a:off x="4219" y="2213"/>
                <a:ext cx="10" cy="7"/>
              </a:xfrm>
              <a:custGeom>
                <a:avLst/>
                <a:gdLst>
                  <a:gd name="T0" fmla="*/ 1 w 4"/>
                  <a:gd name="T1" fmla="*/ 0 h 3"/>
                  <a:gd name="T2" fmla="*/ 4 w 4"/>
                  <a:gd name="T3" fmla="*/ 3 h 3"/>
                  <a:gd name="T4" fmla="*/ 3 w 4"/>
                  <a:gd name="T5" fmla="*/ 3 h 3"/>
                  <a:gd name="T6" fmla="*/ 0 w 4"/>
                  <a:gd name="T7" fmla="*/ 2 h 3"/>
                  <a:gd name="T8" fmla="*/ 1 w 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1" y="0"/>
                    </a:moveTo>
                    <a:cubicBezTo>
                      <a:pt x="3" y="2"/>
                      <a:pt x="3" y="1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2" y="3"/>
                      <a:pt x="1" y="3"/>
                      <a:pt x="0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9" name="Freeform 328"/>
              <p:cNvSpPr/>
              <p:nvPr/>
            </p:nvSpPr>
            <p:spPr bwMode="auto">
              <a:xfrm>
                <a:off x="4374" y="2213"/>
                <a:ext cx="14" cy="7"/>
              </a:xfrm>
              <a:custGeom>
                <a:avLst/>
                <a:gdLst>
                  <a:gd name="T0" fmla="*/ 0 w 6"/>
                  <a:gd name="T1" fmla="*/ 0 h 3"/>
                  <a:gd name="T2" fmla="*/ 6 w 6"/>
                  <a:gd name="T3" fmla="*/ 1 h 3"/>
                  <a:gd name="T4" fmla="*/ 3 w 6"/>
                  <a:gd name="T5" fmla="*/ 3 h 3"/>
                  <a:gd name="T6" fmla="*/ 0 w 6"/>
                  <a:gd name="T7" fmla="*/ 3 h 3"/>
                  <a:gd name="T8" fmla="*/ 0 w 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2" y="1"/>
                      <a:pt x="4" y="1"/>
                      <a:pt x="6" y="1"/>
                    </a:cubicBezTo>
                    <a:cubicBezTo>
                      <a:pt x="5" y="2"/>
                      <a:pt x="4" y="3"/>
                      <a:pt x="3" y="3"/>
                    </a:cubicBezTo>
                    <a:cubicBezTo>
                      <a:pt x="2" y="3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0" name="Freeform 329"/>
              <p:cNvSpPr/>
              <p:nvPr/>
            </p:nvSpPr>
            <p:spPr bwMode="auto">
              <a:xfrm>
                <a:off x="4841" y="2213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2"/>
                      <a:pt x="2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1" name="Freeform 330"/>
              <p:cNvSpPr/>
              <p:nvPr/>
            </p:nvSpPr>
            <p:spPr bwMode="auto">
              <a:xfrm>
                <a:off x="3968" y="2215"/>
                <a:ext cx="7" cy="3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1" y="1"/>
                      <a:pt x="2" y="1"/>
                      <a:pt x="3" y="1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2" name="Freeform 331"/>
              <p:cNvSpPr/>
              <p:nvPr/>
            </p:nvSpPr>
            <p:spPr bwMode="auto">
              <a:xfrm>
                <a:off x="4184" y="2215"/>
                <a:ext cx="24" cy="8"/>
              </a:xfrm>
              <a:custGeom>
                <a:avLst/>
                <a:gdLst>
                  <a:gd name="T0" fmla="*/ 7 w 10"/>
                  <a:gd name="T1" fmla="*/ 0 h 3"/>
                  <a:gd name="T2" fmla="*/ 10 w 10"/>
                  <a:gd name="T3" fmla="*/ 0 h 3"/>
                  <a:gd name="T4" fmla="*/ 9 w 10"/>
                  <a:gd name="T5" fmla="*/ 2 h 3"/>
                  <a:gd name="T6" fmla="*/ 0 w 10"/>
                  <a:gd name="T7" fmla="*/ 3 h 3"/>
                  <a:gd name="T8" fmla="*/ 0 w 10"/>
                  <a:gd name="T9" fmla="*/ 1 h 3"/>
                  <a:gd name="T10" fmla="*/ 7 w 10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3">
                    <a:moveTo>
                      <a:pt x="7" y="0"/>
                    </a:moveTo>
                    <a:cubicBezTo>
                      <a:pt x="8" y="0"/>
                      <a:pt x="9" y="0"/>
                      <a:pt x="10" y="0"/>
                    </a:cubicBezTo>
                    <a:cubicBezTo>
                      <a:pt x="10" y="1"/>
                      <a:pt x="10" y="2"/>
                      <a:pt x="9" y="2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2" y="1"/>
                      <a:pt x="4" y="1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3" name="Freeform 332"/>
              <p:cNvSpPr/>
              <p:nvPr/>
            </p:nvSpPr>
            <p:spPr bwMode="auto">
              <a:xfrm>
                <a:off x="4333" y="2215"/>
                <a:ext cx="14" cy="5"/>
              </a:xfrm>
              <a:custGeom>
                <a:avLst/>
                <a:gdLst>
                  <a:gd name="T0" fmla="*/ 2 w 6"/>
                  <a:gd name="T1" fmla="*/ 0 h 2"/>
                  <a:gd name="T2" fmla="*/ 6 w 6"/>
                  <a:gd name="T3" fmla="*/ 0 h 2"/>
                  <a:gd name="T4" fmla="*/ 6 w 6"/>
                  <a:gd name="T5" fmla="*/ 2 h 2"/>
                  <a:gd name="T6" fmla="*/ 0 w 6"/>
                  <a:gd name="T7" fmla="*/ 2 h 2"/>
                  <a:gd name="T8" fmla="*/ 2 w 6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2">
                    <a:moveTo>
                      <a:pt x="2" y="0"/>
                    </a:moveTo>
                    <a:cubicBezTo>
                      <a:pt x="3" y="0"/>
                      <a:pt x="5" y="0"/>
                      <a:pt x="6" y="0"/>
                    </a:cubicBezTo>
                    <a:cubicBezTo>
                      <a:pt x="6" y="1"/>
                      <a:pt x="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1" y="2"/>
                      <a:pt x="2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4" name="Freeform 333"/>
              <p:cNvSpPr/>
              <p:nvPr/>
            </p:nvSpPr>
            <p:spPr bwMode="auto">
              <a:xfrm>
                <a:off x="4352" y="2215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2"/>
                      <a:pt x="2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5" name="Freeform 334"/>
              <p:cNvSpPr/>
              <p:nvPr/>
            </p:nvSpPr>
            <p:spPr bwMode="auto">
              <a:xfrm>
                <a:off x="4359" y="2215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0 h 2"/>
                  <a:gd name="T4" fmla="*/ 2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0"/>
                      <a:pt x="2" y="0"/>
                      <a:pt x="4" y="0"/>
                    </a:cubicBezTo>
                    <a:cubicBezTo>
                      <a:pt x="3" y="1"/>
                      <a:pt x="2" y="2"/>
                      <a:pt x="2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6" name="Freeform 335"/>
              <p:cNvSpPr/>
              <p:nvPr/>
            </p:nvSpPr>
            <p:spPr bwMode="auto">
              <a:xfrm>
                <a:off x="4397" y="2215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7" name="Freeform 336"/>
              <p:cNvSpPr/>
              <p:nvPr/>
            </p:nvSpPr>
            <p:spPr bwMode="auto">
              <a:xfrm>
                <a:off x="4518" y="2215"/>
                <a:ext cx="19" cy="8"/>
              </a:xfrm>
              <a:custGeom>
                <a:avLst/>
                <a:gdLst>
                  <a:gd name="T0" fmla="*/ 2 w 8"/>
                  <a:gd name="T1" fmla="*/ 0 h 3"/>
                  <a:gd name="T2" fmla="*/ 8 w 8"/>
                  <a:gd name="T3" fmla="*/ 2 h 3"/>
                  <a:gd name="T4" fmla="*/ 2 w 8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3">
                    <a:moveTo>
                      <a:pt x="2" y="0"/>
                    </a:moveTo>
                    <a:cubicBezTo>
                      <a:pt x="6" y="1"/>
                      <a:pt x="6" y="1"/>
                      <a:pt x="8" y="2"/>
                    </a:cubicBezTo>
                    <a:cubicBezTo>
                      <a:pt x="5" y="2"/>
                      <a:pt x="0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8" name="Freeform 337"/>
              <p:cNvSpPr/>
              <p:nvPr/>
            </p:nvSpPr>
            <p:spPr bwMode="auto">
              <a:xfrm>
                <a:off x="2880" y="2218"/>
                <a:ext cx="9" cy="7"/>
              </a:xfrm>
              <a:custGeom>
                <a:avLst/>
                <a:gdLst>
                  <a:gd name="T0" fmla="*/ 0 w 4"/>
                  <a:gd name="T1" fmla="*/ 0 h 3"/>
                  <a:gd name="T2" fmla="*/ 4 w 4"/>
                  <a:gd name="T3" fmla="*/ 3 h 3"/>
                  <a:gd name="T4" fmla="*/ 0 w 4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cubicBezTo>
                      <a:pt x="1" y="2"/>
                      <a:pt x="2" y="2"/>
                      <a:pt x="4" y="3"/>
                    </a:cubicBezTo>
                    <a:cubicBezTo>
                      <a:pt x="2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9" name="Freeform 338"/>
              <p:cNvSpPr/>
              <p:nvPr/>
            </p:nvSpPr>
            <p:spPr bwMode="auto">
              <a:xfrm>
                <a:off x="4452" y="2218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1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1"/>
                      <a:pt x="2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0" name="Freeform 339"/>
              <p:cNvSpPr/>
              <p:nvPr/>
            </p:nvSpPr>
            <p:spPr bwMode="auto">
              <a:xfrm>
                <a:off x="4473" y="2218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1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1"/>
                      <a:pt x="1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1" name="Freeform 340"/>
              <p:cNvSpPr/>
              <p:nvPr/>
            </p:nvSpPr>
            <p:spPr bwMode="auto">
              <a:xfrm>
                <a:off x="4684" y="2218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3" y="1"/>
                      <a:pt x="1" y="0"/>
                      <a:pt x="3" y="2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2" name="Freeform 341"/>
              <p:cNvSpPr/>
              <p:nvPr/>
            </p:nvSpPr>
            <p:spPr bwMode="auto">
              <a:xfrm>
                <a:off x="4160" y="2220"/>
                <a:ext cx="19" cy="8"/>
              </a:xfrm>
              <a:custGeom>
                <a:avLst/>
                <a:gdLst>
                  <a:gd name="T0" fmla="*/ 0 w 8"/>
                  <a:gd name="T1" fmla="*/ 0 h 3"/>
                  <a:gd name="T2" fmla="*/ 8 w 8"/>
                  <a:gd name="T3" fmla="*/ 1 h 3"/>
                  <a:gd name="T4" fmla="*/ 0 w 8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cubicBezTo>
                      <a:pt x="3" y="1"/>
                      <a:pt x="5" y="1"/>
                      <a:pt x="8" y="1"/>
                    </a:cubicBezTo>
                    <a:cubicBezTo>
                      <a:pt x="4" y="1"/>
                      <a:pt x="1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3" name="Freeform 342"/>
              <p:cNvSpPr/>
              <p:nvPr/>
            </p:nvSpPr>
            <p:spPr bwMode="auto">
              <a:xfrm>
                <a:off x="4774" y="2220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4" name="Freeform 343"/>
              <p:cNvSpPr/>
              <p:nvPr/>
            </p:nvSpPr>
            <p:spPr bwMode="auto">
              <a:xfrm>
                <a:off x="4786" y="2220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0 h 2"/>
                  <a:gd name="T4" fmla="*/ 3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4" y="1"/>
                      <a:pt x="3" y="2"/>
                      <a:pt x="3" y="2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5" name="Freeform 344"/>
              <p:cNvSpPr/>
              <p:nvPr/>
            </p:nvSpPr>
            <p:spPr bwMode="auto">
              <a:xfrm>
                <a:off x="4065" y="2223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6" name="Freeform 345"/>
              <p:cNvSpPr/>
              <p:nvPr/>
            </p:nvSpPr>
            <p:spPr bwMode="auto">
              <a:xfrm>
                <a:off x="2844" y="2225"/>
                <a:ext cx="10" cy="7"/>
              </a:xfrm>
              <a:custGeom>
                <a:avLst/>
                <a:gdLst>
                  <a:gd name="T0" fmla="*/ 2 w 4"/>
                  <a:gd name="T1" fmla="*/ 0 h 3"/>
                  <a:gd name="T2" fmla="*/ 4 w 4"/>
                  <a:gd name="T3" fmla="*/ 0 h 3"/>
                  <a:gd name="T4" fmla="*/ 0 w 4"/>
                  <a:gd name="T5" fmla="*/ 3 h 3"/>
                  <a:gd name="T6" fmla="*/ 2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2" y="0"/>
                    </a:moveTo>
                    <a:cubicBezTo>
                      <a:pt x="3" y="0"/>
                      <a:pt x="4" y="0"/>
                      <a:pt x="4" y="0"/>
                    </a:cubicBezTo>
                    <a:cubicBezTo>
                      <a:pt x="2" y="3"/>
                      <a:pt x="4" y="2"/>
                      <a:pt x="0" y="3"/>
                    </a:cubicBezTo>
                    <a:cubicBezTo>
                      <a:pt x="1" y="2"/>
                      <a:pt x="2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7" name="Freeform 346"/>
              <p:cNvSpPr/>
              <p:nvPr/>
            </p:nvSpPr>
            <p:spPr bwMode="auto">
              <a:xfrm>
                <a:off x="3769" y="2228"/>
                <a:ext cx="38" cy="9"/>
              </a:xfrm>
              <a:custGeom>
                <a:avLst/>
                <a:gdLst>
                  <a:gd name="T0" fmla="*/ 6 w 16"/>
                  <a:gd name="T1" fmla="*/ 0 h 4"/>
                  <a:gd name="T2" fmla="*/ 0 w 16"/>
                  <a:gd name="T3" fmla="*/ 4 h 4"/>
                  <a:gd name="T4" fmla="*/ 2 w 16"/>
                  <a:gd name="T5" fmla="*/ 3 h 4"/>
                  <a:gd name="T6" fmla="*/ 16 w 16"/>
                  <a:gd name="T7" fmla="*/ 3 h 4"/>
                  <a:gd name="T8" fmla="*/ 12 w 16"/>
                  <a:gd name="T9" fmla="*/ 0 h 4"/>
                  <a:gd name="T10" fmla="*/ 7 w 16"/>
                  <a:gd name="T11" fmla="*/ 3 h 4"/>
                  <a:gd name="T12" fmla="*/ 6 w 16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4">
                    <a:moveTo>
                      <a:pt x="6" y="0"/>
                    </a:moveTo>
                    <a:cubicBezTo>
                      <a:pt x="3" y="2"/>
                      <a:pt x="1" y="0"/>
                      <a:pt x="0" y="4"/>
                    </a:cubicBezTo>
                    <a:cubicBezTo>
                      <a:pt x="1" y="4"/>
                      <a:pt x="1" y="3"/>
                      <a:pt x="2" y="3"/>
                    </a:cubicBezTo>
                    <a:cubicBezTo>
                      <a:pt x="6" y="4"/>
                      <a:pt x="11" y="3"/>
                      <a:pt x="16" y="3"/>
                    </a:cubicBezTo>
                    <a:cubicBezTo>
                      <a:pt x="14" y="2"/>
                      <a:pt x="13" y="1"/>
                      <a:pt x="12" y="0"/>
                    </a:cubicBezTo>
                    <a:cubicBezTo>
                      <a:pt x="10" y="2"/>
                      <a:pt x="10" y="2"/>
                      <a:pt x="7" y="3"/>
                    </a:cubicBezTo>
                    <a:cubicBezTo>
                      <a:pt x="6" y="0"/>
                      <a:pt x="8" y="2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8" name="Freeform 347"/>
              <p:cNvSpPr/>
              <p:nvPr/>
            </p:nvSpPr>
            <p:spPr bwMode="auto">
              <a:xfrm>
                <a:off x="4703" y="2228"/>
                <a:ext cx="7" cy="4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2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3" y="1"/>
                      <a:pt x="1" y="0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9" name="Freeform 348"/>
              <p:cNvSpPr/>
              <p:nvPr/>
            </p:nvSpPr>
            <p:spPr bwMode="auto">
              <a:xfrm>
                <a:off x="3809" y="2230"/>
                <a:ext cx="17" cy="17"/>
              </a:xfrm>
              <a:custGeom>
                <a:avLst/>
                <a:gdLst>
                  <a:gd name="T0" fmla="*/ 2 w 7"/>
                  <a:gd name="T1" fmla="*/ 0 h 7"/>
                  <a:gd name="T2" fmla="*/ 2 w 7"/>
                  <a:gd name="T3" fmla="*/ 2 h 7"/>
                  <a:gd name="T4" fmla="*/ 0 w 7"/>
                  <a:gd name="T5" fmla="*/ 1 h 7"/>
                  <a:gd name="T6" fmla="*/ 7 w 7"/>
                  <a:gd name="T7" fmla="*/ 7 h 7"/>
                  <a:gd name="T8" fmla="*/ 7 w 7"/>
                  <a:gd name="T9" fmla="*/ 6 h 7"/>
                  <a:gd name="T10" fmla="*/ 5 w 7"/>
                  <a:gd name="T11" fmla="*/ 1 h 7"/>
                  <a:gd name="T12" fmla="*/ 2 w 7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7">
                    <a:moveTo>
                      <a:pt x="2" y="0"/>
                    </a:moveTo>
                    <a:cubicBezTo>
                      <a:pt x="2" y="1"/>
                      <a:pt x="2" y="1"/>
                      <a:pt x="2" y="2"/>
                    </a:cubicBezTo>
                    <a:cubicBezTo>
                      <a:pt x="2" y="2"/>
                      <a:pt x="1" y="1"/>
                      <a:pt x="0" y="1"/>
                    </a:cubicBezTo>
                    <a:cubicBezTo>
                      <a:pt x="3" y="3"/>
                      <a:pt x="5" y="5"/>
                      <a:pt x="7" y="7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5" y="2"/>
                      <a:pt x="7" y="2"/>
                      <a:pt x="5" y="1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0" name="Freeform 349"/>
              <p:cNvSpPr/>
              <p:nvPr/>
            </p:nvSpPr>
            <p:spPr bwMode="auto">
              <a:xfrm>
                <a:off x="4224" y="2230"/>
                <a:ext cx="19" cy="12"/>
              </a:xfrm>
              <a:custGeom>
                <a:avLst/>
                <a:gdLst>
                  <a:gd name="T0" fmla="*/ 1 w 8"/>
                  <a:gd name="T1" fmla="*/ 0 h 5"/>
                  <a:gd name="T2" fmla="*/ 8 w 8"/>
                  <a:gd name="T3" fmla="*/ 1 h 5"/>
                  <a:gd name="T4" fmla="*/ 8 w 8"/>
                  <a:gd name="T5" fmla="*/ 2 h 5"/>
                  <a:gd name="T6" fmla="*/ 8 w 8"/>
                  <a:gd name="T7" fmla="*/ 4 h 5"/>
                  <a:gd name="T8" fmla="*/ 6 w 8"/>
                  <a:gd name="T9" fmla="*/ 5 h 5"/>
                  <a:gd name="T10" fmla="*/ 1 w 8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5">
                    <a:moveTo>
                      <a:pt x="1" y="0"/>
                    </a:moveTo>
                    <a:cubicBezTo>
                      <a:pt x="3" y="0"/>
                      <a:pt x="6" y="1"/>
                      <a:pt x="8" y="1"/>
                    </a:cubicBezTo>
                    <a:cubicBezTo>
                      <a:pt x="8" y="1"/>
                      <a:pt x="8" y="2"/>
                      <a:pt x="8" y="2"/>
                    </a:cubicBezTo>
                    <a:cubicBezTo>
                      <a:pt x="8" y="3"/>
                      <a:pt x="8" y="3"/>
                      <a:pt x="8" y="4"/>
                    </a:cubicBezTo>
                    <a:cubicBezTo>
                      <a:pt x="7" y="4"/>
                      <a:pt x="7" y="5"/>
                      <a:pt x="6" y="5"/>
                    </a:cubicBezTo>
                    <a:cubicBezTo>
                      <a:pt x="1" y="1"/>
                      <a:pt x="0" y="5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1" name="Freeform 350"/>
              <p:cNvSpPr/>
              <p:nvPr/>
            </p:nvSpPr>
            <p:spPr bwMode="auto">
              <a:xfrm>
                <a:off x="4250" y="2230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0" y="2"/>
                      <a:pt x="2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2" name="Freeform 351"/>
              <p:cNvSpPr/>
              <p:nvPr/>
            </p:nvSpPr>
            <p:spPr bwMode="auto">
              <a:xfrm>
                <a:off x="4694" y="2230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3" name="Freeform 352"/>
              <p:cNvSpPr/>
              <p:nvPr/>
            </p:nvSpPr>
            <p:spPr bwMode="auto">
              <a:xfrm>
                <a:off x="4800" y="2230"/>
                <a:ext cx="10" cy="7"/>
              </a:xfrm>
              <a:custGeom>
                <a:avLst/>
                <a:gdLst>
                  <a:gd name="T0" fmla="*/ 1 w 4"/>
                  <a:gd name="T1" fmla="*/ 0 h 3"/>
                  <a:gd name="T2" fmla="*/ 4 w 4"/>
                  <a:gd name="T3" fmla="*/ 2 h 3"/>
                  <a:gd name="T4" fmla="*/ 1 w 4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3">
                    <a:moveTo>
                      <a:pt x="1" y="0"/>
                    </a:moveTo>
                    <a:cubicBezTo>
                      <a:pt x="2" y="1"/>
                      <a:pt x="3" y="1"/>
                      <a:pt x="4" y="2"/>
                    </a:cubicBezTo>
                    <a:cubicBezTo>
                      <a:pt x="0" y="2"/>
                      <a:pt x="0" y="3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4" name="Freeform 353"/>
              <p:cNvSpPr/>
              <p:nvPr/>
            </p:nvSpPr>
            <p:spPr bwMode="auto">
              <a:xfrm>
                <a:off x="4831" y="2230"/>
                <a:ext cx="14" cy="2"/>
              </a:xfrm>
              <a:custGeom>
                <a:avLst/>
                <a:gdLst>
                  <a:gd name="T0" fmla="*/ 0 w 6"/>
                  <a:gd name="T1" fmla="*/ 0 h 1"/>
                  <a:gd name="T2" fmla="*/ 6 w 6"/>
                  <a:gd name="T3" fmla="*/ 1 h 1"/>
                  <a:gd name="T4" fmla="*/ 0 w 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0"/>
                      <a:pt x="4" y="1"/>
                      <a:pt x="6" y="1"/>
                    </a:cubicBezTo>
                    <a:cubicBezTo>
                      <a:pt x="4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5" name="Freeform 354"/>
              <p:cNvSpPr/>
              <p:nvPr/>
            </p:nvSpPr>
            <p:spPr bwMode="auto">
              <a:xfrm>
                <a:off x="3733" y="2232"/>
                <a:ext cx="5" cy="8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3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1"/>
                      <a:pt x="1" y="2"/>
                      <a:pt x="2" y="3"/>
                    </a:cubicBezTo>
                    <a:cubicBezTo>
                      <a:pt x="1" y="0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6" name="Freeform 355"/>
              <p:cNvSpPr/>
              <p:nvPr/>
            </p:nvSpPr>
            <p:spPr bwMode="auto">
              <a:xfrm>
                <a:off x="3940" y="2232"/>
                <a:ext cx="35" cy="10"/>
              </a:xfrm>
              <a:custGeom>
                <a:avLst/>
                <a:gdLst>
                  <a:gd name="T0" fmla="*/ 4 w 15"/>
                  <a:gd name="T1" fmla="*/ 0 h 4"/>
                  <a:gd name="T2" fmla="*/ 15 w 15"/>
                  <a:gd name="T3" fmla="*/ 3 h 4"/>
                  <a:gd name="T4" fmla="*/ 15 w 15"/>
                  <a:gd name="T5" fmla="*/ 4 h 4"/>
                  <a:gd name="T6" fmla="*/ 0 w 15"/>
                  <a:gd name="T7" fmla="*/ 4 h 4"/>
                  <a:gd name="T8" fmla="*/ 0 w 15"/>
                  <a:gd name="T9" fmla="*/ 1 h 4"/>
                  <a:gd name="T10" fmla="*/ 4 w 1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4">
                    <a:moveTo>
                      <a:pt x="4" y="0"/>
                    </a:moveTo>
                    <a:cubicBezTo>
                      <a:pt x="8" y="1"/>
                      <a:pt x="11" y="2"/>
                      <a:pt x="15" y="3"/>
                    </a:cubicBezTo>
                    <a:cubicBezTo>
                      <a:pt x="15" y="3"/>
                      <a:pt x="15" y="4"/>
                      <a:pt x="15" y="4"/>
                    </a:cubicBezTo>
                    <a:cubicBezTo>
                      <a:pt x="10" y="4"/>
                      <a:pt x="5" y="4"/>
                      <a:pt x="0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1"/>
                      <a:pt x="3" y="0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7" name="Freeform 356"/>
              <p:cNvSpPr/>
              <p:nvPr/>
            </p:nvSpPr>
            <p:spPr bwMode="auto">
              <a:xfrm>
                <a:off x="4120" y="2232"/>
                <a:ext cx="5" cy="8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2 h 3"/>
                  <a:gd name="T4" fmla="*/ 0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8" name="Freeform 357"/>
              <p:cNvSpPr/>
              <p:nvPr/>
            </p:nvSpPr>
            <p:spPr bwMode="auto">
              <a:xfrm>
                <a:off x="4205" y="2232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2 w 2"/>
                  <a:gd name="T5" fmla="*/ 1 h 2"/>
                  <a:gd name="T6" fmla="*/ 0 w 2"/>
                  <a:gd name="T7" fmla="*/ 2 h 2"/>
                  <a:gd name="T8" fmla="*/ 0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9" name="Freeform 358"/>
              <p:cNvSpPr/>
              <p:nvPr/>
            </p:nvSpPr>
            <p:spPr bwMode="auto">
              <a:xfrm>
                <a:off x="4319" y="2232"/>
                <a:ext cx="7" cy="10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2 h 4"/>
                  <a:gd name="T4" fmla="*/ 2 w 3"/>
                  <a:gd name="T5" fmla="*/ 4 h 4"/>
                  <a:gd name="T6" fmla="*/ 0 w 3"/>
                  <a:gd name="T7" fmla="*/ 3 h 4"/>
                  <a:gd name="T8" fmla="*/ 0 w 3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3" y="3"/>
                      <a:pt x="3" y="3"/>
                      <a:pt x="2" y="4"/>
                    </a:cubicBezTo>
                    <a:cubicBezTo>
                      <a:pt x="1" y="4"/>
                      <a:pt x="0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0" name="Freeform 359"/>
              <p:cNvSpPr/>
              <p:nvPr/>
            </p:nvSpPr>
            <p:spPr bwMode="auto">
              <a:xfrm>
                <a:off x="3759" y="2235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2" y="1"/>
                      <a:pt x="2" y="1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1" name="Freeform 360"/>
              <p:cNvSpPr/>
              <p:nvPr/>
            </p:nvSpPr>
            <p:spPr bwMode="auto">
              <a:xfrm>
                <a:off x="3980" y="2235"/>
                <a:ext cx="9" cy="5"/>
              </a:xfrm>
              <a:custGeom>
                <a:avLst/>
                <a:gdLst>
                  <a:gd name="T0" fmla="*/ 1 w 4"/>
                  <a:gd name="T1" fmla="*/ 0 h 2"/>
                  <a:gd name="T2" fmla="*/ 4 w 4"/>
                  <a:gd name="T3" fmla="*/ 0 h 2"/>
                  <a:gd name="T4" fmla="*/ 4 w 4"/>
                  <a:gd name="T5" fmla="*/ 1 h 2"/>
                  <a:gd name="T6" fmla="*/ 0 w 4"/>
                  <a:gd name="T7" fmla="*/ 2 h 2"/>
                  <a:gd name="T8" fmla="*/ 1 w 4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2">
                    <a:moveTo>
                      <a:pt x="1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3" y="1"/>
                      <a:pt x="2" y="2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2" name="Freeform 361"/>
              <p:cNvSpPr/>
              <p:nvPr/>
            </p:nvSpPr>
            <p:spPr bwMode="auto">
              <a:xfrm>
                <a:off x="4091" y="2235"/>
                <a:ext cx="24" cy="7"/>
              </a:xfrm>
              <a:custGeom>
                <a:avLst/>
                <a:gdLst>
                  <a:gd name="T0" fmla="*/ 3 w 10"/>
                  <a:gd name="T1" fmla="*/ 0 h 3"/>
                  <a:gd name="T2" fmla="*/ 10 w 10"/>
                  <a:gd name="T3" fmla="*/ 1 h 3"/>
                  <a:gd name="T4" fmla="*/ 10 w 10"/>
                  <a:gd name="T5" fmla="*/ 2 h 3"/>
                  <a:gd name="T6" fmla="*/ 0 w 10"/>
                  <a:gd name="T7" fmla="*/ 1 h 3"/>
                  <a:gd name="T8" fmla="*/ 3 w 10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">
                    <a:moveTo>
                      <a:pt x="3" y="0"/>
                    </a:moveTo>
                    <a:cubicBezTo>
                      <a:pt x="6" y="0"/>
                      <a:pt x="8" y="1"/>
                      <a:pt x="10" y="1"/>
                    </a:cubicBezTo>
                    <a:cubicBezTo>
                      <a:pt x="10" y="1"/>
                      <a:pt x="10" y="2"/>
                      <a:pt x="10" y="2"/>
                    </a:cubicBezTo>
                    <a:cubicBezTo>
                      <a:pt x="5" y="2"/>
                      <a:pt x="3" y="3"/>
                      <a:pt x="0" y="1"/>
                    </a:cubicBezTo>
                    <a:cubicBezTo>
                      <a:pt x="1" y="1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3" name="Freeform 362"/>
              <p:cNvSpPr/>
              <p:nvPr/>
            </p:nvSpPr>
            <p:spPr bwMode="auto">
              <a:xfrm>
                <a:off x="4172" y="2235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4" name="Freeform 363"/>
              <p:cNvSpPr/>
              <p:nvPr/>
            </p:nvSpPr>
            <p:spPr bwMode="auto">
              <a:xfrm>
                <a:off x="4186" y="2235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0 h 1"/>
                  <a:gd name="T4" fmla="*/ 4 w 4"/>
                  <a:gd name="T5" fmla="*/ 1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0"/>
                      <a:pt x="2" y="0"/>
                      <a:pt x="4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5" name="Freeform 364"/>
              <p:cNvSpPr/>
              <p:nvPr/>
            </p:nvSpPr>
            <p:spPr bwMode="auto">
              <a:xfrm>
                <a:off x="4283" y="2235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0 h 1"/>
                  <a:gd name="T4" fmla="*/ 4 w 4"/>
                  <a:gd name="T5" fmla="*/ 1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0"/>
                      <a:pt x="3" y="0"/>
                      <a:pt x="4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3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6" name="Freeform 365"/>
              <p:cNvSpPr/>
              <p:nvPr/>
            </p:nvSpPr>
            <p:spPr bwMode="auto">
              <a:xfrm>
                <a:off x="2847" y="2237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1"/>
                      <a:pt x="1" y="0"/>
                      <a:pt x="2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7" name="Freeform 366"/>
              <p:cNvSpPr/>
              <p:nvPr/>
            </p:nvSpPr>
            <p:spPr bwMode="auto">
              <a:xfrm>
                <a:off x="3740" y="2237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1"/>
                      <a:pt x="2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8" name="Freeform 367"/>
              <p:cNvSpPr/>
              <p:nvPr/>
            </p:nvSpPr>
            <p:spPr bwMode="auto">
              <a:xfrm>
                <a:off x="4058" y="2237"/>
                <a:ext cx="24" cy="5"/>
              </a:xfrm>
              <a:custGeom>
                <a:avLst/>
                <a:gdLst>
                  <a:gd name="T0" fmla="*/ 3 w 10"/>
                  <a:gd name="T1" fmla="*/ 0 h 2"/>
                  <a:gd name="T2" fmla="*/ 10 w 10"/>
                  <a:gd name="T3" fmla="*/ 1 h 2"/>
                  <a:gd name="T4" fmla="*/ 10 w 10"/>
                  <a:gd name="T5" fmla="*/ 2 h 2"/>
                  <a:gd name="T6" fmla="*/ 0 w 10"/>
                  <a:gd name="T7" fmla="*/ 2 h 2"/>
                  <a:gd name="T8" fmla="*/ 3 w 10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">
                    <a:moveTo>
                      <a:pt x="3" y="0"/>
                    </a:moveTo>
                    <a:cubicBezTo>
                      <a:pt x="5" y="0"/>
                      <a:pt x="7" y="1"/>
                      <a:pt x="10" y="1"/>
                    </a:cubicBezTo>
                    <a:cubicBezTo>
                      <a:pt x="10" y="1"/>
                      <a:pt x="10" y="2"/>
                      <a:pt x="10" y="2"/>
                    </a:cubicBezTo>
                    <a:cubicBezTo>
                      <a:pt x="6" y="2"/>
                      <a:pt x="3" y="2"/>
                      <a:pt x="0" y="2"/>
                    </a:cubicBezTo>
                    <a:cubicBezTo>
                      <a:pt x="1" y="1"/>
                      <a:pt x="2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9" name="Freeform 368"/>
              <p:cNvSpPr/>
              <p:nvPr/>
            </p:nvSpPr>
            <p:spPr bwMode="auto">
              <a:xfrm>
                <a:off x="4250" y="2237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0" name="Freeform 369"/>
              <p:cNvSpPr/>
              <p:nvPr/>
            </p:nvSpPr>
            <p:spPr bwMode="auto">
              <a:xfrm>
                <a:off x="4677" y="2237"/>
                <a:ext cx="19" cy="7"/>
              </a:xfrm>
              <a:custGeom>
                <a:avLst/>
                <a:gdLst>
                  <a:gd name="T0" fmla="*/ 3 w 8"/>
                  <a:gd name="T1" fmla="*/ 0 h 3"/>
                  <a:gd name="T2" fmla="*/ 8 w 8"/>
                  <a:gd name="T3" fmla="*/ 0 h 3"/>
                  <a:gd name="T4" fmla="*/ 7 w 8"/>
                  <a:gd name="T5" fmla="*/ 2 h 3"/>
                  <a:gd name="T6" fmla="*/ 0 w 8"/>
                  <a:gd name="T7" fmla="*/ 3 h 3"/>
                  <a:gd name="T8" fmla="*/ 3 w 8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">
                    <a:moveTo>
                      <a:pt x="3" y="0"/>
                    </a:moveTo>
                    <a:cubicBezTo>
                      <a:pt x="5" y="0"/>
                      <a:pt x="6" y="0"/>
                      <a:pt x="8" y="0"/>
                    </a:cubicBezTo>
                    <a:cubicBezTo>
                      <a:pt x="8" y="1"/>
                      <a:pt x="7" y="1"/>
                      <a:pt x="7" y="2"/>
                    </a:cubicBezTo>
                    <a:cubicBezTo>
                      <a:pt x="5" y="2"/>
                      <a:pt x="2" y="3"/>
                      <a:pt x="0" y="3"/>
                    </a:cubicBezTo>
                    <a:cubicBezTo>
                      <a:pt x="1" y="1"/>
                      <a:pt x="2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1" name="Freeform 370"/>
              <p:cNvSpPr/>
              <p:nvPr/>
            </p:nvSpPr>
            <p:spPr bwMode="auto">
              <a:xfrm>
                <a:off x="3923" y="2240"/>
                <a:ext cx="10" cy="4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3" y="1"/>
                      <a:pt x="2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2" name="Freeform 371"/>
              <p:cNvSpPr/>
              <p:nvPr/>
            </p:nvSpPr>
            <p:spPr bwMode="auto">
              <a:xfrm>
                <a:off x="4042" y="2240"/>
                <a:ext cx="4" cy="4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2" y="1"/>
                      <a:pt x="2" y="1"/>
                      <a:pt x="2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3" name="Freeform 372"/>
              <p:cNvSpPr/>
              <p:nvPr/>
            </p:nvSpPr>
            <p:spPr bwMode="auto">
              <a:xfrm>
                <a:off x="4212" y="2240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4" name="Freeform 373"/>
              <p:cNvSpPr/>
              <p:nvPr/>
            </p:nvSpPr>
            <p:spPr bwMode="auto">
              <a:xfrm>
                <a:off x="4347" y="2240"/>
                <a:ext cx="8" cy="4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2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2" y="1"/>
                      <a:pt x="2" y="1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5" name="Freeform 374"/>
              <p:cNvSpPr/>
              <p:nvPr/>
            </p:nvSpPr>
            <p:spPr bwMode="auto">
              <a:xfrm>
                <a:off x="4383" y="2240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6" name="Freeform 375"/>
              <p:cNvSpPr/>
              <p:nvPr/>
            </p:nvSpPr>
            <p:spPr bwMode="auto">
              <a:xfrm>
                <a:off x="3895" y="2242"/>
                <a:ext cx="9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0 h 2"/>
                  <a:gd name="T4" fmla="*/ 3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0"/>
                      <a:pt x="3" y="0"/>
                      <a:pt x="4" y="0"/>
                    </a:cubicBezTo>
                    <a:cubicBezTo>
                      <a:pt x="3" y="1"/>
                      <a:pt x="3" y="1"/>
                      <a:pt x="3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7" name="Freeform 376"/>
              <p:cNvSpPr/>
              <p:nvPr/>
            </p:nvSpPr>
            <p:spPr bwMode="auto">
              <a:xfrm>
                <a:off x="4006" y="2242"/>
                <a:ext cx="24" cy="10"/>
              </a:xfrm>
              <a:custGeom>
                <a:avLst/>
                <a:gdLst>
                  <a:gd name="T0" fmla="*/ 6 w 10"/>
                  <a:gd name="T1" fmla="*/ 0 h 4"/>
                  <a:gd name="T2" fmla="*/ 10 w 10"/>
                  <a:gd name="T3" fmla="*/ 1 h 4"/>
                  <a:gd name="T4" fmla="*/ 10 w 10"/>
                  <a:gd name="T5" fmla="*/ 2 h 4"/>
                  <a:gd name="T6" fmla="*/ 0 w 10"/>
                  <a:gd name="T7" fmla="*/ 1 h 4"/>
                  <a:gd name="T8" fmla="*/ 6 w 10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4">
                    <a:moveTo>
                      <a:pt x="6" y="0"/>
                    </a:moveTo>
                    <a:cubicBezTo>
                      <a:pt x="7" y="0"/>
                      <a:pt x="8" y="1"/>
                      <a:pt x="10" y="1"/>
                    </a:cubicBezTo>
                    <a:cubicBezTo>
                      <a:pt x="10" y="1"/>
                      <a:pt x="10" y="1"/>
                      <a:pt x="10" y="2"/>
                    </a:cubicBezTo>
                    <a:cubicBezTo>
                      <a:pt x="5" y="3"/>
                      <a:pt x="3" y="4"/>
                      <a:pt x="0" y="1"/>
                    </a:cubicBezTo>
                    <a:cubicBezTo>
                      <a:pt x="2" y="1"/>
                      <a:pt x="4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8" name="Freeform 377"/>
              <p:cNvSpPr/>
              <p:nvPr/>
            </p:nvSpPr>
            <p:spPr bwMode="auto">
              <a:xfrm>
                <a:off x="4241" y="2242"/>
                <a:ext cx="14" cy="5"/>
              </a:xfrm>
              <a:custGeom>
                <a:avLst/>
                <a:gdLst>
                  <a:gd name="T0" fmla="*/ 0 w 6"/>
                  <a:gd name="T1" fmla="*/ 0 h 2"/>
                  <a:gd name="T2" fmla="*/ 6 w 6"/>
                  <a:gd name="T3" fmla="*/ 1 h 2"/>
                  <a:gd name="T4" fmla="*/ 6 w 6"/>
                  <a:gd name="T5" fmla="*/ 2 h 2"/>
                  <a:gd name="T6" fmla="*/ 0 w 6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0" y="0"/>
                    </a:moveTo>
                    <a:cubicBezTo>
                      <a:pt x="2" y="0"/>
                      <a:pt x="4" y="1"/>
                      <a:pt x="6" y="1"/>
                    </a:cubicBezTo>
                    <a:cubicBezTo>
                      <a:pt x="6" y="1"/>
                      <a:pt x="6" y="1"/>
                      <a:pt x="6" y="2"/>
                    </a:cubicBezTo>
                    <a:cubicBezTo>
                      <a:pt x="2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9" name="Freeform 378"/>
              <p:cNvSpPr/>
              <p:nvPr/>
            </p:nvSpPr>
            <p:spPr bwMode="auto">
              <a:xfrm>
                <a:off x="4509" y="2242"/>
                <a:ext cx="14" cy="2"/>
              </a:xfrm>
              <a:custGeom>
                <a:avLst/>
                <a:gdLst>
                  <a:gd name="T0" fmla="*/ 0 w 6"/>
                  <a:gd name="T1" fmla="*/ 0 h 1"/>
                  <a:gd name="T2" fmla="*/ 6 w 6"/>
                  <a:gd name="T3" fmla="*/ 1 h 1"/>
                  <a:gd name="T4" fmla="*/ 0 w 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0"/>
                      <a:pt x="4" y="1"/>
                      <a:pt x="6" y="1"/>
                    </a:cubicBezTo>
                    <a:cubicBezTo>
                      <a:pt x="4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0" name="Freeform 379"/>
              <p:cNvSpPr/>
              <p:nvPr/>
            </p:nvSpPr>
            <p:spPr bwMode="auto">
              <a:xfrm>
                <a:off x="4558" y="2242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1" name="Freeform 380"/>
              <p:cNvSpPr/>
              <p:nvPr/>
            </p:nvSpPr>
            <p:spPr bwMode="auto">
              <a:xfrm>
                <a:off x="4577" y="2242"/>
                <a:ext cx="15" cy="2"/>
              </a:xfrm>
              <a:custGeom>
                <a:avLst/>
                <a:gdLst>
                  <a:gd name="T0" fmla="*/ 0 w 6"/>
                  <a:gd name="T1" fmla="*/ 0 h 1"/>
                  <a:gd name="T2" fmla="*/ 6 w 6"/>
                  <a:gd name="T3" fmla="*/ 1 h 1"/>
                  <a:gd name="T4" fmla="*/ 0 w 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0"/>
                      <a:pt x="4" y="1"/>
                      <a:pt x="6" y="1"/>
                    </a:cubicBezTo>
                    <a:cubicBezTo>
                      <a:pt x="4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2" name="Freeform 381"/>
              <p:cNvSpPr/>
              <p:nvPr/>
            </p:nvSpPr>
            <p:spPr bwMode="auto">
              <a:xfrm>
                <a:off x="4611" y="2242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1"/>
                      <a:pt x="1" y="0"/>
                      <a:pt x="2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3" name="Freeform 382"/>
              <p:cNvSpPr/>
              <p:nvPr/>
            </p:nvSpPr>
            <p:spPr bwMode="auto">
              <a:xfrm>
                <a:off x="4665" y="2242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4" name="Freeform 383"/>
              <p:cNvSpPr/>
              <p:nvPr/>
            </p:nvSpPr>
            <p:spPr bwMode="auto">
              <a:xfrm>
                <a:off x="4838" y="2242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2 h 3"/>
                  <a:gd name="T4" fmla="*/ 1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2" y="1"/>
                      <a:pt x="2" y="2"/>
                    </a:cubicBezTo>
                    <a:cubicBezTo>
                      <a:pt x="2" y="2"/>
                      <a:pt x="2" y="2"/>
                      <a:pt x="1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5" name="Freeform 384"/>
              <p:cNvSpPr/>
              <p:nvPr/>
            </p:nvSpPr>
            <p:spPr bwMode="auto">
              <a:xfrm>
                <a:off x="3679" y="2244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1" y="0"/>
                      <a:pt x="1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6" name="Freeform 385"/>
              <p:cNvSpPr/>
              <p:nvPr/>
            </p:nvSpPr>
            <p:spPr bwMode="auto">
              <a:xfrm>
                <a:off x="3698" y="2244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1" y="1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7" name="Freeform 386"/>
              <p:cNvSpPr/>
              <p:nvPr/>
            </p:nvSpPr>
            <p:spPr bwMode="auto">
              <a:xfrm>
                <a:off x="3866" y="2244"/>
                <a:ext cx="12" cy="5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0 h 2"/>
                  <a:gd name="T4" fmla="*/ 3 w 5"/>
                  <a:gd name="T5" fmla="*/ 2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2" y="0"/>
                      <a:pt x="4" y="0"/>
                      <a:pt x="5" y="0"/>
                    </a:cubicBezTo>
                    <a:cubicBezTo>
                      <a:pt x="5" y="0"/>
                      <a:pt x="4" y="1"/>
                      <a:pt x="3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8" name="Freeform 387"/>
              <p:cNvSpPr/>
              <p:nvPr/>
            </p:nvSpPr>
            <p:spPr bwMode="auto">
              <a:xfrm>
                <a:off x="3992" y="2244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0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9" name="Freeform 388"/>
              <p:cNvSpPr/>
              <p:nvPr/>
            </p:nvSpPr>
            <p:spPr bwMode="auto">
              <a:xfrm>
                <a:off x="4222" y="2244"/>
                <a:ext cx="14" cy="8"/>
              </a:xfrm>
              <a:custGeom>
                <a:avLst/>
                <a:gdLst>
                  <a:gd name="T0" fmla="*/ 2 w 6"/>
                  <a:gd name="T1" fmla="*/ 0 h 3"/>
                  <a:gd name="T2" fmla="*/ 6 w 6"/>
                  <a:gd name="T3" fmla="*/ 0 h 3"/>
                  <a:gd name="T4" fmla="*/ 5 w 6"/>
                  <a:gd name="T5" fmla="*/ 2 h 3"/>
                  <a:gd name="T6" fmla="*/ 2 w 6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3">
                    <a:moveTo>
                      <a:pt x="2" y="0"/>
                    </a:moveTo>
                    <a:cubicBezTo>
                      <a:pt x="3" y="0"/>
                      <a:pt x="5" y="0"/>
                      <a:pt x="6" y="0"/>
                    </a:cubicBezTo>
                    <a:cubicBezTo>
                      <a:pt x="6" y="0"/>
                      <a:pt x="5" y="1"/>
                      <a:pt x="5" y="2"/>
                    </a:cubicBezTo>
                    <a:cubicBezTo>
                      <a:pt x="2" y="1"/>
                      <a:pt x="0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0" name="Freeform 389"/>
              <p:cNvSpPr/>
              <p:nvPr/>
            </p:nvSpPr>
            <p:spPr bwMode="auto">
              <a:xfrm>
                <a:off x="3672" y="2247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1" name="Freeform 390"/>
              <p:cNvSpPr/>
              <p:nvPr/>
            </p:nvSpPr>
            <p:spPr bwMode="auto">
              <a:xfrm>
                <a:off x="3717" y="2247"/>
                <a:ext cx="12" cy="7"/>
              </a:xfrm>
              <a:custGeom>
                <a:avLst/>
                <a:gdLst>
                  <a:gd name="T0" fmla="*/ 3 w 5"/>
                  <a:gd name="T1" fmla="*/ 0 h 3"/>
                  <a:gd name="T2" fmla="*/ 5 w 5"/>
                  <a:gd name="T3" fmla="*/ 2 h 3"/>
                  <a:gd name="T4" fmla="*/ 3 w 5"/>
                  <a:gd name="T5" fmla="*/ 3 h 3"/>
                  <a:gd name="T6" fmla="*/ 0 w 5"/>
                  <a:gd name="T7" fmla="*/ 1 h 3"/>
                  <a:gd name="T8" fmla="*/ 3 w 5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3" y="0"/>
                    </a:moveTo>
                    <a:cubicBezTo>
                      <a:pt x="4" y="0"/>
                      <a:pt x="4" y="1"/>
                      <a:pt x="5" y="2"/>
                    </a:cubicBezTo>
                    <a:cubicBezTo>
                      <a:pt x="4" y="2"/>
                      <a:pt x="4" y="2"/>
                      <a:pt x="3" y="3"/>
                    </a:cubicBezTo>
                    <a:cubicBezTo>
                      <a:pt x="2" y="2"/>
                      <a:pt x="1" y="1"/>
                      <a:pt x="0" y="1"/>
                    </a:cubicBezTo>
                    <a:cubicBezTo>
                      <a:pt x="1" y="0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2" name="Freeform 391"/>
              <p:cNvSpPr/>
              <p:nvPr/>
            </p:nvSpPr>
            <p:spPr bwMode="auto">
              <a:xfrm>
                <a:off x="4357" y="2247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1"/>
                      <a:pt x="0" y="0"/>
                      <a:pt x="2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3" name="Freeform 392"/>
              <p:cNvSpPr/>
              <p:nvPr/>
            </p:nvSpPr>
            <p:spPr bwMode="auto">
              <a:xfrm>
                <a:off x="4672" y="2247"/>
                <a:ext cx="24" cy="5"/>
              </a:xfrm>
              <a:custGeom>
                <a:avLst/>
                <a:gdLst>
                  <a:gd name="T0" fmla="*/ 1 w 10"/>
                  <a:gd name="T1" fmla="*/ 0 h 2"/>
                  <a:gd name="T2" fmla="*/ 10 w 10"/>
                  <a:gd name="T3" fmla="*/ 0 h 2"/>
                  <a:gd name="T4" fmla="*/ 10 w 10"/>
                  <a:gd name="T5" fmla="*/ 2 h 2"/>
                  <a:gd name="T6" fmla="*/ 0 w 10"/>
                  <a:gd name="T7" fmla="*/ 2 h 2"/>
                  <a:gd name="T8" fmla="*/ 1 w 10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">
                    <a:moveTo>
                      <a:pt x="1" y="0"/>
                    </a:moveTo>
                    <a:cubicBezTo>
                      <a:pt x="4" y="0"/>
                      <a:pt x="7" y="0"/>
                      <a:pt x="10" y="0"/>
                    </a:cubicBezTo>
                    <a:cubicBezTo>
                      <a:pt x="10" y="0"/>
                      <a:pt x="10" y="1"/>
                      <a:pt x="10" y="2"/>
                    </a:cubicBezTo>
                    <a:cubicBezTo>
                      <a:pt x="7" y="2"/>
                      <a:pt x="3" y="2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4" name="Freeform 393"/>
              <p:cNvSpPr/>
              <p:nvPr/>
            </p:nvSpPr>
            <p:spPr bwMode="auto">
              <a:xfrm>
                <a:off x="4717" y="2247"/>
                <a:ext cx="10" cy="5"/>
              </a:xfrm>
              <a:custGeom>
                <a:avLst/>
                <a:gdLst>
                  <a:gd name="T0" fmla="*/ 1 w 4"/>
                  <a:gd name="T1" fmla="*/ 0 h 2"/>
                  <a:gd name="T2" fmla="*/ 4 w 4"/>
                  <a:gd name="T3" fmla="*/ 0 h 2"/>
                  <a:gd name="T4" fmla="*/ 4 w 4"/>
                  <a:gd name="T5" fmla="*/ 1 h 2"/>
                  <a:gd name="T6" fmla="*/ 0 w 4"/>
                  <a:gd name="T7" fmla="*/ 2 h 2"/>
                  <a:gd name="T8" fmla="*/ 1 w 4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2">
                    <a:moveTo>
                      <a:pt x="1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4" y="0"/>
                      <a:pt x="4" y="0"/>
                      <a:pt x="4" y="1"/>
                    </a:cubicBezTo>
                    <a:cubicBezTo>
                      <a:pt x="3" y="1"/>
                      <a:pt x="2" y="1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5" name="Freeform 394"/>
              <p:cNvSpPr/>
              <p:nvPr/>
            </p:nvSpPr>
            <p:spPr bwMode="auto">
              <a:xfrm>
                <a:off x="4774" y="2247"/>
                <a:ext cx="19" cy="5"/>
              </a:xfrm>
              <a:custGeom>
                <a:avLst/>
                <a:gdLst>
                  <a:gd name="T0" fmla="*/ 0 w 8"/>
                  <a:gd name="T1" fmla="*/ 0 h 2"/>
                  <a:gd name="T2" fmla="*/ 8 w 8"/>
                  <a:gd name="T3" fmla="*/ 2 h 2"/>
                  <a:gd name="T4" fmla="*/ 3 w 8"/>
                  <a:gd name="T5" fmla="*/ 2 h 2"/>
                  <a:gd name="T6" fmla="*/ 0 w 8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2">
                    <a:moveTo>
                      <a:pt x="0" y="0"/>
                    </a:moveTo>
                    <a:cubicBezTo>
                      <a:pt x="5" y="0"/>
                      <a:pt x="6" y="0"/>
                      <a:pt x="8" y="2"/>
                    </a:cubicBezTo>
                    <a:cubicBezTo>
                      <a:pt x="7" y="2"/>
                      <a:pt x="5" y="2"/>
                      <a:pt x="3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6" name="Freeform 395"/>
              <p:cNvSpPr/>
              <p:nvPr/>
            </p:nvSpPr>
            <p:spPr bwMode="auto">
              <a:xfrm>
                <a:off x="2913" y="2249"/>
                <a:ext cx="7" cy="7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3 h 3"/>
                  <a:gd name="T4" fmla="*/ 2 w 3"/>
                  <a:gd name="T5" fmla="*/ 0 h 3"/>
                  <a:gd name="T6" fmla="*/ 1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3" y="1"/>
                      <a:pt x="1" y="2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7" name="Freeform 396"/>
              <p:cNvSpPr/>
              <p:nvPr/>
            </p:nvSpPr>
            <p:spPr bwMode="auto">
              <a:xfrm>
                <a:off x="3036" y="2249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2" y="2"/>
                      <a:pt x="0" y="0"/>
                      <a:pt x="3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8" name="Freeform 397"/>
              <p:cNvSpPr/>
              <p:nvPr/>
            </p:nvSpPr>
            <p:spPr bwMode="auto">
              <a:xfrm>
                <a:off x="3729" y="2249"/>
                <a:ext cx="9" cy="7"/>
              </a:xfrm>
              <a:custGeom>
                <a:avLst/>
                <a:gdLst>
                  <a:gd name="T0" fmla="*/ 2 w 4"/>
                  <a:gd name="T1" fmla="*/ 0 h 3"/>
                  <a:gd name="T2" fmla="*/ 4 w 4"/>
                  <a:gd name="T3" fmla="*/ 2 h 3"/>
                  <a:gd name="T4" fmla="*/ 3 w 4"/>
                  <a:gd name="T5" fmla="*/ 3 h 3"/>
                  <a:gd name="T6" fmla="*/ 0 w 4"/>
                  <a:gd name="T7" fmla="*/ 2 h 3"/>
                  <a:gd name="T8" fmla="*/ 2 w 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2" y="0"/>
                    </a:moveTo>
                    <a:cubicBezTo>
                      <a:pt x="2" y="0"/>
                      <a:pt x="3" y="1"/>
                      <a:pt x="4" y="2"/>
                    </a:cubicBezTo>
                    <a:cubicBezTo>
                      <a:pt x="3" y="2"/>
                      <a:pt x="3" y="2"/>
                      <a:pt x="3" y="3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9" name="Freeform 398"/>
              <p:cNvSpPr/>
              <p:nvPr/>
            </p:nvSpPr>
            <p:spPr bwMode="auto">
              <a:xfrm>
                <a:off x="4321" y="2249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0" name="Freeform 399"/>
              <p:cNvSpPr/>
              <p:nvPr/>
            </p:nvSpPr>
            <p:spPr bwMode="auto">
              <a:xfrm>
                <a:off x="3051" y="225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0"/>
                      <a:pt x="2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1" name="Freeform 400"/>
              <p:cNvSpPr/>
              <p:nvPr/>
            </p:nvSpPr>
            <p:spPr bwMode="auto">
              <a:xfrm>
                <a:off x="4585" y="2252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2" name="Freeform 401"/>
              <p:cNvSpPr/>
              <p:nvPr/>
            </p:nvSpPr>
            <p:spPr bwMode="auto">
              <a:xfrm>
                <a:off x="4826" y="2252"/>
                <a:ext cx="24" cy="7"/>
              </a:xfrm>
              <a:custGeom>
                <a:avLst/>
                <a:gdLst>
                  <a:gd name="T0" fmla="*/ 2 w 10"/>
                  <a:gd name="T1" fmla="*/ 0 h 3"/>
                  <a:gd name="T2" fmla="*/ 10 w 10"/>
                  <a:gd name="T3" fmla="*/ 1 h 3"/>
                  <a:gd name="T4" fmla="*/ 10 w 10"/>
                  <a:gd name="T5" fmla="*/ 2 h 3"/>
                  <a:gd name="T6" fmla="*/ 2 w 10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3">
                    <a:moveTo>
                      <a:pt x="2" y="0"/>
                    </a:moveTo>
                    <a:cubicBezTo>
                      <a:pt x="5" y="0"/>
                      <a:pt x="8" y="0"/>
                      <a:pt x="10" y="1"/>
                    </a:cubicBezTo>
                    <a:cubicBezTo>
                      <a:pt x="10" y="1"/>
                      <a:pt x="10" y="1"/>
                      <a:pt x="10" y="2"/>
                    </a:cubicBezTo>
                    <a:cubicBezTo>
                      <a:pt x="7" y="2"/>
                      <a:pt x="0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3" name="Freeform 402"/>
              <p:cNvSpPr/>
              <p:nvPr/>
            </p:nvSpPr>
            <p:spPr bwMode="auto">
              <a:xfrm>
                <a:off x="4649" y="2254"/>
                <a:ext cx="19" cy="5"/>
              </a:xfrm>
              <a:custGeom>
                <a:avLst/>
                <a:gdLst>
                  <a:gd name="T0" fmla="*/ 0 w 8"/>
                  <a:gd name="T1" fmla="*/ 0 h 2"/>
                  <a:gd name="T2" fmla="*/ 8 w 8"/>
                  <a:gd name="T3" fmla="*/ 0 h 2"/>
                  <a:gd name="T4" fmla="*/ 0 w 8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2">
                    <a:moveTo>
                      <a:pt x="0" y="0"/>
                    </a:moveTo>
                    <a:cubicBezTo>
                      <a:pt x="3" y="0"/>
                      <a:pt x="5" y="0"/>
                      <a:pt x="8" y="0"/>
                    </a:cubicBezTo>
                    <a:cubicBezTo>
                      <a:pt x="6" y="2"/>
                      <a:pt x="3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4" name="Freeform 403"/>
              <p:cNvSpPr/>
              <p:nvPr/>
            </p:nvSpPr>
            <p:spPr bwMode="auto">
              <a:xfrm>
                <a:off x="4717" y="2254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0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2"/>
                      <a:pt x="1" y="0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5" name="Freeform 404"/>
              <p:cNvSpPr/>
              <p:nvPr/>
            </p:nvSpPr>
            <p:spPr bwMode="auto">
              <a:xfrm>
                <a:off x="4772" y="225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6" name="Freeform 405"/>
              <p:cNvSpPr/>
              <p:nvPr/>
            </p:nvSpPr>
            <p:spPr bwMode="auto">
              <a:xfrm>
                <a:off x="2849" y="2256"/>
                <a:ext cx="17" cy="65"/>
              </a:xfrm>
              <a:custGeom>
                <a:avLst/>
                <a:gdLst>
                  <a:gd name="T0" fmla="*/ 0 w 7"/>
                  <a:gd name="T1" fmla="*/ 0 h 27"/>
                  <a:gd name="T2" fmla="*/ 3 w 7"/>
                  <a:gd name="T3" fmla="*/ 0 h 27"/>
                  <a:gd name="T4" fmla="*/ 7 w 7"/>
                  <a:gd name="T5" fmla="*/ 27 h 27"/>
                  <a:gd name="T6" fmla="*/ 2 w 7"/>
                  <a:gd name="T7" fmla="*/ 26 h 27"/>
                  <a:gd name="T8" fmla="*/ 0 w 7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7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4" y="9"/>
                      <a:pt x="6" y="18"/>
                      <a:pt x="7" y="27"/>
                    </a:cubicBezTo>
                    <a:cubicBezTo>
                      <a:pt x="5" y="26"/>
                      <a:pt x="4" y="26"/>
                      <a:pt x="2" y="26"/>
                    </a:cubicBezTo>
                    <a:cubicBezTo>
                      <a:pt x="3" y="22"/>
                      <a:pt x="0" y="1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7" name="Freeform 407"/>
            <p:cNvSpPr/>
            <p:nvPr/>
          </p:nvSpPr>
          <p:spPr bwMode="auto">
            <a:xfrm>
              <a:off x="3835" y="2256"/>
              <a:ext cx="10" cy="3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0 h 1"/>
                <a:gd name="T4" fmla="*/ 4 w 4"/>
                <a:gd name="T5" fmla="*/ 1 h 1"/>
                <a:gd name="T6" fmla="*/ 0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3" y="0"/>
                    <a:pt x="4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3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Freeform 408"/>
            <p:cNvSpPr/>
            <p:nvPr/>
          </p:nvSpPr>
          <p:spPr bwMode="auto">
            <a:xfrm>
              <a:off x="3961" y="2256"/>
              <a:ext cx="14" cy="5"/>
            </a:xfrm>
            <a:custGeom>
              <a:avLst/>
              <a:gdLst>
                <a:gd name="T0" fmla="*/ 2 w 6"/>
                <a:gd name="T1" fmla="*/ 0 h 2"/>
                <a:gd name="T2" fmla="*/ 6 w 6"/>
                <a:gd name="T3" fmla="*/ 0 h 2"/>
                <a:gd name="T4" fmla="*/ 6 w 6"/>
                <a:gd name="T5" fmla="*/ 2 h 2"/>
                <a:gd name="T6" fmla="*/ 2 w 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2">
                  <a:moveTo>
                    <a:pt x="2" y="0"/>
                  </a:moveTo>
                  <a:cubicBezTo>
                    <a:pt x="3" y="0"/>
                    <a:pt x="4" y="0"/>
                    <a:pt x="6" y="0"/>
                  </a:cubicBezTo>
                  <a:cubicBezTo>
                    <a:pt x="6" y="0"/>
                    <a:pt x="6" y="1"/>
                    <a:pt x="6" y="2"/>
                  </a:cubicBezTo>
                  <a:cubicBezTo>
                    <a:pt x="3" y="1"/>
                    <a:pt x="0" y="2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Freeform 409"/>
            <p:cNvSpPr/>
            <p:nvPr/>
          </p:nvSpPr>
          <p:spPr bwMode="auto">
            <a:xfrm>
              <a:off x="4381" y="2256"/>
              <a:ext cx="4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2" y="2"/>
                  </a:cubicBezTo>
                  <a:cubicBezTo>
                    <a:pt x="0" y="0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Freeform 410"/>
            <p:cNvSpPr/>
            <p:nvPr/>
          </p:nvSpPr>
          <p:spPr bwMode="auto">
            <a:xfrm>
              <a:off x="4395" y="2256"/>
              <a:ext cx="21" cy="5"/>
            </a:xfrm>
            <a:custGeom>
              <a:avLst/>
              <a:gdLst>
                <a:gd name="T0" fmla="*/ 0 w 9"/>
                <a:gd name="T1" fmla="*/ 0 h 2"/>
                <a:gd name="T2" fmla="*/ 9 w 9"/>
                <a:gd name="T3" fmla="*/ 1 h 2"/>
                <a:gd name="T4" fmla="*/ 9 w 9"/>
                <a:gd name="T5" fmla="*/ 2 h 2"/>
                <a:gd name="T6" fmla="*/ 0 w 9"/>
                <a:gd name="T7" fmla="*/ 2 h 2"/>
                <a:gd name="T8" fmla="*/ 0 w 9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">
                  <a:moveTo>
                    <a:pt x="0" y="0"/>
                  </a:moveTo>
                  <a:cubicBezTo>
                    <a:pt x="3" y="0"/>
                    <a:pt x="6" y="0"/>
                    <a:pt x="9" y="1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6" y="2"/>
                    <a:pt x="3" y="2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Freeform 411"/>
            <p:cNvSpPr/>
            <p:nvPr/>
          </p:nvSpPr>
          <p:spPr bwMode="auto">
            <a:xfrm>
              <a:off x="4421" y="2256"/>
              <a:ext cx="5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Freeform 412"/>
            <p:cNvSpPr/>
            <p:nvPr/>
          </p:nvSpPr>
          <p:spPr bwMode="auto">
            <a:xfrm>
              <a:off x="4537" y="2256"/>
              <a:ext cx="5" cy="3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0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0" y="1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Freeform 413"/>
            <p:cNvSpPr/>
            <p:nvPr/>
          </p:nvSpPr>
          <p:spPr bwMode="auto">
            <a:xfrm>
              <a:off x="4573" y="2256"/>
              <a:ext cx="4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0 w 2"/>
                <a:gd name="T5" fmla="*/ 2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1"/>
                    <a:pt x="2" y="0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Freeform 414"/>
            <p:cNvSpPr/>
            <p:nvPr/>
          </p:nvSpPr>
          <p:spPr bwMode="auto">
            <a:xfrm>
              <a:off x="4585" y="2256"/>
              <a:ext cx="18" cy="3"/>
            </a:xfrm>
            <a:custGeom>
              <a:avLst/>
              <a:gdLst>
                <a:gd name="T0" fmla="*/ 0 w 8"/>
                <a:gd name="T1" fmla="*/ 0 h 1"/>
                <a:gd name="T2" fmla="*/ 8 w 8"/>
                <a:gd name="T3" fmla="*/ 1 h 1"/>
                <a:gd name="T4" fmla="*/ 0 w 8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cubicBezTo>
                    <a:pt x="2" y="0"/>
                    <a:pt x="5" y="0"/>
                    <a:pt x="8" y="1"/>
                  </a:cubicBezTo>
                  <a:cubicBezTo>
                    <a:pt x="5" y="0"/>
                    <a:pt x="2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Freeform 415"/>
            <p:cNvSpPr/>
            <p:nvPr/>
          </p:nvSpPr>
          <p:spPr bwMode="auto">
            <a:xfrm>
              <a:off x="4620" y="2256"/>
              <a:ext cx="7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Freeform 416"/>
            <p:cNvSpPr/>
            <p:nvPr/>
          </p:nvSpPr>
          <p:spPr bwMode="auto">
            <a:xfrm>
              <a:off x="3944" y="2259"/>
              <a:ext cx="15" cy="5"/>
            </a:xfrm>
            <a:custGeom>
              <a:avLst/>
              <a:gdLst>
                <a:gd name="T0" fmla="*/ 2 w 6"/>
                <a:gd name="T1" fmla="*/ 0 h 2"/>
                <a:gd name="T2" fmla="*/ 6 w 6"/>
                <a:gd name="T3" fmla="*/ 0 h 2"/>
                <a:gd name="T4" fmla="*/ 5 w 6"/>
                <a:gd name="T5" fmla="*/ 2 h 2"/>
                <a:gd name="T6" fmla="*/ 2 w 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2">
                  <a:moveTo>
                    <a:pt x="2" y="0"/>
                  </a:moveTo>
                  <a:cubicBezTo>
                    <a:pt x="3" y="0"/>
                    <a:pt x="5" y="0"/>
                    <a:pt x="6" y="0"/>
                  </a:cubicBezTo>
                  <a:cubicBezTo>
                    <a:pt x="6" y="0"/>
                    <a:pt x="5" y="1"/>
                    <a:pt x="5" y="2"/>
                  </a:cubicBezTo>
                  <a:cubicBezTo>
                    <a:pt x="2" y="1"/>
                    <a:pt x="0" y="2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Freeform 417"/>
            <p:cNvSpPr/>
            <p:nvPr/>
          </p:nvSpPr>
          <p:spPr bwMode="auto">
            <a:xfrm>
              <a:off x="4101" y="2259"/>
              <a:ext cx="5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0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1" y="1"/>
                    <a:pt x="2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Freeform 418"/>
            <p:cNvSpPr/>
            <p:nvPr/>
          </p:nvSpPr>
          <p:spPr bwMode="auto">
            <a:xfrm>
              <a:off x="2877" y="2261"/>
              <a:ext cx="10" cy="5"/>
            </a:xfrm>
            <a:custGeom>
              <a:avLst/>
              <a:gdLst>
                <a:gd name="T0" fmla="*/ 1 w 4"/>
                <a:gd name="T1" fmla="*/ 0 h 2"/>
                <a:gd name="T2" fmla="*/ 0 w 4"/>
                <a:gd name="T3" fmla="*/ 1 h 2"/>
                <a:gd name="T4" fmla="*/ 2 w 4"/>
                <a:gd name="T5" fmla="*/ 2 h 2"/>
                <a:gd name="T6" fmla="*/ 4 w 4"/>
                <a:gd name="T7" fmla="*/ 1 h 2"/>
                <a:gd name="T8" fmla="*/ 4 w 4"/>
                <a:gd name="T9" fmla="*/ 0 h 2"/>
                <a:gd name="T10" fmla="*/ 1 w 4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2"/>
                    <a:pt x="2" y="2"/>
                  </a:cubicBezTo>
                  <a:cubicBezTo>
                    <a:pt x="2" y="2"/>
                    <a:pt x="3" y="1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Freeform 419"/>
            <p:cNvSpPr/>
            <p:nvPr/>
          </p:nvSpPr>
          <p:spPr bwMode="auto">
            <a:xfrm>
              <a:off x="3548" y="2261"/>
              <a:ext cx="8" cy="5"/>
            </a:xfrm>
            <a:custGeom>
              <a:avLst/>
              <a:gdLst>
                <a:gd name="T0" fmla="*/ 0 w 3"/>
                <a:gd name="T1" fmla="*/ 0 h 2"/>
                <a:gd name="T2" fmla="*/ 3 w 3"/>
                <a:gd name="T3" fmla="*/ 2 h 2"/>
                <a:gd name="T4" fmla="*/ 0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1" y="1"/>
                    <a:pt x="2" y="1"/>
                    <a:pt x="3" y="2"/>
                  </a:cubicBezTo>
                  <a:cubicBezTo>
                    <a:pt x="2" y="0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Freeform 420"/>
            <p:cNvSpPr/>
            <p:nvPr/>
          </p:nvSpPr>
          <p:spPr bwMode="auto">
            <a:xfrm>
              <a:off x="4435" y="2261"/>
              <a:ext cx="7" cy="3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1 h 1"/>
                <a:gd name="T4" fmla="*/ 2 w 3"/>
                <a:gd name="T5" fmla="*/ 1 h 1"/>
                <a:gd name="T6" fmla="*/ 0 w 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cubicBezTo>
                    <a:pt x="3" y="1"/>
                    <a:pt x="2" y="0"/>
                    <a:pt x="3" y="1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Freeform 421"/>
            <p:cNvSpPr/>
            <p:nvPr/>
          </p:nvSpPr>
          <p:spPr bwMode="auto">
            <a:xfrm>
              <a:off x="2901" y="2264"/>
              <a:ext cx="7" cy="2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1 h 1"/>
                <a:gd name="T4" fmla="*/ 0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cubicBezTo>
                    <a:pt x="2" y="1"/>
                    <a:pt x="0" y="0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Freeform 422"/>
            <p:cNvSpPr/>
            <p:nvPr/>
          </p:nvSpPr>
          <p:spPr bwMode="auto">
            <a:xfrm>
              <a:off x="2913" y="2264"/>
              <a:ext cx="10" cy="4"/>
            </a:xfrm>
            <a:custGeom>
              <a:avLst/>
              <a:gdLst>
                <a:gd name="T0" fmla="*/ 1 w 4"/>
                <a:gd name="T1" fmla="*/ 0 h 2"/>
                <a:gd name="T2" fmla="*/ 0 w 4"/>
                <a:gd name="T3" fmla="*/ 1 h 2"/>
                <a:gd name="T4" fmla="*/ 3 w 4"/>
                <a:gd name="T5" fmla="*/ 2 h 2"/>
                <a:gd name="T6" fmla="*/ 4 w 4"/>
                <a:gd name="T7" fmla="*/ 2 h 2"/>
                <a:gd name="T8" fmla="*/ 4 w 4"/>
                <a:gd name="T9" fmla="*/ 1 h 2"/>
                <a:gd name="T10" fmla="*/ 1 w 4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2"/>
                    <a:pt x="2" y="2"/>
                    <a:pt x="3" y="2"/>
                  </a:cubicBezTo>
                  <a:cubicBezTo>
                    <a:pt x="3" y="2"/>
                    <a:pt x="4" y="2"/>
                    <a:pt x="4" y="2"/>
                  </a:cubicBezTo>
                  <a:cubicBezTo>
                    <a:pt x="4" y="2"/>
                    <a:pt x="4" y="2"/>
                    <a:pt x="4" y="1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Freeform 423"/>
            <p:cNvSpPr/>
            <p:nvPr/>
          </p:nvSpPr>
          <p:spPr bwMode="auto">
            <a:xfrm>
              <a:off x="3532" y="2264"/>
              <a:ext cx="2" cy="4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 h 2"/>
                <a:gd name="T4" fmla="*/ 1 w 1"/>
                <a:gd name="T5" fmla="*/ 0 h 2"/>
                <a:gd name="T6" fmla="*/ 0 w 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Freeform 424"/>
            <p:cNvSpPr/>
            <p:nvPr/>
          </p:nvSpPr>
          <p:spPr bwMode="auto">
            <a:xfrm>
              <a:off x="4601" y="2264"/>
              <a:ext cx="2" cy="4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2 h 2"/>
                <a:gd name="T4" fmla="*/ 1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0" y="1"/>
                    <a:pt x="1" y="0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Freeform 425"/>
            <p:cNvSpPr/>
            <p:nvPr/>
          </p:nvSpPr>
          <p:spPr bwMode="auto">
            <a:xfrm>
              <a:off x="2889" y="2264"/>
              <a:ext cx="5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1"/>
                    <a:pt x="1" y="1"/>
                    <a:pt x="2" y="1"/>
                  </a:cubicBezTo>
                  <a:cubicBezTo>
                    <a:pt x="1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Freeform 426"/>
            <p:cNvSpPr/>
            <p:nvPr/>
          </p:nvSpPr>
          <p:spPr bwMode="auto">
            <a:xfrm>
              <a:off x="3660" y="2264"/>
              <a:ext cx="5" cy="4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2" y="2"/>
                    <a:pt x="0" y="1"/>
                  </a:cubicBezTo>
                  <a:cubicBezTo>
                    <a:pt x="1" y="1"/>
                    <a:pt x="1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Freeform 427"/>
            <p:cNvSpPr/>
            <p:nvPr/>
          </p:nvSpPr>
          <p:spPr bwMode="auto">
            <a:xfrm>
              <a:off x="4651" y="2264"/>
              <a:ext cx="5" cy="7"/>
            </a:xfrm>
            <a:custGeom>
              <a:avLst/>
              <a:gdLst>
                <a:gd name="T0" fmla="*/ 0 w 2"/>
                <a:gd name="T1" fmla="*/ 0 h 3"/>
                <a:gd name="T2" fmla="*/ 2 w 2"/>
                <a:gd name="T3" fmla="*/ 0 h 3"/>
                <a:gd name="T4" fmla="*/ 0 w 2"/>
                <a:gd name="T5" fmla="*/ 3 h 3"/>
                <a:gd name="T6" fmla="*/ 0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Freeform 428"/>
            <p:cNvSpPr/>
            <p:nvPr/>
          </p:nvSpPr>
          <p:spPr bwMode="auto">
            <a:xfrm>
              <a:off x="3539" y="2266"/>
              <a:ext cx="7" cy="10"/>
            </a:xfrm>
            <a:custGeom>
              <a:avLst/>
              <a:gdLst>
                <a:gd name="T0" fmla="*/ 1 w 3"/>
                <a:gd name="T1" fmla="*/ 0 h 4"/>
                <a:gd name="T2" fmla="*/ 0 w 3"/>
                <a:gd name="T3" fmla="*/ 4 h 4"/>
                <a:gd name="T4" fmla="*/ 3 w 3"/>
                <a:gd name="T5" fmla="*/ 3 h 4"/>
                <a:gd name="T6" fmla="*/ 2 w 3"/>
                <a:gd name="T7" fmla="*/ 0 h 4"/>
                <a:gd name="T8" fmla="*/ 1 w 3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2"/>
                    <a:pt x="1" y="3"/>
                    <a:pt x="0" y="4"/>
                  </a:cubicBezTo>
                  <a:cubicBezTo>
                    <a:pt x="1" y="4"/>
                    <a:pt x="2" y="4"/>
                    <a:pt x="3" y="3"/>
                  </a:cubicBezTo>
                  <a:cubicBezTo>
                    <a:pt x="3" y="2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Freeform 429"/>
            <p:cNvSpPr/>
            <p:nvPr/>
          </p:nvSpPr>
          <p:spPr bwMode="auto">
            <a:xfrm>
              <a:off x="3681" y="2266"/>
              <a:ext cx="5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Freeform 430"/>
            <p:cNvSpPr/>
            <p:nvPr/>
          </p:nvSpPr>
          <p:spPr bwMode="auto">
            <a:xfrm>
              <a:off x="4798" y="2266"/>
              <a:ext cx="5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Freeform 431"/>
            <p:cNvSpPr/>
            <p:nvPr/>
          </p:nvSpPr>
          <p:spPr bwMode="auto">
            <a:xfrm>
              <a:off x="2899" y="2268"/>
              <a:ext cx="16" cy="29"/>
            </a:xfrm>
            <a:custGeom>
              <a:avLst/>
              <a:gdLst>
                <a:gd name="T0" fmla="*/ 0 w 7"/>
                <a:gd name="T1" fmla="*/ 0 h 12"/>
                <a:gd name="T2" fmla="*/ 3 w 7"/>
                <a:gd name="T3" fmla="*/ 9 h 12"/>
                <a:gd name="T4" fmla="*/ 6 w 7"/>
                <a:gd name="T5" fmla="*/ 12 h 12"/>
                <a:gd name="T6" fmla="*/ 7 w 7"/>
                <a:gd name="T7" fmla="*/ 9 h 12"/>
                <a:gd name="T8" fmla="*/ 3 w 7"/>
                <a:gd name="T9" fmla="*/ 8 h 12"/>
                <a:gd name="T10" fmla="*/ 6 w 7"/>
                <a:gd name="T11" fmla="*/ 3 h 12"/>
                <a:gd name="T12" fmla="*/ 3 w 7"/>
                <a:gd name="T13" fmla="*/ 1 h 12"/>
                <a:gd name="T14" fmla="*/ 0 w 7"/>
                <a:gd name="T1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12">
                  <a:moveTo>
                    <a:pt x="0" y="0"/>
                  </a:moveTo>
                  <a:cubicBezTo>
                    <a:pt x="0" y="3"/>
                    <a:pt x="2" y="7"/>
                    <a:pt x="3" y="9"/>
                  </a:cubicBezTo>
                  <a:cubicBezTo>
                    <a:pt x="5" y="11"/>
                    <a:pt x="4" y="11"/>
                    <a:pt x="6" y="12"/>
                  </a:cubicBezTo>
                  <a:cubicBezTo>
                    <a:pt x="7" y="11"/>
                    <a:pt x="7" y="10"/>
                    <a:pt x="7" y="9"/>
                  </a:cubicBezTo>
                  <a:cubicBezTo>
                    <a:pt x="4" y="9"/>
                    <a:pt x="6" y="10"/>
                    <a:pt x="3" y="8"/>
                  </a:cubicBezTo>
                  <a:cubicBezTo>
                    <a:pt x="7" y="6"/>
                    <a:pt x="5" y="6"/>
                    <a:pt x="6" y="3"/>
                  </a:cubicBezTo>
                  <a:cubicBezTo>
                    <a:pt x="5" y="3"/>
                    <a:pt x="4" y="2"/>
                    <a:pt x="3" y="1"/>
                  </a:cubicBezTo>
                  <a:cubicBezTo>
                    <a:pt x="2" y="1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Freeform 432"/>
            <p:cNvSpPr/>
            <p:nvPr/>
          </p:nvSpPr>
          <p:spPr bwMode="auto">
            <a:xfrm>
              <a:off x="3553" y="2268"/>
              <a:ext cx="5" cy="5"/>
            </a:xfrm>
            <a:custGeom>
              <a:avLst/>
              <a:gdLst>
                <a:gd name="T0" fmla="*/ 1 w 2"/>
                <a:gd name="T1" fmla="*/ 0 h 2"/>
                <a:gd name="T2" fmla="*/ 0 w 2"/>
                <a:gd name="T3" fmla="*/ 2 h 2"/>
                <a:gd name="T4" fmla="*/ 2 w 2"/>
                <a:gd name="T5" fmla="*/ 2 h 2"/>
                <a:gd name="T6" fmla="*/ 1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1" y="1"/>
                    <a:pt x="0" y="2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Freeform 433"/>
            <p:cNvSpPr/>
            <p:nvPr/>
          </p:nvSpPr>
          <p:spPr bwMode="auto">
            <a:xfrm>
              <a:off x="2901" y="2271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2" y="2"/>
                  </a:cubicBezTo>
                  <a:cubicBezTo>
                    <a:pt x="0" y="1"/>
                    <a:pt x="2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Freeform 434"/>
            <p:cNvSpPr/>
            <p:nvPr/>
          </p:nvSpPr>
          <p:spPr bwMode="auto">
            <a:xfrm>
              <a:off x="3567" y="2271"/>
              <a:ext cx="22" cy="12"/>
            </a:xfrm>
            <a:custGeom>
              <a:avLst/>
              <a:gdLst>
                <a:gd name="T0" fmla="*/ 4 w 9"/>
                <a:gd name="T1" fmla="*/ 0 h 5"/>
                <a:gd name="T2" fmla="*/ 9 w 9"/>
                <a:gd name="T3" fmla="*/ 1 h 5"/>
                <a:gd name="T4" fmla="*/ 8 w 9"/>
                <a:gd name="T5" fmla="*/ 3 h 5"/>
                <a:gd name="T6" fmla="*/ 6 w 9"/>
                <a:gd name="T7" fmla="*/ 3 h 5"/>
                <a:gd name="T8" fmla="*/ 0 w 9"/>
                <a:gd name="T9" fmla="*/ 5 h 5"/>
                <a:gd name="T10" fmla="*/ 0 w 9"/>
                <a:gd name="T11" fmla="*/ 1 h 5"/>
                <a:gd name="T12" fmla="*/ 4 w 9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5">
                  <a:moveTo>
                    <a:pt x="4" y="0"/>
                  </a:moveTo>
                  <a:cubicBezTo>
                    <a:pt x="5" y="1"/>
                    <a:pt x="7" y="1"/>
                    <a:pt x="9" y="1"/>
                  </a:cubicBezTo>
                  <a:cubicBezTo>
                    <a:pt x="9" y="2"/>
                    <a:pt x="9" y="3"/>
                    <a:pt x="8" y="3"/>
                  </a:cubicBezTo>
                  <a:cubicBezTo>
                    <a:pt x="8" y="3"/>
                    <a:pt x="7" y="3"/>
                    <a:pt x="6" y="3"/>
                  </a:cubicBezTo>
                  <a:cubicBezTo>
                    <a:pt x="4" y="4"/>
                    <a:pt x="2" y="5"/>
                    <a:pt x="0" y="5"/>
                  </a:cubicBezTo>
                  <a:cubicBezTo>
                    <a:pt x="0" y="4"/>
                    <a:pt x="0" y="3"/>
                    <a:pt x="0" y="1"/>
                  </a:cubicBezTo>
                  <a:cubicBezTo>
                    <a:pt x="1" y="1"/>
                    <a:pt x="2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Freeform 435"/>
            <p:cNvSpPr/>
            <p:nvPr/>
          </p:nvSpPr>
          <p:spPr bwMode="auto">
            <a:xfrm>
              <a:off x="3598" y="2271"/>
              <a:ext cx="14" cy="7"/>
            </a:xfrm>
            <a:custGeom>
              <a:avLst/>
              <a:gdLst>
                <a:gd name="T0" fmla="*/ 3 w 6"/>
                <a:gd name="T1" fmla="*/ 0 h 3"/>
                <a:gd name="T2" fmla="*/ 6 w 6"/>
                <a:gd name="T3" fmla="*/ 2 h 3"/>
                <a:gd name="T4" fmla="*/ 0 w 6"/>
                <a:gd name="T5" fmla="*/ 3 h 3"/>
                <a:gd name="T6" fmla="*/ 0 w 6"/>
                <a:gd name="T7" fmla="*/ 2 h 3"/>
                <a:gd name="T8" fmla="*/ 3 w 6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3" y="0"/>
                  </a:moveTo>
                  <a:cubicBezTo>
                    <a:pt x="4" y="1"/>
                    <a:pt x="5" y="2"/>
                    <a:pt x="6" y="2"/>
                  </a:cubicBezTo>
                  <a:cubicBezTo>
                    <a:pt x="4" y="3"/>
                    <a:pt x="2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1" y="2"/>
                    <a:pt x="2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Freeform 436"/>
            <p:cNvSpPr/>
            <p:nvPr/>
          </p:nvSpPr>
          <p:spPr bwMode="auto">
            <a:xfrm>
              <a:off x="3636" y="2271"/>
              <a:ext cx="17" cy="9"/>
            </a:xfrm>
            <a:custGeom>
              <a:avLst/>
              <a:gdLst>
                <a:gd name="T0" fmla="*/ 0 w 7"/>
                <a:gd name="T1" fmla="*/ 0 h 4"/>
                <a:gd name="T2" fmla="*/ 7 w 7"/>
                <a:gd name="T3" fmla="*/ 0 h 4"/>
                <a:gd name="T4" fmla="*/ 7 w 7"/>
                <a:gd name="T5" fmla="*/ 4 h 4"/>
                <a:gd name="T6" fmla="*/ 0 w 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4">
                  <a:moveTo>
                    <a:pt x="0" y="0"/>
                  </a:moveTo>
                  <a:cubicBezTo>
                    <a:pt x="2" y="0"/>
                    <a:pt x="5" y="0"/>
                    <a:pt x="7" y="0"/>
                  </a:cubicBezTo>
                  <a:cubicBezTo>
                    <a:pt x="7" y="2"/>
                    <a:pt x="7" y="3"/>
                    <a:pt x="7" y="4"/>
                  </a:cubicBezTo>
                  <a:cubicBezTo>
                    <a:pt x="5" y="3"/>
                    <a:pt x="2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Freeform 437"/>
            <p:cNvSpPr/>
            <p:nvPr/>
          </p:nvSpPr>
          <p:spPr bwMode="auto">
            <a:xfrm>
              <a:off x="3518" y="2273"/>
              <a:ext cx="4" cy="7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3 h 3"/>
                <a:gd name="T4" fmla="*/ 2 w 2"/>
                <a:gd name="T5" fmla="*/ 3 h 3"/>
                <a:gd name="T6" fmla="*/ 0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Freeform 438"/>
            <p:cNvSpPr/>
            <p:nvPr/>
          </p:nvSpPr>
          <p:spPr bwMode="auto">
            <a:xfrm>
              <a:off x="3655" y="2273"/>
              <a:ext cx="12" cy="5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0 w 5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4" y="1"/>
                    <a:pt x="3" y="1"/>
                    <a:pt x="5" y="2"/>
                  </a:cubicBezTo>
                  <a:cubicBezTo>
                    <a:pt x="3" y="2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Freeform 439"/>
            <p:cNvSpPr/>
            <p:nvPr/>
          </p:nvSpPr>
          <p:spPr bwMode="auto">
            <a:xfrm>
              <a:off x="3503" y="2278"/>
              <a:ext cx="3" cy="5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1" y="0"/>
                    <a:pt x="1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Freeform 440"/>
            <p:cNvSpPr/>
            <p:nvPr/>
          </p:nvSpPr>
          <p:spPr bwMode="auto">
            <a:xfrm>
              <a:off x="3546" y="2278"/>
              <a:ext cx="5" cy="7"/>
            </a:xfrm>
            <a:custGeom>
              <a:avLst/>
              <a:gdLst>
                <a:gd name="T0" fmla="*/ 0 w 2"/>
                <a:gd name="T1" fmla="*/ 0 h 3"/>
                <a:gd name="T2" fmla="*/ 1 w 2"/>
                <a:gd name="T3" fmla="*/ 3 h 3"/>
                <a:gd name="T4" fmla="*/ 2 w 2"/>
                <a:gd name="T5" fmla="*/ 3 h 3"/>
                <a:gd name="T6" fmla="*/ 0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0" y="1"/>
                    <a:pt x="1" y="2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1" y="0"/>
                    <a:pt x="2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Freeform 441"/>
            <p:cNvSpPr/>
            <p:nvPr/>
          </p:nvSpPr>
          <p:spPr bwMode="auto">
            <a:xfrm>
              <a:off x="3624" y="2278"/>
              <a:ext cx="12" cy="5"/>
            </a:xfrm>
            <a:custGeom>
              <a:avLst/>
              <a:gdLst>
                <a:gd name="T0" fmla="*/ 1 w 5"/>
                <a:gd name="T1" fmla="*/ 0 h 2"/>
                <a:gd name="T2" fmla="*/ 5 w 5"/>
                <a:gd name="T3" fmla="*/ 0 h 2"/>
                <a:gd name="T4" fmla="*/ 0 w 5"/>
                <a:gd name="T5" fmla="*/ 2 h 2"/>
                <a:gd name="T6" fmla="*/ 1 w 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2">
                  <a:moveTo>
                    <a:pt x="1" y="0"/>
                  </a:moveTo>
                  <a:cubicBezTo>
                    <a:pt x="2" y="0"/>
                    <a:pt x="3" y="0"/>
                    <a:pt x="5" y="0"/>
                  </a:cubicBezTo>
                  <a:cubicBezTo>
                    <a:pt x="3" y="1"/>
                    <a:pt x="1" y="2"/>
                    <a:pt x="0" y="2"/>
                  </a:cubicBezTo>
                  <a:cubicBezTo>
                    <a:pt x="0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Freeform 442"/>
            <p:cNvSpPr/>
            <p:nvPr/>
          </p:nvSpPr>
          <p:spPr bwMode="auto">
            <a:xfrm>
              <a:off x="3397" y="2280"/>
              <a:ext cx="7" cy="5"/>
            </a:xfrm>
            <a:custGeom>
              <a:avLst/>
              <a:gdLst>
                <a:gd name="T0" fmla="*/ 0 w 3"/>
                <a:gd name="T1" fmla="*/ 0 h 2"/>
                <a:gd name="T2" fmla="*/ 3 w 3"/>
                <a:gd name="T3" fmla="*/ 2 h 2"/>
                <a:gd name="T4" fmla="*/ 0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1" y="1"/>
                    <a:pt x="2" y="1"/>
                    <a:pt x="3" y="2"/>
                  </a:cubicBezTo>
                  <a:cubicBezTo>
                    <a:pt x="1" y="0"/>
                    <a:pt x="3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" name="Freeform 443"/>
            <p:cNvSpPr/>
            <p:nvPr/>
          </p:nvSpPr>
          <p:spPr bwMode="auto">
            <a:xfrm>
              <a:off x="3537" y="2280"/>
              <a:ext cx="9" cy="5"/>
            </a:xfrm>
            <a:custGeom>
              <a:avLst/>
              <a:gdLst>
                <a:gd name="T0" fmla="*/ 0 w 4"/>
                <a:gd name="T1" fmla="*/ 0 h 2"/>
                <a:gd name="T2" fmla="*/ 4 w 4"/>
                <a:gd name="T3" fmla="*/ 2 h 2"/>
                <a:gd name="T4" fmla="*/ 0 w 4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cubicBezTo>
                    <a:pt x="2" y="1"/>
                    <a:pt x="3" y="1"/>
                    <a:pt x="4" y="2"/>
                  </a:cubicBezTo>
                  <a:cubicBezTo>
                    <a:pt x="3" y="1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" name="Freeform 444"/>
            <p:cNvSpPr/>
            <p:nvPr/>
          </p:nvSpPr>
          <p:spPr bwMode="auto">
            <a:xfrm>
              <a:off x="3665" y="2280"/>
              <a:ext cx="9" cy="5"/>
            </a:xfrm>
            <a:custGeom>
              <a:avLst/>
              <a:gdLst>
                <a:gd name="T0" fmla="*/ 1 w 4"/>
                <a:gd name="T1" fmla="*/ 0 h 2"/>
                <a:gd name="T2" fmla="*/ 4 w 4"/>
                <a:gd name="T3" fmla="*/ 0 h 2"/>
                <a:gd name="T4" fmla="*/ 0 w 4"/>
                <a:gd name="T5" fmla="*/ 2 h 2"/>
                <a:gd name="T6" fmla="*/ 1 w 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1" y="0"/>
                  </a:moveTo>
                  <a:cubicBezTo>
                    <a:pt x="2" y="0"/>
                    <a:pt x="3" y="0"/>
                    <a:pt x="4" y="0"/>
                  </a:cubicBezTo>
                  <a:cubicBezTo>
                    <a:pt x="3" y="1"/>
                    <a:pt x="1" y="1"/>
                    <a:pt x="0" y="2"/>
                  </a:cubicBezTo>
                  <a:cubicBezTo>
                    <a:pt x="0" y="1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" name="Freeform 445"/>
            <p:cNvSpPr/>
            <p:nvPr/>
          </p:nvSpPr>
          <p:spPr bwMode="auto">
            <a:xfrm>
              <a:off x="2832" y="2283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0 w 2"/>
                <a:gd name="T5" fmla="*/ 2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0" y="2"/>
                    <a:pt x="1" y="1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" name="Freeform 446"/>
            <p:cNvSpPr/>
            <p:nvPr/>
          </p:nvSpPr>
          <p:spPr bwMode="auto">
            <a:xfrm>
              <a:off x="3575" y="2285"/>
              <a:ext cx="4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2 w 2"/>
                <a:gd name="T5" fmla="*/ 1 h 2"/>
                <a:gd name="T6" fmla="*/ 0 w 2"/>
                <a:gd name="T7" fmla="*/ 2 h 2"/>
                <a:gd name="T8" fmla="*/ 0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1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" name="Freeform 447"/>
            <p:cNvSpPr/>
            <p:nvPr/>
          </p:nvSpPr>
          <p:spPr bwMode="auto">
            <a:xfrm>
              <a:off x="3560" y="2288"/>
              <a:ext cx="17" cy="12"/>
            </a:xfrm>
            <a:custGeom>
              <a:avLst/>
              <a:gdLst>
                <a:gd name="T0" fmla="*/ 1 w 7"/>
                <a:gd name="T1" fmla="*/ 0 h 5"/>
                <a:gd name="T2" fmla="*/ 5 w 7"/>
                <a:gd name="T3" fmla="*/ 0 h 5"/>
                <a:gd name="T4" fmla="*/ 7 w 7"/>
                <a:gd name="T5" fmla="*/ 5 h 5"/>
                <a:gd name="T6" fmla="*/ 6 w 7"/>
                <a:gd name="T7" fmla="*/ 5 h 5"/>
                <a:gd name="T8" fmla="*/ 0 w 7"/>
                <a:gd name="T9" fmla="*/ 2 h 5"/>
                <a:gd name="T10" fmla="*/ 3 w 7"/>
                <a:gd name="T11" fmla="*/ 3 h 5"/>
                <a:gd name="T12" fmla="*/ 1 w 7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">
                  <a:moveTo>
                    <a:pt x="1" y="0"/>
                  </a:moveTo>
                  <a:cubicBezTo>
                    <a:pt x="2" y="0"/>
                    <a:pt x="3" y="0"/>
                    <a:pt x="5" y="0"/>
                  </a:cubicBezTo>
                  <a:cubicBezTo>
                    <a:pt x="5" y="2"/>
                    <a:pt x="6" y="3"/>
                    <a:pt x="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4" y="4"/>
                    <a:pt x="2" y="3"/>
                    <a:pt x="0" y="2"/>
                  </a:cubicBezTo>
                  <a:cubicBezTo>
                    <a:pt x="1" y="2"/>
                    <a:pt x="2" y="3"/>
                    <a:pt x="3" y="3"/>
                  </a:cubicBezTo>
                  <a:cubicBezTo>
                    <a:pt x="2" y="2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Freeform 448"/>
            <p:cNvSpPr/>
            <p:nvPr/>
          </p:nvSpPr>
          <p:spPr bwMode="auto">
            <a:xfrm>
              <a:off x="3048" y="2290"/>
              <a:ext cx="5" cy="5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2 w 2"/>
                <a:gd name="T5" fmla="*/ 0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0" y="1"/>
                    <a:pt x="1" y="2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" name="Freeform 449"/>
            <p:cNvSpPr/>
            <p:nvPr/>
          </p:nvSpPr>
          <p:spPr bwMode="auto">
            <a:xfrm>
              <a:off x="3074" y="2293"/>
              <a:ext cx="0" cy="4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0" name="Freeform 450"/>
            <p:cNvSpPr/>
            <p:nvPr/>
          </p:nvSpPr>
          <p:spPr bwMode="auto">
            <a:xfrm>
              <a:off x="3430" y="2293"/>
              <a:ext cx="5" cy="4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2 w 2"/>
                <a:gd name="T5" fmla="*/ 0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1" y="1"/>
                    <a:pt x="1" y="2"/>
                  </a:cubicBezTo>
                  <a:cubicBezTo>
                    <a:pt x="1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" name="Freeform 451"/>
            <p:cNvSpPr/>
            <p:nvPr/>
          </p:nvSpPr>
          <p:spPr bwMode="auto">
            <a:xfrm>
              <a:off x="3513" y="2293"/>
              <a:ext cx="12" cy="14"/>
            </a:xfrm>
            <a:custGeom>
              <a:avLst/>
              <a:gdLst>
                <a:gd name="T0" fmla="*/ 2 w 5"/>
                <a:gd name="T1" fmla="*/ 0 h 6"/>
                <a:gd name="T2" fmla="*/ 5 w 5"/>
                <a:gd name="T3" fmla="*/ 2 h 6"/>
                <a:gd name="T4" fmla="*/ 4 w 5"/>
                <a:gd name="T5" fmla="*/ 4 h 6"/>
                <a:gd name="T6" fmla="*/ 0 w 5"/>
                <a:gd name="T7" fmla="*/ 6 h 6"/>
                <a:gd name="T8" fmla="*/ 2 w 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2" y="0"/>
                  </a:moveTo>
                  <a:cubicBezTo>
                    <a:pt x="3" y="1"/>
                    <a:pt x="4" y="1"/>
                    <a:pt x="5" y="2"/>
                  </a:cubicBezTo>
                  <a:cubicBezTo>
                    <a:pt x="5" y="3"/>
                    <a:pt x="5" y="3"/>
                    <a:pt x="4" y="4"/>
                  </a:cubicBezTo>
                  <a:cubicBezTo>
                    <a:pt x="3" y="4"/>
                    <a:pt x="1" y="5"/>
                    <a:pt x="0" y="6"/>
                  </a:cubicBezTo>
                  <a:cubicBezTo>
                    <a:pt x="2" y="2"/>
                    <a:pt x="1" y="4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" name="Freeform 452"/>
            <p:cNvSpPr/>
            <p:nvPr/>
          </p:nvSpPr>
          <p:spPr bwMode="auto">
            <a:xfrm>
              <a:off x="3582" y="2293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0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1" y="1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3" name="Freeform 453"/>
            <p:cNvSpPr/>
            <p:nvPr/>
          </p:nvSpPr>
          <p:spPr bwMode="auto">
            <a:xfrm>
              <a:off x="3423" y="2295"/>
              <a:ext cx="2" cy="5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1" y="0"/>
                    <a:pt x="1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4" name="Freeform 454"/>
            <p:cNvSpPr/>
            <p:nvPr/>
          </p:nvSpPr>
          <p:spPr bwMode="auto">
            <a:xfrm>
              <a:off x="3501" y="2295"/>
              <a:ext cx="14" cy="5"/>
            </a:xfrm>
            <a:custGeom>
              <a:avLst/>
              <a:gdLst>
                <a:gd name="T0" fmla="*/ 0 w 6"/>
                <a:gd name="T1" fmla="*/ 0 h 2"/>
                <a:gd name="T2" fmla="*/ 6 w 6"/>
                <a:gd name="T3" fmla="*/ 0 h 2"/>
                <a:gd name="T4" fmla="*/ 5 w 6"/>
                <a:gd name="T5" fmla="*/ 2 h 2"/>
                <a:gd name="T6" fmla="*/ 2 w 6"/>
                <a:gd name="T7" fmla="*/ 1 h 2"/>
                <a:gd name="T8" fmla="*/ 0 w 6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2">
                  <a:moveTo>
                    <a:pt x="0" y="0"/>
                  </a:moveTo>
                  <a:cubicBezTo>
                    <a:pt x="2" y="0"/>
                    <a:pt x="4" y="0"/>
                    <a:pt x="6" y="0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4" y="2"/>
                    <a:pt x="3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5" name="Freeform 455"/>
            <p:cNvSpPr/>
            <p:nvPr/>
          </p:nvSpPr>
          <p:spPr bwMode="auto">
            <a:xfrm>
              <a:off x="3062" y="2297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2"/>
                    <a:pt x="0" y="1"/>
                    <a:pt x="2" y="2"/>
                  </a:cubicBezTo>
                  <a:cubicBezTo>
                    <a:pt x="2" y="1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6" name="Freeform 456"/>
            <p:cNvSpPr/>
            <p:nvPr/>
          </p:nvSpPr>
          <p:spPr bwMode="auto">
            <a:xfrm>
              <a:off x="2880" y="2300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0 w 2"/>
                <a:gd name="T5" fmla="*/ 2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0" y="2"/>
                    <a:pt x="2" y="0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7" name="Freeform 457"/>
            <p:cNvSpPr/>
            <p:nvPr/>
          </p:nvSpPr>
          <p:spPr bwMode="auto">
            <a:xfrm>
              <a:off x="3302" y="2300"/>
              <a:ext cx="5" cy="5"/>
            </a:xfrm>
            <a:custGeom>
              <a:avLst/>
              <a:gdLst>
                <a:gd name="T0" fmla="*/ 1 w 2"/>
                <a:gd name="T1" fmla="*/ 0 h 2"/>
                <a:gd name="T2" fmla="*/ 0 w 2"/>
                <a:gd name="T3" fmla="*/ 2 h 2"/>
                <a:gd name="T4" fmla="*/ 2 w 2"/>
                <a:gd name="T5" fmla="*/ 2 h 2"/>
                <a:gd name="T6" fmla="*/ 1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1" y="1"/>
                    <a:pt x="1" y="1"/>
                    <a:pt x="0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1"/>
                    <a:pt x="2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8" name="Freeform 458"/>
            <p:cNvSpPr/>
            <p:nvPr/>
          </p:nvSpPr>
          <p:spPr bwMode="auto">
            <a:xfrm>
              <a:off x="2840" y="2302"/>
              <a:ext cx="4" cy="12"/>
            </a:xfrm>
            <a:custGeom>
              <a:avLst/>
              <a:gdLst>
                <a:gd name="T0" fmla="*/ 0 w 2"/>
                <a:gd name="T1" fmla="*/ 0 h 5"/>
                <a:gd name="T2" fmla="*/ 2 w 2"/>
                <a:gd name="T3" fmla="*/ 3 h 5"/>
                <a:gd name="T4" fmla="*/ 0 w 2"/>
                <a:gd name="T5" fmla="*/ 5 h 5"/>
                <a:gd name="T6" fmla="*/ 0 w 2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5">
                  <a:moveTo>
                    <a:pt x="0" y="0"/>
                  </a:moveTo>
                  <a:cubicBezTo>
                    <a:pt x="2" y="2"/>
                    <a:pt x="0" y="4"/>
                    <a:pt x="2" y="3"/>
                  </a:cubicBezTo>
                  <a:cubicBezTo>
                    <a:pt x="1" y="5"/>
                    <a:pt x="2" y="3"/>
                    <a:pt x="0" y="5"/>
                  </a:cubicBezTo>
                  <a:cubicBezTo>
                    <a:pt x="0" y="3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9" name="Freeform 459"/>
            <p:cNvSpPr/>
            <p:nvPr/>
          </p:nvSpPr>
          <p:spPr bwMode="auto">
            <a:xfrm>
              <a:off x="3465" y="2302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0 w 2"/>
                <a:gd name="T5" fmla="*/ 2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0" name="Freeform 460"/>
            <p:cNvSpPr/>
            <p:nvPr/>
          </p:nvSpPr>
          <p:spPr bwMode="auto">
            <a:xfrm>
              <a:off x="3544" y="2302"/>
              <a:ext cx="14" cy="7"/>
            </a:xfrm>
            <a:custGeom>
              <a:avLst/>
              <a:gdLst>
                <a:gd name="T0" fmla="*/ 2 w 6"/>
                <a:gd name="T1" fmla="*/ 0 h 3"/>
                <a:gd name="T2" fmla="*/ 6 w 6"/>
                <a:gd name="T3" fmla="*/ 0 h 3"/>
                <a:gd name="T4" fmla="*/ 5 w 6"/>
                <a:gd name="T5" fmla="*/ 2 h 3"/>
                <a:gd name="T6" fmla="*/ 0 w 6"/>
                <a:gd name="T7" fmla="*/ 3 h 3"/>
                <a:gd name="T8" fmla="*/ 2 w 6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2" y="0"/>
                  </a:moveTo>
                  <a:cubicBezTo>
                    <a:pt x="3" y="0"/>
                    <a:pt x="5" y="0"/>
                    <a:pt x="6" y="0"/>
                  </a:cubicBezTo>
                  <a:cubicBezTo>
                    <a:pt x="6" y="0"/>
                    <a:pt x="5" y="1"/>
                    <a:pt x="5" y="2"/>
                  </a:cubicBezTo>
                  <a:cubicBezTo>
                    <a:pt x="1" y="3"/>
                    <a:pt x="4" y="3"/>
                    <a:pt x="0" y="3"/>
                  </a:cubicBezTo>
                  <a:cubicBezTo>
                    <a:pt x="1" y="2"/>
                    <a:pt x="1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" name="Freeform 461"/>
            <p:cNvSpPr/>
            <p:nvPr/>
          </p:nvSpPr>
          <p:spPr bwMode="auto">
            <a:xfrm>
              <a:off x="2870" y="2305"/>
              <a:ext cx="7" cy="4"/>
            </a:xfrm>
            <a:custGeom>
              <a:avLst/>
              <a:gdLst>
                <a:gd name="T0" fmla="*/ 0 w 3"/>
                <a:gd name="T1" fmla="*/ 0 h 2"/>
                <a:gd name="T2" fmla="*/ 3 w 3"/>
                <a:gd name="T3" fmla="*/ 2 h 2"/>
                <a:gd name="T4" fmla="*/ 2 w 3"/>
                <a:gd name="T5" fmla="*/ 2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3" y="1"/>
                    <a:pt x="1" y="0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2" name="Freeform 462"/>
            <p:cNvSpPr/>
            <p:nvPr/>
          </p:nvSpPr>
          <p:spPr bwMode="auto">
            <a:xfrm>
              <a:off x="3387" y="2305"/>
              <a:ext cx="10" cy="9"/>
            </a:xfrm>
            <a:custGeom>
              <a:avLst/>
              <a:gdLst>
                <a:gd name="T0" fmla="*/ 1 w 4"/>
                <a:gd name="T1" fmla="*/ 0 h 4"/>
                <a:gd name="T2" fmla="*/ 0 w 4"/>
                <a:gd name="T3" fmla="*/ 4 h 4"/>
                <a:gd name="T4" fmla="*/ 4 w 4"/>
                <a:gd name="T5" fmla="*/ 0 h 4"/>
                <a:gd name="T6" fmla="*/ 1 w 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1" y="0"/>
                  </a:moveTo>
                  <a:cubicBezTo>
                    <a:pt x="1" y="1"/>
                    <a:pt x="0" y="2"/>
                    <a:pt x="0" y="4"/>
                  </a:cubicBezTo>
                  <a:cubicBezTo>
                    <a:pt x="2" y="2"/>
                    <a:pt x="2" y="2"/>
                    <a:pt x="4" y="0"/>
                  </a:cubicBezTo>
                  <a:cubicBezTo>
                    <a:pt x="3" y="0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3" name="Freeform 463"/>
            <p:cNvSpPr/>
            <p:nvPr/>
          </p:nvSpPr>
          <p:spPr bwMode="auto">
            <a:xfrm>
              <a:off x="3420" y="2305"/>
              <a:ext cx="5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2" y="0"/>
                    <a:pt x="2" y="1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" name="Freeform 464"/>
            <p:cNvSpPr/>
            <p:nvPr/>
          </p:nvSpPr>
          <p:spPr bwMode="auto">
            <a:xfrm>
              <a:off x="2875" y="2307"/>
              <a:ext cx="17" cy="29"/>
            </a:xfrm>
            <a:custGeom>
              <a:avLst/>
              <a:gdLst>
                <a:gd name="T0" fmla="*/ 3 w 7"/>
                <a:gd name="T1" fmla="*/ 0 h 12"/>
                <a:gd name="T2" fmla="*/ 7 w 7"/>
                <a:gd name="T3" fmla="*/ 2 h 12"/>
                <a:gd name="T4" fmla="*/ 7 w 7"/>
                <a:gd name="T5" fmla="*/ 12 h 12"/>
                <a:gd name="T6" fmla="*/ 3 w 7"/>
                <a:gd name="T7" fmla="*/ 8 h 12"/>
                <a:gd name="T8" fmla="*/ 3 w 7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2">
                  <a:moveTo>
                    <a:pt x="3" y="0"/>
                  </a:moveTo>
                  <a:cubicBezTo>
                    <a:pt x="4" y="0"/>
                    <a:pt x="5" y="1"/>
                    <a:pt x="7" y="2"/>
                  </a:cubicBezTo>
                  <a:cubicBezTo>
                    <a:pt x="7" y="5"/>
                    <a:pt x="7" y="9"/>
                    <a:pt x="7" y="12"/>
                  </a:cubicBezTo>
                  <a:cubicBezTo>
                    <a:pt x="5" y="11"/>
                    <a:pt x="4" y="10"/>
                    <a:pt x="3" y="8"/>
                  </a:cubicBezTo>
                  <a:cubicBezTo>
                    <a:pt x="0" y="6"/>
                    <a:pt x="1" y="3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5" name="Freeform 465"/>
            <p:cNvSpPr/>
            <p:nvPr/>
          </p:nvSpPr>
          <p:spPr bwMode="auto">
            <a:xfrm>
              <a:off x="3058" y="2307"/>
              <a:ext cx="9" cy="10"/>
            </a:xfrm>
            <a:custGeom>
              <a:avLst/>
              <a:gdLst>
                <a:gd name="T0" fmla="*/ 2 w 4"/>
                <a:gd name="T1" fmla="*/ 0 h 4"/>
                <a:gd name="T2" fmla="*/ 4 w 4"/>
                <a:gd name="T3" fmla="*/ 4 h 4"/>
                <a:gd name="T4" fmla="*/ 4 w 4"/>
                <a:gd name="T5" fmla="*/ 0 h 4"/>
                <a:gd name="T6" fmla="*/ 2 w 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cubicBezTo>
                    <a:pt x="4" y="3"/>
                    <a:pt x="0" y="2"/>
                    <a:pt x="4" y="4"/>
                  </a:cubicBezTo>
                  <a:cubicBezTo>
                    <a:pt x="4" y="2"/>
                    <a:pt x="4" y="1"/>
                    <a:pt x="4" y="0"/>
                  </a:cubicBezTo>
                  <a:cubicBezTo>
                    <a:pt x="4" y="0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6" name="Freeform 466"/>
            <p:cNvSpPr/>
            <p:nvPr/>
          </p:nvSpPr>
          <p:spPr bwMode="auto">
            <a:xfrm>
              <a:off x="3318" y="2307"/>
              <a:ext cx="8" cy="2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1 h 1"/>
                <a:gd name="T4" fmla="*/ 0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cubicBezTo>
                    <a:pt x="1" y="0"/>
                    <a:pt x="2" y="0"/>
                    <a:pt x="3" y="1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7" name="Freeform 467"/>
            <p:cNvSpPr/>
            <p:nvPr/>
          </p:nvSpPr>
          <p:spPr bwMode="auto">
            <a:xfrm>
              <a:off x="3010" y="2309"/>
              <a:ext cx="5" cy="8"/>
            </a:xfrm>
            <a:custGeom>
              <a:avLst/>
              <a:gdLst>
                <a:gd name="T0" fmla="*/ 0 w 2"/>
                <a:gd name="T1" fmla="*/ 0 h 3"/>
                <a:gd name="T2" fmla="*/ 1 w 2"/>
                <a:gd name="T3" fmla="*/ 3 h 3"/>
                <a:gd name="T4" fmla="*/ 2 w 2"/>
                <a:gd name="T5" fmla="*/ 3 h 3"/>
                <a:gd name="T6" fmla="*/ 0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1" y="1"/>
                    <a:pt x="1" y="2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0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8" name="Freeform 468"/>
            <p:cNvSpPr/>
            <p:nvPr/>
          </p:nvSpPr>
          <p:spPr bwMode="auto">
            <a:xfrm>
              <a:off x="3375" y="2309"/>
              <a:ext cx="10" cy="8"/>
            </a:xfrm>
            <a:custGeom>
              <a:avLst/>
              <a:gdLst>
                <a:gd name="T0" fmla="*/ 0 w 4"/>
                <a:gd name="T1" fmla="*/ 0 h 3"/>
                <a:gd name="T2" fmla="*/ 0 w 4"/>
                <a:gd name="T3" fmla="*/ 3 h 3"/>
                <a:gd name="T4" fmla="*/ 1 w 4"/>
                <a:gd name="T5" fmla="*/ 3 h 3"/>
                <a:gd name="T6" fmla="*/ 4 w 4"/>
                <a:gd name="T7" fmla="*/ 1 h 3"/>
                <a:gd name="T8" fmla="*/ 0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2" y="2"/>
                    <a:pt x="3" y="1"/>
                    <a:pt x="4" y="1"/>
                  </a:cubicBezTo>
                  <a:cubicBezTo>
                    <a:pt x="3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9" name="Freeform 469"/>
            <p:cNvSpPr/>
            <p:nvPr/>
          </p:nvSpPr>
          <p:spPr bwMode="auto">
            <a:xfrm>
              <a:off x="3333" y="2312"/>
              <a:ext cx="0" cy="5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0" name="Freeform 470"/>
            <p:cNvSpPr/>
            <p:nvPr/>
          </p:nvSpPr>
          <p:spPr bwMode="auto">
            <a:xfrm>
              <a:off x="3465" y="2312"/>
              <a:ext cx="8" cy="5"/>
            </a:xfrm>
            <a:custGeom>
              <a:avLst/>
              <a:gdLst>
                <a:gd name="T0" fmla="*/ 1 w 3"/>
                <a:gd name="T1" fmla="*/ 0 h 2"/>
                <a:gd name="T2" fmla="*/ 3 w 3"/>
                <a:gd name="T3" fmla="*/ 0 h 2"/>
                <a:gd name="T4" fmla="*/ 0 w 3"/>
                <a:gd name="T5" fmla="*/ 2 h 2"/>
                <a:gd name="T6" fmla="*/ 1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0"/>
                    <a:pt x="3" y="0"/>
                    <a:pt x="3" y="0"/>
                  </a:cubicBezTo>
                  <a:cubicBezTo>
                    <a:pt x="2" y="2"/>
                    <a:pt x="3" y="0"/>
                    <a:pt x="0" y="2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1" name="Freeform 471"/>
            <p:cNvSpPr/>
            <p:nvPr/>
          </p:nvSpPr>
          <p:spPr bwMode="auto">
            <a:xfrm>
              <a:off x="3055" y="2319"/>
              <a:ext cx="5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1" y="1"/>
                    <a:pt x="2" y="1"/>
                  </a:cubicBezTo>
                  <a:cubicBezTo>
                    <a:pt x="0" y="0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" name="Freeform 472"/>
            <p:cNvSpPr/>
            <p:nvPr/>
          </p:nvSpPr>
          <p:spPr bwMode="auto">
            <a:xfrm>
              <a:off x="3067" y="2319"/>
              <a:ext cx="3" cy="5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 h 2"/>
                <a:gd name="T4" fmla="*/ 1 w 1"/>
                <a:gd name="T5" fmla="*/ 2 h 2"/>
                <a:gd name="T6" fmla="*/ 0 w 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0" y="0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3" name="Freeform 473"/>
            <p:cNvSpPr/>
            <p:nvPr/>
          </p:nvSpPr>
          <p:spPr bwMode="auto">
            <a:xfrm>
              <a:off x="3112" y="2319"/>
              <a:ext cx="7" cy="2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1 h 1"/>
                <a:gd name="T4" fmla="*/ 0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4" name="Freeform 474"/>
            <p:cNvSpPr/>
            <p:nvPr/>
          </p:nvSpPr>
          <p:spPr bwMode="auto">
            <a:xfrm>
              <a:off x="3425" y="2321"/>
              <a:ext cx="7" cy="5"/>
            </a:xfrm>
            <a:custGeom>
              <a:avLst/>
              <a:gdLst>
                <a:gd name="T0" fmla="*/ 0 w 3"/>
                <a:gd name="T1" fmla="*/ 0 h 2"/>
                <a:gd name="T2" fmla="*/ 3 w 3"/>
                <a:gd name="T3" fmla="*/ 0 h 2"/>
                <a:gd name="T4" fmla="*/ 3 w 3"/>
                <a:gd name="T5" fmla="*/ 0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0"/>
                    <a:pt x="2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5" name="Freeform 475"/>
            <p:cNvSpPr/>
            <p:nvPr/>
          </p:nvSpPr>
          <p:spPr bwMode="auto">
            <a:xfrm>
              <a:off x="3129" y="2321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2" y="2"/>
                    <a:pt x="0" y="1"/>
                    <a:pt x="2" y="2"/>
                  </a:cubicBezTo>
                  <a:cubicBezTo>
                    <a:pt x="2" y="2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6" name="Freeform 476"/>
            <p:cNvSpPr/>
            <p:nvPr/>
          </p:nvSpPr>
          <p:spPr bwMode="auto">
            <a:xfrm>
              <a:off x="3081" y="2324"/>
              <a:ext cx="5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7" name="Freeform 477"/>
            <p:cNvSpPr/>
            <p:nvPr/>
          </p:nvSpPr>
          <p:spPr bwMode="auto">
            <a:xfrm>
              <a:off x="3387" y="2324"/>
              <a:ext cx="5" cy="7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0 w 2"/>
                <a:gd name="T5" fmla="*/ 3 h 3"/>
                <a:gd name="T6" fmla="*/ 1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2" y="3"/>
                    <a:pt x="2" y="1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2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8" name="Freeform 478"/>
            <p:cNvSpPr/>
            <p:nvPr/>
          </p:nvSpPr>
          <p:spPr bwMode="auto">
            <a:xfrm>
              <a:off x="3423" y="2326"/>
              <a:ext cx="5" cy="3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0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0" y="1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9" name="Freeform 479"/>
            <p:cNvSpPr/>
            <p:nvPr/>
          </p:nvSpPr>
          <p:spPr bwMode="auto">
            <a:xfrm>
              <a:off x="2866" y="2329"/>
              <a:ext cx="7" cy="4"/>
            </a:xfrm>
            <a:custGeom>
              <a:avLst/>
              <a:gdLst>
                <a:gd name="T0" fmla="*/ 0 w 3"/>
                <a:gd name="T1" fmla="*/ 0 h 2"/>
                <a:gd name="T2" fmla="*/ 3 w 3"/>
                <a:gd name="T3" fmla="*/ 0 h 2"/>
                <a:gd name="T4" fmla="*/ 1 w 3"/>
                <a:gd name="T5" fmla="*/ 2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0" name="Freeform 480"/>
            <p:cNvSpPr/>
            <p:nvPr/>
          </p:nvSpPr>
          <p:spPr bwMode="auto">
            <a:xfrm>
              <a:off x="3356" y="2329"/>
              <a:ext cx="5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1" name="Freeform 481"/>
            <p:cNvSpPr/>
            <p:nvPr/>
          </p:nvSpPr>
          <p:spPr bwMode="auto">
            <a:xfrm>
              <a:off x="3214" y="2331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2" y="2"/>
                    <a:pt x="0" y="0"/>
                    <a:pt x="2" y="2"/>
                  </a:cubicBezTo>
                  <a:cubicBezTo>
                    <a:pt x="1" y="2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2" name="Freeform 482"/>
            <p:cNvSpPr/>
            <p:nvPr/>
          </p:nvSpPr>
          <p:spPr bwMode="auto">
            <a:xfrm>
              <a:off x="3285" y="2331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0 w 2"/>
                <a:gd name="T5" fmla="*/ 2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0" y="2"/>
                    <a:pt x="1" y="1"/>
                    <a:pt x="0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Freeform 483"/>
            <p:cNvSpPr/>
            <p:nvPr/>
          </p:nvSpPr>
          <p:spPr bwMode="auto">
            <a:xfrm>
              <a:off x="3364" y="2333"/>
              <a:ext cx="4" cy="5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2" y="1"/>
                    <a:pt x="2" y="2"/>
                    <a:pt x="0" y="1"/>
                  </a:cubicBezTo>
                  <a:cubicBezTo>
                    <a:pt x="1" y="1"/>
                    <a:pt x="2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4" name="Freeform 484"/>
            <p:cNvSpPr/>
            <p:nvPr/>
          </p:nvSpPr>
          <p:spPr bwMode="auto">
            <a:xfrm>
              <a:off x="3378" y="2333"/>
              <a:ext cx="4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0 w 2"/>
                <a:gd name="T5" fmla="*/ 2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2"/>
                    <a:pt x="2" y="1"/>
                    <a:pt x="0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5" name="Freeform 485"/>
            <p:cNvSpPr/>
            <p:nvPr/>
          </p:nvSpPr>
          <p:spPr bwMode="auto">
            <a:xfrm>
              <a:off x="2996" y="2343"/>
              <a:ext cx="7" cy="7"/>
            </a:xfrm>
            <a:custGeom>
              <a:avLst/>
              <a:gdLst>
                <a:gd name="T0" fmla="*/ 0 w 3"/>
                <a:gd name="T1" fmla="*/ 0 h 3"/>
                <a:gd name="T2" fmla="*/ 3 w 3"/>
                <a:gd name="T3" fmla="*/ 3 h 3"/>
                <a:gd name="T4" fmla="*/ 0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cubicBezTo>
                    <a:pt x="2" y="2"/>
                    <a:pt x="1" y="0"/>
                    <a:pt x="3" y="3"/>
                  </a:cubicBezTo>
                  <a:cubicBezTo>
                    <a:pt x="2" y="2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6" name="Freeform 486"/>
            <p:cNvSpPr/>
            <p:nvPr/>
          </p:nvSpPr>
          <p:spPr bwMode="auto">
            <a:xfrm>
              <a:off x="2979" y="2348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1" y="1"/>
                    <a:pt x="2" y="2"/>
                  </a:cubicBezTo>
                  <a:cubicBezTo>
                    <a:pt x="0" y="1"/>
                    <a:pt x="1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97" name="TextBox 76"/>
          <p:cNvSpPr txBox="1"/>
          <p:nvPr/>
        </p:nvSpPr>
        <p:spPr>
          <a:xfrm>
            <a:off x="2055757" y="2043674"/>
            <a:ext cx="1389692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  <a:endParaRPr lang="zh-CN" altLang="en-US" sz="2000" u="sng" dirty="0">
              <a:solidFill>
                <a:schemeClr val="bg1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grpSp>
        <p:nvGrpSpPr>
          <p:cNvPr id="499" name="Group 4"/>
          <p:cNvGrpSpPr>
            <a:grpSpLocks noChangeAspect="1"/>
          </p:cNvGrpSpPr>
          <p:nvPr/>
        </p:nvGrpSpPr>
        <p:grpSpPr bwMode="auto">
          <a:xfrm>
            <a:off x="6866255" y="1894366"/>
            <a:ext cx="3927667" cy="755171"/>
            <a:chOff x="2832" y="1965"/>
            <a:chExt cx="2018" cy="388"/>
          </a:xfrm>
          <a:solidFill>
            <a:srgbClr val="DF8A17"/>
          </a:solidFill>
          <a:effectLst/>
        </p:grpSpPr>
        <p:grpSp>
          <p:nvGrpSpPr>
            <p:cNvPr id="500" name="Group 205"/>
            <p:cNvGrpSpPr/>
            <p:nvPr/>
          </p:nvGrpSpPr>
          <p:grpSpPr bwMode="auto">
            <a:xfrm>
              <a:off x="2840" y="1965"/>
              <a:ext cx="1707" cy="388"/>
              <a:chOff x="2840" y="1965"/>
              <a:chExt cx="1707" cy="388"/>
            </a:xfrm>
            <a:grpFill/>
          </p:grpSpPr>
          <p:sp>
            <p:nvSpPr>
              <p:cNvPr id="790" name="Freeform 5"/>
              <p:cNvSpPr/>
              <p:nvPr/>
            </p:nvSpPr>
            <p:spPr bwMode="auto">
              <a:xfrm>
                <a:off x="4089" y="1965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1" y="0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91" name="Freeform 6"/>
              <p:cNvSpPr/>
              <p:nvPr/>
            </p:nvSpPr>
            <p:spPr bwMode="auto">
              <a:xfrm>
                <a:off x="4120" y="1965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1"/>
                      <a:pt x="2" y="1"/>
                      <a:pt x="0" y="1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92" name="Freeform 7"/>
              <p:cNvSpPr/>
              <p:nvPr/>
            </p:nvSpPr>
            <p:spPr bwMode="auto">
              <a:xfrm>
                <a:off x="4134" y="1967"/>
                <a:ext cx="17" cy="5"/>
              </a:xfrm>
              <a:custGeom>
                <a:avLst/>
                <a:gdLst>
                  <a:gd name="T0" fmla="*/ 0 w 7"/>
                  <a:gd name="T1" fmla="*/ 0 h 2"/>
                  <a:gd name="T2" fmla="*/ 7 w 7"/>
                  <a:gd name="T3" fmla="*/ 0 h 2"/>
                  <a:gd name="T4" fmla="*/ 6 w 7"/>
                  <a:gd name="T5" fmla="*/ 2 h 2"/>
                  <a:gd name="T6" fmla="*/ 0 w 7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cubicBezTo>
                      <a:pt x="2" y="0"/>
                      <a:pt x="5" y="0"/>
                      <a:pt x="7" y="0"/>
                    </a:cubicBezTo>
                    <a:cubicBezTo>
                      <a:pt x="7" y="0"/>
                      <a:pt x="7" y="1"/>
                      <a:pt x="6" y="2"/>
                    </a:cubicBezTo>
                    <a:cubicBezTo>
                      <a:pt x="2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93" name="Freeform 8"/>
              <p:cNvSpPr/>
              <p:nvPr/>
            </p:nvSpPr>
            <p:spPr bwMode="auto">
              <a:xfrm>
                <a:off x="4006" y="1975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1" y="0"/>
                      <a:pt x="2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94" name="Freeform 9"/>
              <p:cNvSpPr/>
              <p:nvPr/>
            </p:nvSpPr>
            <p:spPr bwMode="auto">
              <a:xfrm>
                <a:off x="3854" y="1977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1 h 2"/>
                  <a:gd name="T4" fmla="*/ 4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1"/>
                      <a:pt x="3" y="1"/>
                      <a:pt x="4" y="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1" y="2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95" name="Freeform 10"/>
              <p:cNvSpPr/>
              <p:nvPr/>
            </p:nvSpPr>
            <p:spPr bwMode="auto">
              <a:xfrm>
                <a:off x="3864" y="1977"/>
                <a:ext cx="14" cy="7"/>
              </a:xfrm>
              <a:custGeom>
                <a:avLst/>
                <a:gdLst>
                  <a:gd name="T0" fmla="*/ 1 w 6"/>
                  <a:gd name="T1" fmla="*/ 0 h 3"/>
                  <a:gd name="T2" fmla="*/ 6 w 6"/>
                  <a:gd name="T3" fmla="*/ 1 h 3"/>
                  <a:gd name="T4" fmla="*/ 4 w 6"/>
                  <a:gd name="T5" fmla="*/ 1 h 3"/>
                  <a:gd name="T6" fmla="*/ 0 w 6"/>
                  <a:gd name="T7" fmla="*/ 3 h 3"/>
                  <a:gd name="T8" fmla="*/ 2 w 6"/>
                  <a:gd name="T9" fmla="*/ 2 h 3"/>
                  <a:gd name="T10" fmla="*/ 1 w 6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3">
                    <a:moveTo>
                      <a:pt x="1" y="0"/>
                    </a:moveTo>
                    <a:cubicBezTo>
                      <a:pt x="3" y="1"/>
                      <a:pt x="5" y="1"/>
                      <a:pt x="6" y="1"/>
                    </a:cubicBezTo>
                    <a:cubicBezTo>
                      <a:pt x="6" y="1"/>
                      <a:pt x="5" y="1"/>
                      <a:pt x="4" y="1"/>
                    </a:cubicBezTo>
                    <a:cubicBezTo>
                      <a:pt x="3" y="2"/>
                      <a:pt x="2" y="3"/>
                      <a:pt x="0" y="3"/>
                    </a:cubicBezTo>
                    <a:cubicBezTo>
                      <a:pt x="1" y="3"/>
                      <a:pt x="2" y="3"/>
                      <a:pt x="2" y="2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96" name="Freeform 11"/>
              <p:cNvSpPr/>
              <p:nvPr/>
            </p:nvSpPr>
            <p:spPr bwMode="auto">
              <a:xfrm>
                <a:off x="3892" y="1977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2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1"/>
                      <a:pt x="3" y="2"/>
                      <a:pt x="4" y="2"/>
                    </a:cubicBezTo>
                    <a:cubicBezTo>
                      <a:pt x="3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97" name="Freeform 12"/>
              <p:cNvSpPr/>
              <p:nvPr/>
            </p:nvSpPr>
            <p:spPr bwMode="auto">
              <a:xfrm>
                <a:off x="3909" y="1977"/>
                <a:ext cx="24" cy="7"/>
              </a:xfrm>
              <a:custGeom>
                <a:avLst/>
                <a:gdLst>
                  <a:gd name="T0" fmla="*/ 0 w 10"/>
                  <a:gd name="T1" fmla="*/ 0 h 3"/>
                  <a:gd name="T2" fmla="*/ 10 w 10"/>
                  <a:gd name="T3" fmla="*/ 1 h 3"/>
                  <a:gd name="T4" fmla="*/ 9 w 10"/>
                  <a:gd name="T5" fmla="*/ 3 h 3"/>
                  <a:gd name="T6" fmla="*/ 0 w 10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3">
                    <a:moveTo>
                      <a:pt x="0" y="0"/>
                    </a:moveTo>
                    <a:cubicBezTo>
                      <a:pt x="3" y="1"/>
                      <a:pt x="7" y="1"/>
                      <a:pt x="10" y="1"/>
                    </a:cubicBezTo>
                    <a:cubicBezTo>
                      <a:pt x="10" y="2"/>
                      <a:pt x="10" y="3"/>
                      <a:pt x="9" y="3"/>
                    </a:cubicBezTo>
                    <a:cubicBezTo>
                      <a:pt x="5" y="2"/>
                      <a:pt x="2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98" name="Freeform 13"/>
              <p:cNvSpPr/>
              <p:nvPr/>
            </p:nvSpPr>
            <p:spPr bwMode="auto">
              <a:xfrm>
                <a:off x="3850" y="1982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1" y="2"/>
                      <a:pt x="2" y="2"/>
                    </a:cubicBezTo>
                    <a:cubicBezTo>
                      <a:pt x="0" y="1"/>
                      <a:pt x="1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99" name="Freeform 14"/>
              <p:cNvSpPr/>
              <p:nvPr/>
            </p:nvSpPr>
            <p:spPr bwMode="auto">
              <a:xfrm>
                <a:off x="4376" y="1984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2"/>
                      <a:pt x="2" y="2"/>
                    </a:cubicBezTo>
                    <a:cubicBezTo>
                      <a:pt x="1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00" name="Freeform 15"/>
              <p:cNvSpPr/>
              <p:nvPr/>
            </p:nvSpPr>
            <p:spPr bwMode="auto">
              <a:xfrm>
                <a:off x="3681" y="1987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1 h 2"/>
                  <a:gd name="T4" fmla="*/ 3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1"/>
                      <a:pt x="2" y="1"/>
                      <a:pt x="3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0" y="1"/>
                      <a:pt x="1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01" name="Freeform 16"/>
              <p:cNvSpPr/>
              <p:nvPr/>
            </p:nvSpPr>
            <p:spPr bwMode="auto">
              <a:xfrm>
                <a:off x="3698" y="1987"/>
                <a:ext cx="9" cy="7"/>
              </a:xfrm>
              <a:custGeom>
                <a:avLst/>
                <a:gdLst>
                  <a:gd name="T0" fmla="*/ 1 w 4"/>
                  <a:gd name="T1" fmla="*/ 0 h 3"/>
                  <a:gd name="T2" fmla="*/ 4 w 4"/>
                  <a:gd name="T3" fmla="*/ 3 h 3"/>
                  <a:gd name="T4" fmla="*/ 0 w 4"/>
                  <a:gd name="T5" fmla="*/ 2 h 3"/>
                  <a:gd name="T6" fmla="*/ 1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1" y="0"/>
                    </a:moveTo>
                    <a:cubicBezTo>
                      <a:pt x="3" y="2"/>
                      <a:pt x="3" y="1"/>
                      <a:pt x="4" y="3"/>
                    </a:cubicBezTo>
                    <a:cubicBezTo>
                      <a:pt x="3" y="3"/>
                      <a:pt x="2" y="3"/>
                      <a:pt x="0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02" name="Freeform 17"/>
              <p:cNvSpPr/>
              <p:nvPr/>
            </p:nvSpPr>
            <p:spPr bwMode="auto">
              <a:xfrm>
                <a:off x="2859" y="1975"/>
                <a:ext cx="1202" cy="378"/>
              </a:xfrm>
              <a:custGeom>
                <a:avLst/>
                <a:gdLst>
                  <a:gd name="T0" fmla="*/ 492 w 507"/>
                  <a:gd name="T1" fmla="*/ 65 h 157"/>
                  <a:gd name="T2" fmla="*/ 485 w 507"/>
                  <a:gd name="T3" fmla="*/ 72 h 157"/>
                  <a:gd name="T4" fmla="*/ 499 w 507"/>
                  <a:gd name="T5" fmla="*/ 78 h 157"/>
                  <a:gd name="T6" fmla="*/ 497 w 507"/>
                  <a:gd name="T7" fmla="*/ 88 h 157"/>
                  <a:gd name="T8" fmla="*/ 488 w 507"/>
                  <a:gd name="T9" fmla="*/ 94 h 157"/>
                  <a:gd name="T10" fmla="*/ 484 w 507"/>
                  <a:gd name="T11" fmla="*/ 97 h 157"/>
                  <a:gd name="T12" fmla="*/ 411 w 507"/>
                  <a:gd name="T13" fmla="*/ 115 h 157"/>
                  <a:gd name="T14" fmla="*/ 359 w 507"/>
                  <a:gd name="T15" fmla="*/ 118 h 157"/>
                  <a:gd name="T16" fmla="*/ 318 w 507"/>
                  <a:gd name="T17" fmla="*/ 122 h 157"/>
                  <a:gd name="T18" fmla="*/ 300 w 507"/>
                  <a:gd name="T19" fmla="*/ 119 h 157"/>
                  <a:gd name="T20" fmla="*/ 293 w 507"/>
                  <a:gd name="T21" fmla="*/ 126 h 157"/>
                  <a:gd name="T22" fmla="*/ 281 w 507"/>
                  <a:gd name="T23" fmla="*/ 127 h 157"/>
                  <a:gd name="T24" fmla="*/ 267 w 507"/>
                  <a:gd name="T25" fmla="*/ 127 h 157"/>
                  <a:gd name="T26" fmla="*/ 260 w 507"/>
                  <a:gd name="T27" fmla="*/ 134 h 157"/>
                  <a:gd name="T28" fmla="*/ 256 w 507"/>
                  <a:gd name="T29" fmla="*/ 131 h 157"/>
                  <a:gd name="T30" fmla="*/ 252 w 507"/>
                  <a:gd name="T31" fmla="*/ 138 h 157"/>
                  <a:gd name="T32" fmla="*/ 232 w 507"/>
                  <a:gd name="T33" fmla="*/ 143 h 157"/>
                  <a:gd name="T34" fmla="*/ 208 w 507"/>
                  <a:gd name="T35" fmla="*/ 144 h 157"/>
                  <a:gd name="T36" fmla="*/ 191 w 507"/>
                  <a:gd name="T37" fmla="*/ 144 h 157"/>
                  <a:gd name="T38" fmla="*/ 67 w 507"/>
                  <a:gd name="T39" fmla="*/ 144 h 157"/>
                  <a:gd name="T40" fmla="*/ 60 w 507"/>
                  <a:gd name="T41" fmla="*/ 140 h 157"/>
                  <a:gd name="T42" fmla="*/ 53 w 507"/>
                  <a:gd name="T43" fmla="*/ 142 h 157"/>
                  <a:gd name="T44" fmla="*/ 45 w 507"/>
                  <a:gd name="T45" fmla="*/ 144 h 157"/>
                  <a:gd name="T46" fmla="*/ 40 w 507"/>
                  <a:gd name="T47" fmla="*/ 155 h 157"/>
                  <a:gd name="T48" fmla="*/ 32 w 507"/>
                  <a:gd name="T49" fmla="*/ 155 h 157"/>
                  <a:gd name="T50" fmla="*/ 19 w 507"/>
                  <a:gd name="T51" fmla="*/ 150 h 157"/>
                  <a:gd name="T52" fmla="*/ 9 w 507"/>
                  <a:gd name="T53" fmla="*/ 133 h 157"/>
                  <a:gd name="T54" fmla="*/ 0 w 507"/>
                  <a:gd name="T55" fmla="*/ 99 h 157"/>
                  <a:gd name="T56" fmla="*/ 4 w 507"/>
                  <a:gd name="T57" fmla="*/ 72 h 157"/>
                  <a:gd name="T58" fmla="*/ 5 w 507"/>
                  <a:gd name="T59" fmla="*/ 48 h 157"/>
                  <a:gd name="T60" fmla="*/ 10 w 507"/>
                  <a:gd name="T61" fmla="*/ 46 h 157"/>
                  <a:gd name="T62" fmla="*/ 16 w 507"/>
                  <a:gd name="T63" fmla="*/ 36 h 157"/>
                  <a:gd name="T64" fmla="*/ 20 w 507"/>
                  <a:gd name="T65" fmla="*/ 31 h 157"/>
                  <a:gd name="T66" fmla="*/ 34 w 507"/>
                  <a:gd name="T67" fmla="*/ 22 h 157"/>
                  <a:gd name="T68" fmla="*/ 128 w 507"/>
                  <a:gd name="T69" fmla="*/ 6 h 157"/>
                  <a:gd name="T70" fmla="*/ 257 w 507"/>
                  <a:gd name="T71" fmla="*/ 15 h 157"/>
                  <a:gd name="T72" fmla="*/ 304 w 507"/>
                  <a:gd name="T73" fmla="*/ 15 h 157"/>
                  <a:gd name="T74" fmla="*/ 317 w 507"/>
                  <a:gd name="T75" fmla="*/ 15 h 157"/>
                  <a:gd name="T76" fmla="*/ 406 w 507"/>
                  <a:gd name="T77" fmla="*/ 20 h 157"/>
                  <a:gd name="T78" fmla="*/ 409 w 507"/>
                  <a:gd name="T79" fmla="*/ 34 h 157"/>
                  <a:gd name="T80" fmla="*/ 424 w 507"/>
                  <a:gd name="T81" fmla="*/ 37 h 157"/>
                  <a:gd name="T82" fmla="*/ 409 w 507"/>
                  <a:gd name="T83" fmla="*/ 44 h 157"/>
                  <a:gd name="T84" fmla="*/ 410 w 507"/>
                  <a:gd name="T85" fmla="*/ 48 h 157"/>
                  <a:gd name="T86" fmla="*/ 427 w 507"/>
                  <a:gd name="T87" fmla="*/ 50 h 157"/>
                  <a:gd name="T88" fmla="*/ 447 w 507"/>
                  <a:gd name="T89" fmla="*/ 58 h 157"/>
                  <a:gd name="T90" fmla="*/ 424 w 507"/>
                  <a:gd name="T91" fmla="*/ 58 h 157"/>
                  <a:gd name="T92" fmla="*/ 417 w 507"/>
                  <a:gd name="T93" fmla="*/ 64 h 157"/>
                  <a:gd name="T94" fmla="*/ 415 w 507"/>
                  <a:gd name="T95" fmla="*/ 62 h 157"/>
                  <a:gd name="T96" fmla="*/ 405 w 507"/>
                  <a:gd name="T97" fmla="*/ 72 h 157"/>
                  <a:gd name="T98" fmla="*/ 389 w 507"/>
                  <a:gd name="T99" fmla="*/ 69 h 157"/>
                  <a:gd name="T100" fmla="*/ 399 w 507"/>
                  <a:gd name="T101" fmla="*/ 77 h 157"/>
                  <a:gd name="T102" fmla="*/ 401 w 507"/>
                  <a:gd name="T103" fmla="*/ 75 h 157"/>
                  <a:gd name="T104" fmla="*/ 420 w 507"/>
                  <a:gd name="T105" fmla="*/ 79 h 157"/>
                  <a:gd name="T106" fmla="*/ 431 w 507"/>
                  <a:gd name="T107" fmla="*/ 75 h 157"/>
                  <a:gd name="T108" fmla="*/ 439 w 507"/>
                  <a:gd name="T109" fmla="*/ 76 h 157"/>
                  <a:gd name="T110" fmla="*/ 448 w 507"/>
                  <a:gd name="T111" fmla="*/ 73 h 157"/>
                  <a:gd name="T112" fmla="*/ 453 w 507"/>
                  <a:gd name="T113" fmla="*/ 72 h 157"/>
                  <a:gd name="T114" fmla="*/ 465 w 507"/>
                  <a:gd name="T115" fmla="*/ 80 h 157"/>
                  <a:gd name="T116" fmla="*/ 468 w 507"/>
                  <a:gd name="T117" fmla="*/ 64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07" h="157">
                    <a:moveTo>
                      <a:pt x="470" y="69"/>
                    </a:moveTo>
                    <a:cubicBezTo>
                      <a:pt x="475" y="69"/>
                      <a:pt x="475" y="69"/>
                      <a:pt x="478" y="68"/>
                    </a:cubicBezTo>
                    <a:cubicBezTo>
                      <a:pt x="479" y="65"/>
                      <a:pt x="480" y="63"/>
                      <a:pt x="481" y="61"/>
                    </a:cubicBezTo>
                    <a:cubicBezTo>
                      <a:pt x="487" y="62"/>
                      <a:pt x="489" y="61"/>
                      <a:pt x="492" y="65"/>
                    </a:cubicBezTo>
                    <a:cubicBezTo>
                      <a:pt x="490" y="67"/>
                      <a:pt x="491" y="65"/>
                      <a:pt x="491" y="68"/>
                    </a:cubicBezTo>
                    <a:cubicBezTo>
                      <a:pt x="490" y="68"/>
                      <a:pt x="489" y="68"/>
                      <a:pt x="488" y="68"/>
                    </a:cubicBezTo>
                    <a:cubicBezTo>
                      <a:pt x="488" y="65"/>
                      <a:pt x="486" y="66"/>
                      <a:pt x="483" y="64"/>
                    </a:cubicBezTo>
                    <a:cubicBezTo>
                      <a:pt x="484" y="67"/>
                      <a:pt x="484" y="70"/>
                      <a:pt x="485" y="72"/>
                    </a:cubicBezTo>
                    <a:cubicBezTo>
                      <a:pt x="485" y="72"/>
                      <a:pt x="486" y="72"/>
                      <a:pt x="486" y="72"/>
                    </a:cubicBezTo>
                    <a:cubicBezTo>
                      <a:pt x="490" y="66"/>
                      <a:pt x="506" y="72"/>
                      <a:pt x="507" y="73"/>
                    </a:cubicBezTo>
                    <a:cubicBezTo>
                      <a:pt x="504" y="74"/>
                      <a:pt x="501" y="74"/>
                      <a:pt x="497" y="74"/>
                    </a:cubicBezTo>
                    <a:cubicBezTo>
                      <a:pt x="498" y="76"/>
                      <a:pt x="499" y="77"/>
                      <a:pt x="499" y="78"/>
                    </a:cubicBezTo>
                    <a:cubicBezTo>
                      <a:pt x="504" y="79"/>
                      <a:pt x="502" y="77"/>
                      <a:pt x="504" y="82"/>
                    </a:cubicBezTo>
                    <a:cubicBezTo>
                      <a:pt x="501" y="81"/>
                      <a:pt x="499" y="80"/>
                      <a:pt x="496" y="82"/>
                    </a:cubicBezTo>
                    <a:cubicBezTo>
                      <a:pt x="499" y="85"/>
                      <a:pt x="499" y="84"/>
                      <a:pt x="500" y="89"/>
                    </a:cubicBezTo>
                    <a:cubicBezTo>
                      <a:pt x="499" y="88"/>
                      <a:pt x="498" y="88"/>
                      <a:pt x="497" y="88"/>
                    </a:cubicBezTo>
                    <a:cubicBezTo>
                      <a:pt x="497" y="87"/>
                      <a:pt x="497" y="87"/>
                      <a:pt x="497" y="86"/>
                    </a:cubicBezTo>
                    <a:cubicBezTo>
                      <a:pt x="494" y="84"/>
                      <a:pt x="497" y="83"/>
                      <a:pt x="494" y="85"/>
                    </a:cubicBezTo>
                    <a:cubicBezTo>
                      <a:pt x="492" y="85"/>
                      <a:pt x="491" y="85"/>
                      <a:pt x="490" y="85"/>
                    </a:cubicBezTo>
                    <a:cubicBezTo>
                      <a:pt x="490" y="90"/>
                      <a:pt x="490" y="89"/>
                      <a:pt x="488" y="94"/>
                    </a:cubicBezTo>
                    <a:cubicBezTo>
                      <a:pt x="490" y="94"/>
                      <a:pt x="492" y="94"/>
                      <a:pt x="494" y="94"/>
                    </a:cubicBezTo>
                    <a:cubicBezTo>
                      <a:pt x="494" y="95"/>
                      <a:pt x="494" y="97"/>
                      <a:pt x="494" y="98"/>
                    </a:cubicBezTo>
                    <a:cubicBezTo>
                      <a:pt x="492" y="99"/>
                      <a:pt x="490" y="100"/>
                      <a:pt x="488" y="101"/>
                    </a:cubicBezTo>
                    <a:cubicBezTo>
                      <a:pt x="487" y="100"/>
                      <a:pt x="485" y="99"/>
                      <a:pt x="484" y="97"/>
                    </a:cubicBezTo>
                    <a:cubicBezTo>
                      <a:pt x="484" y="99"/>
                      <a:pt x="485" y="101"/>
                      <a:pt x="485" y="102"/>
                    </a:cubicBezTo>
                    <a:cubicBezTo>
                      <a:pt x="456" y="103"/>
                      <a:pt x="426" y="110"/>
                      <a:pt x="409" y="106"/>
                    </a:cubicBezTo>
                    <a:cubicBezTo>
                      <a:pt x="411" y="109"/>
                      <a:pt x="413" y="111"/>
                      <a:pt x="415" y="114"/>
                    </a:cubicBezTo>
                    <a:cubicBezTo>
                      <a:pt x="414" y="114"/>
                      <a:pt x="412" y="114"/>
                      <a:pt x="411" y="115"/>
                    </a:cubicBezTo>
                    <a:cubicBezTo>
                      <a:pt x="405" y="114"/>
                      <a:pt x="399" y="114"/>
                      <a:pt x="393" y="114"/>
                    </a:cubicBezTo>
                    <a:cubicBezTo>
                      <a:pt x="394" y="111"/>
                      <a:pt x="393" y="113"/>
                      <a:pt x="394" y="111"/>
                    </a:cubicBezTo>
                    <a:cubicBezTo>
                      <a:pt x="382" y="113"/>
                      <a:pt x="373" y="112"/>
                      <a:pt x="358" y="112"/>
                    </a:cubicBezTo>
                    <a:cubicBezTo>
                      <a:pt x="360" y="115"/>
                      <a:pt x="359" y="113"/>
                      <a:pt x="359" y="118"/>
                    </a:cubicBezTo>
                    <a:cubicBezTo>
                      <a:pt x="345" y="117"/>
                      <a:pt x="340" y="118"/>
                      <a:pt x="333" y="117"/>
                    </a:cubicBezTo>
                    <a:cubicBezTo>
                      <a:pt x="333" y="119"/>
                      <a:pt x="331" y="121"/>
                      <a:pt x="328" y="121"/>
                    </a:cubicBezTo>
                    <a:cubicBezTo>
                      <a:pt x="326" y="118"/>
                      <a:pt x="327" y="119"/>
                      <a:pt x="322" y="119"/>
                    </a:cubicBezTo>
                    <a:cubicBezTo>
                      <a:pt x="320" y="121"/>
                      <a:pt x="320" y="121"/>
                      <a:pt x="318" y="122"/>
                    </a:cubicBezTo>
                    <a:cubicBezTo>
                      <a:pt x="317" y="119"/>
                      <a:pt x="317" y="120"/>
                      <a:pt x="315" y="118"/>
                    </a:cubicBezTo>
                    <a:cubicBezTo>
                      <a:pt x="314" y="120"/>
                      <a:pt x="308" y="119"/>
                      <a:pt x="304" y="120"/>
                    </a:cubicBezTo>
                    <a:cubicBezTo>
                      <a:pt x="304" y="123"/>
                      <a:pt x="305" y="121"/>
                      <a:pt x="303" y="122"/>
                    </a:cubicBezTo>
                    <a:cubicBezTo>
                      <a:pt x="301" y="120"/>
                      <a:pt x="302" y="120"/>
                      <a:pt x="300" y="119"/>
                    </a:cubicBezTo>
                    <a:cubicBezTo>
                      <a:pt x="300" y="122"/>
                      <a:pt x="302" y="121"/>
                      <a:pt x="298" y="122"/>
                    </a:cubicBezTo>
                    <a:cubicBezTo>
                      <a:pt x="297" y="121"/>
                      <a:pt x="296" y="120"/>
                      <a:pt x="296" y="120"/>
                    </a:cubicBezTo>
                    <a:cubicBezTo>
                      <a:pt x="296" y="122"/>
                      <a:pt x="296" y="125"/>
                      <a:pt x="297" y="128"/>
                    </a:cubicBezTo>
                    <a:cubicBezTo>
                      <a:pt x="294" y="126"/>
                      <a:pt x="295" y="127"/>
                      <a:pt x="293" y="126"/>
                    </a:cubicBezTo>
                    <a:cubicBezTo>
                      <a:pt x="293" y="133"/>
                      <a:pt x="295" y="131"/>
                      <a:pt x="292" y="134"/>
                    </a:cubicBezTo>
                    <a:cubicBezTo>
                      <a:pt x="288" y="133"/>
                      <a:pt x="290" y="136"/>
                      <a:pt x="286" y="133"/>
                    </a:cubicBezTo>
                    <a:cubicBezTo>
                      <a:pt x="289" y="131"/>
                      <a:pt x="288" y="133"/>
                      <a:pt x="287" y="130"/>
                    </a:cubicBezTo>
                    <a:cubicBezTo>
                      <a:pt x="285" y="130"/>
                      <a:pt x="286" y="129"/>
                      <a:pt x="281" y="127"/>
                    </a:cubicBezTo>
                    <a:cubicBezTo>
                      <a:pt x="281" y="129"/>
                      <a:pt x="281" y="130"/>
                      <a:pt x="281" y="132"/>
                    </a:cubicBezTo>
                    <a:cubicBezTo>
                      <a:pt x="279" y="129"/>
                      <a:pt x="272" y="133"/>
                      <a:pt x="268" y="129"/>
                    </a:cubicBezTo>
                    <a:cubicBezTo>
                      <a:pt x="269" y="129"/>
                      <a:pt x="269" y="130"/>
                      <a:pt x="270" y="130"/>
                    </a:cubicBezTo>
                    <a:cubicBezTo>
                      <a:pt x="269" y="128"/>
                      <a:pt x="269" y="129"/>
                      <a:pt x="267" y="127"/>
                    </a:cubicBezTo>
                    <a:cubicBezTo>
                      <a:pt x="267" y="127"/>
                      <a:pt x="266" y="127"/>
                      <a:pt x="266" y="127"/>
                    </a:cubicBezTo>
                    <a:cubicBezTo>
                      <a:pt x="266" y="135"/>
                      <a:pt x="264" y="134"/>
                      <a:pt x="259" y="136"/>
                    </a:cubicBezTo>
                    <a:cubicBezTo>
                      <a:pt x="259" y="135"/>
                      <a:pt x="259" y="134"/>
                      <a:pt x="258" y="133"/>
                    </a:cubicBezTo>
                    <a:cubicBezTo>
                      <a:pt x="259" y="133"/>
                      <a:pt x="260" y="134"/>
                      <a:pt x="260" y="134"/>
                    </a:cubicBezTo>
                    <a:cubicBezTo>
                      <a:pt x="257" y="132"/>
                      <a:pt x="258" y="134"/>
                      <a:pt x="253" y="136"/>
                    </a:cubicBezTo>
                    <a:cubicBezTo>
                      <a:pt x="253" y="136"/>
                      <a:pt x="253" y="135"/>
                      <a:pt x="253" y="135"/>
                    </a:cubicBezTo>
                    <a:cubicBezTo>
                      <a:pt x="253" y="135"/>
                      <a:pt x="254" y="134"/>
                      <a:pt x="255" y="134"/>
                    </a:cubicBezTo>
                    <a:cubicBezTo>
                      <a:pt x="255" y="133"/>
                      <a:pt x="255" y="132"/>
                      <a:pt x="256" y="131"/>
                    </a:cubicBezTo>
                    <a:cubicBezTo>
                      <a:pt x="253" y="132"/>
                      <a:pt x="251" y="132"/>
                      <a:pt x="249" y="134"/>
                    </a:cubicBezTo>
                    <a:cubicBezTo>
                      <a:pt x="247" y="135"/>
                      <a:pt x="246" y="137"/>
                      <a:pt x="245" y="139"/>
                    </a:cubicBezTo>
                    <a:cubicBezTo>
                      <a:pt x="246" y="139"/>
                      <a:pt x="247" y="139"/>
                      <a:pt x="248" y="140"/>
                    </a:cubicBezTo>
                    <a:cubicBezTo>
                      <a:pt x="249" y="139"/>
                      <a:pt x="250" y="138"/>
                      <a:pt x="252" y="138"/>
                    </a:cubicBezTo>
                    <a:cubicBezTo>
                      <a:pt x="252" y="138"/>
                      <a:pt x="252" y="138"/>
                      <a:pt x="252" y="139"/>
                    </a:cubicBezTo>
                    <a:cubicBezTo>
                      <a:pt x="251" y="140"/>
                      <a:pt x="251" y="141"/>
                      <a:pt x="251" y="142"/>
                    </a:cubicBezTo>
                    <a:cubicBezTo>
                      <a:pt x="242" y="141"/>
                      <a:pt x="242" y="142"/>
                      <a:pt x="232" y="140"/>
                    </a:cubicBezTo>
                    <a:cubicBezTo>
                      <a:pt x="232" y="141"/>
                      <a:pt x="232" y="142"/>
                      <a:pt x="232" y="143"/>
                    </a:cubicBezTo>
                    <a:cubicBezTo>
                      <a:pt x="230" y="142"/>
                      <a:pt x="229" y="141"/>
                      <a:pt x="228" y="140"/>
                    </a:cubicBezTo>
                    <a:cubicBezTo>
                      <a:pt x="227" y="143"/>
                      <a:pt x="220" y="144"/>
                      <a:pt x="215" y="144"/>
                    </a:cubicBezTo>
                    <a:cubicBezTo>
                      <a:pt x="215" y="144"/>
                      <a:pt x="215" y="143"/>
                      <a:pt x="215" y="142"/>
                    </a:cubicBezTo>
                    <a:cubicBezTo>
                      <a:pt x="212" y="144"/>
                      <a:pt x="212" y="145"/>
                      <a:pt x="208" y="144"/>
                    </a:cubicBezTo>
                    <a:cubicBezTo>
                      <a:pt x="208" y="143"/>
                      <a:pt x="208" y="141"/>
                      <a:pt x="208" y="140"/>
                    </a:cubicBezTo>
                    <a:cubicBezTo>
                      <a:pt x="202" y="143"/>
                      <a:pt x="196" y="145"/>
                      <a:pt x="194" y="143"/>
                    </a:cubicBezTo>
                    <a:cubicBezTo>
                      <a:pt x="191" y="141"/>
                      <a:pt x="192" y="142"/>
                      <a:pt x="190" y="140"/>
                    </a:cubicBezTo>
                    <a:cubicBezTo>
                      <a:pt x="191" y="141"/>
                      <a:pt x="191" y="143"/>
                      <a:pt x="191" y="144"/>
                    </a:cubicBezTo>
                    <a:cubicBezTo>
                      <a:pt x="189" y="144"/>
                      <a:pt x="76" y="146"/>
                      <a:pt x="76" y="146"/>
                    </a:cubicBezTo>
                    <a:cubicBezTo>
                      <a:pt x="77" y="149"/>
                      <a:pt x="78" y="152"/>
                      <a:pt x="79" y="154"/>
                    </a:cubicBezTo>
                    <a:cubicBezTo>
                      <a:pt x="75" y="150"/>
                      <a:pt x="72" y="146"/>
                      <a:pt x="68" y="143"/>
                    </a:cubicBezTo>
                    <a:cubicBezTo>
                      <a:pt x="68" y="143"/>
                      <a:pt x="68" y="144"/>
                      <a:pt x="67" y="144"/>
                    </a:cubicBezTo>
                    <a:cubicBezTo>
                      <a:pt x="70" y="148"/>
                      <a:pt x="69" y="149"/>
                      <a:pt x="71" y="155"/>
                    </a:cubicBezTo>
                    <a:cubicBezTo>
                      <a:pt x="70" y="155"/>
                      <a:pt x="69" y="155"/>
                      <a:pt x="68" y="155"/>
                    </a:cubicBezTo>
                    <a:cubicBezTo>
                      <a:pt x="68" y="155"/>
                      <a:pt x="67" y="154"/>
                      <a:pt x="66" y="154"/>
                    </a:cubicBezTo>
                    <a:cubicBezTo>
                      <a:pt x="65" y="148"/>
                      <a:pt x="62" y="143"/>
                      <a:pt x="60" y="140"/>
                    </a:cubicBezTo>
                    <a:cubicBezTo>
                      <a:pt x="59" y="141"/>
                      <a:pt x="58" y="143"/>
                      <a:pt x="58" y="144"/>
                    </a:cubicBezTo>
                    <a:cubicBezTo>
                      <a:pt x="61" y="147"/>
                      <a:pt x="60" y="147"/>
                      <a:pt x="61" y="151"/>
                    </a:cubicBezTo>
                    <a:cubicBezTo>
                      <a:pt x="59" y="151"/>
                      <a:pt x="58" y="151"/>
                      <a:pt x="57" y="150"/>
                    </a:cubicBezTo>
                    <a:cubicBezTo>
                      <a:pt x="56" y="145"/>
                      <a:pt x="56" y="144"/>
                      <a:pt x="53" y="142"/>
                    </a:cubicBezTo>
                    <a:cubicBezTo>
                      <a:pt x="53" y="142"/>
                      <a:pt x="52" y="143"/>
                      <a:pt x="52" y="144"/>
                    </a:cubicBezTo>
                    <a:cubicBezTo>
                      <a:pt x="51" y="144"/>
                      <a:pt x="49" y="144"/>
                      <a:pt x="48" y="144"/>
                    </a:cubicBezTo>
                    <a:cubicBezTo>
                      <a:pt x="52" y="148"/>
                      <a:pt x="51" y="149"/>
                      <a:pt x="52" y="154"/>
                    </a:cubicBezTo>
                    <a:cubicBezTo>
                      <a:pt x="48" y="152"/>
                      <a:pt x="47" y="148"/>
                      <a:pt x="45" y="144"/>
                    </a:cubicBezTo>
                    <a:cubicBezTo>
                      <a:pt x="45" y="144"/>
                      <a:pt x="45" y="144"/>
                      <a:pt x="44" y="144"/>
                    </a:cubicBezTo>
                    <a:cubicBezTo>
                      <a:pt x="44" y="145"/>
                      <a:pt x="43" y="145"/>
                      <a:pt x="42" y="145"/>
                    </a:cubicBezTo>
                    <a:cubicBezTo>
                      <a:pt x="43" y="149"/>
                      <a:pt x="43" y="153"/>
                      <a:pt x="43" y="157"/>
                    </a:cubicBezTo>
                    <a:cubicBezTo>
                      <a:pt x="42" y="156"/>
                      <a:pt x="41" y="156"/>
                      <a:pt x="40" y="155"/>
                    </a:cubicBezTo>
                    <a:cubicBezTo>
                      <a:pt x="39" y="148"/>
                      <a:pt x="38" y="142"/>
                      <a:pt x="32" y="140"/>
                    </a:cubicBezTo>
                    <a:cubicBezTo>
                      <a:pt x="32" y="140"/>
                      <a:pt x="31" y="141"/>
                      <a:pt x="31" y="142"/>
                    </a:cubicBezTo>
                    <a:cubicBezTo>
                      <a:pt x="32" y="146"/>
                      <a:pt x="33" y="151"/>
                      <a:pt x="34" y="156"/>
                    </a:cubicBezTo>
                    <a:cubicBezTo>
                      <a:pt x="33" y="156"/>
                      <a:pt x="32" y="155"/>
                      <a:pt x="32" y="155"/>
                    </a:cubicBezTo>
                    <a:cubicBezTo>
                      <a:pt x="31" y="147"/>
                      <a:pt x="25" y="140"/>
                      <a:pt x="26" y="136"/>
                    </a:cubicBezTo>
                    <a:cubicBezTo>
                      <a:pt x="24" y="136"/>
                      <a:pt x="23" y="136"/>
                      <a:pt x="21" y="137"/>
                    </a:cubicBezTo>
                    <a:cubicBezTo>
                      <a:pt x="22" y="142"/>
                      <a:pt x="22" y="147"/>
                      <a:pt x="22" y="152"/>
                    </a:cubicBezTo>
                    <a:cubicBezTo>
                      <a:pt x="21" y="152"/>
                      <a:pt x="20" y="151"/>
                      <a:pt x="19" y="150"/>
                    </a:cubicBezTo>
                    <a:cubicBezTo>
                      <a:pt x="17" y="142"/>
                      <a:pt x="16" y="133"/>
                      <a:pt x="14" y="124"/>
                    </a:cubicBezTo>
                    <a:cubicBezTo>
                      <a:pt x="13" y="124"/>
                      <a:pt x="12" y="124"/>
                      <a:pt x="11" y="123"/>
                    </a:cubicBezTo>
                    <a:cubicBezTo>
                      <a:pt x="10" y="124"/>
                      <a:pt x="9" y="124"/>
                      <a:pt x="9" y="124"/>
                    </a:cubicBezTo>
                    <a:cubicBezTo>
                      <a:pt x="9" y="127"/>
                      <a:pt x="9" y="130"/>
                      <a:pt x="9" y="133"/>
                    </a:cubicBezTo>
                    <a:cubicBezTo>
                      <a:pt x="8" y="133"/>
                      <a:pt x="8" y="132"/>
                      <a:pt x="7" y="132"/>
                    </a:cubicBezTo>
                    <a:cubicBezTo>
                      <a:pt x="4" y="121"/>
                      <a:pt x="3" y="112"/>
                      <a:pt x="6" y="98"/>
                    </a:cubicBezTo>
                    <a:cubicBezTo>
                      <a:pt x="6" y="98"/>
                      <a:pt x="5" y="98"/>
                      <a:pt x="5" y="98"/>
                    </a:cubicBezTo>
                    <a:cubicBezTo>
                      <a:pt x="3" y="99"/>
                      <a:pt x="2" y="99"/>
                      <a:pt x="0" y="99"/>
                    </a:cubicBezTo>
                    <a:cubicBezTo>
                      <a:pt x="0" y="93"/>
                      <a:pt x="1" y="87"/>
                      <a:pt x="1" y="81"/>
                    </a:cubicBezTo>
                    <a:cubicBezTo>
                      <a:pt x="4" y="81"/>
                      <a:pt x="6" y="80"/>
                      <a:pt x="9" y="80"/>
                    </a:cubicBezTo>
                    <a:cubicBezTo>
                      <a:pt x="10" y="77"/>
                      <a:pt x="10" y="76"/>
                      <a:pt x="8" y="73"/>
                    </a:cubicBezTo>
                    <a:cubicBezTo>
                      <a:pt x="5" y="73"/>
                      <a:pt x="6" y="74"/>
                      <a:pt x="4" y="72"/>
                    </a:cubicBezTo>
                    <a:cubicBezTo>
                      <a:pt x="6" y="68"/>
                      <a:pt x="8" y="64"/>
                      <a:pt x="10" y="60"/>
                    </a:cubicBezTo>
                    <a:cubicBezTo>
                      <a:pt x="4" y="60"/>
                      <a:pt x="5" y="61"/>
                      <a:pt x="2" y="58"/>
                    </a:cubicBezTo>
                    <a:cubicBezTo>
                      <a:pt x="0" y="56"/>
                      <a:pt x="1" y="58"/>
                      <a:pt x="0" y="54"/>
                    </a:cubicBezTo>
                    <a:cubicBezTo>
                      <a:pt x="2" y="52"/>
                      <a:pt x="3" y="50"/>
                      <a:pt x="5" y="48"/>
                    </a:cubicBezTo>
                    <a:cubicBezTo>
                      <a:pt x="11" y="49"/>
                      <a:pt x="13" y="47"/>
                      <a:pt x="19" y="46"/>
                    </a:cubicBezTo>
                    <a:cubicBezTo>
                      <a:pt x="19" y="45"/>
                      <a:pt x="19" y="44"/>
                      <a:pt x="18" y="43"/>
                    </a:cubicBezTo>
                    <a:cubicBezTo>
                      <a:pt x="17" y="42"/>
                      <a:pt x="16" y="41"/>
                      <a:pt x="16" y="41"/>
                    </a:cubicBezTo>
                    <a:cubicBezTo>
                      <a:pt x="12" y="42"/>
                      <a:pt x="12" y="42"/>
                      <a:pt x="10" y="46"/>
                    </a:cubicBezTo>
                    <a:cubicBezTo>
                      <a:pt x="8" y="45"/>
                      <a:pt x="7" y="45"/>
                      <a:pt x="6" y="45"/>
                    </a:cubicBezTo>
                    <a:cubicBezTo>
                      <a:pt x="6" y="44"/>
                      <a:pt x="6" y="44"/>
                      <a:pt x="6" y="44"/>
                    </a:cubicBezTo>
                    <a:cubicBezTo>
                      <a:pt x="7" y="43"/>
                      <a:pt x="7" y="42"/>
                      <a:pt x="8" y="42"/>
                    </a:cubicBezTo>
                    <a:cubicBezTo>
                      <a:pt x="11" y="40"/>
                      <a:pt x="14" y="38"/>
                      <a:pt x="16" y="36"/>
                    </a:cubicBezTo>
                    <a:cubicBezTo>
                      <a:pt x="17" y="39"/>
                      <a:pt x="17" y="39"/>
                      <a:pt x="18" y="41"/>
                    </a:cubicBezTo>
                    <a:cubicBezTo>
                      <a:pt x="20" y="40"/>
                      <a:pt x="21" y="40"/>
                      <a:pt x="22" y="39"/>
                    </a:cubicBezTo>
                    <a:cubicBezTo>
                      <a:pt x="24" y="37"/>
                      <a:pt x="25" y="34"/>
                      <a:pt x="26" y="32"/>
                    </a:cubicBezTo>
                    <a:cubicBezTo>
                      <a:pt x="21" y="32"/>
                      <a:pt x="23" y="33"/>
                      <a:pt x="20" y="31"/>
                    </a:cubicBezTo>
                    <a:cubicBezTo>
                      <a:pt x="23" y="24"/>
                      <a:pt x="27" y="20"/>
                      <a:pt x="32" y="16"/>
                    </a:cubicBezTo>
                    <a:cubicBezTo>
                      <a:pt x="33" y="16"/>
                      <a:pt x="34" y="16"/>
                      <a:pt x="36" y="16"/>
                    </a:cubicBezTo>
                    <a:cubicBezTo>
                      <a:pt x="36" y="17"/>
                      <a:pt x="36" y="18"/>
                      <a:pt x="36" y="19"/>
                    </a:cubicBezTo>
                    <a:cubicBezTo>
                      <a:pt x="34" y="20"/>
                      <a:pt x="35" y="19"/>
                      <a:pt x="34" y="22"/>
                    </a:cubicBezTo>
                    <a:cubicBezTo>
                      <a:pt x="38" y="20"/>
                      <a:pt x="39" y="19"/>
                      <a:pt x="41" y="16"/>
                    </a:cubicBezTo>
                    <a:cubicBezTo>
                      <a:pt x="38" y="16"/>
                      <a:pt x="36" y="17"/>
                      <a:pt x="38" y="14"/>
                    </a:cubicBezTo>
                    <a:cubicBezTo>
                      <a:pt x="77" y="13"/>
                      <a:pt x="93" y="0"/>
                      <a:pt x="126" y="10"/>
                    </a:cubicBezTo>
                    <a:cubicBezTo>
                      <a:pt x="127" y="9"/>
                      <a:pt x="127" y="8"/>
                      <a:pt x="128" y="6"/>
                    </a:cubicBezTo>
                    <a:cubicBezTo>
                      <a:pt x="130" y="7"/>
                      <a:pt x="132" y="9"/>
                      <a:pt x="134" y="10"/>
                    </a:cubicBezTo>
                    <a:cubicBezTo>
                      <a:pt x="134" y="10"/>
                      <a:pt x="144" y="8"/>
                      <a:pt x="144" y="8"/>
                    </a:cubicBezTo>
                    <a:cubicBezTo>
                      <a:pt x="140" y="4"/>
                      <a:pt x="226" y="12"/>
                      <a:pt x="230" y="10"/>
                    </a:cubicBezTo>
                    <a:cubicBezTo>
                      <a:pt x="232" y="8"/>
                      <a:pt x="264" y="15"/>
                      <a:pt x="257" y="15"/>
                    </a:cubicBezTo>
                    <a:cubicBezTo>
                      <a:pt x="260" y="16"/>
                      <a:pt x="278" y="11"/>
                      <a:pt x="281" y="14"/>
                    </a:cubicBezTo>
                    <a:cubicBezTo>
                      <a:pt x="281" y="15"/>
                      <a:pt x="281" y="15"/>
                      <a:pt x="280" y="16"/>
                    </a:cubicBezTo>
                    <a:cubicBezTo>
                      <a:pt x="287" y="12"/>
                      <a:pt x="296" y="16"/>
                      <a:pt x="304" y="19"/>
                    </a:cubicBezTo>
                    <a:cubicBezTo>
                      <a:pt x="304" y="17"/>
                      <a:pt x="304" y="16"/>
                      <a:pt x="304" y="15"/>
                    </a:cubicBezTo>
                    <a:cubicBezTo>
                      <a:pt x="306" y="15"/>
                      <a:pt x="309" y="15"/>
                      <a:pt x="312" y="15"/>
                    </a:cubicBezTo>
                    <a:cubicBezTo>
                      <a:pt x="312" y="16"/>
                      <a:pt x="313" y="17"/>
                      <a:pt x="313" y="18"/>
                    </a:cubicBezTo>
                    <a:cubicBezTo>
                      <a:pt x="312" y="17"/>
                      <a:pt x="312" y="17"/>
                      <a:pt x="311" y="17"/>
                    </a:cubicBezTo>
                    <a:cubicBezTo>
                      <a:pt x="315" y="18"/>
                      <a:pt x="314" y="14"/>
                      <a:pt x="317" y="15"/>
                    </a:cubicBezTo>
                    <a:cubicBezTo>
                      <a:pt x="318" y="18"/>
                      <a:pt x="322" y="20"/>
                      <a:pt x="324" y="21"/>
                    </a:cubicBezTo>
                    <a:cubicBezTo>
                      <a:pt x="329" y="18"/>
                      <a:pt x="353" y="19"/>
                      <a:pt x="355" y="21"/>
                    </a:cubicBezTo>
                    <a:cubicBezTo>
                      <a:pt x="354" y="22"/>
                      <a:pt x="353" y="23"/>
                      <a:pt x="352" y="24"/>
                    </a:cubicBezTo>
                    <a:cubicBezTo>
                      <a:pt x="375" y="20"/>
                      <a:pt x="380" y="20"/>
                      <a:pt x="406" y="20"/>
                    </a:cubicBezTo>
                    <a:cubicBezTo>
                      <a:pt x="403" y="23"/>
                      <a:pt x="401" y="28"/>
                      <a:pt x="402" y="33"/>
                    </a:cubicBezTo>
                    <a:cubicBezTo>
                      <a:pt x="400" y="32"/>
                      <a:pt x="398" y="32"/>
                      <a:pt x="396" y="31"/>
                    </a:cubicBezTo>
                    <a:cubicBezTo>
                      <a:pt x="396" y="32"/>
                      <a:pt x="396" y="34"/>
                      <a:pt x="396" y="35"/>
                    </a:cubicBezTo>
                    <a:cubicBezTo>
                      <a:pt x="400" y="35"/>
                      <a:pt x="405" y="34"/>
                      <a:pt x="409" y="34"/>
                    </a:cubicBezTo>
                    <a:cubicBezTo>
                      <a:pt x="408" y="36"/>
                      <a:pt x="408" y="38"/>
                      <a:pt x="407" y="40"/>
                    </a:cubicBezTo>
                    <a:cubicBezTo>
                      <a:pt x="410" y="38"/>
                      <a:pt x="410" y="37"/>
                      <a:pt x="411" y="34"/>
                    </a:cubicBezTo>
                    <a:cubicBezTo>
                      <a:pt x="415" y="35"/>
                      <a:pt x="418" y="35"/>
                      <a:pt x="424" y="35"/>
                    </a:cubicBezTo>
                    <a:cubicBezTo>
                      <a:pt x="424" y="36"/>
                      <a:pt x="424" y="36"/>
                      <a:pt x="424" y="37"/>
                    </a:cubicBezTo>
                    <a:cubicBezTo>
                      <a:pt x="419" y="37"/>
                      <a:pt x="415" y="37"/>
                      <a:pt x="411" y="37"/>
                    </a:cubicBezTo>
                    <a:cubicBezTo>
                      <a:pt x="411" y="38"/>
                      <a:pt x="412" y="38"/>
                      <a:pt x="412" y="39"/>
                    </a:cubicBezTo>
                    <a:cubicBezTo>
                      <a:pt x="412" y="42"/>
                      <a:pt x="412" y="41"/>
                      <a:pt x="414" y="44"/>
                    </a:cubicBezTo>
                    <a:cubicBezTo>
                      <a:pt x="412" y="44"/>
                      <a:pt x="411" y="44"/>
                      <a:pt x="409" y="44"/>
                    </a:cubicBezTo>
                    <a:cubicBezTo>
                      <a:pt x="409" y="43"/>
                      <a:pt x="409" y="42"/>
                      <a:pt x="409" y="41"/>
                    </a:cubicBezTo>
                    <a:cubicBezTo>
                      <a:pt x="408" y="42"/>
                      <a:pt x="407" y="43"/>
                      <a:pt x="406" y="45"/>
                    </a:cubicBezTo>
                    <a:cubicBezTo>
                      <a:pt x="409" y="47"/>
                      <a:pt x="407" y="46"/>
                      <a:pt x="408" y="49"/>
                    </a:cubicBezTo>
                    <a:cubicBezTo>
                      <a:pt x="409" y="49"/>
                      <a:pt x="409" y="49"/>
                      <a:pt x="410" y="48"/>
                    </a:cubicBezTo>
                    <a:cubicBezTo>
                      <a:pt x="411" y="45"/>
                      <a:pt x="409" y="47"/>
                      <a:pt x="412" y="46"/>
                    </a:cubicBezTo>
                    <a:cubicBezTo>
                      <a:pt x="413" y="50"/>
                      <a:pt x="416" y="54"/>
                      <a:pt x="421" y="56"/>
                    </a:cubicBezTo>
                    <a:cubicBezTo>
                      <a:pt x="424" y="55"/>
                      <a:pt x="424" y="55"/>
                      <a:pt x="427" y="55"/>
                    </a:cubicBezTo>
                    <a:cubicBezTo>
                      <a:pt x="427" y="54"/>
                      <a:pt x="427" y="52"/>
                      <a:pt x="427" y="50"/>
                    </a:cubicBezTo>
                    <a:cubicBezTo>
                      <a:pt x="430" y="53"/>
                      <a:pt x="428" y="53"/>
                      <a:pt x="432" y="51"/>
                    </a:cubicBezTo>
                    <a:cubicBezTo>
                      <a:pt x="429" y="50"/>
                      <a:pt x="429" y="49"/>
                      <a:pt x="432" y="46"/>
                    </a:cubicBezTo>
                    <a:cubicBezTo>
                      <a:pt x="433" y="46"/>
                      <a:pt x="433" y="46"/>
                      <a:pt x="434" y="47"/>
                    </a:cubicBezTo>
                    <a:cubicBezTo>
                      <a:pt x="436" y="54"/>
                      <a:pt x="441" y="52"/>
                      <a:pt x="447" y="58"/>
                    </a:cubicBezTo>
                    <a:cubicBezTo>
                      <a:pt x="446" y="58"/>
                      <a:pt x="445" y="58"/>
                      <a:pt x="445" y="58"/>
                    </a:cubicBezTo>
                    <a:cubicBezTo>
                      <a:pt x="445" y="59"/>
                      <a:pt x="445" y="59"/>
                      <a:pt x="445" y="60"/>
                    </a:cubicBezTo>
                    <a:cubicBezTo>
                      <a:pt x="438" y="58"/>
                      <a:pt x="434" y="62"/>
                      <a:pt x="429" y="61"/>
                    </a:cubicBezTo>
                    <a:cubicBezTo>
                      <a:pt x="428" y="58"/>
                      <a:pt x="427" y="55"/>
                      <a:pt x="424" y="58"/>
                    </a:cubicBezTo>
                    <a:cubicBezTo>
                      <a:pt x="427" y="59"/>
                      <a:pt x="428" y="57"/>
                      <a:pt x="427" y="61"/>
                    </a:cubicBezTo>
                    <a:cubicBezTo>
                      <a:pt x="427" y="61"/>
                      <a:pt x="426" y="60"/>
                      <a:pt x="425" y="60"/>
                    </a:cubicBezTo>
                    <a:cubicBezTo>
                      <a:pt x="424" y="59"/>
                      <a:pt x="422" y="58"/>
                      <a:pt x="420" y="57"/>
                    </a:cubicBezTo>
                    <a:cubicBezTo>
                      <a:pt x="418" y="59"/>
                      <a:pt x="417" y="60"/>
                      <a:pt x="417" y="64"/>
                    </a:cubicBezTo>
                    <a:cubicBezTo>
                      <a:pt x="420" y="66"/>
                      <a:pt x="418" y="64"/>
                      <a:pt x="420" y="68"/>
                    </a:cubicBezTo>
                    <a:cubicBezTo>
                      <a:pt x="418" y="67"/>
                      <a:pt x="416" y="67"/>
                      <a:pt x="414" y="67"/>
                    </a:cubicBezTo>
                    <a:cubicBezTo>
                      <a:pt x="414" y="66"/>
                      <a:pt x="414" y="66"/>
                      <a:pt x="414" y="66"/>
                    </a:cubicBezTo>
                    <a:cubicBezTo>
                      <a:pt x="416" y="64"/>
                      <a:pt x="416" y="65"/>
                      <a:pt x="415" y="62"/>
                    </a:cubicBezTo>
                    <a:cubicBezTo>
                      <a:pt x="415" y="62"/>
                      <a:pt x="414" y="62"/>
                      <a:pt x="414" y="62"/>
                    </a:cubicBezTo>
                    <a:cubicBezTo>
                      <a:pt x="414" y="64"/>
                      <a:pt x="413" y="66"/>
                      <a:pt x="413" y="69"/>
                    </a:cubicBezTo>
                    <a:cubicBezTo>
                      <a:pt x="410" y="68"/>
                      <a:pt x="407" y="67"/>
                      <a:pt x="404" y="67"/>
                    </a:cubicBezTo>
                    <a:cubicBezTo>
                      <a:pt x="406" y="70"/>
                      <a:pt x="406" y="69"/>
                      <a:pt x="405" y="72"/>
                    </a:cubicBezTo>
                    <a:cubicBezTo>
                      <a:pt x="401" y="69"/>
                      <a:pt x="397" y="70"/>
                      <a:pt x="395" y="69"/>
                    </a:cubicBezTo>
                    <a:cubicBezTo>
                      <a:pt x="398" y="65"/>
                      <a:pt x="397" y="67"/>
                      <a:pt x="399" y="63"/>
                    </a:cubicBezTo>
                    <a:cubicBezTo>
                      <a:pt x="394" y="65"/>
                      <a:pt x="393" y="66"/>
                      <a:pt x="386" y="67"/>
                    </a:cubicBezTo>
                    <a:cubicBezTo>
                      <a:pt x="387" y="67"/>
                      <a:pt x="388" y="68"/>
                      <a:pt x="389" y="69"/>
                    </a:cubicBezTo>
                    <a:cubicBezTo>
                      <a:pt x="390" y="68"/>
                      <a:pt x="391" y="68"/>
                      <a:pt x="392" y="68"/>
                    </a:cubicBezTo>
                    <a:cubicBezTo>
                      <a:pt x="392" y="69"/>
                      <a:pt x="392" y="70"/>
                      <a:pt x="392" y="72"/>
                    </a:cubicBezTo>
                    <a:cubicBezTo>
                      <a:pt x="387" y="71"/>
                      <a:pt x="388" y="71"/>
                      <a:pt x="385" y="72"/>
                    </a:cubicBezTo>
                    <a:cubicBezTo>
                      <a:pt x="392" y="73"/>
                      <a:pt x="395" y="74"/>
                      <a:pt x="399" y="77"/>
                    </a:cubicBezTo>
                    <a:cubicBezTo>
                      <a:pt x="399" y="74"/>
                      <a:pt x="399" y="75"/>
                      <a:pt x="400" y="73"/>
                    </a:cubicBezTo>
                    <a:cubicBezTo>
                      <a:pt x="400" y="75"/>
                      <a:pt x="400" y="77"/>
                      <a:pt x="400" y="78"/>
                    </a:cubicBezTo>
                    <a:cubicBezTo>
                      <a:pt x="404" y="77"/>
                      <a:pt x="402" y="78"/>
                      <a:pt x="404" y="76"/>
                    </a:cubicBezTo>
                    <a:cubicBezTo>
                      <a:pt x="402" y="76"/>
                      <a:pt x="404" y="77"/>
                      <a:pt x="401" y="75"/>
                    </a:cubicBezTo>
                    <a:cubicBezTo>
                      <a:pt x="404" y="74"/>
                      <a:pt x="406" y="73"/>
                      <a:pt x="408" y="72"/>
                    </a:cubicBezTo>
                    <a:cubicBezTo>
                      <a:pt x="408" y="72"/>
                      <a:pt x="409" y="72"/>
                      <a:pt x="409" y="72"/>
                    </a:cubicBezTo>
                    <a:cubicBezTo>
                      <a:pt x="409" y="78"/>
                      <a:pt x="410" y="79"/>
                      <a:pt x="412" y="83"/>
                    </a:cubicBezTo>
                    <a:cubicBezTo>
                      <a:pt x="415" y="82"/>
                      <a:pt x="417" y="80"/>
                      <a:pt x="420" y="79"/>
                    </a:cubicBezTo>
                    <a:cubicBezTo>
                      <a:pt x="420" y="80"/>
                      <a:pt x="421" y="82"/>
                      <a:pt x="422" y="83"/>
                    </a:cubicBezTo>
                    <a:cubicBezTo>
                      <a:pt x="426" y="80"/>
                      <a:pt x="423" y="82"/>
                      <a:pt x="427" y="81"/>
                    </a:cubicBezTo>
                    <a:cubicBezTo>
                      <a:pt x="427" y="79"/>
                      <a:pt x="427" y="77"/>
                      <a:pt x="427" y="75"/>
                    </a:cubicBezTo>
                    <a:cubicBezTo>
                      <a:pt x="429" y="75"/>
                      <a:pt x="430" y="75"/>
                      <a:pt x="431" y="75"/>
                    </a:cubicBezTo>
                    <a:cubicBezTo>
                      <a:pt x="431" y="76"/>
                      <a:pt x="431" y="76"/>
                      <a:pt x="431" y="76"/>
                    </a:cubicBezTo>
                    <a:cubicBezTo>
                      <a:pt x="431" y="78"/>
                      <a:pt x="430" y="80"/>
                      <a:pt x="429" y="81"/>
                    </a:cubicBezTo>
                    <a:cubicBezTo>
                      <a:pt x="437" y="81"/>
                      <a:pt x="441" y="78"/>
                      <a:pt x="441" y="78"/>
                    </a:cubicBezTo>
                    <a:cubicBezTo>
                      <a:pt x="440" y="76"/>
                      <a:pt x="441" y="75"/>
                      <a:pt x="439" y="76"/>
                    </a:cubicBezTo>
                    <a:cubicBezTo>
                      <a:pt x="438" y="77"/>
                      <a:pt x="438" y="78"/>
                      <a:pt x="437" y="79"/>
                    </a:cubicBezTo>
                    <a:cubicBezTo>
                      <a:pt x="437" y="78"/>
                      <a:pt x="438" y="77"/>
                      <a:pt x="438" y="76"/>
                    </a:cubicBezTo>
                    <a:cubicBezTo>
                      <a:pt x="435" y="75"/>
                      <a:pt x="438" y="75"/>
                      <a:pt x="439" y="73"/>
                    </a:cubicBezTo>
                    <a:cubicBezTo>
                      <a:pt x="442" y="73"/>
                      <a:pt x="445" y="73"/>
                      <a:pt x="448" y="73"/>
                    </a:cubicBezTo>
                    <a:cubicBezTo>
                      <a:pt x="448" y="75"/>
                      <a:pt x="448" y="76"/>
                      <a:pt x="448" y="77"/>
                    </a:cubicBezTo>
                    <a:cubicBezTo>
                      <a:pt x="450" y="75"/>
                      <a:pt x="449" y="74"/>
                      <a:pt x="449" y="71"/>
                    </a:cubicBezTo>
                    <a:cubicBezTo>
                      <a:pt x="450" y="71"/>
                      <a:pt x="450" y="71"/>
                      <a:pt x="450" y="71"/>
                    </a:cubicBezTo>
                    <a:cubicBezTo>
                      <a:pt x="451" y="71"/>
                      <a:pt x="452" y="71"/>
                      <a:pt x="453" y="72"/>
                    </a:cubicBezTo>
                    <a:cubicBezTo>
                      <a:pt x="452" y="77"/>
                      <a:pt x="451" y="75"/>
                      <a:pt x="452" y="78"/>
                    </a:cubicBezTo>
                    <a:cubicBezTo>
                      <a:pt x="455" y="79"/>
                      <a:pt x="456" y="79"/>
                      <a:pt x="458" y="80"/>
                    </a:cubicBezTo>
                    <a:cubicBezTo>
                      <a:pt x="460" y="77"/>
                      <a:pt x="460" y="81"/>
                      <a:pt x="462" y="76"/>
                    </a:cubicBezTo>
                    <a:cubicBezTo>
                      <a:pt x="463" y="78"/>
                      <a:pt x="463" y="79"/>
                      <a:pt x="465" y="80"/>
                    </a:cubicBezTo>
                    <a:cubicBezTo>
                      <a:pt x="464" y="78"/>
                      <a:pt x="462" y="75"/>
                      <a:pt x="461" y="72"/>
                    </a:cubicBezTo>
                    <a:cubicBezTo>
                      <a:pt x="465" y="73"/>
                      <a:pt x="463" y="75"/>
                      <a:pt x="467" y="72"/>
                    </a:cubicBezTo>
                    <a:cubicBezTo>
                      <a:pt x="463" y="70"/>
                      <a:pt x="465" y="73"/>
                      <a:pt x="465" y="69"/>
                    </a:cubicBezTo>
                    <a:cubicBezTo>
                      <a:pt x="467" y="70"/>
                      <a:pt x="470" y="69"/>
                      <a:pt x="468" y="64"/>
                    </a:cubicBezTo>
                    <a:cubicBezTo>
                      <a:pt x="470" y="66"/>
                      <a:pt x="469" y="65"/>
                      <a:pt x="470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03" name="Freeform 18"/>
              <p:cNvSpPr/>
              <p:nvPr/>
            </p:nvSpPr>
            <p:spPr bwMode="auto">
              <a:xfrm>
                <a:off x="3743" y="1989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04" name="Freeform 19"/>
              <p:cNvSpPr/>
              <p:nvPr/>
            </p:nvSpPr>
            <p:spPr bwMode="auto">
              <a:xfrm>
                <a:off x="4243" y="1989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2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2" y="2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05" name="Freeform 20"/>
              <p:cNvSpPr/>
              <p:nvPr/>
            </p:nvSpPr>
            <p:spPr bwMode="auto">
              <a:xfrm>
                <a:off x="4312" y="1989"/>
                <a:ext cx="16" cy="5"/>
              </a:xfrm>
              <a:custGeom>
                <a:avLst/>
                <a:gdLst>
                  <a:gd name="T0" fmla="*/ 0 w 7"/>
                  <a:gd name="T1" fmla="*/ 0 h 2"/>
                  <a:gd name="T2" fmla="*/ 7 w 7"/>
                  <a:gd name="T3" fmla="*/ 0 h 2"/>
                  <a:gd name="T4" fmla="*/ 7 w 7"/>
                  <a:gd name="T5" fmla="*/ 1 h 2"/>
                  <a:gd name="T6" fmla="*/ 5 w 7"/>
                  <a:gd name="T7" fmla="*/ 1 h 2"/>
                  <a:gd name="T8" fmla="*/ 0 w 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cubicBezTo>
                      <a:pt x="2" y="0"/>
                      <a:pt x="5" y="0"/>
                      <a:pt x="7" y="0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6" y="1"/>
                      <a:pt x="5" y="1"/>
                    </a:cubicBezTo>
                    <a:cubicBezTo>
                      <a:pt x="2" y="2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06" name="Freeform 21"/>
              <p:cNvSpPr/>
              <p:nvPr/>
            </p:nvSpPr>
            <p:spPr bwMode="auto">
              <a:xfrm>
                <a:off x="3579" y="1992"/>
                <a:ext cx="22" cy="7"/>
              </a:xfrm>
              <a:custGeom>
                <a:avLst/>
                <a:gdLst>
                  <a:gd name="T0" fmla="*/ 1 w 9"/>
                  <a:gd name="T1" fmla="*/ 0 h 3"/>
                  <a:gd name="T2" fmla="*/ 9 w 9"/>
                  <a:gd name="T3" fmla="*/ 1 h 3"/>
                  <a:gd name="T4" fmla="*/ 8 w 9"/>
                  <a:gd name="T5" fmla="*/ 3 h 3"/>
                  <a:gd name="T6" fmla="*/ 7 w 9"/>
                  <a:gd name="T7" fmla="*/ 3 h 3"/>
                  <a:gd name="T8" fmla="*/ 1 w 9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">
                    <a:moveTo>
                      <a:pt x="1" y="0"/>
                    </a:moveTo>
                    <a:cubicBezTo>
                      <a:pt x="4" y="1"/>
                      <a:pt x="7" y="1"/>
                      <a:pt x="9" y="1"/>
                    </a:cubicBezTo>
                    <a:cubicBezTo>
                      <a:pt x="9" y="2"/>
                      <a:pt x="8" y="2"/>
                      <a:pt x="8" y="3"/>
                    </a:cubicBezTo>
                    <a:cubicBezTo>
                      <a:pt x="8" y="3"/>
                      <a:pt x="8" y="3"/>
                      <a:pt x="7" y="3"/>
                    </a:cubicBezTo>
                    <a:cubicBezTo>
                      <a:pt x="3" y="2"/>
                      <a:pt x="0" y="3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07" name="Freeform 22"/>
              <p:cNvSpPr/>
              <p:nvPr/>
            </p:nvSpPr>
            <p:spPr bwMode="auto">
              <a:xfrm>
                <a:off x="3612" y="1992"/>
                <a:ext cx="10" cy="4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2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1"/>
                      <a:pt x="2" y="1"/>
                      <a:pt x="4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08" name="Freeform 23"/>
              <p:cNvSpPr/>
              <p:nvPr/>
            </p:nvSpPr>
            <p:spPr bwMode="auto">
              <a:xfrm>
                <a:off x="4181" y="1992"/>
                <a:ext cx="19" cy="7"/>
              </a:xfrm>
              <a:custGeom>
                <a:avLst/>
                <a:gdLst>
                  <a:gd name="T0" fmla="*/ 2 w 8"/>
                  <a:gd name="T1" fmla="*/ 0 h 3"/>
                  <a:gd name="T2" fmla="*/ 8 w 8"/>
                  <a:gd name="T3" fmla="*/ 0 h 3"/>
                  <a:gd name="T4" fmla="*/ 7 w 8"/>
                  <a:gd name="T5" fmla="*/ 2 h 3"/>
                  <a:gd name="T6" fmla="*/ 2 w 8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3">
                    <a:moveTo>
                      <a:pt x="2" y="0"/>
                    </a:moveTo>
                    <a:cubicBezTo>
                      <a:pt x="4" y="0"/>
                      <a:pt x="6" y="0"/>
                      <a:pt x="8" y="0"/>
                    </a:cubicBezTo>
                    <a:cubicBezTo>
                      <a:pt x="7" y="1"/>
                      <a:pt x="7" y="1"/>
                      <a:pt x="7" y="2"/>
                    </a:cubicBezTo>
                    <a:cubicBezTo>
                      <a:pt x="4" y="2"/>
                      <a:pt x="0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09" name="Freeform 24"/>
              <p:cNvSpPr/>
              <p:nvPr/>
            </p:nvSpPr>
            <p:spPr bwMode="auto">
              <a:xfrm>
                <a:off x="4205" y="1992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10" name="Freeform 25"/>
              <p:cNvSpPr/>
              <p:nvPr/>
            </p:nvSpPr>
            <p:spPr bwMode="auto">
              <a:xfrm>
                <a:off x="4215" y="1992"/>
                <a:ext cx="16" cy="4"/>
              </a:xfrm>
              <a:custGeom>
                <a:avLst/>
                <a:gdLst>
                  <a:gd name="T0" fmla="*/ 0 w 7"/>
                  <a:gd name="T1" fmla="*/ 0 h 2"/>
                  <a:gd name="T2" fmla="*/ 7 w 7"/>
                  <a:gd name="T3" fmla="*/ 0 h 2"/>
                  <a:gd name="T4" fmla="*/ 6 w 7"/>
                  <a:gd name="T5" fmla="*/ 2 h 2"/>
                  <a:gd name="T6" fmla="*/ 0 w 7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cubicBezTo>
                      <a:pt x="3" y="0"/>
                      <a:pt x="5" y="0"/>
                      <a:pt x="7" y="0"/>
                    </a:cubicBezTo>
                    <a:cubicBezTo>
                      <a:pt x="7" y="1"/>
                      <a:pt x="6" y="1"/>
                      <a:pt x="6" y="2"/>
                    </a:cubicBezTo>
                    <a:cubicBezTo>
                      <a:pt x="2" y="2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11" name="Freeform 26"/>
              <p:cNvSpPr/>
              <p:nvPr/>
            </p:nvSpPr>
            <p:spPr bwMode="auto">
              <a:xfrm>
                <a:off x="4257" y="1992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1 h 1"/>
                  <a:gd name="T4" fmla="*/ 0 w 4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1"/>
                      <a:pt x="3" y="1"/>
                      <a:pt x="4" y="1"/>
                    </a:cubicBezTo>
                    <a:cubicBezTo>
                      <a:pt x="3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12" name="Freeform 27"/>
              <p:cNvSpPr/>
              <p:nvPr/>
            </p:nvSpPr>
            <p:spPr bwMode="auto">
              <a:xfrm>
                <a:off x="3110" y="1994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1"/>
                      <a:pt x="2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13" name="Freeform 28"/>
              <p:cNvSpPr/>
              <p:nvPr/>
            </p:nvSpPr>
            <p:spPr bwMode="auto">
              <a:xfrm>
                <a:off x="3489" y="1994"/>
                <a:ext cx="7" cy="10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1 h 4"/>
                  <a:gd name="T4" fmla="*/ 3 w 3"/>
                  <a:gd name="T5" fmla="*/ 4 h 4"/>
                  <a:gd name="T6" fmla="*/ 0 w 3"/>
                  <a:gd name="T7" fmla="*/ 4 h 4"/>
                  <a:gd name="T8" fmla="*/ 0 w 3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3" y="2"/>
                      <a:pt x="3" y="3"/>
                      <a:pt x="3" y="4"/>
                    </a:cubicBezTo>
                    <a:cubicBezTo>
                      <a:pt x="2" y="4"/>
                      <a:pt x="1" y="4"/>
                      <a:pt x="0" y="4"/>
                    </a:cubicBezTo>
                    <a:cubicBezTo>
                      <a:pt x="0" y="3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14" name="Freeform 29"/>
              <p:cNvSpPr/>
              <p:nvPr/>
            </p:nvSpPr>
            <p:spPr bwMode="auto">
              <a:xfrm>
                <a:off x="3508" y="1996"/>
                <a:ext cx="7" cy="8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0 h 3"/>
                  <a:gd name="T4" fmla="*/ 3 w 3"/>
                  <a:gd name="T5" fmla="*/ 2 h 3"/>
                  <a:gd name="T6" fmla="*/ 0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1"/>
                      <a:pt x="3" y="1"/>
                      <a:pt x="3" y="2"/>
                    </a:cubicBezTo>
                    <a:cubicBezTo>
                      <a:pt x="2" y="2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15" name="Freeform 30"/>
              <p:cNvSpPr/>
              <p:nvPr/>
            </p:nvSpPr>
            <p:spPr bwMode="auto">
              <a:xfrm>
                <a:off x="3556" y="1996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2"/>
                      <a:pt x="2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16" name="Freeform 31"/>
              <p:cNvSpPr/>
              <p:nvPr/>
            </p:nvSpPr>
            <p:spPr bwMode="auto">
              <a:xfrm>
                <a:off x="3567" y="1996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17" name="Freeform 32"/>
              <p:cNvSpPr/>
              <p:nvPr/>
            </p:nvSpPr>
            <p:spPr bwMode="auto">
              <a:xfrm>
                <a:off x="4127" y="1996"/>
                <a:ext cx="24" cy="15"/>
              </a:xfrm>
              <a:custGeom>
                <a:avLst/>
                <a:gdLst>
                  <a:gd name="T0" fmla="*/ 0 w 10"/>
                  <a:gd name="T1" fmla="*/ 0 h 6"/>
                  <a:gd name="T2" fmla="*/ 10 w 10"/>
                  <a:gd name="T3" fmla="*/ 0 h 6"/>
                  <a:gd name="T4" fmla="*/ 10 w 10"/>
                  <a:gd name="T5" fmla="*/ 1 h 6"/>
                  <a:gd name="T6" fmla="*/ 9 w 10"/>
                  <a:gd name="T7" fmla="*/ 1 h 6"/>
                  <a:gd name="T8" fmla="*/ 1 w 10"/>
                  <a:gd name="T9" fmla="*/ 6 h 6"/>
                  <a:gd name="T10" fmla="*/ 1 w 10"/>
                  <a:gd name="T11" fmla="*/ 4 h 6"/>
                  <a:gd name="T12" fmla="*/ 0 w 10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6">
                    <a:moveTo>
                      <a:pt x="0" y="0"/>
                    </a:moveTo>
                    <a:cubicBezTo>
                      <a:pt x="3" y="0"/>
                      <a:pt x="7" y="0"/>
                      <a:pt x="10" y="0"/>
                    </a:cubicBezTo>
                    <a:cubicBezTo>
                      <a:pt x="10" y="0"/>
                      <a:pt x="10" y="1"/>
                      <a:pt x="10" y="1"/>
                    </a:cubicBezTo>
                    <a:cubicBezTo>
                      <a:pt x="10" y="1"/>
                      <a:pt x="9" y="1"/>
                      <a:pt x="9" y="1"/>
                    </a:cubicBezTo>
                    <a:cubicBezTo>
                      <a:pt x="6" y="3"/>
                      <a:pt x="3" y="4"/>
                      <a:pt x="1" y="6"/>
                    </a:cubicBezTo>
                    <a:cubicBezTo>
                      <a:pt x="1" y="5"/>
                      <a:pt x="1" y="5"/>
                      <a:pt x="1" y="4"/>
                    </a:cubicBezTo>
                    <a:cubicBezTo>
                      <a:pt x="1" y="3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18" name="Freeform 33"/>
              <p:cNvSpPr/>
              <p:nvPr/>
            </p:nvSpPr>
            <p:spPr bwMode="auto">
              <a:xfrm>
                <a:off x="4243" y="1996"/>
                <a:ext cx="12" cy="10"/>
              </a:xfrm>
              <a:custGeom>
                <a:avLst/>
                <a:gdLst>
                  <a:gd name="T0" fmla="*/ 3 w 5"/>
                  <a:gd name="T1" fmla="*/ 0 h 4"/>
                  <a:gd name="T2" fmla="*/ 4 w 5"/>
                  <a:gd name="T3" fmla="*/ 4 h 4"/>
                  <a:gd name="T4" fmla="*/ 0 w 5"/>
                  <a:gd name="T5" fmla="*/ 2 h 4"/>
                  <a:gd name="T6" fmla="*/ 3 w 5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3" y="0"/>
                    </a:moveTo>
                    <a:cubicBezTo>
                      <a:pt x="5" y="2"/>
                      <a:pt x="3" y="1"/>
                      <a:pt x="4" y="4"/>
                    </a:cubicBezTo>
                    <a:cubicBezTo>
                      <a:pt x="2" y="3"/>
                      <a:pt x="1" y="3"/>
                      <a:pt x="0" y="2"/>
                    </a:cubicBezTo>
                    <a:cubicBezTo>
                      <a:pt x="1" y="1"/>
                      <a:pt x="2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19" name="Freeform 34"/>
              <p:cNvSpPr/>
              <p:nvPr/>
            </p:nvSpPr>
            <p:spPr bwMode="auto">
              <a:xfrm>
                <a:off x="4262" y="1996"/>
                <a:ext cx="19" cy="24"/>
              </a:xfrm>
              <a:custGeom>
                <a:avLst/>
                <a:gdLst>
                  <a:gd name="T0" fmla="*/ 1 w 8"/>
                  <a:gd name="T1" fmla="*/ 0 h 10"/>
                  <a:gd name="T2" fmla="*/ 8 w 8"/>
                  <a:gd name="T3" fmla="*/ 8 h 10"/>
                  <a:gd name="T4" fmla="*/ 1 w 8"/>
                  <a:gd name="T5" fmla="*/ 10 h 10"/>
                  <a:gd name="T6" fmla="*/ 0 w 8"/>
                  <a:gd name="T7" fmla="*/ 6 h 10"/>
                  <a:gd name="T8" fmla="*/ 1 w 8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0">
                    <a:moveTo>
                      <a:pt x="1" y="0"/>
                    </a:moveTo>
                    <a:cubicBezTo>
                      <a:pt x="5" y="2"/>
                      <a:pt x="8" y="6"/>
                      <a:pt x="8" y="8"/>
                    </a:cubicBezTo>
                    <a:cubicBezTo>
                      <a:pt x="6" y="8"/>
                      <a:pt x="4" y="9"/>
                      <a:pt x="1" y="10"/>
                    </a:cubicBezTo>
                    <a:cubicBezTo>
                      <a:pt x="1" y="8"/>
                      <a:pt x="1" y="7"/>
                      <a:pt x="0" y="6"/>
                    </a:cubicBezTo>
                    <a:cubicBezTo>
                      <a:pt x="4" y="3"/>
                      <a:pt x="2" y="5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20" name="Freeform 35"/>
              <p:cNvSpPr/>
              <p:nvPr/>
            </p:nvSpPr>
            <p:spPr bwMode="auto">
              <a:xfrm>
                <a:off x="4224" y="1999"/>
                <a:ext cx="17" cy="7"/>
              </a:xfrm>
              <a:custGeom>
                <a:avLst/>
                <a:gdLst>
                  <a:gd name="T0" fmla="*/ 3 w 7"/>
                  <a:gd name="T1" fmla="*/ 0 h 3"/>
                  <a:gd name="T2" fmla="*/ 7 w 7"/>
                  <a:gd name="T3" fmla="*/ 0 h 3"/>
                  <a:gd name="T4" fmla="*/ 4 w 7"/>
                  <a:gd name="T5" fmla="*/ 1 h 3"/>
                  <a:gd name="T6" fmla="*/ 5 w 7"/>
                  <a:gd name="T7" fmla="*/ 3 h 3"/>
                  <a:gd name="T8" fmla="*/ 0 w 7"/>
                  <a:gd name="T9" fmla="*/ 3 h 3"/>
                  <a:gd name="T10" fmla="*/ 1 w 7"/>
                  <a:gd name="T11" fmla="*/ 1 h 3"/>
                  <a:gd name="T12" fmla="*/ 3 w 7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3">
                    <a:moveTo>
                      <a:pt x="3" y="0"/>
                    </a:moveTo>
                    <a:cubicBezTo>
                      <a:pt x="4" y="0"/>
                      <a:pt x="6" y="0"/>
                      <a:pt x="7" y="0"/>
                    </a:cubicBezTo>
                    <a:cubicBezTo>
                      <a:pt x="6" y="0"/>
                      <a:pt x="5" y="1"/>
                      <a:pt x="4" y="1"/>
                    </a:cubicBezTo>
                    <a:cubicBezTo>
                      <a:pt x="4" y="2"/>
                      <a:pt x="5" y="2"/>
                      <a:pt x="5" y="3"/>
                    </a:cubicBezTo>
                    <a:cubicBezTo>
                      <a:pt x="3" y="3"/>
                      <a:pt x="2" y="3"/>
                      <a:pt x="0" y="3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2" y="1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21" name="Freeform 36"/>
              <p:cNvSpPr/>
              <p:nvPr/>
            </p:nvSpPr>
            <p:spPr bwMode="auto">
              <a:xfrm>
                <a:off x="4260" y="1999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0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2"/>
                      <a:pt x="1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22" name="Freeform 37"/>
              <p:cNvSpPr/>
              <p:nvPr/>
            </p:nvSpPr>
            <p:spPr bwMode="auto">
              <a:xfrm>
                <a:off x="4141" y="2001"/>
                <a:ext cx="74" cy="10"/>
              </a:xfrm>
              <a:custGeom>
                <a:avLst/>
                <a:gdLst>
                  <a:gd name="T0" fmla="*/ 3 w 31"/>
                  <a:gd name="T1" fmla="*/ 0 h 4"/>
                  <a:gd name="T2" fmla="*/ 31 w 31"/>
                  <a:gd name="T3" fmla="*/ 2 h 4"/>
                  <a:gd name="T4" fmla="*/ 0 w 31"/>
                  <a:gd name="T5" fmla="*/ 3 h 4"/>
                  <a:gd name="T6" fmla="*/ 3 w 31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" h="4">
                    <a:moveTo>
                      <a:pt x="3" y="0"/>
                    </a:moveTo>
                    <a:cubicBezTo>
                      <a:pt x="13" y="1"/>
                      <a:pt x="22" y="1"/>
                      <a:pt x="31" y="2"/>
                    </a:cubicBezTo>
                    <a:cubicBezTo>
                      <a:pt x="21" y="2"/>
                      <a:pt x="10" y="3"/>
                      <a:pt x="0" y="3"/>
                    </a:cubicBezTo>
                    <a:cubicBezTo>
                      <a:pt x="4" y="2"/>
                      <a:pt x="2" y="4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23" name="Freeform 38"/>
              <p:cNvSpPr/>
              <p:nvPr/>
            </p:nvSpPr>
            <p:spPr bwMode="auto">
              <a:xfrm>
                <a:off x="4295" y="2001"/>
                <a:ext cx="10" cy="5"/>
              </a:xfrm>
              <a:custGeom>
                <a:avLst/>
                <a:gdLst>
                  <a:gd name="T0" fmla="*/ 1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1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1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24" name="Freeform 39"/>
              <p:cNvSpPr/>
              <p:nvPr/>
            </p:nvSpPr>
            <p:spPr bwMode="auto">
              <a:xfrm>
                <a:off x="4345" y="2001"/>
                <a:ext cx="38" cy="15"/>
              </a:xfrm>
              <a:custGeom>
                <a:avLst/>
                <a:gdLst>
                  <a:gd name="T0" fmla="*/ 7 w 16"/>
                  <a:gd name="T1" fmla="*/ 0 h 6"/>
                  <a:gd name="T2" fmla="*/ 11 w 16"/>
                  <a:gd name="T3" fmla="*/ 3 h 6"/>
                  <a:gd name="T4" fmla="*/ 16 w 16"/>
                  <a:gd name="T5" fmla="*/ 4 h 6"/>
                  <a:gd name="T6" fmla="*/ 1 w 16"/>
                  <a:gd name="T7" fmla="*/ 6 h 6"/>
                  <a:gd name="T8" fmla="*/ 0 w 16"/>
                  <a:gd name="T9" fmla="*/ 1 h 6"/>
                  <a:gd name="T10" fmla="*/ 7 w 16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6">
                    <a:moveTo>
                      <a:pt x="7" y="0"/>
                    </a:moveTo>
                    <a:cubicBezTo>
                      <a:pt x="10" y="2"/>
                      <a:pt x="6" y="2"/>
                      <a:pt x="11" y="3"/>
                    </a:cubicBezTo>
                    <a:cubicBezTo>
                      <a:pt x="14" y="0"/>
                      <a:pt x="14" y="1"/>
                      <a:pt x="16" y="4"/>
                    </a:cubicBezTo>
                    <a:cubicBezTo>
                      <a:pt x="11" y="5"/>
                      <a:pt x="6" y="5"/>
                      <a:pt x="1" y="6"/>
                    </a:cubicBezTo>
                    <a:cubicBezTo>
                      <a:pt x="1" y="4"/>
                      <a:pt x="0" y="3"/>
                      <a:pt x="0" y="1"/>
                    </a:cubicBezTo>
                    <a:cubicBezTo>
                      <a:pt x="2" y="1"/>
                      <a:pt x="5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25" name="Freeform 40"/>
              <p:cNvSpPr/>
              <p:nvPr/>
            </p:nvSpPr>
            <p:spPr bwMode="auto">
              <a:xfrm>
                <a:off x="4419" y="2001"/>
                <a:ext cx="16" cy="3"/>
              </a:xfrm>
              <a:custGeom>
                <a:avLst/>
                <a:gdLst>
                  <a:gd name="T0" fmla="*/ 0 w 7"/>
                  <a:gd name="T1" fmla="*/ 0 h 1"/>
                  <a:gd name="T2" fmla="*/ 7 w 7"/>
                  <a:gd name="T3" fmla="*/ 1 h 1"/>
                  <a:gd name="T4" fmla="*/ 0 w 7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1">
                    <a:moveTo>
                      <a:pt x="0" y="0"/>
                    </a:moveTo>
                    <a:cubicBezTo>
                      <a:pt x="2" y="0"/>
                      <a:pt x="5" y="1"/>
                      <a:pt x="7" y="1"/>
                    </a:cubicBezTo>
                    <a:cubicBezTo>
                      <a:pt x="5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26" name="Freeform 41"/>
              <p:cNvSpPr/>
              <p:nvPr/>
            </p:nvSpPr>
            <p:spPr bwMode="auto">
              <a:xfrm>
                <a:off x="3885" y="2004"/>
                <a:ext cx="14" cy="14"/>
              </a:xfrm>
              <a:custGeom>
                <a:avLst/>
                <a:gdLst>
                  <a:gd name="T0" fmla="*/ 4 w 6"/>
                  <a:gd name="T1" fmla="*/ 0 h 6"/>
                  <a:gd name="T2" fmla="*/ 5 w 6"/>
                  <a:gd name="T3" fmla="*/ 6 h 6"/>
                  <a:gd name="T4" fmla="*/ 0 w 6"/>
                  <a:gd name="T5" fmla="*/ 4 h 6"/>
                  <a:gd name="T6" fmla="*/ 5 w 6"/>
                  <a:gd name="T7" fmla="*/ 4 h 6"/>
                  <a:gd name="T8" fmla="*/ 5 w 6"/>
                  <a:gd name="T9" fmla="*/ 2 h 6"/>
                  <a:gd name="T10" fmla="*/ 3 w 6"/>
                  <a:gd name="T11" fmla="*/ 2 h 6"/>
                  <a:gd name="T12" fmla="*/ 4 w 6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6" y="2"/>
                      <a:pt x="6" y="2"/>
                      <a:pt x="5" y="6"/>
                    </a:cubicBezTo>
                    <a:cubicBezTo>
                      <a:pt x="1" y="5"/>
                      <a:pt x="2" y="5"/>
                      <a:pt x="0" y="4"/>
                    </a:cubicBezTo>
                    <a:cubicBezTo>
                      <a:pt x="2" y="4"/>
                      <a:pt x="3" y="4"/>
                      <a:pt x="5" y="4"/>
                    </a:cubicBezTo>
                    <a:cubicBezTo>
                      <a:pt x="5" y="3"/>
                      <a:pt x="5" y="3"/>
                      <a:pt x="5" y="2"/>
                    </a:cubicBezTo>
                    <a:cubicBezTo>
                      <a:pt x="4" y="2"/>
                      <a:pt x="4" y="2"/>
                      <a:pt x="3" y="2"/>
                    </a:cubicBezTo>
                    <a:cubicBezTo>
                      <a:pt x="3" y="1"/>
                      <a:pt x="4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27" name="Freeform 42"/>
              <p:cNvSpPr/>
              <p:nvPr/>
            </p:nvSpPr>
            <p:spPr bwMode="auto">
              <a:xfrm>
                <a:off x="3914" y="2004"/>
                <a:ext cx="7" cy="4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28" name="Freeform 43"/>
              <p:cNvSpPr/>
              <p:nvPr/>
            </p:nvSpPr>
            <p:spPr bwMode="auto">
              <a:xfrm>
                <a:off x="4032" y="2004"/>
                <a:ext cx="5" cy="9"/>
              </a:xfrm>
              <a:custGeom>
                <a:avLst/>
                <a:gdLst>
                  <a:gd name="T0" fmla="*/ 1 w 2"/>
                  <a:gd name="T1" fmla="*/ 0 h 4"/>
                  <a:gd name="T2" fmla="*/ 1 w 2"/>
                  <a:gd name="T3" fmla="*/ 2 h 4"/>
                  <a:gd name="T4" fmla="*/ 1 w 2"/>
                  <a:gd name="T5" fmla="*/ 4 h 4"/>
                  <a:gd name="T6" fmla="*/ 0 w 2"/>
                  <a:gd name="T7" fmla="*/ 3 h 4"/>
                  <a:gd name="T8" fmla="*/ 1 w 2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2" y="2"/>
                      <a:pt x="2" y="0"/>
                      <a:pt x="1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1" y="4"/>
                      <a:pt x="0" y="3"/>
                      <a:pt x="0" y="3"/>
                    </a:cubicBezTo>
                    <a:cubicBezTo>
                      <a:pt x="0" y="2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29" name="Freeform 44"/>
              <p:cNvSpPr/>
              <p:nvPr/>
            </p:nvSpPr>
            <p:spPr bwMode="auto">
              <a:xfrm>
                <a:off x="4388" y="2004"/>
                <a:ext cx="14" cy="2"/>
              </a:xfrm>
              <a:custGeom>
                <a:avLst/>
                <a:gdLst>
                  <a:gd name="T0" fmla="*/ 0 w 6"/>
                  <a:gd name="T1" fmla="*/ 0 h 1"/>
                  <a:gd name="T2" fmla="*/ 6 w 6"/>
                  <a:gd name="T3" fmla="*/ 1 h 1"/>
                  <a:gd name="T4" fmla="*/ 0 w 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0"/>
                      <a:pt x="4" y="1"/>
                      <a:pt x="6" y="1"/>
                    </a:cubicBezTo>
                    <a:cubicBezTo>
                      <a:pt x="4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30" name="Freeform 45"/>
              <p:cNvSpPr/>
              <p:nvPr/>
            </p:nvSpPr>
            <p:spPr bwMode="auto">
              <a:xfrm>
                <a:off x="3873" y="2006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31" name="Freeform 46"/>
              <p:cNvSpPr/>
              <p:nvPr/>
            </p:nvSpPr>
            <p:spPr bwMode="auto">
              <a:xfrm>
                <a:off x="4077" y="2006"/>
                <a:ext cx="24" cy="7"/>
              </a:xfrm>
              <a:custGeom>
                <a:avLst/>
                <a:gdLst>
                  <a:gd name="T0" fmla="*/ 2 w 10"/>
                  <a:gd name="T1" fmla="*/ 0 h 3"/>
                  <a:gd name="T2" fmla="*/ 10 w 10"/>
                  <a:gd name="T3" fmla="*/ 2 h 3"/>
                  <a:gd name="T4" fmla="*/ 0 w 10"/>
                  <a:gd name="T5" fmla="*/ 1 h 3"/>
                  <a:gd name="T6" fmla="*/ 2 w 10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3">
                    <a:moveTo>
                      <a:pt x="2" y="0"/>
                    </a:moveTo>
                    <a:cubicBezTo>
                      <a:pt x="5" y="0"/>
                      <a:pt x="8" y="0"/>
                      <a:pt x="10" y="2"/>
                    </a:cubicBezTo>
                    <a:cubicBezTo>
                      <a:pt x="5" y="2"/>
                      <a:pt x="2" y="3"/>
                      <a:pt x="0" y="1"/>
                    </a:cubicBezTo>
                    <a:cubicBezTo>
                      <a:pt x="0" y="1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32" name="Freeform 47"/>
              <p:cNvSpPr/>
              <p:nvPr/>
            </p:nvSpPr>
            <p:spPr bwMode="auto">
              <a:xfrm>
                <a:off x="4340" y="2006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33" name="Freeform 48"/>
              <p:cNvSpPr/>
              <p:nvPr/>
            </p:nvSpPr>
            <p:spPr bwMode="auto">
              <a:xfrm>
                <a:off x="3617" y="2008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34" name="Freeform 49"/>
              <p:cNvSpPr/>
              <p:nvPr/>
            </p:nvSpPr>
            <p:spPr bwMode="auto">
              <a:xfrm>
                <a:off x="4046" y="2008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35" name="Freeform 50"/>
              <p:cNvSpPr/>
              <p:nvPr/>
            </p:nvSpPr>
            <p:spPr bwMode="auto">
              <a:xfrm>
                <a:off x="4108" y="2008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36" name="Freeform 51"/>
              <p:cNvSpPr/>
              <p:nvPr/>
            </p:nvSpPr>
            <p:spPr bwMode="auto">
              <a:xfrm>
                <a:off x="4117" y="2008"/>
                <a:ext cx="8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37" name="Freeform 52"/>
              <p:cNvSpPr/>
              <p:nvPr/>
            </p:nvSpPr>
            <p:spPr bwMode="auto">
              <a:xfrm>
                <a:off x="3961" y="2011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1" y="2"/>
                      <a:pt x="3" y="1"/>
                      <a:pt x="0" y="2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38" name="Freeform 53"/>
              <p:cNvSpPr/>
              <p:nvPr/>
            </p:nvSpPr>
            <p:spPr bwMode="auto">
              <a:xfrm>
                <a:off x="4146" y="2008"/>
                <a:ext cx="88" cy="20"/>
              </a:xfrm>
              <a:custGeom>
                <a:avLst/>
                <a:gdLst>
                  <a:gd name="T0" fmla="*/ 16 w 37"/>
                  <a:gd name="T1" fmla="*/ 1 h 8"/>
                  <a:gd name="T2" fmla="*/ 37 w 37"/>
                  <a:gd name="T3" fmla="*/ 5 h 8"/>
                  <a:gd name="T4" fmla="*/ 37 w 37"/>
                  <a:gd name="T5" fmla="*/ 6 h 8"/>
                  <a:gd name="T6" fmla="*/ 36 w 37"/>
                  <a:gd name="T7" fmla="*/ 6 h 8"/>
                  <a:gd name="T8" fmla="*/ 0 w 37"/>
                  <a:gd name="T9" fmla="*/ 8 h 8"/>
                  <a:gd name="T10" fmla="*/ 16 w 37"/>
                  <a:gd name="T11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8">
                    <a:moveTo>
                      <a:pt x="16" y="1"/>
                    </a:moveTo>
                    <a:cubicBezTo>
                      <a:pt x="23" y="6"/>
                      <a:pt x="28" y="0"/>
                      <a:pt x="37" y="5"/>
                    </a:cubicBezTo>
                    <a:cubicBezTo>
                      <a:pt x="37" y="5"/>
                      <a:pt x="37" y="5"/>
                      <a:pt x="37" y="6"/>
                    </a:cubicBezTo>
                    <a:cubicBezTo>
                      <a:pt x="37" y="6"/>
                      <a:pt x="36" y="6"/>
                      <a:pt x="36" y="6"/>
                    </a:cubicBezTo>
                    <a:cubicBezTo>
                      <a:pt x="24" y="6"/>
                      <a:pt x="12" y="7"/>
                      <a:pt x="0" y="8"/>
                    </a:cubicBezTo>
                    <a:cubicBezTo>
                      <a:pt x="4" y="3"/>
                      <a:pt x="12" y="7"/>
                      <a:pt x="1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39" name="Freeform 54"/>
              <p:cNvSpPr/>
              <p:nvPr/>
            </p:nvSpPr>
            <p:spPr bwMode="auto">
              <a:xfrm>
                <a:off x="4245" y="2011"/>
                <a:ext cx="17" cy="5"/>
              </a:xfrm>
              <a:custGeom>
                <a:avLst/>
                <a:gdLst>
                  <a:gd name="T0" fmla="*/ 0 w 7"/>
                  <a:gd name="T1" fmla="*/ 0 h 2"/>
                  <a:gd name="T2" fmla="*/ 7 w 7"/>
                  <a:gd name="T3" fmla="*/ 1 h 2"/>
                  <a:gd name="T4" fmla="*/ 7 w 7"/>
                  <a:gd name="T5" fmla="*/ 2 h 2"/>
                  <a:gd name="T6" fmla="*/ 0 w 7"/>
                  <a:gd name="T7" fmla="*/ 2 h 2"/>
                  <a:gd name="T8" fmla="*/ 0 w 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cubicBezTo>
                      <a:pt x="2" y="0"/>
                      <a:pt x="4" y="1"/>
                      <a:pt x="7" y="1"/>
                    </a:cubicBezTo>
                    <a:cubicBezTo>
                      <a:pt x="7" y="1"/>
                      <a:pt x="7" y="1"/>
                      <a:pt x="7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40" name="Freeform 55"/>
              <p:cNvSpPr/>
              <p:nvPr/>
            </p:nvSpPr>
            <p:spPr bwMode="auto">
              <a:xfrm>
                <a:off x="3978" y="2013"/>
                <a:ext cx="11" cy="5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1 h 2"/>
                  <a:gd name="T4" fmla="*/ 5 w 5"/>
                  <a:gd name="T5" fmla="*/ 2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1" y="0"/>
                      <a:pt x="3" y="0"/>
                      <a:pt x="5" y="1"/>
                    </a:cubicBezTo>
                    <a:cubicBezTo>
                      <a:pt x="5" y="1"/>
                      <a:pt x="5" y="1"/>
                      <a:pt x="5" y="2"/>
                    </a:cubicBezTo>
                    <a:cubicBezTo>
                      <a:pt x="1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41" name="Freeform 56"/>
              <p:cNvSpPr/>
              <p:nvPr/>
            </p:nvSpPr>
            <p:spPr bwMode="auto">
              <a:xfrm>
                <a:off x="4006" y="2013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42" name="Freeform 57"/>
              <p:cNvSpPr/>
              <p:nvPr/>
            </p:nvSpPr>
            <p:spPr bwMode="auto">
              <a:xfrm>
                <a:off x="4034" y="2013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43" name="Freeform 58"/>
              <p:cNvSpPr/>
              <p:nvPr/>
            </p:nvSpPr>
            <p:spPr bwMode="auto">
              <a:xfrm>
                <a:off x="4298" y="2013"/>
                <a:ext cx="4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3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1" y="2"/>
                      <a:pt x="2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44" name="Freeform 59"/>
              <p:cNvSpPr/>
              <p:nvPr/>
            </p:nvSpPr>
            <p:spPr bwMode="auto">
              <a:xfrm>
                <a:off x="4314" y="2013"/>
                <a:ext cx="14" cy="5"/>
              </a:xfrm>
              <a:custGeom>
                <a:avLst/>
                <a:gdLst>
                  <a:gd name="T0" fmla="*/ 1 w 6"/>
                  <a:gd name="T1" fmla="*/ 0 h 2"/>
                  <a:gd name="T2" fmla="*/ 6 w 6"/>
                  <a:gd name="T3" fmla="*/ 1 h 2"/>
                  <a:gd name="T4" fmla="*/ 6 w 6"/>
                  <a:gd name="T5" fmla="*/ 2 h 2"/>
                  <a:gd name="T6" fmla="*/ 0 w 6"/>
                  <a:gd name="T7" fmla="*/ 2 h 2"/>
                  <a:gd name="T8" fmla="*/ 1 w 6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2">
                    <a:moveTo>
                      <a:pt x="1" y="0"/>
                    </a:moveTo>
                    <a:cubicBezTo>
                      <a:pt x="2" y="0"/>
                      <a:pt x="4" y="0"/>
                      <a:pt x="6" y="1"/>
                    </a:cubicBezTo>
                    <a:cubicBezTo>
                      <a:pt x="6" y="1"/>
                      <a:pt x="6" y="1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45" name="Freeform 60"/>
              <p:cNvSpPr/>
              <p:nvPr/>
            </p:nvSpPr>
            <p:spPr bwMode="auto">
              <a:xfrm>
                <a:off x="3951" y="2016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1"/>
                      <a:pt x="2" y="1"/>
                      <a:pt x="0" y="1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46" name="Freeform 61"/>
              <p:cNvSpPr/>
              <p:nvPr/>
            </p:nvSpPr>
            <p:spPr bwMode="auto">
              <a:xfrm>
                <a:off x="3930" y="2018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1 w 3"/>
                  <a:gd name="T3" fmla="*/ 3 h 3"/>
                  <a:gd name="T4" fmla="*/ 0 w 3"/>
                  <a:gd name="T5" fmla="*/ 3 h 3"/>
                  <a:gd name="T6" fmla="*/ 0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3" y="1"/>
                      <a:pt x="2" y="0"/>
                      <a:pt x="1" y="3"/>
                    </a:cubicBezTo>
                    <a:cubicBezTo>
                      <a:pt x="1" y="3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47" name="Freeform 62"/>
              <p:cNvSpPr/>
              <p:nvPr/>
            </p:nvSpPr>
            <p:spPr bwMode="auto">
              <a:xfrm>
                <a:off x="3940" y="2018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48" name="Freeform 63"/>
              <p:cNvSpPr/>
              <p:nvPr/>
            </p:nvSpPr>
            <p:spPr bwMode="auto">
              <a:xfrm>
                <a:off x="3966" y="2018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49" name="Freeform 64"/>
              <p:cNvSpPr/>
              <p:nvPr/>
            </p:nvSpPr>
            <p:spPr bwMode="auto">
              <a:xfrm>
                <a:off x="4141" y="2018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1" y="1"/>
                      <a:pt x="2" y="2"/>
                    </a:cubicBezTo>
                    <a:cubicBezTo>
                      <a:pt x="0" y="0"/>
                      <a:pt x="1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50" name="Freeform 65"/>
              <p:cNvSpPr/>
              <p:nvPr/>
            </p:nvSpPr>
            <p:spPr bwMode="auto">
              <a:xfrm>
                <a:off x="3819" y="2020"/>
                <a:ext cx="45" cy="12"/>
              </a:xfrm>
              <a:custGeom>
                <a:avLst/>
                <a:gdLst>
                  <a:gd name="T0" fmla="*/ 16 w 19"/>
                  <a:gd name="T1" fmla="*/ 0 h 5"/>
                  <a:gd name="T2" fmla="*/ 19 w 19"/>
                  <a:gd name="T3" fmla="*/ 2 h 5"/>
                  <a:gd name="T4" fmla="*/ 19 w 19"/>
                  <a:gd name="T5" fmla="*/ 4 h 5"/>
                  <a:gd name="T6" fmla="*/ 0 w 19"/>
                  <a:gd name="T7" fmla="*/ 5 h 5"/>
                  <a:gd name="T8" fmla="*/ 0 w 19"/>
                  <a:gd name="T9" fmla="*/ 5 h 5"/>
                  <a:gd name="T10" fmla="*/ 16 w 19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5">
                    <a:moveTo>
                      <a:pt x="16" y="0"/>
                    </a:moveTo>
                    <a:cubicBezTo>
                      <a:pt x="17" y="0"/>
                      <a:pt x="18" y="1"/>
                      <a:pt x="19" y="2"/>
                    </a:cubicBezTo>
                    <a:cubicBezTo>
                      <a:pt x="19" y="2"/>
                      <a:pt x="19" y="3"/>
                      <a:pt x="19" y="4"/>
                    </a:cubicBezTo>
                    <a:cubicBezTo>
                      <a:pt x="10" y="2"/>
                      <a:pt x="6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4" y="3"/>
                      <a:pt x="11" y="2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51" name="Freeform 66"/>
              <p:cNvSpPr/>
              <p:nvPr/>
            </p:nvSpPr>
            <p:spPr bwMode="auto">
              <a:xfrm>
                <a:off x="3866" y="2020"/>
                <a:ext cx="97" cy="27"/>
              </a:xfrm>
              <a:custGeom>
                <a:avLst/>
                <a:gdLst>
                  <a:gd name="T0" fmla="*/ 1 w 41"/>
                  <a:gd name="T1" fmla="*/ 0 h 11"/>
                  <a:gd name="T2" fmla="*/ 19 w 41"/>
                  <a:gd name="T3" fmla="*/ 0 h 11"/>
                  <a:gd name="T4" fmla="*/ 13 w 41"/>
                  <a:gd name="T5" fmla="*/ 4 h 11"/>
                  <a:gd name="T6" fmla="*/ 16 w 41"/>
                  <a:gd name="T7" fmla="*/ 6 h 11"/>
                  <a:gd name="T8" fmla="*/ 41 w 41"/>
                  <a:gd name="T9" fmla="*/ 6 h 11"/>
                  <a:gd name="T10" fmla="*/ 1 w 41"/>
                  <a:gd name="T11" fmla="*/ 7 h 11"/>
                  <a:gd name="T12" fmla="*/ 3 w 41"/>
                  <a:gd name="T13" fmla="*/ 7 h 11"/>
                  <a:gd name="T14" fmla="*/ 11 w 41"/>
                  <a:gd name="T15" fmla="*/ 5 h 11"/>
                  <a:gd name="T16" fmla="*/ 0 w 41"/>
                  <a:gd name="T17" fmla="*/ 2 h 11"/>
                  <a:gd name="T18" fmla="*/ 1 w 41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1">
                    <a:moveTo>
                      <a:pt x="1" y="0"/>
                    </a:moveTo>
                    <a:cubicBezTo>
                      <a:pt x="7" y="1"/>
                      <a:pt x="10" y="0"/>
                      <a:pt x="19" y="0"/>
                    </a:cubicBezTo>
                    <a:cubicBezTo>
                      <a:pt x="17" y="3"/>
                      <a:pt x="17" y="2"/>
                      <a:pt x="13" y="4"/>
                    </a:cubicBezTo>
                    <a:cubicBezTo>
                      <a:pt x="14" y="5"/>
                      <a:pt x="15" y="5"/>
                      <a:pt x="16" y="6"/>
                    </a:cubicBezTo>
                    <a:cubicBezTo>
                      <a:pt x="21" y="0"/>
                      <a:pt x="40" y="5"/>
                      <a:pt x="41" y="6"/>
                    </a:cubicBezTo>
                    <a:cubicBezTo>
                      <a:pt x="27" y="7"/>
                      <a:pt x="13" y="11"/>
                      <a:pt x="1" y="7"/>
                    </a:cubicBezTo>
                    <a:cubicBezTo>
                      <a:pt x="2" y="7"/>
                      <a:pt x="3" y="7"/>
                      <a:pt x="3" y="7"/>
                    </a:cubicBezTo>
                    <a:cubicBezTo>
                      <a:pt x="6" y="6"/>
                      <a:pt x="8" y="5"/>
                      <a:pt x="11" y="5"/>
                    </a:cubicBezTo>
                    <a:cubicBezTo>
                      <a:pt x="8" y="2"/>
                      <a:pt x="3" y="4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52" name="Freeform 67"/>
              <p:cNvSpPr/>
              <p:nvPr/>
            </p:nvSpPr>
            <p:spPr bwMode="auto">
              <a:xfrm>
                <a:off x="3916" y="2020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2"/>
                      <a:pt x="2" y="0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53" name="Freeform 68"/>
              <p:cNvSpPr/>
              <p:nvPr/>
            </p:nvSpPr>
            <p:spPr bwMode="auto">
              <a:xfrm>
                <a:off x="4117" y="2020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54" name="Freeform 69"/>
              <p:cNvSpPr/>
              <p:nvPr/>
            </p:nvSpPr>
            <p:spPr bwMode="auto">
              <a:xfrm>
                <a:off x="4120" y="2020"/>
                <a:ext cx="14" cy="15"/>
              </a:xfrm>
              <a:custGeom>
                <a:avLst/>
                <a:gdLst>
                  <a:gd name="T0" fmla="*/ 4 w 6"/>
                  <a:gd name="T1" fmla="*/ 0 h 6"/>
                  <a:gd name="T2" fmla="*/ 6 w 6"/>
                  <a:gd name="T3" fmla="*/ 6 h 6"/>
                  <a:gd name="T4" fmla="*/ 0 w 6"/>
                  <a:gd name="T5" fmla="*/ 4 h 6"/>
                  <a:gd name="T6" fmla="*/ 0 w 6"/>
                  <a:gd name="T7" fmla="*/ 3 h 6"/>
                  <a:gd name="T8" fmla="*/ 4 w 6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4" y="2"/>
                      <a:pt x="5" y="4"/>
                      <a:pt x="6" y="6"/>
                    </a:cubicBezTo>
                    <a:cubicBezTo>
                      <a:pt x="4" y="5"/>
                      <a:pt x="2" y="5"/>
                      <a:pt x="0" y="4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3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55" name="Freeform 70"/>
              <p:cNvSpPr/>
              <p:nvPr/>
            </p:nvSpPr>
            <p:spPr bwMode="auto">
              <a:xfrm>
                <a:off x="3859" y="2020"/>
                <a:ext cx="394" cy="106"/>
              </a:xfrm>
              <a:custGeom>
                <a:avLst/>
                <a:gdLst>
                  <a:gd name="T0" fmla="*/ 89 w 166"/>
                  <a:gd name="T1" fmla="*/ 5 h 44"/>
                  <a:gd name="T2" fmla="*/ 66 w 166"/>
                  <a:gd name="T3" fmla="*/ 8 h 44"/>
                  <a:gd name="T4" fmla="*/ 78 w 166"/>
                  <a:gd name="T5" fmla="*/ 13 h 44"/>
                  <a:gd name="T6" fmla="*/ 72 w 166"/>
                  <a:gd name="T7" fmla="*/ 15 h 44"/>
                  <a:gd name="T8" fmla="*/ 67 w 166"/>
                  <a:gd name="T9" fmla="*/ 21 h 44"/>
                  <a:gd name="T10" fmla="*/ 76 w 166"/>
                  <a:gd name="T11" fmla="*/ 28 h 44"/>
                  <a:gd name="T12" fmla="*/ 89 w 166"/>
                  <a:gd name="T13" fmla="*/ 31 h 44"/>
                  <a:gd name="T14" fmla="*/ 87 w 166"/>
                  <a:gd name="T15" fmla="*/ 26 h 44"/>
                  <a:gd name="T16" fmla="*/ 98 w 166"/>
                  <a:gd name="T17" fmla="*/ 24 h 44"/>
                  <a:gd name="T18" fmla="*/ 71 w 166"/>
                  <a:gd name="T19" fmla="*/ 23 h 44"/>
                  <a:gd name="T20" fmla="*/ 105 w 166"/>
                  <a:gd name="T21" fmla="*/ 27 h 44"/>
                  <a:gd name="T22" fmla="*/ 98 w 166"/>
                  <a:gd name="T23" fmla="*/ 28 h 44"/>
                  <a:gd name="T24" fmla="*/ 113 w 166"/>
                  <a:gd name="T25" fmla="*/ 25 h 44"/>
                  <a:gd name="T26" fmla="*/ 121 w 166"/>
                  <a:gd name="T27" fmla="*/ 25 h 44"/>
                  <a:gd name="T28" fmla="*/ 164 w 166"/>
                  <a:gd name="T29" fmla="*/ 29 h 44"/>
                  <a:gd name="T30" fmla="*/ 159 w 166"/>
                  <a:gd name="T31" fmla="*/ 29 h 44"/>
                  <a:gd name="T32" fmla="*/ 157 w 166"/>
                  <a:gd name="T33" fmla="*/ 33 h 44"/>
                  <a:gd name="T34" fmla="*/ 97 w 166"/>
                  <a:gd name="T35" fmla="*/ 40 h 44"/>
                  <a:gd name="T36" fmla="*/ 94 w 166"/>
                  <a:gd name="T37" fmla="*/ 43 h 44"/>
                  <a:gd name="T38" fmla="*/ 56 w 166"/>
                  <a:gd name="T39" fmla="*/ 38 h 44"/>
                  <a:gd name="T40" fmla="*/ 54 w 166"/>
                  <a:gd name="T41" fmla="*/ 39 h 44"/>
                  <a:gd name="T42" fmla="*/ 26 w 166"/>
                  <a:gd name="T43" fmla="*/ 37 h 44"/>
                  <a:gd name="T44" fmla="*/ 23 w 166"/>
                  <a:gd name="T45" fmla="*/ 35 h 44"/>
                  <a:gd name="T46" fmla="*/ 34 w 166"/>
                  <a:gd name="T47" fmla="*/ 29 h 44"/>
                  <a:gd name="T48" fmla="*/ 34 w 166"/>
                  <a:gd name="T49" fmla="*/ 26 h 44"/>
                  <a:gd name="T50" fmla="*/ 37 w 166"/>
                  <a:gd name="T51" fmla="*/ 33 h 44"/>
                  <a:gd name="T52" fmla="*/ 42 w 166"/>
                  <a:gd name="T53" fmla="*/ 27 h 44"/>
                  <a:gd name="T54" fmla="*/ 0 w 166"/>
                  <a:gd name="T55" fmla="*/ 24 h 44"/>
                  <a:gd name="T56" fmla="*/ 49 w 166"/>
                  <a:gd name="T57" fmla="*/ 12 h 44"/>
                  <a:gd name="T58" fmla="*/ 65 w 166"/>
                  <a:gd name="T59" fmla="*/ 8 h 44"/>
                  <a:gd name="T60" fmla="*/ 60 w 166"/>
                  <a:gd name="T61" fmla="*/ 5 h 44"/>
                  <a:gd name="T62" fmla="*/ 56 w 166"/>
                  <a:gd name="T63" fmla="*/ 4 h 44"/>
                  <a:gd name="T64" fmla="*/ 64 w 166"/>
                  <a:gd name="T65" fmla="*/ 2 h 44"/>
                  <a:gd name="T66" fmla="*/ 73 w 166"/>
                  <a:gd name="T67" fmla="*/ 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66" h="44">
                    <a:moveTo>
                      <a:pt x="73" y="1"/>
                    </a:moveTo>
                    <a:cubicBezTo>
                      <a:pt x="81" y="0"/>
                      <a:pt x="85" y="1"/>
                      <a:pt x="89" y="5"/>
                    </a:cubicBezTo>
                    <a:cubicBezTo>
                      <a:pt x="89" y="6"/>
                      <a:pt x="89" y="6"/>
                      <a:pt x="89" y="6"/>
                    </a:cubicBezTo>
                    <a:cubicBezTo>
                      <a:pt x="81" y="7"/>
                      <a:pt x="74" y="8"/>
                      <a:pt x="66" y="8"/>
                    </a:cubicBezTo>
                    <a:cubicBezTo>
                      <a:pt x="68" y="12"/>
                      <a:pt x="66" y="11"/>
                      <a:pt x="68" y="12"/>
                    </a:cubicBezTo>
                    <a:cubicBezTo>
                      <a:pt x="71" y="13"/>
                      <a:pt x="75" y="13"/>
                      <a:pt x="78" y="13"/>
                    </a:cubicBezTo>
                    <a:cubicBezTo>
                      <a:pt x="76" y="15"/>
                      <a:pt x="75" y="17"/>
                      <a:pt x="73" y="20"/>
                    </a:cubicBezTo>
                    <a:cubicBezTo>
                      <a:pt x="73" y="16"/>
                      <a:pt x="73" y="18"/>
                      <a:pt x="72" y="15"/>
                    </a:cubicBezTo>
                    <a:cubicBezTo>
                      <a:pt x="70" y="15"/>
                      <a:pt x="68" y="16"/>
                      <a:pt x="67" y="16"/>
                    </a:cubicBezTo>
                    <a:cubicBezTo>
                      <a:pt x="67" y="18"/>
                      <a:pt x="67" y="19"/>
                      <a:pt x="67" y="21"/>
                    </a:cubicBezTo>
                    <a:cubicBezTo>
                      <a:pt x="69" y="24"/>
                      <a:pt x="71" y="27"/>
                      <a:pt x="73" y="29"/>
                    </a:cubicBezTo>
                    <a:cubicBezTo>
                      <a:pt x="75" y="27"/>
                      <a:pt x="74" y="28"/>
                      <a:pt x="76" y="28"/>
                    </a:cubicBezTo>
                    <a:cubicBezTo>
                      <a:pt x="77" y="30"/>
                      <a:pt x="75" y="28"/>
                      <a:pt x="77" y="30"/>
                    </a:cubicBezTo>
                    <a:cubicBezTo>
                      <a:pt x="82" y="29"/>
                      <a:pt x="85" y="29"/>
                      <a:pt x="89" y="31"/>
                    </a:cubicBezTo>
                    <a:cubicBezTo>
                      <a:pt x="89" y="30"/>
                      <a:pt x="90" y="29"/>
                      <a:pt x="90" y="29"/>
                    </a:cubicBezTo>
                    <a:cubicBezTo>
                      <a:pt x="89" y="28"/>
                      <a:pt x="88" y="27"/>
                      <a:pt x="87" y="26"/>
                    </a:cubicBezTo>
                    <a:cubicBezTo>
                      <a:pt x="93" y="26"/>
                      <a:pt x="93" y="26"/>
                      <a:pt x="98" y="25"/>
                    </a:cubicBezTo>
                    <a:cubicBezTo>
                      <a:pt x="98" y="24"/>
                      <a:pt x="98" y="24"/>
                      <a:pt x="98" y="24"/>
                    </a:cubicBezTo>
                    <a:cubicBezTo>
                      <a:pt x="89" y="24"/>
                      <a:pt x="80" y="24"/>
                      <a:pt x="71" y="25"/>
                    </a:cubicBezTo>
                    <a:cubicBezTo>
                      <a:pt x="71" y="24"/>
                      <a:pt x="71" y="23"/>
                      <a:pt x="71" y="23"/>
                    </a:cubicBezTo>
                    <a:cubicBezTo>
                      <a:pt x="81" y="22"/>
                      <a:pt x="93" y="21"/>
                      <a:pt x="99" y="20"/>
                    </a:cubicBezTo>
                    <a:cubicBezTo>
                      <a:pt x="100" y="27"/>
                      <a:pt x="100" y="26"/>
                      <a:pt x="105" y="27"/>
                    </a:cubicBezTo>
                    <a:cubicBezTo>
                      <a:pt x="105" y="27"/>
                      <a:pt x="105" y="27"/>
                      <a:pt x="105" y="28"/>
                    </a:cubicBezTo>
                    <a:cubicBezTo>
                      <a:pt x="103" y="28"/>
                      <a:pt x="100" y="28"/>
                      <a:pt x="98" y="28"/>
                    </a:cubicBezTo>
                    <a:cubicBezTo>
                      <a:pt x="98" y="28"/>
                      <a:pt x="98" y="29"/>
                      <a:pt x="98" y="29"/>
                    </a:cubicBezTo>
                    <a:cubicBezTo>
                      <a:pt x="107" y="30"/>
                      <a:pt x="110" y="28"/>
                      <a:pt x="113" y="25"/>
                    </a:cubicBezTo>
                    <a:cubicBezTo>
                      <a:pt x="116" y="27"/>
                      <a:pt x="116" y="29"/>
                      <a:pt x="121" y="28"/>
                    </a:cubicBezTo>
                    <a:cubicBezTo>
                      <a:pt x="118" y="26"/>
                      <a:pt x="119" y="27"/>
                      <a:pt x="121" y="25"/>
                    </a:cubicBezTo>
                    <a:cubicBezTo>
                      <a:pt x="128" y="35"/>
                      <a:pt x="155" y="22"/>
                      <a:pt x="166" y="28"/>
                    </a:cubicBezTo>
                    <a:cubicBezTo>
                      <a:pt x="166" y="30"/>
                      <a:pt x="166" y="28"/>
                      <a:pt x="164" y="29"/>
                    </a:cubicBezTo>
                    <a:cubicBezTo>
                      <a:pt x="164" y="30"/>
                      <a:pt x="164" y="31"/>
                      <a:pt x="164" y="32"/>
                    </a:cubicBezTo>
                    <a:cubicBezTo>
                      <a:pt x="160" y="30"/>
                      <a:pt x="163" y="30"/>
                      <a:pt x="159" y="29"/>
                    </a:cubicBezTo>
                    <a:cubicBezTo>
                      <a:pt x="156" y="32"/>
                      <a:pt x="159" y="30"/>
                      <a:pt x="155" y="30"/>
                    </a:cubicBezTo>
                    <a:cubicBezTo>
                      <a:pt x="156" y="31"/>
                      <a:pt x="156" y="32"/>
                      <a:pt x="157" y="33"/>
                    </a:cubicBezTo>
                    <a:cubicBezTo>
                      <a:pt x="149" y="32"/>
                      <a:pt x="115" y="31"/>
                      <a:pt x="98" y="37"/>
                    </a:cubicBezTo>
                    <a:cubicBezTo>
                      <a:pt x="97" y="38"/>
                      <a:pt x="97" y="39"/>
                      <a:pt x="97" y="40"/>
                    </a:cubicBezTo>
                    <a:cubicBezTo>
                      <a:pt x="99" y="42"/>
                      <a:pt x="97" y="40"/>
                      <a:pt x="98" y="43"/>
                    </a:cubicBezTo>
                    <a:cubicBezTo>
                      <a:pt x="97" y="43"/>
                      <a:pt x="95" y="43"/>
                      <a:pt x="94" y="43"/>
                    </a:cubicBezTo>
                    <a:cubicBezTo>
                      <a:pt x="94" y="40"/>
                      <a:pt x="95" y="40"/>
                      <a:pt x="93" y="37"/>
                    </a:cubicBezTo>
                    <a:cubicBezTo>
                      <a:pt x="81" y="41"/>
                      <a:pt x="65" y="41"/>
                      <a:pt x="56" y="38"/>
                    </a:cubicBezTo>
                    <a:cubicBezTo>
                      <a:pt x="57" y="40"/>
                      <a:pt x="57" y="42"/>
                      <a:pt x="57" y="44"/>
                    </a:cubicBezTo>
                    <a:cubicBezTo>
                      <a:pt x="55" y="42"/>
                      <a:pt x="55" y="41"/>
                      <a:pt x="54" y="39"/>
                    </a:cubicBezTo>
                    <a:cubicBezTo>
                      <a:pt x="47" y="41"/>
                      <a:pt x="31" y="41"/>
                      <a:pt x="26" y="39"/>
                    </a:cubicBezTo>
                    <a:cubicBezTo>
                      <a:pt x="26" y="38"/>
                      <a:pt x="26" y="38"/>
                      <a:pt x="26" y="37"/>
                    </a:cubicBezTo>
                    <a:cubicBezTo>
                      <a:pt x="30" y="37"/>
                      <a:pt x="33" y="37"/>
                      <a:pt x="36" y="37"/>
                    </a:cubicBezTo>
                    <a:cubicBezTo>
                      <a:pt x="33" y="35"/>
                      <a:pt x="27" y="36"/>
                      <a:pt x="23" y="35"/>
                    </a:cubicBezTo>
                    <a:cubicBezTo>
                      <a:pt x="23" y="34"/>
                      <a:pt x="23" y="33"/>
                      <a:pt x="23" y="31"/>
                    </a:cubicBezTo>
                    <a:cubicBezTo>
                      <a:pt x="26" y="31"/>
                      <a:pt x="30" y="30"/>
                      <a:pt x="34" y="29"/>
                    </a:cubicBezTo>
                    <a:cubicBezTo>
                      <a:pt x="29" y="29"/>
                      <a:pt x="30" y="30"/>
                      <a:pt x="28" y="26"/>
                    </a:cubicBezTo>
                    <a:cubicBezTo>
                      <a:pt x="30" y="26"/>
                      <a:pt x="32" y="26"/>
                      <a:pt x="34" y="26"/>
                    </a:cubicBezTo>
                    <a:cubicBezTo>
                      <a:pt x="36" y="28"/>
                      <a:pt x="35" y="27"/>
                      <a:pt x="38" y="28"/>
                    </a:cubicBezTo>
                    <a:cubicBezTo>
                      <a:pt x="37" y="30"/>
                      <a:pt x="36" y="30"/>
                      <a:pt x="37" y="33"/>
                    </a:cubicBezTo>
                    <a:cubicBezTo>
                      <a:pt x="37" y="33"/>
                      <a:pt x="38" y="33"/>
                      <a:pt x="38" y="33"/>
                    </a:cubicBezTo>
                    <a:cubicBezTo>
                      <a:pt x="39" y="28"/>
                      <a:pt x="38" y="28"/>
                      <a:pt x="42" y="27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27" y="25"/>
                      <a:pt x="17" y="24"/>
                      <a:pt x="0" y="24"/>
                    </a:cubicBezTo>
                    <a:cubicBezTo>
                      <a:pt x="0" y="23"/>
                      <a:pt x="0" y="22"/>
                      <a:pt x="0" y="21"/>
                    </a:cubicBezTo>
                    <a:cubicBezTo>
                      <a:pt x="12" y="23"/>
                      <a:pt x="38" y="17"/>
                      <a:pt x="49" y="12"/>
                    </a:cubicBezTo>
                    <a:cubicBezTo>
                      <a:pt x="48" y="14"/>
                      <a:pt x="48" y="16"/>
                      <a:pt x="48" y="18"/>
                    </a:cubicBezTo>
                    <a:cubicBezTo>
                      <a:pt x="53" y="14"/>
                      <a:pt x="60" y="15"/>
                      <a:pt x="65" y="8"/>
                    </a:cubicBezTo>
                    <a:cubicBezTo>
                      <a:pt x="59" y="9"/>
                      <a:pt x="56" y="9"/>
                      <a:pt x="54" y="7"/>
                    </a:cubicBezTo>
                    <a:cubicBezTo>
                      <a:pt x="56" y="7"/>
                      <a:pt x="58" y="6"/>
                      <a:pt x="60" y="5"/>
                    </a:cubicBezTo>
                    <a:cubicBezTo>
                      <a:pt x="59" y="5"/>
                      <a:pt x="59" y="5"/>
                      <a:pt x="58" y="5"/>
                    </a:cubicBezTo>
                    <a:cubicBezTo>
                      <a:pt x="57" y="4"/>
                      <a:pt x="58" y="5"/>
                      <a:pt x="56" y="4"/>
                    </a:cubicBezTo>
                    <a:cubicBezTo>
                      <a:pt x="57" y="3"/>
                      <a:pt x="58" y="2"/>
                      <a:pt x="59" y="2"/>
                    </a:cubicBezTo>
                    <a:cubicBezTo>
                      <a:pt x="64" y="3"/>
                      <a:pt x="59" y="2"/>
                      <a:pt x="64" y="2"/>
                    </a:cubicBezTo>
                    <a:cubicBezTo>
                      <a:pt x="63" y="3"/>
                      <a:pt x="63" y="5"/>
                      <a:pt x="62" y="6"/>
                    </a:cubicBezTo>
                    <a:cubicBezTo>
                      <a:pt x="67" y="4"/>
                      <a:pt x="70" y="3"/>
                      <a:pt x="7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56" name="Freeform 71"/>
              <p:cNvSpPr/>
              <p:nvPr/>
            </p:nvSpPr>
            <p:spPr bwMode="auto">
              <a:xfrm>
                <a:off x="3963" y="2025"/>
                <a:ext cx="29" cy="20"/>
              </a:xfrm>
              <a:custGeom>
                <a:avLst/>
                <a:gdLst>
                  <a:gd name="T0" fmla="*/ 9 w 12"/>
                  <a:gd name="T1" fmla="*/ 0 h 8"/>
                  <a:gd name="T2" fmla="*/ 12 w 12"/>
                  <a:gd name="T3" fmla="*/ 0 h 8"/>
                  <a:gd name="T4" fmla="*/ 12 w 12"/>
                  <a:gd name="T5" fmla="*/ 3 h 8"/>
                  <a:gd name="T6" fmla="*/ 6 w 12"/>
                  <a:gd name="T7" fmla="*/ 6 h 8"/>
                  <a:gd name="T8" fmla="*/ 6 w 12"/>
                  <a:gd name="T9" fmla="*/ 3 h 8"/>
                  <a:gd name="T10" fmla="*/ 0 w 12"/>
                  <a:gd name="T11" fmla="*/ 5 h 8"/>
                  <a:gd name="T12" fmla="*/ 3 w 12"/>
                  <a:gd name="T13" fmla="*/ 5 h 8"/>
                  <a:gd name="T14" fmla="*/ 9 w 12"/>
                  <a:gd name="T1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" h="8">
                    <a:moveTo>
                      <a:pt x="9" y="0"/>
                    </a:moveTo>
                    <a:cubicBezTo>
                      <a:pt x="10" y="0"/>
                      <a:pt x="11" y="0"/>
                      <a:pt x="12" y="0"/>
                    </a:cubicBezTo>
                    <a:cubicBezTo>
                      <a:pt x="12" y="1"/>
                      <a:pt x="12" y="2"/>
                      <a:pt x="12" y="3"/>
                    </a:cubicBezTo>
                    <a:cubicBezTo>
                      <a:pt x="10" y="4"/>
                      <a:pt x="8" y="5"/>
                      <a:pt x="6" y="6"/>
                    </a:cubicBezTo>
                    <a:cubicBezTo>
                      <a:pt x="6" y="5"/>
                      <a:pt x="6" y="4"/>
                      <a:pt x="6" y="3"/>
                    </a:cubicBezTo>
                    <a:cubicBezTo>
                      <a:pt x="3" y="6"/>
                      <a:pt x="4" y="8"/>
                      <a:pt x="0" y="5"/>
                    </a:cubicBezTo>
                    <a:cubicBezTo>
                      <a:pt x="1" y="5"/>
                      <a:pt x="2" y="5"/>
                      <a:pt x="3" y="5"/>
                    </a:cubicBezTo>
                    <a:cubicBezTo>
                      <a:pt x="5" y="1"/>
                      <a:pt x="5" y="2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57" name="Freeform 72"/>
              <p:cNvSpPr/>
              <p:nvPr/>
            </p:nvSpPr>
            <p:spPr bwMode="auto">
              <a:xfrm>
                <a:off x="3631" y="2028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0"/>
                      <a:pt x="2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58" name="Freeform 73"/>
              <p:cNvSpPr/>
              <p:nvPr/>
            </p:nvSpPr>
            <p:spPr bwMode="auto">
              <a:xfrm>
                <a:off x="3707" y="2028"/>
                <a:ext cx="5" cy="4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2 h 2"/>
                  <a:gd name="T4" fmla="*/ 2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59" name="Freeform 74"/>
              <p:cNvSpPr/>
              <p:nvPr/>
            </p:nvSpPr>
            <p:spPr bwMode="auto">
              <a:xfrm>
                <a:off x="3795" y="2028"/>
                <a:ext cx="14" cy="12"/>
              </a:xfrm>
              <a:custGeom>
                <a:avLst/>
                <a:gdLst>
                  <a:gd name="T0" fmla="*/ 5 w 6"/>
                  <a:gd name="T1" fmla="*/ 0 h 5"/>
                  <a:gd name="T2" fmla="*/ 0 w 6"/>
                  <a:gd name="T3" fmla="*/ 2 h 5"/>
                  <a:gd name="T4" fmla="*/ 5 w 6"/>
                  <a:gd name="T5" fmla="*/ 3 h 5"/>
                  <a:gd name="T6" fmla="*/ 5 w 6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5">
                    <a:moveTo>
                      <a:pt x="5" y="0"/>
                    </a:moveTo>
                    <a:cubicBezTo>
                      <a:pt x="4" y="0"/>
                      <a:pt x="2" y="1"/>
                      <a:pt x="0" y="2"/>
                    </a:cubicBezTo>
                    <a:cubicBezTo>
                      <a:pt x="4" y="2"/>
                      <a:pt x="6" y="5"/>
                      <a:pt x="5" y="3"/>
                    </a:cubicBezTo>
                    <a:cubicBezTo>
                      <a:pt x="5" y="2"/>
                      <a:pt x="5" y="1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60" name="Freeform 75"/>
              <p:cNvSpPr/>
              <p:nvPr/>
            </p:nvSpPr>
            <p:spPr bwMode="auto">
              <a:xfrm>
                <a:off x="4032" y="2028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3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1" y="2"/>
                      <a:pt x="2" y="3"/>
                    </a:cubicBezTo>
                    <a:cubicBezTo>
                      <a:pt x="1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61" name="Freeform 76"/>
              <p:cNvSpPr/>
              <p:nvPr/>
            </p:nvSpPr>
            <p:spPr bwMode="auto">
              <a:xfrm>
                <a:off x="4094" y="2025"/>
                <a:ext cx="12" cy="12"/>
              </a:xfrm>
              <a:custGeom>
                <a:avLst/>
                <a:gdLst>
                  <a:gd name="T0" fmla="*/ 1 w 5"/>
                  <a:gd name="T1" fmla="*/ 1 h 5"/>
                  <a:gd name="T2" fmla="*/ 3 w 5"/>
                  <a:gd name="T3" fmla="*/ 3 h 5"/>
                  <a:gd name="T4" fmla="*/ 3 w 5"/>
                  <a:gd name="T5" fmla="*/ 3 h 5"/>
                  <a:gd name="T6" fmla="*/ 0 w 5"/>
                  <a:gd name="T7" fmla="*/ 5 h 5"/>
                  <a:gd name="T8" fmla="*/ 0 w 5"/>
                  <a:gd name="T9" fmla="*/ 4 h 5"/>
                  <a:gd name="T10" fmla="*/ 1 w 5"/>
                  <a:gd name="T11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1" y="1"/>
                    </a:moveTo>
                    <a:cubicBezTo>
                      <a:pt x="4" y="1"/>
                      <a:pt x="5" y="0"/>
                      <a:pt x="3" y="3"/>
                    </a:cubicBezTo>
                    <a:cubicBezTo>
                      <a:pt x="4" y="3"/>
                      <a:pt x="4" y="3"/>
                      <a:pt x="3" y="3"/>
                    </a:cubicBezTo>
                    <a:cubicBezTo>
                      <a:pt x="2" y="5"/>
                      <a:pt x="3" y="4"/>
                      <a:pt x="0" y="5"/>
                    </a:cubicBezTo>
                    <a:cubicBezTo>
                      <a:pt x="0" y="5"/>
                      <a:pt x="0" y="5"/>
                      <a:pt x="0" y="4"/>
                    </a:cubicBezTo>
                    <a:cubicBezTo>
                      <a:pt x="1" y="3"/>
                      <a:pt x="1" y="2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62" name="Freeform 77"/>
              <p:cNvSpPr/>
              <p:nvPr/>
            </p:nvSpPr>
            <p:spPr bwMode="auto">
              <a:xfrm>
                <a:off x="4227" y="2028"/>
                <a:ext cx="4" cy="4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2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2" y="0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63" name="Freeform 78"/>
              <p:cNvSpPr/>
              <p:nvPr/>
            </p:nvSpPr>
            <p:spPr bwMode="auto">
              <a:xfrm>
                <a:off x="4359" y="2028"/>
                <a:ext cx="48" cy="14"/>
              </a:xfrm>
              <a:custGeom>
                <a:avLst/>
                <a:gdLst>
                  <a:gd name="T0" fmla="*/ 8 w 20"/>
                  <a:gd name="T1" fmla="*/ 0 h 6"/>
                  <a:gd name="T2" fmla="*/ 20 w 20"/>
                  <a:gd name="T3" fmla="*/ 2 h 6"/>
                  <a:gd name="T4" fmla="*/ 20 w 20"/>
                  <a:gd name="T5" fmla="*/ 3 h 6"/>
                  <a:gd name="T6" fmla="*/ 19 w 20"/>
                  <a:gd name="T7" fmla="*/ 4 h 6"/>
                  <a:gd name="T8" fmla="*/ 11 w 20"/>
                  <a:gd name="T9" fmla="*/ 4 h 6"/>
                  <a:gd name="T10" fmla="*/ 12 w 20"/>
                  <a:gd name="T11" fmla="*/ 2 h 6"/>
                  <a:gd name="T12" fmla="*/ 0 w 20"/>
                  <a:gd name="T13" fmla="*/ 3 h 6"/>
                  <a:gd name="T14" fmla="*/ 2 w 20"/>
                  <a:gd name="T15" fmla="*/ 3 h 6"/>
                  <a:gd name="T16" fmla="*/ 8 w 20"/>
                  <a:gd name="T1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6">
                    <a:moveTo>
                      <a:pt x="8" y="0"/>
                    </a:moveTo>
                    <a:cubicBezTo>
                      <a:pt x="12" y="1"/>
                      <a:pt x="16" y="2"/>
                      <a:pt x="20" y="2"/>
                    </a:cubicBezTo>
                    <a:cubicBezTo>
                      <a:pt x="20" y="3"/>
                      <a:pt x="20" y="3"/>
                      <a:pt x="20" y="3"/>
                    </a:cubicBezTo>
                    <a:cubicBezTo>
                      <a:pt x="20" y="4"/>
                      <a:pt x="19" y="4"/>
                      <a:pt x="19" y="4"/>
                    </a:cubicBezTo>
                    <a:cubicBezTo>
                      <a:pt x="16" y="4"/>
                      <a:pt x="14" y="4"/>
                      <a:pt x="11" y="4"/>
                    </a:cubicBezTo>
                    <a:cubicBezTo>
                      <a:pt x="12" y="3"/>
                      <a:pt x="12" y="2"/>
                      <a:pt x="12" y="2"/>
                    </a:cubicBezTo>
                    <a:cubicBezTo>
                      <a:pt x="9" y="3"/>
                      <a:pt x="5" y="6"/>
                      <a:pt x="0" y="3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5" y="2"/>
                      <a:pt x="6" y="3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64" name="Freeform 79"/>
              <p:cNvSpPr/>
              <p:nvPr/>
            </p:nvSpPr>
            <p:spPr bwMode="auto">
              <a:xfrm>
                <a:off x="3733" y="2030"/>
                <a:ext cx="7" cy="2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65" name="Freeform 80"/>
              <p:cNvSpPr/>
              <p:nvPr/>
            </p:nvSpPr>
            <p:spPr bwMode="auto">
              <a:xfrm>
                <a:off x="4075" y="2030"/>
                <a:ext cx="16" cy="7"/>
              </a:xfrm>
              <a:custGeom>
                <a:avLst/>
                <a:gdLst>
                  <a:gd name="T0" fmla="*/ 3 w 7"/>
                  <a:gd name="T1" fmla="*/ 0 h 3"/>
                  <a:gd name="T2" fmla="*/ 7 w 7"/>
                  <a:gd name="T3" fmla="*/ 3 h 3"/>
                  <a:gd name="T4" fmla="*/ 0 w 7"/>
                  <a:gd name="T5" fmla="*/ 3 h 3"/>
                  <a:gd name="T6" fmla="*/ 1 w 7"/>
                  <a:gd name="T7" fmla="*/ 1 h 3"/>
                  <a:gd name="T8" fmla="*/ 3 w 7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">
                    <a:moveTo>
                      <a:pt x="3" y="0"/>
                    </a:moveTo>
                    <a:cubicBezTo>
                      <a:pt x="4" y="1"/>
                      <a:pt x="5" y="2"/>
                      <a:pt x="7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3" y="0"/>
                      <a:pt x="1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66" name="Freeform 81"/>
              <p:cNvSpPr/>
              <p:nvPr/>
            </p:nvSpPr>
            <p:spPr bwMode="auto">
              <a:xfrm>
                <a:off x="4205" y="2030"/>
                <a:ext cx="14" cy="5"/>
              </a:xfrm>
              <a:custGeom>
                <a:avLst/>
                <a:gdLst>
                  <a:gd name="T0" fmla="*/ 2 w 6"/>
                  <a:gd name="T1" fmla="*/ 0 h 2"/>
                  <a:gd name="T2" fmla="*/ 6 w 6"/>
                  <a:gd name="T3" fmla="*/ 1 h 2"/>
                  <a:gd name="T4" fmla="*/ 6 w 6"/>
                  <a:gd name="T5" fmla="*/ 1 h 2"/>
                  <a:gd name="T6" fmla="*/ 2 w 6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2" y="0"/>
                    </a:moveTo>
                    <a:cubicBezTo>
                      <a:pt x="4" y="0"/>
                      <a:pt x="5" y="0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3" y="1"/>
                      <a:pt x="0" y="2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67" name="Freeform 82"/>
              <p:cNvSpPr/>
              <p:nvPr/>
            </p:nvSpPr>
            <p:spPr bwMode="auto">
              <a:xfrm>
                <a:off x="4416" y="2030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68" name="Freeform 83"/>
              <p:cNvSpPr/>
              <p:nvPr/>
            </p:nvSpPr>
            <p:spPr bwMode="auto">
              <a:xfrm>
                <a:off x="4053" y="2032"/>
                <a:ext cx="8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2" y="2"/>
                      <a:pt x="0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69" name="Freeform 84"/>
              <p:cNvSpPr/>
              <p:nvPr/>
            </p:nvSpPr>
            <p:spPr bwMode="auto">
              <a:xfrm>
                <a:off x="4110" y="2032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1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1"/>
                      <a:pt x="2" y="1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70" name="Freeform 85"/>
              <p:cNvSpPr/>
              <p:nvPr/>
            </p:nvSpPr>
            <p:spPr bwMode="auto">
              <a:xfrm>
                <a:off x="4312" y="2032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71" name="Freeform 86"/>
              <p:cNvSpPr/>
              <p:nvPr/>
            </p:nvSpPr>
            <p:spPr bwMode="auto">
              <a:xfrm>
                <a:off x="4459" y="2032"/>
                <a:ext cx="16" cy="5"/>
              </a:xfrm>
              <a:custGeom>
                <a:avLst/>
                <a:gdLst>
                  <a:gd name="T0" fmla="*/ 0 w 7"/>
                  <a:gd name="T1" fmla="*/ 0 h 2"/>
                  <a:gd name="T2" fmla="*/ 7 w 7"/>
                  <a:gd name="T3" fmla="*/ 0 h 2"/>
                  <a:gd name="T4" fmla="*/ 7 w 7"/>
                  <a:gd name="T5" fmla="*/ 1 h 2"/>
                  <a:gd name="T6" fmla="*/ 0 w 7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cubicBezTo>
                      <a:pt x="2" y="0"/>
                      <a:pt x="5" y="0"/>
                      <a:pt x="7" y="0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3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72" name="Freeform 87"/>
              <p:cNvSpPr/>
              <p:nvPr/>
            </p:nvSpPr>
            <p:spPr bwMode="auto">
              <a:xfrm>
                <a:off x="4487" y="2032"/>
                <a:ext cx="5" cy="3"/>
              </a:xfrm>
              <a:custGeom>
                <a:avLst/>
                <a:gdLst>
                  <a:gd name="T0" fmla="*/ 1 w 2"/>
                  <a:gd name="T1" fmla="*/ 0 h 1"/>
                  <a:gd name="T2" fmla="*/ 2 w 2"/>
                  <a:gd name="T3" fmla="*/ 0 h 1"/>
                  <a:gd name="T4" fmla="*/ 0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1"/>
                      <a:pt x="2" y="0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73" name="Freeform 88"/>
              <p:cNvSpPr/>
              <p:nvPr/>
            </p:nvSpPr>
            <p:spPr bwMode="auto">
              <a:xfrm>
                <a:off x="4274" y="2032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74" name="Freeform 89"/>
              <p:cNvSpPr/>
              <p:nvPr/>
            </p:nvSpPr>
            <p:spPr bwMode="auto">
              <a:xfrm>
                <a:off x="2925" y="2035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1" y="2"/>
                      <a:pt x="2" y="2"/>
                    </a:cubicBezTo>
                    <a:cubicBezTo>
                      <a:pt x="1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75" name="Freeform 90"/>
              <p:cNvSpPr/>
              <p:nvPr/>
            </p:nvSpPr>
            <p:spPr bwMode="auto">
              <a:xfrm>
                <a:off x="3676" y="2035"/>
                <a:ext cx="12" cy="5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2 h 2"/>
                  <a:gd name="T4" fmla="*/ 0 w 5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2" y="2"/>
                      <a:pt x="1" y="2"/>
                      <a:pt x="5" y="2"/>
                    </a:cubicBezTo>
                    <a:cubicBezTo>
                      <a:pt x="3" y="1"/>
                      <a:pt x="3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76" name="Freeform 91"/>
              <p:cNvSpPr/>
              <p:nvPr/>
            </p:nvSpPr>
            <p:spPr bwMode="auto">
              <a:xfrm>
                <a:off x="3695" y="2035"/>
                <a:ext cx="8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0 h 3"/>
                  <a:gd name="T4" fmla="*/ 0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2" y="3"/>
                      <a:pt x="1" y="2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77" name="Freeform 92"/>
              <p:cNvSpPr/>
              <p:nvPr/>
            </p:nvSpPr>
            <p:spPr bwMode="auto">
              <a:xfrm>
                <a:off x="3726" y="2035"/>
                <a:ext cx="7" cy="10"/>
              </a:xfrm>
              <a:custGeom>
                <a:avLst/>
                <a:gdLst>
                  <a:gd name="T0" fmla="*/ 2 w 3"/>
                  <a:gd name="T1" fmla="*/ 0 h 4"/>
                  <a:gd name="T2" fmla="*/ 0 w 3"/>
                  <a:gd name="T3" fmla="*/ 4 h 4"/>
                  <a:gd name="T4" fmla="*/ 2 w 3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2" y="0"/>
                    </a:moveTo>
                    <a:cubicBezTo>
                      <a:pt x="1" y="2"/>
                      <a:pt x="1" y="3"/>
                      <a:pt x="0" y="4"/>
                    </a:cubicBezTo>
                    <a:cubicBezTo>
                      <a:pt x="2" y="2"/>
                      <a:pt x="3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78" name="Freeform 93"/>
              <p:cNvSpPr/>
              <p:nvPr/>
            </p:nvSpPr>
            <p:spPr bwMode="auto">
              <a:xfrm>
                <a:off x="3845" y="2035"/>
                <a:ext cx="19" cy="12"/>
              </a:xfrm>
              <a:custGeom>
                <a:avLst/>
                <a:gdLst>
                  <a:gd name="T0" fmla="*/ 5 w 8"/>
                  <a:gd name="T1" fmla="*/ 0 h 5"/>
                  <a:gd name="T2" fmla="*/ 8 w 8"/>
                  <a:gd name="T3" fmla="*/ 4 h 5"/>
                  <a:gd name="T4" fmla="*/ 2 w 8"/>
                  <a:gd name="T5" fmla="*/ 4 h 5"/>
                  <a:gd name="T6" fmla="*/ 0 w 8"/>
                  <a:gd name="T7" fmla="*/ 2 h 5"/>
                  <a:gd name="T8" fmla="*/ 0 w 8"/>
                  <a:gd name="T9" fmla="*/ 1 h 5"/>
                  <a:gd name="T10" fmla="*/ 5 w 8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5">
                    <a:moveTo>
                      <a:pt x="5" y="0"/>
                    </a:moveTo>
                    <a:cubicBezTo>
                      <a:pt x="8" y="2"/>
                      <a:pt x="7" y="1"/>
                      <a:pt x="8" y="4"/>
                    </a:cubicBezTo>
                    <a:cubicBezTo>
                      <a:pt x="4" y="4"/>
                      <a:pt x="2" y="5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1" y="1"/>
                      <a:pt x="3" y="1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79" name="Freeform 94"/>
              <p:cNvSpPr/>
              <p:nvPr/>
            </p:nvSpPr>
            <p:spPr bwMode="auto">
              <a:xfrm>
                <a:off x="4224" y="2035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2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4" y="1"/>
                      <a:pt x="2" y="0"/>
                      <a:pt x="4" y="2"/>
                    </a:cubicBezTo>
                    <a:cubicBezTo>
                      <a:pt x="3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80" name="Freeform 95"/>
              <p:cNvSpPr/>
              <p:nvPr/>
            </p:nvSpPr>
            <p:spPr bwMode="auto">
              <a:xfrm>
                <a:off x="4336" y="2035"/>
                <a:ext cx="14" cy="2"/>
              </a:xfrm>
              <a:custGeom>
                <a:avLst/>
                <a:gdLst>
                  <a:gd name="T0" fmla="*/ 0 w 6"/>
                  <a:gd name="T1" fmla="*/ 0 h 1"/>
                  <a:gd name="T2" fmla="*/ 6 w 6"/>
                  <a:gd name="T3" fmla="*/ 1 h 1"/>
                  <a:gd name="T4" fmla="*/ 0 w 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1"/>
                      <a:pt x="4" y="1"/>
                      <a:pt x="6" y="1"/>
                    </a:cubicBezTo>
                    <a:cubicBezTo>
                      <a:pt x="4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81" name="Freeform 96"/>
              <p:cNvSpPr/>
              <p:nvPr/>
            </p:nvSpPr>
            <p:spPr bwMode="auto">
              <a:xfrm>
                <a:off x="3703" y="2037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1" y="2"/>
                      <a:pt x="0" y="2"/>
                    </a:cubicBezTo>
                    <a:cubicBezTo>
                      <a:pt x="1" y="2"/>
                      <a:pt x="2" y="1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82" name="Freeform 97"/>
              <p:cNvSpPr/>
              <p:nvPr/>
            </p:nvSpPr>
            <p:spPr bwMode="auto">
              <a:xfrm>
                <a:off x="3823" y="2037"/>
                <a:ext cx="15" cy="8"/>
              </a:xfrm>
              <a:custGeom>
                <a:avLst/>
                <a:gdLst>
                  <a:gd name="T0" fmla="*/ 3 w 6"/>
                  <a:gd name="T1" fmla="*/ 0 h 3"/>
                  <a:gd name="T2" fmla="*/ 6 w 6"/>
                  <a:gd name="T3" fmla="*/ 0 h 3"/>
                  <a:gd name="T4" fmla="*/ 4 w 6"/>
                  <a:gd name="T5" fmla="*/ 1 h 3"/>
                  <a:gd name="T6" fmla="*/ 4 w 6"/>
                  <a:gd name="T7" fmla="*/ 3 h 3"/>
                  <a:gd name="T8" fmla="*/ 0 w 6"/>
                  <a:gd name="T9" fmla="*/ 1 h 3"/>
                  <a:gd name="T10" fmla="*/ 3 w 6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3">
                    <a:moveTo>
                      <a:pt x="3" y="0"/>
                    </a:moveTo>
                    <a:cubicBezTo>
                      <a:pt x="4" y="0"/>
                      <a:pt x="5" y="0"/>
                      <a:pt x="6" y="0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4" y="2"/>
                      <a:pt x="4" y="3"/>
                      <a:pt x="4" y="3"/>
                    </a:cubicBezTo>
                    <a:cubicBezTo>
                      <a:pt x="3" y="3"/>
                      <a:pt x="1" y="2"/>
                      <a:pt x="0" y="1"/>
                    </a:cubicBezTo>
                    <a:cubicBezTo>
                      <a:pt x="1" y="1"/>
                      <a:pt x="2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83" name="Freeform 98"/>
              <p:cNvSpPr/>
              <p:nvPr/>
            </p:nvSpPr>
            <p:spPr bwMode="auto">
              <a:xfrm>
                <a:off x="3954" y="2037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84" name="Freeform 99"/>
              <p:cNvSpPr/>
              <p:nvPr/>
            </p:nvSpPr>
            <p:spPr bwMode="auto">
              <a:xfrm>
                <a:off x="3816" y="2042"/>
                <a:ext cx="5" cy="7"/>
              </a:xfrm>
              <a:custGeom>
                <a:avLst/>
                <a:gdLst>
                  <a:gd name="T0" fmla="*/ 1 w 2"/>
                  <a:gd name="T1" fmla="*/ 0 h 3"/>
                  <a:gd name="T2" fmla="*/ 2 w 2"/>
                  <a:gd name="T3" fmla="*/ 3 h 3"/>
                  <a:gd name="T4" fmla="*/ 0 w 2"/>
                  <a:gd name="T5" fmla="*/ 2 h 3"/>
                  <a:gd name="T6" fmla="*/ 1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2" y="1"/>
                      <a:pt x="2" y="2"/>
                      <a:pt x="2" y="3"/>
                    </a:cubicBezTo>
                    <a:cubicBezTo>
                      <a:pt x="2" y="3"/>
                      <a:pt x="1" y="3"/>
                      <a:pt x="0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85" name="Freeform 100"/>
              <p:cNvSpPr/>
              <p:nvPr/>
            </p:nvSpPr>
            <p:spPr bwMode="auto">
              <a:xfrm>
                <a:off x="4087" y="2042"/>
                <a:ext cx="19" cy="10"/>
              </a:xfrm>
              <a:custGeom>
                <a:avLst/>
                <a:gdLst>
                  <a:gd name="T0" fmla="*/ 6 w 8"/>
                  <a:gd name="T1" fmla="*/ 0 h 4"/>
                  <a:gd name="T2" fmla="*/ 8 w 8"/>
                  <a:gd name="T3" fmla="*/ 2 h 4"/>
                  <a:gd name="T4" fmla="*/ 3 w 8"/>
                  <a:gd name="T5" fmla="*/ 4 h 4"/>
                  <a:gd name="T6" fmla="*/ 0 w 8"/>
                  <a:gd name="T7" fmla="*/ 2 h 4"/>
                  <a:gd name="T8" fmla="*/ 6 w 8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">
                    <a:moveTo>
                      <a:pt x="6" y="0"/>
                    </a:moveTo>
                    <a:cubicBezTo>
                      <a:pt x="7" y="1"/>
                      <a:pt x="8" y="2"/>
                      <a:pt x="8" y="2"/>
                    </a:cubicBezTo>
                    <a:cubicBezTo>
                      <a:pt x="7" y="3"/>
                      <a:pt x="5" y="4"/>
                      <a:pt x="3" y="4"/>
                    </a:cubicBezTo>
                    <a:cubicBezTo>
                      <a:pt x="2" y="4"/>
                      <a:pt x="1" y="3"/>
                      <a:pt x="0" y="2"/>
                    </a:cubicBezTo>
                    <a:cubicBezTo>
                      <a:pt x="2" y="2"/>
                      <a:pt x="4" y="1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86" name="Freeform 101"/>
              <p:cNvSpPr/>
              <p:nvPr/>
            </p:nvSpPr>
            <p:spPr bwMode="auto">
              <a:xfrm>
                <a:off x="4108" y="2042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2 h 3"/>
                  <a:gd name="T4" fmla="*/ 3 w 3"/>
                  <a:gd name="T5" fmla="*/ 3 h 3"/>
                  <a:gd name="T6" fmla="*/ 2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2" y="2"/>
                      <a:pt x="3" y="2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87" name="Freeform 102"/>
              <p:cNvSpPr/>
              <p:nvPr/>
            </p:nvSpPr>
            <p:spPr bwMode="auto">
              <a:xfrm>
                <a:off x="4357" y="2042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88" name="Freeform 103"/>
              <p:cNvSpPr/>
              <p:nvPr/>
            </p:nvSpPr>
            <p:spPr bwMode="auto">
              <a:xfrm>
                <a:off x="4027" y="2045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89" name="Freeform 104"/>
              <p:cNvSpPr/>
              <p:nvPr/>
            </p:nvSpPr>
            <p:spPr bwMode="auto">
              <a:xfrm>
                <a:off x="4117" y="2045"/>
                <a:ext cx="8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90" name="Freeform 105"/>
              <p:cNvSpPr/>
              <p:nvPr/>
            </p:nvSpPr>
            <p:spPr bwMode="auto">
              <a:xfrm>
                <a:off x="4340" y="2045"/>
                <a:ext cx="138" cy="28"/>
              </a:xfrm>
              <a:custGeom>
                <a:avLst/>
                <a:gdLst>
                  <a:gd name="T0" fmla="*/ 13 w 58"/>
                  <a:gd name="T1" fmla="*/ 0 h 12"/>
                  <a:gd name="T2" fmla="*/ 58 w 58"/>
                  <a:gd name="T3" fmla="*/ 0 h 12"/>
                  <a:gd name="T4" fmla="*/ 55 w 58"/>
                  <a:gd name="T5" fmla="*/ 4 h 12"/>
                  <a:gd name="T6" fmla="*/ 18 w 58"/>
                  <a:gd name="T7" fmla="*/ 4 h 12"/>
                  <a:gd name="T8" fmla="*/ 16 w 58"/>
                  <a:gd name="T9" fmla="*/ 8 h 12"/>
                  <a:gd name="T10" fmla="*/ 25 w 58"/>
                  <a:gd name="T11" fmla="*/ 8 h 12"/>
                  <a:gd name="T12" fmla="*/ 21 w 58"/>
                  <a:gd name="T13" fmla="*/ 10 h 12"/>
                  <a:gd name="T14" fmla="*/ 2 w 58"/>
                  <a:gd name="T15" fmla="*/ 7 h 12"/>
                  <a:gd name="T16" fmla="*/ 0 w 58"/>
                  <a:gd name="T17" fmla="*/ 5 h 12"/>
                  <a:gd name="T18" fmla="*/ 0 w 58"/>
                  <a:gd name="T19" fmla="*/ 4 h 12"/>
                  <a:gd name="T20" fmla="*/ 13 w 58"/>
                  <a:gd name="T21" fmla="*/ 8 h 12"/>
                  <a:gd name="T22" fmla="*/ 12 w 58"/>
                  <a:gd name="T23" fmla="*/ 6 h 12"/>
                  <a:gd name="T24" fmla="*/ 13 w 58"/>
                  <a:gd name="T2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8" h="12">
                    <a:moveTo>
                      <a:pt x="13" y="0"/>
                    </a:moveTo>
                    <a:cubicBezTo>
                      <a:pt x="28" y="0"/>
                      <a:pt x="43" y="0"/>
                      <a:pt x="58" y="0"/>
                    </a:cubicBezTo>
                    <a:cubicBezTo>
                      <a:pt x="57" y="2"/>
                      <a:pt x="56" y="3"/>
                      <a:pt x="55" y="4"/>
                    </a:cubicBezTo>
                    <a:cubicBezTo>
                      <a:pt x="43" y="1"/>
                      <a:pt x="27" y="2"/>
                      <a:pt x="18" y="4"/>
                    </a:cubicBezTo>
                    <a:cubicBezTo>
                      <a:pt x="18" y="5"/>
                      <a:pt x="17" y="7"/>
                      <a:pt x="16" y="8"/>
                    </a:cubicBezTo>
                    <a:cubicBezTo>
                      <a:pt x="22" y="7"/>
                      <a:pt x="21" y="7"/>
                      <a:pt x="25" y="8"/>
                    </a:cubicBezTo>
                    <a:cubicBezTo>
                      <a:pt x="23" y="11"/>
                      <a:pt x="24" y="11"/>
                      <a:pt x="21" y="10"/>
                    </a:cubicBezTo>
                    <a:cubicBezTo>
                      <a:pt x="15" y="12"/>
                      <a:pt x="7" y="10"/>
                      <a:pt x="2" y="7"/>
                    </a:cubicBezTo>
                    <a:cubicBezTo>
                      <a:pt x="1" y="5"/>
                      <a:pt x="2" y="6"/>
                      <a:pt x="0" y="5"/>
                    </a:cubicBezTo>
                    <a:cubicBezTo>
                      <a:pt x="0" y="5"/>
                      <a:pt x="0" y="4"/>
                      <a:pt x="0" y="4"/>
                    </a:cubicBezTo>
                    <a:cubicBezTo>
                      <a:pt x="4" y="5"/>
                      <a:pt x="8" y="7"/>
                      <a:pt x="13" y="8"/>
                    </a:cubicBezTo>
                    <a:cubicBezTo>
                      <a:pt x="12" y="7"/>
                      <a:pt x="12" y="7"/>
                      <a:pt x="12" y="6"/>
                    </a:cubicBezTo>
                    <a:cubicBezTo>
                      <a:pt x="12" y="2"/>
                      <a:pt x="10" y="5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91" name="Freeform 106"/>
              <p:cNvSpPr/>
              <p:nvPr/>
            </p:nvSpPr>
            <p:spPr bwMode="auto">
              <a:xfrm>
                <a:off x="4490" y="2045"/>
                <a:ext cx="4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0 h 3"/>
                  <a:gd name="T4" fmla="*/ 1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1"/>
                      <a:pt x="2" y="2"/>
                      <a:pt x="1" y="3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92" name="Freeform 107"/>
              <p:cNvSpPr/>
              <p:nvPr/>
            </p:nvSpPr>
            <p:spPr bwMode="auto">
              <a:xfrm>
                <a:off x="3724" y="2047"/>
                <a:ext cx="7" cy="5"/>
              </a:xfrm>
              <a:custGeom>
                <a:avLst/>
                <a:gdLst>
                  <a:gd name="T0" fmla="*/ 2 w 3"/>
                  <a:gd name="T1" fmla="*/ 0 h 2"/>
                  <a:gd name="T2" fmla="*/ 0 w 3"/>
                  <a:gd name="T3" fmla="*/ 1 h 2"/>
                  <a:gd name="T4" fmla="*/ 3 w 3"/>
                  <a:gd name="T5" fmla="*/ 0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3" y="2"/>
                      <a:pt x="1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93" name="Freeform 108"/>
              <p:cNvSpPr/>
              <p:nvPr/>
            </p:nvSpPr>
            <p:spPr bwMode="auto">
              <a:xfrm>
                <a:off x="3750" y="2047"/>
                <a:ext cx="14" cy="7"/>
              </a:xfrm>
              <a:custGeom>
                <a:avLst/>
                <a:gdLst>
                  <a:gd name="T0" fmla="*/ 0 w 6"/>
                  <a:gd name="T1" fmla="*/ 0 h 3"/>
                  <a:gd name="T2" fmla="*/ 4 w 6"/>
                  <a:gd name="T3" fmla="*/ 3 h 3"/>
                  <a:gd name="T4" fmla="*/ 6 w 6"/>
                  <a:gd name="T5" fmla="*/ 1 h 3"/>
                  <a:gd name="T6" fmla="*/ 6 w 6"/>
                  <a:gd name="T7" fmla="*/ 0 h 3"/>
                  <a:gd name="T8" fmla="*/ 0 w 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2" y="3"/>
                      <a:pt x="1" y="2"/>
                      <a:pt x="4" y="3"/>
                    </a:cubicBezTo>
                    <a:cubicBezTo>
                      <a:pt x="6" y="1"/>
                      <a:pt x="4" y="3"/>
                      <a:pt x="6" y="1"/>
                    </a:cubicBezTo>
                    <a:cubicBezTo>
                      <a:pt x="6" y="1"/>
                      <a:pt x="6" y="1"/>
                      <a:pt x="6" y="0"/>
                    </a:cubicBezTo>
                    <a:cubicBezTo>
                      <a:pt x="4" y="0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94" name="Freeform 109"/>
              <p:cNvSpPr/>
              <p:nvPr/>
            </p:nvSpPr>
            <p:spPr bwMode="auto">
              <a:xfrm>
                <a:off x="3771" y="2047"/>
                <a:ext cx="7" cy="10"/>
              </a:xfrm>
              <a:custGeom>
                <a:avLst/>
                <a:gdLst>
                  <a:gd name="T0" fmla="*/ 1 w 3"/>
                  <a:gd name="T1" fmla="*/ 0 h 4"/>
                  <a:gd name="T2" fmla="*/ 0 w 3"/>
                  <a:gd name="T3" fmla="*/ 4 h 4"/>
                  <a:gd name="T4" fmla="*/ 1 w 3"/>
                  <a:gd name="T5" fmla="*/ 4 h 4"/>
                  <a:gd name="T6" fmla="*/ 3 w 3"/>
                  <a:gd name="T7" fmla="*/ 2 h 4"/>
                  <a:gd name="T8" fmla="*/ 2 w 3"/>
                  <a:gd name="T9" fmla="*/ 0 h 4"/>
                  <a:gd name="T10" fmla="*/ 1 w 3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4">
                    <a:moveTo>
                      <a:pt x="1" y="0"/>
                    </a:moveTo>
                    <a:cubicBezTo>
                      <a:pt x="1" y="2"/>
                      <a:pt x="0" y="3"/>
                      <a:pt x="0" y="4"/>
                    </a:cubicBezTo>
                    <a:cubicBezTo>
                      <a:pt x="0" y="4"/>
                      <a:pt x="1" y="4"/>
                      <a:pt x="1" y="4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95" name="Freeform 110"/>
              <p:cNvSpPr/>
              <p:nvPr/>
            </p:nvSpPr>
            <p:spPr bwMode="auto">
              <a:xfrm>
                <a:off x="4480" y="2047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96" name="Freeform 111"/>
              <p:cNvSpPr/>
              <p:nvPr/>
            </p:nvSpPr>
            <p:spPr bwMode="auto">
              <a:xfrm>
                <a:off x="3731" y="2049"/>
                <a:ext cx="9" cy="10"/>
              </a:xfrm>
              <a:custGeom>
                <a:avLst/>
                <a:gdLst>
                  <a:gd name="T0" fmla="*/ 2 w 4"/>
                  <a:gd name="T1" fmla="*/ 0 h 4"/>
                  <a:gd name="T2" fmla="*/ 0 w 4"/>
                  <a:gd name="T3" fmla="*/ 4 h 4"/>
                  <a:gd name="T4" fmla="*/ 4 w 4"/>
                  <a:gd name="T5" fmla="*/ 0 h 4"/>
                  <a:gd name="T6" fmla="*/ 2 w 4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2" y="0"/>
                    </a:moveTo>
                    <a:cubicBezTo>
                      <a:pt x="1" y="1"/>
                      <a:pt x="0" y="3"/>
                      <a:pt x="0" y="4"/>
                    </a:cubicBezTo>
                    <a:cubicBezTo>
                      <a:pt x="2" y="3"/>
                      <a:pt x="2" y="2"/>
                      <a:pt x="4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97" name="Freeform 112"/>
              <p:cNvSpPr/>
              <p:nvPr/>
            </p:nvSpPr>
            <p:spPr bwMode="auto">
              <a:xfrm>
                <a:off x="3885" y="2049"/>
                <a:ext cx="24" cy="15"/>
              </a:xfrm>
              <a:custGeom>
                <a:avLst/>
                <a:gdLst>
                  <a:gd name="T0" fmla="*/ 8 w 10"/>
                  <a:gd name="T1" fmla="*/ 0 h 6"/>
                  <a:gd name="T2" fmla="*/ 10 w 10"/>
                  <a:gd name="T3" fmla="*/ 4 h 6"/>
                  <a:gd name="T4" fmla="*/ 0 w 10"/>
                  <a:gd name="T5" fmla="*/ 6 h 6"/>
                  <a:gd name="T6" fmla="*/ 1 w 10"/>
                  <a:gd name="T7" fmla="*/ 2 h 6"/>
                  <a:gd name="T8" fmla="*/ 8 w 10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6">
                    <a:moveTo>
                      <a:pt x="8" y="0"/>
                    </a:moveTo>
                    <a:cubicBezTo>
                      <a:pt x="8" y="1"/>
                      <a:pt x="9" y="3"/>
                      <a:pt x="10" y="4"/>
                    </a:cubicBezTo>
                    <a:cubicBezTo>
                      <a:pt x="7" y="5"/>
                      <a:pt x="3" y="5"/>
                      <a:pt x="0" y="6"/>
                    </a:cubicBezTo>
                    <a:cubicBezTo>
                      <a:pt x="0" y="5"/>
                      <a:pt x="1" y="3"/>
                      <a:pt x="1" y="2"/>
                    </a:cubicBezTo>
                    <a:cubicBezTo>
                      <a:pt x="7" y="2"/>
                      <a:pt x="5" y="4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98" name="Freeform 113"/>
              <p:cNvSpPr/>
              <p:nvPr/>
            </p:nvSpPr>
            <p:spPr bwMode="auto">
              <a:xfrm>
                <a:off x="4056" y="2049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1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1"/>
                      <a:pt x="2" y="1"/>
                      <a:pt x="1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99" name="Freeform 114"/>
              <p:cNvSpPr/>
              <p:nvPr/>
            </p:nvSpPr>
            <p:spPr bwMode="auto">
              <a:xfrm>
                <a:off x="4203" y="2049"/>
                <a:ext cx="66" cy="24"/>
              </a:xfrm>
              <a:custGeom>
                <a:avLst/>
                <a:gdLst>
                  <a:gd name="T0" fmla="*/ 8 w 28"/>
                  <a:gd name="T1" fmla="*/ 6 h 10"/>
                  <a:gd name="T2" fmla="*/ 28 w 28"/>
                  <a:gd name="T3" fmla="*/ 6 h 10"/>
                  <a:gd name="T4" fmla="*/ 27 w 28"/>
                  <a:gd name="T5" fmla="*/ 8 h 10"/>
                  <a:gd name="T6" fmla="*/ 0 w 28"/>
                  <a:gd name="T7" fmla="*/ 10 h 10"/>
                  <a:gd name="T8" fmla="*/ 0 w 28"/>
                  <a:gd name="T9" fmla="*/ 6 h 10"/>
                  <a:gd name="T10" fmla="*/ 7 w 28"/>
                  <a:gd name="T11" fmla="*/ 4 h 10"/>
                  <a:gd name="T12" fmla="*/ 0 w 28"/>
                  <a:gd name="T13" fmla="*/ 1 h 10"/>
                  <a:gd name="T14" fmla="*/ 8 w 28"/>
                  <a:gd name="T15" fmla="*/ 0 h 10"/>
                  <a:gd name="T16" fmla="*/ 8 w 28"/>
                  <a:gd name="T17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10">
                    <a:moveTo>
                      <a:pt x="8" y="6"/>
                    </a:moveTo>
                    <a:cubicBezTo>
                      <a:pt x="15" y="6"/>
                      <a:pt x="22" y="6"/>
                      <a:pt x="28" y="6"/>
                    </a:cubicBezTo>
                    <a:cubicBezTo>
                      <a:pt x="28" y="7"/>
                      <a:pt x="28" y="7"/>
                      <a:pt x="27" y="8"/>
                    </a:cubicBezTo>
                    <a:cubicBezTo>
                      <a:pt x="14" y="8"/>
                      <a:pt x="6" y="7"/>
                      <a:pt x="0" y="10"/>
                    </a:cubicBezTo>
                    <a:cubicBezTo>
                      <a:pt x="0" y="9"/>
                      <a:pt x="0" y="7"/>
                      <a:pt x="0" y="6"/>
                    </a:cubicBezTo>
                    <a:cubicBezTo>
                      <a:pt x="4" y="6"/>
                      <a:pt x="5" y="6"/>
                      <a:pt x="7" y="4"/>
                    </a:cubicBezTo>
                    <a:cubicBezTo>
                      <a:pt x="3" y="3"/>
                      <a:pt x="2" y="5"/>
                      <a:pt x="0" y="1"/>
                    </a:cubicBezTo>
                    <a:cubicBezTo>
                      <a:pt x="4" y="2"/>
                      <a:pt x="5" y="2"/>
                      <a:pt x="8" y="0"/>
                    </a:cubicBezTo>
                    <a:cubicBezTo>
                      <a:pt x="8" y="2"/>
                      <a:pt x="8" y="4"/>
                      <a:pt x="8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00" name="Freeform 115"/>
              <p:cNvSpPr/>
              <p:nvPr/>
            </p:nvSpPr>
            <p:spPr bwMode="auto">
              <a:xfrm>
                <a:off x="4227" y="2049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2"/>
                      <a:pt x="2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01" name="Freeform 116"/>
              <p:cNvSpPr/>
              <p:nvPr/>
            </p:nvSpPr>
            <p:spPr bwMode="auto">
              <a:xfrm>
                <a:off x="3676" y="2052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2"/>
                      <a:pt x="0" y="1"/>
                      <a:pt x="2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02" name="Freeform 117"/>
              <p:cNvSpPr/>
              <p:nvPr/>
            </p:nvSpPr>
            <p:spPr bwMode="auto">
              <a:xfrm>
                <a:off x="3693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03" name="Freeform 118"/>
              <p:cNvSpPr/>
              <p:nvPr/>
            </p:nvSpPr>
            <p:spPr bwMode="auto">
              <a:xfrm>
                <a:off x="3933" y="2052"/>
                <a:ext cx="21" cy="9"/>
              </a:xfrm>
              <a:custGeom>
                <a:avLst/>
                <a:gdLst>
                  <a:gd name="T0" fmla="*/ 0 w 9"/>
                  <a:gd name="T1" fmla="*/ 0 h 4"/>
                  <a:gd name="T2" fmla="*/ 9 w 9"/>
                  <a:gd name="T3" fmla="*/ 1 h 4"/>
                  <a:gd name="T4" fmla="*/ 9 w 9"/>
                  <a:gd name="T5" fmla="*/ 2 h 4"/>
                  <a:gd name="T6" fmla="*/ 0 w 9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4">
                    <a:moveTo>
                      <a:pt x="0" y="0"/>
                    </a:moveTo>
                    <a:cubicBezTo>
                      <a:pt x="3" y="0"/>
                      <a:pt x="6" y="1"/>
                      <a:pt x="9" y="1"/>
                    </a:cubicBezTo>
                    <a:cubicBezTo>
                      <a:pt x="9" y="1"/>
                      <a:pt x="9" y="2"/>
                      <a:pt x="9" y="2"/>
                    </a:cubicBezTo>
                    <a:cubicBezTo>
                      <a:pt x="3" y="2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04" name="Freeform 119"/>
              <p:cNvSpPr/>
              <p:nvPr/>
            </p:nvSpPr>
            <p:spPr bwMode="auto">
              <a:xfrm>
                <a:off x="4122" y="2052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1"/>
                      <a:pt x="2" y="1"/>
                      <a:pt x="2" y="2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05" name="Freeform 120"/>
              <p:cNvSpPr/>
              <p:nvPr/>
            </p:nvSpPr>
            <p:spPr bwMode="auto">
              <a:xfrm>
                <a:off x="4355" y="2052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2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3" y="2"/>
                      <a:pt x="3" y="3"/>
                      <a:pt x="3" y="3"/>
                    </a:cubicBezTo>
                    <a:cubicBezTo>
                      <a:pt x="2" y="3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06" name="Freeform 121"/>
              <p:cNvSpPr/>
              <p:nvPr/>
            </p:nvSpPr>
            <p:spPr bwMode="auto">
              <a:xfrm>
                <a:off x="4494" y="2052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0 h 2"/>
                  <a:gd name="T4" fmla="*/ 4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4" y="1"/>
                      <a:pt x="4" y="1"/>
                      <a:pt x="4" y="2"/>
                    </a:cubicBezTo>
                    <a:cubicBezTo>
                      <a:pt x="1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07" name="Freeform 122"/>
              <p:cNvSpPr/>
              <p:nvPr/>
            </p:nvSpPr>
            <p:spPr bwMode="auto">
              <a:xfrm>
                <a:off x="3786" y="2054"/>
                <a:ext cx="9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1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2" y="2"/>
                      <a:pt x="1" y="2"/>
                      <a:pt x="4" y="1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08" name="Freeform 123"/>
              <p:cNvSpPr/>
              <p:nvPr/>
            </p:nvSpPr>
            <p:spPr bwMode="auto">
              <a:xfrm>
                <a:off x="3921" y="2054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09" name="Freeform 124"/>
              <p:cNvSpPr/>
              <p:nvPr/>
            </p:nvSpPr>
            <p:spPr bwMode="auto">
              <a:xfrm>
                <a:off x="4094" y="2054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10" name="Freeform 125"/>
              <p:cNvSpPr/>
              <p:nvPr/>
            </p:nvSpPr>
            <p:spPr bwMode="auto">
              <a:xfrm>
                <a:off x="4108" y="2054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3 h 3"/>
                  <a:gd name="T4" fmla="*/ 0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2" y="1"/>
                      <a:pt x="2" y="1"/>
                      <a:pt x="3" y="3"/>
                    </a:cubicBezTo>
                    <a:cubicBezTo>
                      <a:pt x="1" y="2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11" name="Freeform 126"/>
              <p:cNvSpPr/>
              <p:nvPr/>
            </p:nvSpPr>
            <p:spPr bwMode="auto">
              <a:xfrm>
                <a:off x="4186" y="2054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12" name="Freeform 127"/>
              <p:cNvSpPr/>
              <p:nvPr/>
            </p:nvSpPr>
            <p:spPr bwMode="auto">
              <a:xfrm>
                <a:off x="3703" y="2057"/>
                <a:ext cx="7" cy="4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3" y="2"/>
                      <a:pt x="0" y="1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13" name="Freeform 128"/>
              <p:cNvSpPr/>
              <p:nvPr/>
            </p:nvSpPr>
            <p:spPr bwMode="auto">
              <a:xfrm>
                <a:off x="3871" y="2057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2 h 3"/>
                  <a:gd name="T4" fmla="*/ 1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2" y="1"/>
                      <a:pt x="2" y="2"/>
                    </a:cubicBezTo>
                    <a:cubicBezTo>
                      <a:pt x="2" y="2"/>
                      <a:pt x="2" y="3"/>
                      <a:pt x="1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14" name="Freeform 129"/>
              <p:cNvSpPr/>
              <p:nvPr/>
            </p:nvSpPr>
            <p:spPr bwMode="auto">
              <a:xfrm>
                <a:off x="4103" y="2057"/>
                <a:ext cx="3" cy="4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15" name="Freeform 130"/>
              <p:cNvSpPr/>
              <p:nvPr/>
            </p:nvSpPr>
            <p:spPr bwMode="auto">
              <a:xfrm>
                <a:off x="3757" y="2059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1"/>
                      <a:pt x="2" y="2"/>
                    </a:cubicBezTo>
                    <a:cubicBezTo>
                      <a:pt x="1" y="0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16" name="Freeform 131"/>
              <p:cNvSpPr/>
              <p:nvPr/>
            </p:nvSpPr>
            <p:spPr bwMode="auto">
              <a:xfrm>
                <a:off x="3776" y="2059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3" y="1"/>
                      <a:pt x="1" y="2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17" name="Freeform 132"/>
              <p:cNvSpPr/>
              <p:nvPr/>
            </p:nvSpPr>
            <p:spPr bwMode="auto">
              <a:xfrm>
                <a:off x="3985" y="2059"/>
                <a:ext cx="31" cy="22"/>
              </a:xfrm>
              <a:custGeom>
                <a:avLst/>
                <a:gdLst>
                  <a:gd name="T0" fmla="*/ 6 w 13"/>
                  <a:gd name="T1" fmla="*/ 0 h 9"/>
                  <a:gd name="T2" fmla="*/ 0 w 13"/>
                  <a:gd name="T3" fmla="*/ 1 h 9"/>
                  <a:gd name="T4" fmla="*/ 1 w 13"/>
                  <a:gd name="T5" fmla="*/ 4 h 9"/>
                  <a:gd name="T6" fmla="*/ 5 w 13"/>
                  <a:gd name="T7" fmla="*/ 8 h 9"/>
                  <a:gd name="T8" fmla="*/ 7 w 13"/>
                  <a:gd name="T9" fmla="*/ 4 h 9"/>
                  <a:gd name="T10" fmla="*/ 10 w 13"/>
                  <a:gd name="T11" fmla="*/ 9 h 9"/>
                  <a:gd name="T12" fmla="*/ 9 w 13"/>
                  <a:gd name="T13" fmla="*/ 4 h 9"/>
                  <a:gd name="T14" fmla="*/ 13 w 13"/>
                  <a:gd name="T15" fmla="*/ 1 h 9"/>
                  <a:gd name="T16" fmla="*/ 6 w 13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9">
                    <a:moveTo>
                      <a:pt x="6" y="0"/>
                    </a:moveTo>
                    <a:cubicBezTo>
                      <a:pt x="4" y="2"/>
                      <a:pt x="5" y="1"/>
                      <a:pt x="0" y="1"/>
                    </a:cubicBezTo>
                    <a:cubicBezTo>
                      <a:pt x="1" y="2"/>
                      <a:pt x="1" y="3"/>
                      <a:pt x="1" y="4"/>
                    </a:cubicBezTo>
                    <a:cubicBezTo>
                      <a:pt x="2" y="6"/>
                      <a:pt x="0" y="7"/>
                      <a:pt x="5" y="8"/>
                    </a:cubicBezTo>
                    <a:cubicBezTo>
                      <a:pt x="6" y="4"/>
                      <a:pt x="5" y="6"/>
                      <a:pt x="7" y="4"/>
                    </a:cubicBezTo>
                    <a:cubicBezTo>
                      <a:pt x="7" y="7"/>
                      <a:pt x="6" y="6"/>
                      <a:pt x="10" y="9"/>
                    </a:cubicBezTo>
                    <a:cubicBezTo>
                      <a:pt x="8" y="5"/>
                      <a:pt x="7" y="8"/>
                      <a:pt x="9" y="4"/>
                    </a:cubicBezTo>
                    <a:cubicBezTo>
                      <a:pt x="13" y="3"/>
                      <a:pt x="11" y="4"/>
                      <a:pt x="13" y="1"/>
                    </a:cubicBezTo>
                    <a:cubicBezTo>
                      <a:pt x="7" y="2"/>
                      <a:pt x="12" y="1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18" name="Freeform 133"/>
              <p:cNvSpPr/>
              <p:nvPr/>
            </p:nvSpPr>
            <p:spPr bwMode="auto">
              <a:xfrm>
                <a:off x="3740" y="2061"/>
                <a:ext cx="10" cy="12"/>
              </a:xfrm>
              <a:custGeom>
                <a:avLst/>
                <a:gdLst>
                  <a:gd name="T0" fmla="*/ 2 w 4"/>
                  <a:gd name="T1" fmla="*/ 0 h 5"/>
                  <a:gd name="T2" fmla="*/ 0 w 4"/>
                  <a:gd name="T3" fmla="*/ 5 h 5"/>
                  <a:gd name="T4" fmla="*/ 4 w 4"/>
                  <a:gd name="T5" fmla="*/ 1 h 5"/>
                  <a:gd name="T6" fmla="*/ 2 w 4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2" y="0"/>
                    </a:moveTo>
                    <a:cubicBezTo>
                      <a:pt x="1" y="2"/>
                      <a:pt x="0" y="3"/>
                      <a:pt x="0" y="5"/>
                    </a:cubicBezTo>
                    <a:cubicBezTo>
                      <a:pt x="2" y="3"/>
                      <a:pt x="2" y="3"/>
                      <a:pt x="4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19" name="Freeform 134"/>
              <p:cNvSpPr/>
              <p:nvPr/>
            </p:nvSpPr>
            <p:spPr bwMode="auto">
              <a:xfrm>
                <a:off x="4272" y="2061"/>
                <a:ext cx="14" cy="8"/>
              </a:xfrm>
              <a:custGeom>
                <a:avLst/>
                <a:gdLst>
                  <a:gd name="T0" fmla="*/ 2 w 6"/>
                  <a:gd name="T1" fmla="*/ 0 h 3"/>
                  <a:gd name="T2" fmla="*/ 6 w 6"/>
                  <a:gd name="T3" fmla="*/ 1 h 3"/>
                  <a:gd name="T4" fmla="*/ 6 w 6"/>
                  <a:gd name="T5" fmla="*/ 2 h 3"/>
                  <a:gd name="T6" fmla="*/ 2 w 6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3">
                    <a:moveTo>
                      <a:pt x="2" y="0"/>
                    </a:moveTo>
                    <a:cubicBezTo>
                      <a:pt x="4" y="0"/>
                      <a:pt x="5" y="1"/>
                      <a:pt x="6" y="1"/>
                    </a:cubicBezTo>
                    <a:cubicBezTo>
                      <a:pt x="6" y="1"/>
                      <a:pt x="6" y="2"/>
                      <a:pt x="6" y="2"/>
                    </a:cubicBezTo>
                    <a:cubicBezTo>
                      <a:pt x="3" y="2"/>
                      <a:pt x="0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20" name="Freeform 135"/>
              <p:cNvSpPr/>
              <p:nvPr/>
            </p:nvSpPr>
            <p:spPr bwMode="auto">
              <a:xfrm>
                <a:off x="2863" y="2064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1"/>
                      <a:pt x="2" y="1"/>
                      <a:pt x="2" y="2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21" name="Freeform 136"/>
              <p:cNvSpPr/>
              <p:nvPr/>
            </p:nvSpPr>
            <p:spPr bwMode="auto">
              <a:xfrm>
                <a:off x="2901" y="2064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22" name="Freeform 137"/>
              <p:cNvSpPr/>
              <p:nvPr/>
            </p:nvSpPr>
            <p:spPr bwMode="auto">
              <a:xfrm>
                <a:off x="3807" y="2064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1"/>
                      <a:pt x="2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23" name="Freeform 138"/>
              <p:cNvSpPr/>
              <p:nvPr/>
            </p:nvSpPr>
            <p:spPr bwMode="auto">
              <a:xfrm>
                <a:off x="4177" y="2064"/>
                <a:ext cx="9" cy="12"/>
              </a:xfrm>
              <a:custGeom>
                <a:avLst/>
                <a:gdLst>
                  <a:gd name="T0" fmla="*/ 1 w 4"/>
                  <a:gd name="T1" fmla="*/ 0 h 5"/>
                  <a:gd name="T2" fmla="*/ 4 w 4"/>
                  <a:gd name="T3" fmla="*/ 0 h 5"/>
                  <a:gd name="T4" fmla="*/ 4 w 4"/>
                  <a:gd name="T5" fmla="*/ 4 h 5"/>
                  <a:gd name="T6" fmla="*/ 2 w 4"/>
                  <a:gd name="T7" fmla="*/ 5 h 5"/>
                  <a:gd name="T8" fmla="*/ 2 w 4"/>
                  <a:gd name="T9" fmla="*/ 3 h 5"/>
                  <a:gd name="T10" fmla="*/ 1 w 4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5">
                    <a:moveTo>
                      <a:pt x="1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4" y="1"/>
                      <a:pt x="4" y="3"/>
                      <a:pt x="4" y="4"/>
                    </a:cubicBezTo>
                    <a:cubicBezTo>
                      <a:pt x="3" y="4"/>
                      <a:pt x="3" y="4"/>
                      <a:pt x="2" y="5"/>
                    </a:cubicBezTo>
                    <a:cubicBezTo>
                      <a:pt x="2" y="4"/>
                      <a:pt x="2" y="3"/>
                      <a:pt x="2" y="3"/>
                    </a:cubicBezTo>
                    <a:cubicBezTo>
                      <a:pt x="0" y="1"/>
                      <a:pt x="1" y="3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24" name="Freeform 139"/>
              <p:cNvSpPr/>
              <p:nvPr/>
            </p:nvSpPr>
            <p:spPr bwMode="auto">
              <a:xfrm>
                <a:off x="4345" y="2064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2 h 3"/>
                  <a:gd name="T4" fmla="*/ 1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2"/>
                      <a:pt x="1" y="3"/>
                      <a:pt x="1" y="3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25" name="Freeform 140"/>
              <p:cNvSpPr/>
              <p:nvPr/>
            </p:nvSpPr>
            <p:spPr bwMode="auto">
              <a:xfrm>
                <a:off x="4404" y="2064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26" name="Freeform 141"/>
              <p:cNvSpPr/>
              <p:nvPr/>
            </p:nvSpPr>
            <p:spPr bwMode="auto">
              <a:xfrm>
                <a:off x="4449" y="2064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0 h 3"/>
                  <a:gd name="T4" fmla="*/ 1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1"/>
                      <a:pt x="1" y="2"/>
                      <a:pt x="1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27" name="Freeform 142"/>
              <p:cNvSpPr/>
              <p:nvPr/>
            </p:nvSpPr>
            <p:spPr bwMode="auto">
              <a:xfrm>
                <a:off x="4502" y="2064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28" name="Freeform 143"/>
              <p:cNvSpPr/>
              <p:nvPr/>
            </p:nvSpPr>
            <p:spPr bwMode="auto">
              <a:xfrm>
                <a:off x="3703" y="2066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2"/>
                      <a:pt x="0" y="0"/>
                      <a:pt x="2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29" name="Freeform 144"/>
              <p:cNvSpPr/>
              <p:nvPr/>
            </p:nvSpPr>
            <p:spPr bwMode="auto">
              <a:xfrm>
                <a:off x="3714" y="2066"/>
                <a:ext cx="8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1" y="1"/>
                      <a:pt x="2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30" name="Freeform 145"/>
              <p:cNvSpPr/>
              <p:nvPr/>
            </p:nvSpPr>
            <p:spPr bwMode="auto">
              <a:xfrm>
                <a:off x="3814" y="2066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2" y="1"/>
                      <a:pt x="2" y="1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31" name="Freeform 146"/>
              <p:cNvSpPr/>
              <p:nvPr/>
            </p:nvSpPr>
            <p:spPr bwMode="auto">
              <a:xfrm>
                <a:off x="4158" y="2069"/>
                <a:ext cx="12" cy="4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1 h 2"/>
                  <a:gd name="T4" fmla="*/ 5 w 5"/>
                  <a:gd name="T5" fmla="*/ 2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2" y="0"/>
                      <a:pt x="4" y="1"/>
                      <a:pt x="5" y="1"/>
                    </a:cubicBezTo>
                    <a:cubicBezTo>
                      <a:pt x="5" y="1"/>
                      <a:pt x="5" y="1"/>
                      <a:pt x="5" y="2"/>
                    </a:cubicBezTo>
                    <a:cubicBezTo>
                      <a:pt x="1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32" name="Freeform 147"/>
              <p:cNvSpPr/>
              <p:nvPr/>
            </p:nvSpPr>
            <p:spPr bwMode="auto">
              <a:xfrm>
                <a:off x="3814" y="2071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3 h 3"/>
                  <a:gd name="T4" fmla="*/ 3 w 3"/>
                  <a:gd name="T5" fmla="*/ 2 h 3"/>
                  <a:gd name="T6" fmla="*/ 0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2" y="3"/>
                      <a:pt x="1" y="2"/>
                      <a:pt x="3" y="3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33" name="Freeform 148"/>
              <p:cNvSpPr/>
              <p:nvPr/>
            </p:nvSpPr>
            <p:spPr bwMode="auto">
              <a:xfrm>
                <a:off x="3786" y="2073"/>
                <a:ext cx="2" cy="8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3 h 3"/>
                  <a:gd name="T4" fmla="*/ 1 w 1"/>
                  <a:gd name="T5" fmla="*/ 0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2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34" name="Freeform 149"/>
              <p:cNvSpPr/>
              <p:nvPr/>
            </p:nvSpPr>
            <p:spPr bwMode="auto">
              <a:xfrm>
                <a:off x="3951" y="2073"/>
                <a:ext cx="8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3" y="1"/>
                      <a:pt x="1" y="2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35" name="Freeform 150"/>
              <p:cNvSpPr/>
              <p:nvPr/>
            </p:nvSpPr>
            <p:spPr bwMode="auto">
              <a:xfrm>
                <a:off x="3693" y="2076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1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3" y="2"/>
                      <a:pt x="1" y="1"/>
                      <a:pt x="4" y="1"/>
                    </a:cubicBezTo>
                    <a:cubicBezTo>
                      <a:pt x="3" y="0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36" name="Freeform 151"/>
              <p:cNvSpPr/>
              <p:nvPr/>
            </p:nvSpPr>
            <p:spPr bwMode="auto">
              <a:xfrm>
                <a:off x="3724" y="2076"/>
                <a:ext cx="5" cy="12"/>
              </a:xfrm>
              <a:custGeom>
                <a:avLst/>
                <a:gdLst>
                  <a:gd name="T0" fmla="*/ 0 w 2"/>
                  <a:gd name="T1" fmla="*/ 0 h 5"/>
                  <a:gd name="T2" fmla="*/ 0 w 2"/>
                  <a:gd name="T3" fmla="*/ 5 h 5"/>
                  <a:gd name="T4" fmla="*/ 2 w 2"/>
                  <a:gd name="T5" fmla="*/ 3 h 5"/>
                  <a:gd name="T6" fmla="*/ 1 w 2"/>
                  <a:gd name="T7" fmla="*/ 0 h 5"/>
                  <a:gd name="T8" fmla="*/ 0 w 2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cubicBezTo>
                      <a:pt x="0" y="1"/>
                      <a:pt x="0" y="3"/>
                      <a:pt x="0" y="5"/>
                    </a:cubicBezTo>
                    <a:cubicBezTo>
                      <a:pt x="1" y="4"/>
                      <a:pt x="1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37" name="Freeform 152"/>
              <p:cNvSpPr/>
              <p:nvPr/>
            </p:nvSpPr>
            <p:spPr bwMode="auto">
              <a:xfrm>
                <a:off x="3733" y="2078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0" y="1"/>
                      <a:pt x="1" y="2"/>
                    </a:cubicBez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38" name="Freeform 153"/>
              <p:cNvSpPr/>
              <p:nvPr/>
            </p:nvSpPr>
            <p:spPr bwMode="auto">
              <a:xfrm>
                <a:off x="3805" y="2078"/>
                <a:ext cx="2" cy="7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3 h 3"/>
                  <a:gd name="T4" fmla="*/ 1 w 1"/>
                  <a:gd name="T5" fmla="*/ 2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39" name="Freeform 154"/>
              <p:cNvSpPr/>
              <p:nvPr/>
            </p:nvSpPr>
            <p:spPr bwMode="auto">
              <a:xfrm>
                <a:off x="4165" y="2081"/>
                <a:ext cx="14" cy="4"/>
              </a:xfrm>
              <a:custGeom>
                <a:avLst/>
                <a:gdLst>
                  <a:gd name="T0" fmla="*/ 0 w 6"/>
                  <a:gd name="T1" fmla="*/ 0 h 2"/>
                  <a:gd name="T2" fmla="*/ 6 w 6"/>
                  <a:gd name="T3" fmla="*/ 1 h 2"/>
                  <a:gd name="T4" fmla="*/ 6 w 6"/>
                  <a:gd name="T5" fmla="*/ 2 h 2"/>
                  <a:gd name="T6" fmla="*/ 3 w 6"/>
                  <a:gd name="T7" fmla="*/ 2 h 2"/>
                  <a:gd name="T8" fmla="*/ 0 w 6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2">
                    <a:moveTo>
                      <a:pt x="0" y="0"/>
                    </a:moveTo>
                    <a:cubicBezTo>
                      <a:pt x="2" y="0"/>
                      <a:pt x="4" y="0"/>
                      <a:pt x="6" y="1"/>
                    </a:cubicBezTo>
                    <a:cubicBezTo>
                      <a:pt x="6" y="1"/>
                      <a:pt x="6" y="1"/>
                      <a:pt x="6" y="2"/>
                    </a:cubicBezTo>
                    <a:cubicBezTo>
                      <a:pt x="5" y="2"/>
                      <a:pt x="4" y="2"/>
                      <a:pt x="3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40" name="Freeform 155"/>
              <p:cNvSpPr/>
              <p:nvPr/>
            </p:nvSpPr>
            <p:spPr bwMode="auto">
              <a:xfrm>
                <a:off x="3838" y="2083"/>
                <a:ext cx="12" cy="10"/>
              </a:xfrm>
              <a:custGeom>
                <a:avLst/>
                <a:gdLst>
                  <a:gd name="T0" fmla="*/ 0 w 5"/>
                  <a:gd name="T1" fmla="*/ 0 h 4"/>
                  <a:gd name="T2" fmla="*/ 5 w 5"/>
                  <a:gd name="T3" fmla="*/ 1 h 4"/>
                  <a:gd name="T4" fmla="*/ 5 w 5"/>
                  <a:gd name="T5" fmla="*/ 4 h 4"/>
                  <a:gd name="T6" fmla="*/ 2 w 5"/>
                  <a:gd name="T7" fmla="*/ 4 h 4"/>
                  <a:gd name="T8" fmla="*/ 0 w 5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0" y="0"/>
                    </a:moveTo>
                    <a:cubicBezTo>
                      <a:pt x="2" y="0"/>
                      <a:pt x="3" y="0"/>
                      <a:pt x="5" y="1"/>
                    </a:cubicBezTo>
                    <a:cubicBezTo>
                      <a:pt x="5" y="2"/>
                      <a:pt x="5" y="3"/>
                      <a:pt x="5" y="4"/>
                    </a:cubicBezTo>
                    <a:cubicBezTo>
                      <a:pt x="4" y="4"/>
                      <a:pt x="3" y="4"/>
                      <a:pt x="2" y="4"/>
                    </a:cubicBezTo>
                    <a:cubicBezTo>
                      <a:pt x="1" y="0"/>
                      <a:pt x="2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41" name="Freeform 156"/>
              <p:cNvSpPr/>
              <p:nvPr/>
            </p:nvSpPr>
            <p:spPr bwMode="auto">
              <a:xfrm>
                <a:off x="3857" y="2083"/>
                <a:ext cx="9" cy="12"/>
              </a:xfrm>
              <a:custGeom>
                <a:avLst/>
                <a:gdLst>
                  <a:gd name="T0" fmla="*/ 0 w 4"/>
                  <a:gd name="T1" fmla="*/ 0 h 5"/>
                  <a:gd name="T2" fmla="*/ 4 w 4"/>
                  <a:gd name="T3" fmla="*/ 1 h 5"/>
                  <a:gd name="T4" fmla="*/ 3 w 4"/>
                  <a:gd name="T5" fmla="*/ 4 h 5"/>
                  <a:gd name="T6" fmla="*/ 2 w 4"/>
                  <a:gd name="T7" fmla="*/ 5 h 5"/>
                  <a:gd name="T8" fmla="*/ 0 w 4"/>
                  <a:gd name="T9" fmla="*/ 3 h 5"/>
                  <a:gd name="T10" fmla="*/ 0 w 4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5">
                    <a:moveTo>
                      <a:pt x="0" y="0"/>
                    </a:moveTo>
                    <a:cubicBezTo>
                      <a:pt x="1" y="0"/>
                      <a:pt x="3" y="0"/>
                      <a:pt x="4" y="1"/>
                    </a:cubicBezTo>
                    <a:cubicBezTo>
                      <a:pt x="4" y="2"/>
                      <a:pt x="4" y="3"/>
                      <a:pt x="3" y="4"/>
                    </a:cubicBezTo>
                    <a:cubicBezTo>
                      <a:pt x="3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2" y="1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42" name="Freeform 157"/>
              <p:cNvSpPr/>
              <p:nvPr/>
            </p:nvSpPr>
            <p:spPr bwMode="auto">
              <a:xfrm>
                <a:off x="2908" y="2085"/>
                <a:ext cx="15" cy="5"/>
              </a:xfrm>
              <a:custGeom>
                <a:avLst/>
                <a:gdLst>
                  <a:gd name="T0" fmla="*/ 3 w 6"/>
                  <a:gd name="T1" fmla="*/ 0 h 2"/>
                  <a:gd name="T2" fmla="*/ 0 w 6"/>
                  <a:gd name="T3" fmla="*/ 2 h 2"/>
                  <a:gd name="T4" fmla="*/ 1 w 6"/>
                  <a:gd name="T5" fmla="*/ 2 h 2"/>
                  <a:gd name="T6" fmla="*/ 6 w 6"/>
                  <a:gd name="T7" fmla="*/ 0 h 2"/>
                  <a:gd name="T8" fmla="*/ 3 w 6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2">
                    <a:moveTo>
                      <a:pt x="3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4" y="1"/>
                      <a:pt x="6" y="0"/>
                    </a:cubicBezTo>
                    <a:cubicBezTo>
                      <a:pt x="5" y="0"/>
                      <a:pt x="4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43" name="Freeform 158"/>
              <p:cNvSpPr/>
              <p:nvPr/>
            </p:nvSpPr>
            <p:spPr bwMode="auto">
              <a:xfrm>
                <a:off x="3731" y="2085"/>
                <a:ext cx="14" cy="5"/>
              </a:xfrm>
              <a:custGeom>
                <a:avLst/>
                <a:gdLst>
                  <a:gd name="T0" fmla="*/ 1 w 6"/>
                  <a:gd name="T1" fmla="*/ 0 h 2"/>
                  <a:gd name="T2" fmla="*/ 0 w 6"/>
                  <a:gd name="T3" fmla="*/ 2 h 2"/>
                  <a:gd name="T4" fmla="*/ 6 w 6"/>
                  <a:gd name="T5" fmla="*/ 0 h 2"/>
                  <a:gd name="T6" fmla="*/ 1 w 6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1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4" y="1"/>
                      <a:pt x="4" y="1"/>
                      <a:pt x="6" y="0"/>
                    </a:cubicBezTo>
                    <a:cubicBezTo>
                      <a:pt x="4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44" name="Freeform 159"/>
              <p:cNvSpPr/>
              <p:nvPr/>
            </p:nvSpPr>
            <p:spPr bwMode="auto">
              <a:xfrm>
                <a:off x="3906" y="2085"/>
                <a:ext cx="15" cy="8"/>
              </a:xfrm>
              <a:custGeom>
                <a:avLst/>
                <a:gdLst>
                  <a:gd name="T0" fmla="*/ 0 w 6"/>
                  <a:gd name="T1" fmla="*/ 0 h 3"/>
                  <a:gd name="T2" fmla="*/ 6 w 6"/>
                  <a:gd name="T3" fmla="*/ 0 h 3"/>
                  <a:gd name="T4" fmla="*/ 6 w 6"/>
                  <a:gd name="T5" fmla="*/ 2 h 3"/>
                  <a:gd name="T6" fmla="*/ 0 w 6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2" y="0"/>
                      <a:pt x="4" y="0"/>
                      <a:pt x="6" y="0"/>
                    </a:cubicBezTo>
                    <a:cubicBezTo>
                      <a:pt x="6" y="0"/>
                      <a:pt x="6" y="1"/>
                      <a:pt x="6" y="2"/>
                    </a:cubicBezTo>
                    <a:cubicBezTo>
                      <a:pt x="0" y="1"/>
                      <a:pt x="2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45" name="Freeform 160"/>
              <p:cNvSpPr/>
              <p:nvPr/>
            </p:nvSpPr>
            <p:spPr bwMode="auto">
              <a:xfrm>
                <a:off x="4046" y="2085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46" name="Freeform 161"/>
              <p:cNvSpPr/>
              <p:nvPr/>
            </p:nvSpPr>
            <p:spPr bwMode="auto">
              <a:xfrm>
                <a:off x="4262" y="2085"/>
                <a:ext cx="12" cy="12"/>
              </a:xfrm>
              <a:custGeom>
                <a:avLst/>
                <a:gdLst>
                  <a:gd name="T0" fmla="*/ 1 w 5"/>
                  <a:gd name="T1" fmla="*/ 0 h 5"/>
                  <a:gd name="T2" fmla="*/ 5 w 5"/>
                  <a:gd name="T3" fmla="*/ 0 h 5"/>
                  <a:gd name="T4" fmla="*/ 3 w 5"/>
                  <a:gd name="T5" fmla="*/ 2 h 5"/>
                  <a:gd name="T6" fmla="*/ 1 w 5"/>
                  <a:gd name="T7" fmla="*/ 5 h 5"/>
                  <a:gd name="T8" fmla="*/ 0 w 5"/>
                  <a:gd name="T9" fmla="*/ 5 h 5"/>
                  <a:gd name="T10" fmla="*/ 1 w 5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1" y="0"/>
                    </a:moveTo>
                    <a:cubicBezTo>
                      <a:pt x="3" y="0"/>
                      <a:pt x="4" y="0"/>
                      <a:pt x="5" y="0"/>
                    </a:cubicBezTo>
                    <a:cubicBezTo>
                      <a:pt x="5" y="1"/>
                      <a:pt x="4" y="2"/>
                      <a:pt x="3" y="2"/>
                    </a:cubicBezTo>
                    <a:cubicBezTo>
                      <a:pt x="3" y="3"/>
                      <a:pt x="2" y="4"/>
                      <a:pt x="1" y="5"/>
                    </a:cubicBezTo>
                    <a:cubicBezTo>
                      <a:pt x="1" y="5"/>
                      <a:pt x="1" y="5"/>
                      <a:pt x="0" y="5"/>
                    </a:cubicBezTo>
                    <a:cubicBezTo>
                      <a:pt x="1" y="1"/>
                      <a:pt x="0" y="2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47" name="Freeform 162"/>
              <p:cNvSpPr/>
              <p:nvPr/>
            </p:nvSpPr>
            <p:spPr bwMode="auto">
              <a:xfrm>
                <a:off x="4487" y="2085"/>
                <a:ext cx="12" cy="5"/>
              </a:xfrm>
              <a:custGeom>
                <a:avLst/>
                <a:gdLst>
                  <a:gd name="T0" fmla="*/ 2 w 5"/>
                  <a:gd name="T1" fmla="*/ 0 h 2"/>
                  <a:gd name="T2" fmla="*/ 5 w 5"/>
                  <a:gd name="T3" fmla="*/ 1 h 2"/>
                  <a:gd name="T4" fmla="*/ 5 w 5"/>
                  <a:gd name="T5" fmla="*/ 2 h 2"/>
                  <a:gd name="T6" fmla="*/ 0 w 5"/>
                  <a:gd name="T7" fmla="*/ 2 h 2"/>
                  <a:gd name="T8" fmla="*/ 2 w 5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2">
                    <a:moveTo>
                      <a:pt x="2" y="0"/>
                    </a:moveTo>
                    <a:cubicBezTo>
                      <a:pt x="3" y="0"/>
                      <a:pt x="4" y="0"/>
                      <a:pt x="5" y="1"/>
                    </a:cubicBezTo>
                    <a:cubicBezTo>
                      <a:pt x="5" y="1"/>
                      <a:pt x="5" y="1"/>
                      <a:pt x="5" y="2"/>
                    </a:cubicBezTo>
                    <a:cubicBezTo>
                      <a:pt x="3" y="2"/>
                      <a:pt x="1" y="2"/>
                      <a:pt x="0" y="2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48" name="Freeform 163"/>
              <p:cNvSpPr/>
              <p:nvPr/>
            </p:nvSpPr>
            <p:spPr bwMode="auto">
              <a:xfrm>
                <a:off x="3978" y="2085"/>
                <a:ext cx="11" cy="8"/>
              </a:xfrm>
              <a:custGeom>
                <a:avLst/>
                <a:gdLst>
                  <a:gd name="T0" fmla="*/ 0 w 5"/>
                  <a:gd name="T1" fmla="*/ 1 h 3"/>
                  <a:gd name="T2" fmla="*/ 5 w 5"/>
                  <a:gd name="T3" fmla="*/ 2 h 3"/>
                  <a:gd name="T4" fmla="*/ 0 w 5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0" y="1"/>
                    </a:moveTo>
                    <a:cubicBezTo>
                      <a:pt x="3" y="3"/>
                      <a:pt x="2" y="2"/>
                      <a:pt x="5" y="2"/>
                    </a:cubicBezTo>
                    <a:cubicBezTo>
                      <a:pt x="3" y="0"/>
                      <a:pt x="4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49" name="Freeform 164"/>
              <p:cNvSpPr/>
              <p:nvPr/>
            </p:nvSpPr>
            <p:spPr bwMode="auto">
              <a:xfrm>
                <a:off x="4286" y="2088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50" name="Freeform 165"/>
              <p:cNvSpPr/>
              <p:nvPr/>
            </p:nvSpPr>
            <p:spPr bwMode="auto">
              <a:xfrm>
                <a:off x="4452" y="2088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51" name="Freeform 166"/>
              <p:cNvSpPr/>
              <p:nvPr/>
            </p:nvSpPr>
            <p:spPr bwMode="auto">
              <a:xfrm>
                <a:off x="4468" y="2088"/>
                <a:ext cx="12" cy="2"/>
              </a:xfrm>
              <a:custGeom>
                <a:avLst/>
                <a:gdLst>
                  <a:gd name="T0" fmla="*/ 0 w 5"/>
                  <a:gd name="T1" fmla="*/ 0 h 1"/>
                  <a:gd name="T2" fmla="*/ 5 w 5"/>
                  <a:gd name="T3" fmla="*/ 1 h 1"/>
                  <a:gd name="T4" fmla="*/ 0 w 5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1">
                    <a:moveTo>
                      <a:pt x="0" y="0"/>
                    </a:moveTo>
                    <a:cubicBezTo>
                      <a:pt x="1" y="0"/>
                      <a:pt x="3" y="0"/>
                      <a:pt x="5" y="1"/>
                    </a:cubicBezTo>
                    <a:cubicBezTo>
                      <a:pt x="3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52" name="Freeform 167"/>
              <p:cNvSpPr/>
              <p:nvPr/>
            </p:nvSpPr>
            <p:spPr bwMode="auto">
              <a:xfrm>
                <a:off x="3714" y="2090"/>
                <a:ext cx="5" cy="3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53" name="Freeform 168"/>
              <p:cNvSpPr/>
              <p:nvPr/>
            </p:nvSpPr>
            <p:spPr bwMode="auto">
              <a:xfrm>
                <a:off x="3963" y="2090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54" name="Freeform 169"/>
              <p:cNvSpPr/>
              <p:nvPr/>
            </p:nvSpPr>
            <p:spPr bwMode="auto">
              <a:xfrm>
                <a:off x="4350" y="2090"/>
                <a:ext cx="52" cy="3"/>
              </a:xfrm>
              <a:custGeom>
                <a:avLst/>
                <a:gdLst>
                  <a:gd name="T0" fmla="*/ 5 w 22"/>
                  <a:gd name="T1" fmla="*/ 0 h 1"/>
                  <a:gd name="T2" fmla="*/ 22 w 22"/>
                  <a:gd name="T3" fmla="*/ 0 h 1"/>
                  <a:gd name="T4" fmla="*/ 22 w 22"/>
                  <a:gd name="T5" fmla="*/ 1 h 1"/>
                  <a:gd name="T6" fmla="*/ 0 w 22"/>
                  <a:gd name="T7" fmla="*/ 1 h 1"/>
                  <a:gd name="T8" fmla="*/ 5 w 2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">
                    <a:moveTo>
                      <a:pt x="5" y="0"/>
                    </a:moveTo>
                    <a:cubicBezTo>
                      <a:pt x="11" y="0"/>
                      <a:pt x="16" y="0"/>
                      <a:pt x="22" y="0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15" y="1"/>
                      <a:pt x="7" y="1"/>
                      <a:pt x="0" y="1"/>
                    </a:cubicBezTo>
                    <a:cubicBezTo>
                      <a:pt x="2" y="1"/>
                      <a:pt x="3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55" name="Freeform 170"/>
              <p:cNvSpPr/>
              <p:nvPr/>
            </p:nvSpPr>
            <p:spPr bwMode="auto">
              <a:xfrm>
                <a:off x="2840" y="2090"/>
                <a:ext cx="4" cy="10"/>
              </a:xfrm>
              <a:custGeom>
                <a:avLst/>
                <a:gdLst>
                  <a:gd name="T0" fmla="*/ 0 w 2"/>
                  <a:gd name="T1" fmla="*/ 0 h 4"/>
                  <a:gd name="T2" fmla="*/ 0 w 2"/>
                  <a:gd name="T3" fmla="*/ 4 h 4"/>
                  <a:gd name="T4" fmla="*/ 0 w 2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0" y="0"/>
                    </a:moveTo>
                    <a:cubicBezTo>
                      <a:pt x="2" y="3"/>
                      <a:pt x="1" y="2"/>
                      <a:pt x="0" y="4"/>
                    </a:cubicBezTo>
                    <a:cubicBezTo>
                      <a:pt x="0" y="3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56" name="Freeform 171"/>
              <p:cNvSpPr/>
              <p:nvPr/>
            </p:nvSpPr>
            <p:spPr bwMode="auto">
              <a:xfrm>
                <a:off x="2925" y="2090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2" y="2"/>
                      <a:pt x="0" y="1"/>
                      <a:pt x="3" y="2"/>
                    </a:cubicBezTo>
                    <a:cubicBezTo>
                      <a:pt x="1" y="0"/>
                      <a:pt x="3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57" name="Freeform 172"/>
              <p:cNvSpPr/>
              <p:nvPr/>
            </p:nvSpPr>
            <p:spPr bwMode="auto">
              <a:xfrm>
                <a:off x="3731" y="2093"/>
                <a:ext cx="7" cy="7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3 h 3"/>
                  <a:gd name="T4" fmla="*/ 2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1"/>
                      <a:pt x="0" y="2"/>
                      <a:pt x="0" y="3"/>
                    </a:cubicBezTo>
                    <a:cubicBezTo>
                      <a:pt x="3" y="2"/>
                      <a:pt x="1" y="2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58" name="Freeform 173"/>
              <p:cNvSpPr/>
              <p:nvPr/>
            </p:nvSpPr>
            <p:spPr bwMode="auto">
              <a:xfrm>
                <a:off x="4328" y="2093"/>
                <a:ext cx="8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59" name="Freeform 174"/>
              <p:cNvSpPr/>
              <p:nvPr/>
            </p:nvSpPr>
            <p:spPr bwMode="auto">
              <a:xfrm>
                <a:off x="4535" y="2093"/>
                <a:ext cx="12" cy="7"/>
              </a:xfrm>
              <a:custGeom>
                <a:avLst/>
                <a:gdLst>
                  <a:gd name="T0" fmla="*/ 1 w 5"/>
                  <a:gd name="T1" fmla="*/ 0 h 3"/>
                  <a:gd name="T2" fmla="*/ 5 w 5"/>
                  <a:gd name="T3" fmla="*/ 2 h 3"/>
                  <a:gd name="T4" fmla="*/ 5 w 5"/>
                  <a:gd name="T5" fmla="*/ 3 h 3"/>
                  <a:gd name="T6" fmla="*/ 0 w 5"/>
                  <a:gd name="T7" fmla="*/ 2 h 3"/>
                  <a:gd name="T8" fmla="*/ 1 w 5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1" y="0"/>
                    </a:moveTo>
                    <a:cubicBezTo>
                      <a:pt x="2" y="1"/>
                      <a:pt x="4" y="2"/>
                      <a:pt x="5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2" y="3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60" name="Freeform 175"/>
              <p:cNvSpPr/>
              <p:nvPr/>
            </p:nvSpPr>
            <p:spPr bwMode="auto">
              <a:xfrm>
                <a:off x="3982" y="2095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2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2" y="1"/>
                      <a:pt x="3" y="2"/>
                      <a:pt x="4" y="2"/>
                    </a:cubicBezTo>
                    <a:cubicBezTo>
                      <a:pt x="3" y="2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61" name="Freeform 176"/>
              <p:cNvSpPr/>
              <p:nvPr/>
            </p:nvSpPr>
            <p:spPr bwMode="auto">
              <a:xfrm>
                <a:off x="3997" y="2095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3 h 3"/>
                  <a:gd name="T4" fmla="*/ 0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2" y="2"/>
                      <a:pt x="3" y="3"/>
                    </a:cubicBezTo>
                    <a:cubicBezTo>
                      <a:pt x="2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62" name="Freeform 177"/>
              <p:cNvSpPr/>
              <p:nvPr/>
            </p:nvSpPr>
            <p:spPr bwMode="auto">
              <a:xfrm>
                <a:off x="4032" y="2095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63" name="Freeform 178"/>
              <p:cNvSpPr/>
              <p:nvPr/>
            </p:nvSpPr>
            <p:spPr bwMode="auto">
              <a:xfrm>
                <a:off x="4163" y="2095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64" name="Freeform 179"/>
              <p:cNvSpPr/>
              <p:nvPr/>
            </p:nvSpPr>
            <p:spPr bwMode="auto">
              <a:xfrm>
                <a:off x="3859" y="2097"/>
                <a:ext cx="7" cy="5"/>
              </a:xfrm>
              <a:custGeom>
                <a:avLst/>
                <a:gdLst>
                  <a:gd name="T0" fmla="*/ 2 w 3"/>
                  <a:gd name="T1" fmla="*/ 0 h 2"/>
                  <a:gd name="T2" fmla="*/ 3 w 3"/>
                  <a:gd name="T3" fmla="*/ 0 h 2"/>
                  <a:gd name="T4" fmla="*/ 0 w 3"/>
                  <a:gd name="T5" fmla="*/ 1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1" y="2"/>
                      <a:pt x="2" y="2"/>
                      <a:pt x="0" y="1"/>
                    </a:cubicBezTo>
                    <a:cubicBezTo>
                      <a:pt x="0" y="1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65" name="Freeform 180"/>
              <p:cNvSpPr/>
              <p:nvPr/>
            </p:nvSpPr>
            <p:spPr bwMode="auto">
              <a:xfrm>
                <a:off x="2915" y="2100"/>
                <a:ext cx="10" cy="19"/>
              </a:xfrm>
              <a:custGeom>
                <a:avLst/>
                <a:gdLst>
                  <a:gd name="T0" fmla="*/ 4 w 4"/>
                  <a:gd name="T1" fmla="*/ 0 h 8"/>
                  <a:gd name="T2" fmla="*/ 4 w 4"/>
                  <a:gd name="T3" fmla="*/ 8 h 8"/>
                  <a:gd name="T4" fmla="*/ 4 w 4"/>
                  <a:gd name="T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0"/>
                    </a:moveTo>
                    <a:cubicBezTo>
                      <a:pt x="2" y="5"/>
                      <a:pt x="0" y="5"/>
                      <a:pt x="4" y="8"/>
                    </a:cubicBezTo>
                    <a:cubicBezTo>
                      <a:pt x="4" y="5"/>
                      <a:pt x="4" y="3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66" name="Freeform 181"/>
              <p:cNvSpPr/>
              <p:nvPr/>
            </p:nvSpPr>
            <p:spPr bwMode="auto">
              <a:xfrm>
                <a:off x="3918" y="2100"/>
                <a:ext cx="7" cy="2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1" y="1"/>
                      <a:pt x="2" y="1"/>
                      <a:pt x="3" y="1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67" name="Freeform 182"/>
              <p:cNvSpPr/>
              <p:nvPr/>
            </p:nvSpPr>
            <p:spPr bwMode="auto">
              <a:xfrm>
                <a:off x="4454" y="2100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68" name="Freeform 183"/>
              <p:cNvSpPr/>
              <p:nvPr/>
            </p:nvSpPr>
            <p:spPr bwMode="auto">
              <a:xfrm>
                <a:off x="3700" y="2102"/>
                <a:ext cx="7" cy="5"/>
              </a:xfrm>
              <a:custGeom>
                <a:avLst/>
                <a:gdLst>
                  <a:gd name="T0" fmla="*/ 2 w 3"/>
                  <a:gd name="T1" fmla="*/ 0 h 2"/>
                  <a:gd name="T2" fmla="*/ 0 w 3"/>
                  <a:gd name="T3" fmla="*/ 1 h 2"/>
                  <a:gd name="T4" fmla="*/ 3 w 3"/>
                  <a:gd name="T5" fmla="*/ 0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2" y="1"/>
                      <a:pt x="1" y="1"/>
                      <a:pt x="0" y="1"/>
                    </a:cubicBezTo>
                    <a:cubicBezTo>
                      <a:pt x="3" y="2"/>
                      <a:pt x="1" y="2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69" name="Freeform 184"/>
              <p:cNvSpPr/>
              <p:nvPr/>
            </p:nvSpPr>
            <p:spPr bwMode="auto">
              <a:xfrm>
                <a:off x="3838" y="2102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0" y="2"/>
                      <a:pt x="0" y="2"/>
                    </a:cubicBezTo>
                    <a:cubicBezTo>
                      <a:pt x="1" y="2"/>
                      <a:pt x="2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70" name="Freeform 185"/>
              <p:cNvSpPr/>
              <p:nvPr/>
            </p:nvSpPr>
            <p:spPr bwMode="auto">
              <a:xfrm>
                <a:off x="3892" y="2102"/>
                <a:ext cx="12" cy="10"/>
              </a:xfrm>
              <a:custGeom>
                <a:avLst/>
                <a:gdLst>
                  <a:gd name="T0" fmla="*/ 0 w 5"/>
                  <a:gd name="T1" fmla="*/ 0 h 4"/>
                  <a:gd name="T2" fmla="*/ 0 w 5"/>
                  <a:gd name="T3" fmla="*/ 4 h 4"/>
                  <a:gd name="T4" fmla="*/ 5 w 5"/>
                  <a:gd name="T5" fmla="*/ 3 h 4"/>
                  <a:gd name="T6" fmla="*/ 0 w 5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0" y="0"/>
                    </a:moveTo>
                    <a:cubicBezTo>
                      <a:pt x="0" y="2"/>
                      <a:pt x="0" y="3"/>
                      <a:pt x="0" y="4"/>
                    </a:cubicBezTo>
                    <a:cubicBezTo>
                      <a:pt x="2" y="4"/>
                      <a:pt x="3" y="3"/>
                      <a:pt x="5" y="3"/>
                    </a:cubicBezTo>
                    <a:cubicBezTo>
                      <a:pt x="1" y="2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71" name="Freeform 186"/>
              <p:cNvSpPr/>
              <p:nvPr/>
            </p:nvSpPr>
            <p:spPr bwMode="auto">
              <a:xfrm>
                <a:off x="3961" y="2102"/>
                <a:ext cx="12" cy="8"/>
              </a:xfrm>
              <a:custGeom>
                <a:avLst/>
                <a:gdLst>
                  <a:gd name="T0" fmla="*/ 1 w 5"/>
                  <a:gd name="T1" fmla="*/ 0 h 3"/>
                  <a:gd name="T2" fmla="*/ 0 w 5"/>
                  <a:gd name="T3" fmla="*/ 2 h 3"/>
                  <a:gd name="T4" fmla="*/ 0 w 5"/>
                  <a:gd name="T5" fmla="*/ 3 h 3"/>
                  <a:gd name="T6" fmla="*/ 5 w 5"/>
                  <a:gd name="T7" fmla="*/ 2 h 3"/>
                  <a:gd name="T8" fmla="*/ 1 w 5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3" y="3"/>
                      <a:pt x="5" y="2"/>
                    </a:cubicBezTo>
                    <a:cubicBezTo>
                      <a:pt x="3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72" name="Freeform 187"/>
              <p:cNvSpPr/>
              <p:nvPr/>
            </p:nvSpPr>
            <p:spPr bwMode="auto">
              <a:xfrm>
                <a:off x="3805" y="2105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73" name="Freeform 188"/>
              <p:cNvSpPr/>
              <p:nvPr/>
            </p:nvSpPr>
            <p:spPr bwMode="auto">
              <a:xfrm>
                <a:off x="3987" y="2105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74" name="Freeform 189"/>
              <p:cNvSpPr/>
              <p:nvPr/>
            </p:nvSpPr>
            <p:spPr bwMode="auto">
              <a:xfrm>
                <a:off x="4359" y="2105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75" name="Freeform 190"/>
              <p:cNvSpPr/>
              <p:nvPr/>
            </p:nvSpPr>
            <p:spPr bwMode="auto">
              <a:xfrm>
                <a:off x="4319" y="2107"/>
                <a:ext cx="14" cy="7"/>
              </a:xfrm>
              <a:custGeom>
                <a:avLst/>
                <a:gdLst>
                  <a:gd name="T0" fmla="*/ 4 w 6"/>
                  <a:gd name="T1" fmla="*/ 0 h 3"/>
                  <a:gd name="T2" fmla="*/ 6 w 6"/>
                  <a:gd name="T3" fmla="*/ 2 h 3"/>
                  <a:gd name="T4" fmla="*/ 6 w 6"/>
                  <a:gd name="T5" fmla="*/ 3 h 3"/>
                  <a:gd name="T6" fmla="*/ 0 w 6"/>
                  <a:gd name="T7" fmla="*/ 3 h 3"/>
                  <a:gd name="T8" fmla="*/ 4 w 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4" y="0"/>
                    </a:moveTo>
                    <a:cubicBezTo>
                      <a:pt x="5" y="1"/>
                      <a:pt x="6" y="1"/>
                      <a:pt x="6" y="2"/>
                    </a:cubicBezTo>
                    <a:cubicBezTo>
                      <a:pt x="6" y="2"/>
                      <a:pt x="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2" y="2"/>
                      <a:pt x="3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76" name="Freeform 191"/>
              <p:cNvSpPr/>
              <p:nvPr/>
            </p:nvSpPr>
            <p:spPr bwMode="auto">
              <a:xfrm>
                <a:off x="4480" y="2107"/>
                <a:ext cx="17" cy="7"/>
              </a:xfrm>
              <a:custGeom>
                <a:avLst/>
                <a:gdLst>
                  <a:gd name="T0" fmla="*/ 0 w 7"/>
                  <a:gd name="T1" fmla="*/ 0 h 3"/>
                  <a:gd name="T2" fmla="*/ 7 w 7"/>
                  <a:gd name="T3" fmla="*/ 2 h 3"/>
                  <a:gd name="T4" fmla="*/ 7 w 7"/>
                  <a:gd name="T5" fmla="*/ 3 h 3"/>
                  <a:gd name="T6" fmla="*/ 2 w 7"/>
                  <a:gd name="T7" fmla="*/ 3 h 3"/>
                  <a:gd name="T8" fmla="*/ 0 w 7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">
                    <a:moveTo>
                      <a:pt x="0" y="0"/>
                    </a:moveTo>
                    <a:cubicBezTo>
                      <a:pt x="2" y="1"/>
                      <a:pt x="5" y="1"/>
                      <a:pt x="7" y="2"/>
                    </a:cubicBezTo>
                    <a:cubicBezTo>
                      <a:pt x="7" y="2"/>
                      <a:pt x="7" y="3"/>
                      <a:pt x="7" y="3"/>
                    </a:cubicBezTo>
                    <a:cubicBezTo>
                      <a:pt x="5" y="3"/>
                      <a:pt x="4" y="3"/>
                      <a:pt x="2" y="3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77" name="Freeform 192"/>
              <p:cNvSpPr/>
              <p:nvPr/>
            </p:nvSpPr>
            <p:spPr bwMode="auto">
              <a:xfrm>
                <a:off x="3795" y="2110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1"/>
                      <a:pt x="2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78" name="Freeform 193"/>
              <p:cNvSpPr/>
              <p:nvPr/>
            </p:nvSpPr>
            <p:spPr bwMode="auto">
              <a:xfrm>
                <a:off x="4419" y="2110"/>
                <a:ext cx="11" cy="7"/>
              </a:xfrm>
              <a:custGeom>
                <a:avLst/>
                <a:gdLst>
                  <a:gd name="T0" fmla="*/ 0 w 5"/>
                  <a:gd name="T1" fmla="*/ 0 h 3"/>
                  <a:gd name="T2" fmla="*/ 5 w 5"/>
                  <a:gd name="T3" fmla="*/ 3 h 3"/>
                  <a:gd name="T4" fmla="*/ 0 w 5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1"/>
                      <a:pt x="3" y="2"/>
                      <a:pt x="5" y="3"/>
                    </a:cubicBezTo>
                    <a:cubicBezTo>
                      <a:pt x="1" y="2"/>
                      <a:pt x="2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79" name="Freeform 194"/>
              <p:cNvSpPr/>
              <p:nvPr/>
            </p:nvSpPr>
            <p:spPr bwMode="auto">
              <a:xfrm>
                <a:off x="4440" y="2110"/>
                <a:ext cx="7" cy="4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2" y="2"/>
                      <a:pt x="3" y="1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80" name="Freeform 195"/>
              <p:cNvSpPr/>
              <p:nvPr/>
            </p:nvSpPr>
            <p:spPr bwMode="auto">
              <a:xfrm>
                <a:off x="4504" y="2112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81" name="Freeform 196"/>
              <p:cNvSpPr/>
              <p:nvPr/>
            </p:nvSpPr>
            <p:spPr bwMode="auto">
              <a:xfrm>
                <a:off x="4542" y="2117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82" name="Freeform 197"/>
              <p:cNvSpPr/>
              <p:nvPr/>
            </p:nvSpPr>
            <p:spPr bwMode="auto">
              <a:xfrm>
                <a:off x="3828" y="2119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1" y="1"/>
                      <a:pt x="2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83" name="Freeform 198"/>
              <p:cNvSpPr/>
              <p:nvPr/>
            </p:nvSpPr>
            <p:spPr bwMode="auto">
              <a:xfrm>
                <a:off x="4179" y="2119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84" name="Freeform 199"/>
              <p:cNvSpPr/>
              <p:nvPr/>
            </p:nvSpPr>
            <p:spPr bwMode="auto">
              <a:xfrm>
                <a:off x="4537" y="2119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85" name="Freeform 200"/>
              <p:cNvSpPr/>
              <p:nvPr/>
            </p:nvSpPr>
            <p:spPr bwMode="auto">
              <a:xfrm>
                <a:off x="3959" y="2122"/>
                <a:ext cx="4" cy="4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1"/>
                      <a:pt x="0" y="0"/>
                      <a:pt x="2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86" name="Freeform 201"/>
              <p:cNvSpPr/>
              <p:nvPr/>
            </p:nvSpPr>
            <p:spPr bwMode="auto">
              <a:xfrm>
                <a:off x="4030" y="2122"/>
                <a:ext cx="9" cy="4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1 h 2"/>
                  <a:gd name="T4" fmla="*/ 4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0"/>
                      <a:pt x="3" y="1"/>
                      <a:pt x="4" y="1"/>
                    </a:cubicBezTo>
                    <a:cubicBezTo>
                      <a:pt x="4" y="1"/>
                      <a:pt x="4" y="2"/>
                      <a:pt x="4" y="2"/>
                    </a:cubicBezTo>
                    <a:cubicBezTo>
                      <a:pt x="1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87" name="Freeform 202"/>
              <p:cNvSpPr/>
              <p:nvPr/>
            </p:nvSpPr>
            <p:spPr bwMode="auto">
              <a:xfrm>
                <a:off x="3750" y="2124"/>
                <a:ext cx="2" cy="7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3 h 3"/>
                  <a:gd name="T4" fmla="*/ 0 w 1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1" y="2"/>
                      <a:pt x="1" y="3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88" name="Freeform 203"/>
              <p:cNvSpPr/>
              <p:nvPr/>
            </p:nvSpPr>
            <p:spPr bwMode="auto">
              <a:xfrm>
                <a:off x="3774" y="2124"/>
                <a:ext cx="14" cy="5"/>
              </a:xfrm>
              <a:custGeom>
                <a:avLst/>
                <a:gdLst>
                  <a:gd name="T0" fmla="*/ 2 w 6"/>
                  <a:gd name="T1" fmla="*/ 0 h 2"/>
                  <a:gd name="T2" fmla="*/ 0 w 6"/>
                  <a:gd name="T3" fmla="*/ 1 h 2"/>
                  <a:gd name="T4" fmla="*/ 6 w 6"/>
                  <a:gd name="T5" fmla="*/ 0 h 2"/>
                  <a:gd name="T6" fmla="*/ 2 w 6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2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3" y="2"/>
                      <a:pt x="4" y="2"/>
                      <a:pt x="6" y="0"/>
                    </a:cubicBezTo>
                    <a:cubicBezTo>
                      <a:pt x="5" y="0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89" name="Freeform 204"/>
              <p:cNvSpPr/>
              <p:nvPr/>
            </p:nvSpPr>
            <p:spPr bwMode="auto">
              <a:xfrm>
                <a:off x="3814" y="2124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501" name="Group 406"/>
            <p:cNvGrpSpPr/>
            <p:nvPr/>
          </p:nvGrpSpPr>
          <p:grpSpPr bwMode="auto">
            <a:xfrm>
              <a:off x="2844" y="2124"/>
              <a:ext cx="2006" cy="197"/>
              <a:chOff x="2844" y="2124"/>
              <a:chExt cx="2006" cy="197"/>
            </a:xfrm>
            <a:grpFill/>
          </p:grpSpPr>
          <p:sp>
            <p:nvSpPr>
              <p:cNvPr id="582" name="Freeform 206"/>
              <p:cNvSpPr/>
              <p:nvPr/>
            </p:nvSpPr>
            <p:spPr bwMode="auto">
              <a:xfrm>
                <a:off x="3823" y="2124"/>
                <a:ext cx="8" cy="10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4 h 4"/>
                  <a:gd name="T4" fmla="*/ 0 w 3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1" y="3"/>
                      <a:pt x="1" y="2"/>
                      <a:pt x="3" y="4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83" name="Freeform 207"/>
              <p:cNvSpPr/>
              <p:nvPr/>
            </p:nvSpPr>
            <p:spPr bwMode="auto">
              <a:xfrm>
                <a:off x="4521" y="2124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84" name="Freeform 208"/>
              <p:cNvSpPr/>
              <p:nvPr/>
            </p:nvSpPr>
            <p:spPr bwMode="auto">
              <a:xfrm>
                <a:off x="3740" y="2126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2"/>
                      <a:pt x="0" y="0"/>
                      <a:pt x="2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85" name="Freeform 209"/>
              <p:cNvSpPr/>
              <p:nvPr/>
            </p:nvSpPr>
            <p:spPr bwMode="auto">
              <a:xfrm>
                <a:off x="3866" y="2126"/>
                <a:ext cx="7" cy="8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2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3" y="2"/>
                      <a:pt x="3" y="2"/>
                      <a:pt x="3" y="3"/>
                    </a:cubicBezTo>
                    <a:cubicBezTo>
                      <a:pt x="2" y="3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86" name="Freeform 210"/>
              <p:cNvSpPr/>
              <p:nvPr/>
            </p:nvSpPr>
            <p:spPr bwMode="auto">
              <a:xfrm>
                <a:off x="3883" y="2126"/>
                <a:ext cx="9" cy="15"/>
              </a:xfrm>
              <a:custGeom>
                <a:avLst/>
                <a:gdLst>
                  <a:gd name="T0" fmla="*/ 0 w 4"/>
                  <a:gd name="T1" fmla="*/ 0 h 6"/>
                  <a:gd name="T2" fmla="*/ 4 w 4"/>
                  <a:gd name="T3" fmla="*/ 6 h 6"/>
                  <a:gd name="T4" fmla="*/ 0 w 4"/>
                  <a:gd name="T5" fmla="*/ 5 h 6"/>
                  <a:gd name="T6" fmla="*/ 0 w 4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6">
                    <a:moveTo>
                      <a:pt x="0" y="0"/>
                    </a:moveTo>
                    <a:cubicBezTo>
                      <a:pt x="3" y="2"/>
                      <a:pt x="3" y="2"/>
                      <a:pt x="4" y="6"/>
                    </a:cubicBezTo>
                    <a:cubicBezTo>
                      <a:pt x="3" y="5"/>
                      <a:pt x="1" y="5"/>
                      <a:pt x="0" y="5"/>
                    </a:cubicBezTo>
                    <a:cubicBezTo>
                      <a:pt x="0" y="3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87" name="Freeform 211"/>
              <p:cNvSpPr/>
              <p:nvPr/>
            </p:nvSpPr>
            <p:spPr bwMode="auto">
              <a:xfrm>
                <a:off x="3859" y="2129"/>
                <a:ext cx="7" cy="7"/>
              </a:xfrm>
              <a:custGeom>
                <a:avLst/>
                <a:gdLst>
                  <a:gd name="T0" fmla="*/ 1 w 3"/>
                  <a:gd name="T1" fmla="*/ 0 h 3"/>
                  <a:gd name="T2" fmla="*/ 2 w 3"/>
                  <a:gd name="T3" fmla="*/ 3 h 3"/>
                  <a:gd name="T4" fmla="*/ 2 w 3"/>
                  <a:gd name="T5" fmla="*/ 3 h 3"/>
                  <a:gd name="T6" fmla="*/ 0 w 3"/>
                  <a:gd name="T7" fmla="*/ 2 h 3"/>
                  <a:gd name="T8" fmla="*/ 1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3" y="2"/>
                      <a:pt x="1" y="0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88" name="Freeform 212"/>
              <p:cNvSpPr/>
              <p:nvPr/>
            </p:nvSpPr>
            <p:spPr bwMode="auto">
              <a:xfrm>
                <a:off x="3978" y="2129"/>
                <a:ext cx="11" cy="5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2 h 2"/>
                  <a:gd name="T4" fmla="*/ 0 w 5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4" y="0"/>
                      <a:pt x="3" y="0"/>
                      <a:pt x="5" y="2"/>
                    </a:cubicBezTo>
                    <a:cubicBezTo>
                      <a:pt x="1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89" name="Freeform 213"/>
              <p:cNvSpPr/>
              <p:nvPr/>
            </p:nvSpPr>
            <p:spPr bwMode="auto">
              <a:xfrm>
                <a:off x="4295" y="2129"/>
                <a:ext cx="10" cy="7"/>
              </a:xfrm>
              <a:custGeom>
                <a:avLst/>
                <a:gdLst>
                  <a:gd name="T0" fmla="*/ 0 w 4"/>
                  <a:gd name="T1" fmla="*/ 0 h 3"/>
                  <a:gd name="T2" fmla="*/ 4 w 4"/>
                  <a:gd name="T3" fmla="*/ 1 h 3"/>
                  <a:gd name="T4" fmla="*/ 0 w 4"/>
                  <a:gd name="T5" fmla="*/ 3 h 3"/>
                  <a:gd name="T6" fmla="*/ 0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cubicBezTo>
                      <a:pt x="1" y="0"/>
                      <a:pt x="2" y="0"/>
                      <a:pt x="4" y="1"/>
                    </a:cubicBezTo>
                    <a:cubicBezTo>
                      <a:pt x="2" y="1"/>
                      <a:pt x="1" y="2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90" name="Freeform 214"/>
              <p:cNvSpPr/>
              <p:nvPr/>
            </p:nvSpPr>
            <p:spPr bwMode="auto">
              <a:xfrm>
                <a:off x="4321" y="2129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2"/>
                      <a:pt x="2" y="0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91" name="Freeform 215"/>
              <p:cNvSpPr/>
              <p:nvPr/>
            </p:nvSpPr>
            <p:spPr bwMode="auto">
              <a:xfrm>
                <a:off x="3930" y="2131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92" name="Freeform 216"/>
              <p:cNvSpPr/>
              <p:nvPr/>
            </p:nvSpPr>
            <p:spPr bwMode="auto">
              <a:xfrm>
                <a:off x="4310" y="2131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93" name="Freeform 217"/>
              <p:cNvSpPr/>
              <p:nvPr/>
            </p:nvSpPr>
            <p:spPr bwMode="auto">
              <a:xfrm>
                <a:off x="3951" y="2134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94" name="Freeform 218"/>
              <p:cNvSpPr/>
              <p:nvPr/>
            </p:nvSpPr>
            <p:spPr bwMode="auto">
              <a:xfrm>
                <a:off x="3710" y="2136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95" name="Freeform 219"/>
              <p:cNvSpPr/>
              <p:nvPr/>
            </p:nvSpPr>
            <p:spPr bwMode="auto">
              <a:xfrm>
                <a:off x="3719" y="2136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1" y="1"/>
                      <a:pt x="1" y="2"/>
                    </a:cubicBezTo>
                    <a:cubicBezTo>
                      <a:pt x="1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96" name="Freeform 220"/>
              <p:cNvSpPr/>
              <p:nvPr/>
            </p:nvSpPr>
            <p:spPr bwMode="auto">
              <a:xfrm>
                <a:off x="3752" y="2136"/>
                <a:ext cx="7" cy="10"/>
              </a:xfrm>
              <a:custGeom>
                <a:avLst/>
                <a:gdLst>
                  <a:gd name="T0" fmla="*/ 0 w 3"/>
                  <a:gd name="T1" fmla="*/ 0 h 4"/>
                  <a:gd name="T2" fmla="*/ 1 w 3"/>
                  <a:gd name="T3" fmla="*/ 4 h 4"/>
                  <a:gd name="T4" fmla="*/ 3 w 3"/>
                  <a:gd name="T5" fmla="*/ 2 h 4"/>
                  <a:gd name="T6" fmla="*/ 2 w 3"/>
                  <a:gd name="T7" fmla="*/ 0 h 4"/>
                  <a:gd name="T8" fmla="*/ 0 w 3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1" y="1"/>
                      <a:pt x="1" y="2"/>
                      <a:pt x="1" y="4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1"/>
                      <a:pt x="3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97" name="Freeform 221"/>
              <p:cNvSpPr/>
              <p:nvPr/>
            </p:nvSpPr>
            <p:spPr bwMode="auto">
              <a:xfrm>
                <a:off x="3762" y="2136"/>
                <a:ext cx="9" cy="10"/>
              </a:xfrm>
              <a:custGeom>
                <a:avLst/>
                <a:gdLst>
                  <a:gd name="T0" fmla="*/ 0 w 4"/>
                  <a:gd name="T1" fmla="*/ 0 h 4"/>
                  <a:gd name="T2" fmla="*/ 0 w 4"/>
                  <a:gd name="T3" fmla="*/ 4 h 4"/>
                  <a:gd name="T4" fmla="*/ 4 w 4"/>
                  <a:gd name="T5" fmla="*/ 4 h 4"/>
                  <a:gd name="T6" fmla="*/ 3 w 4"/>
                  <a:gd name="T7" fmla="*/ 0 h 4"/>
                  <a:gd name="T8" fmla="*/ 0 w 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cubicBezTo>
                      <a:pt x="0" y="1"/>
                      <a:pt x="0" y="2"/>
                      <a:pt x="0" y="4"/>
                    </a:cubicBezTo>
                    <a:cubicBezTo>
                      <a:pt x="2" y="4"/>
                      <a:pt x="3" y="4"/>
                      <a:pt x="4" y="4"/>
                    </a:cubicBezTo>
                    <a:cubicBezTo>
                      <a:pt x="4" y="2"/>
                      <a:pt x="3" y="1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98" name="Freeform 222"/>
              <p:cNvSpPr/>
              <p:nvPr/>
            </p:nvSpPr>
            <p:spPr bwMode="auto">
              <a:xfrm>
                <a:off x="4326" y="2138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99" name="Freeform 223"/>
              <p:cNvSpPr/>
              <p:nvPr/>
            </p:nvSpPr>
            <p:spPr bwMode="auto">
              <a:xfrm>
                <a:off x="3951" y="2141"/>
                <a:ext cx="8" cy="5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2" y="0"/>
                      <a:pt x="2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00" name="Freeform 224"/>
              <p:cNvSpPr/>
              <p:nvPr/>
            </p:nvSpPr>
            <p:spPr bwMode="auto">
              <a:xfrm>
                <a:off x="3992" y="2141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01" name="Freeform 225"/>
              <p:cNvSpPr/>
              <p:nvPr/>
            </p:nvSpPr>
            <p:spPr bwMode="auto">
              <a:xfrm>
                <a:off x="4319" y="2141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02" name="Freeform 226"/>
              <p:cNvSpPr/>
              <p:nvPr/>
            </p:nvSpPr>
            <p:spPr bwMode="auto">
              <a:xfrm>
                <a:off x="4542" y="2141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03" name="Freeform 227"/>
              <p:cNvSpPr/>
              <p:nvPr/>
            </p:nvSpPr>
            <p:spPr bwMode="auto">
              <a:xfrm>
                <a:off x="3740" y="2143"/>
                <a:ext cx="10" cy="3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1 h 1"/>
                  <a:gd name="T4" fmla="*/ 0 w 4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2" y="1"/>
                      <a:pt x="0" y="0"/>
                      <a:pt x="4" y="1"/>
                    </a:cubicBezTo>
                    <a:cubicBezTo>
                      <a:pt x="3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04" name="Freeform 228"/>
              <p:cNvSpPr/>
              <p:nvPr/>
            </p:nvSpPr>
            <p:spPr bwMode="auto">
              <a:xfrm>
                <a:off x="4087" y="2143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1"/>
                      <a:pt x="0" y="0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05" name="Freeform 229"/>
              <p:cNvSpPr/>
              <p:nvPr/>
            </p:nvSpPr>
            <p:spPr bwMode="auto">
              <a:xfrm>
                <a:off x="4101" y="2143"/>
                <a:ext cx="16" cy="5"/>
              </a:xfrm>
              <a:custGeom>
                <a:avLst/>
                <a:gdLst>
                  <a:gd name="T0" fmla="*/ 1 w 7"/>
                  <a:gd name="T1" fmla="*/ 0 h 2"/>
                  <a:gd name="T2" fmla="*/ 7 w 7"/>
                  <a:gd name="T3" fmla="*/ 1 h 2"/>
                  <a:gd name="T4" fmla="*/ 7 w 7"/>
                  <a:gd name="T5" fmla="*/ 2 h 2"/>
                  <a:gd name="T6" fmla="*/ 0 w 7"/>
                  <a:gd name="T7" fmla="*/ 2 h 2"/>
                  <a:gd name="T8" fmla="*/ 1 w 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">
                    <a:moveTo>
                      <a:pt x="1" y="0"/>
                    </a:moveTo>
                    <a:cubicBezTo>
                      <a:pt x="3" y="0"/>
                      <a:pt x="5" y="0"/>
                      <a:pt x="7" y="1"/>
                    </a:cubicBezTo>
                    <a:cubicBezTo>
                      <a:pt x="7" y="1"/>
                      <a:pt x="7" y="1"/>
                      <a:pt x="7" y="2"/>
                    </a:cubicBezTo>
                    <a:cubicBezTo>
                      <a:pt x="5" y="2"/>
                      <a:pt x="3" y="2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06" name="Freeform 230"/>
              <p:cNvSpPr/>
              <p:nvPr/>
            </p:nvSpPr>
            <p:spPr bwMode="auto">
              <a:xfrm>
                <a:off x="2877" y="2146"/>
                <a:ext cx="8" cy="2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2" y="1"/>
                      <a:pt x="0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07" name="Freeform 231"/>
              <p:cNvSpPr/>
              <p:nvPr/>
            </p:nvSpPr>
            <p:spPr bwMode="auto">
              <a:xfrm>
                <a:off x="3883" y="2146"/>
                <a:ext cx="7" cy="4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3 w 3"/>
                  <a:gd name="T5" fmla="*/ 1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0" y="0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08" name="Freeform 232"/>
              <p:cNvSpPr/>
              <p:nvPr/>
            </p:nvSpPr>
            <p:spPr bwMode="auto">
              <a:xfrm>
                <a:off x="4013" y="2146"/>
                <a:ext cx="10" cy="4"/>
              </a:xfrm>
              <a:custGeom>
                <a:avLst/>
                <a:gdLst>
                  <a:gd name="T0" fmla="*/ 2 w 4"/>
                  <a:gd name="T1" fmla="*/ 0 h 2"/>
                  <a:gd name="T2" fmla="*/ 0 w 4"/>
                  <a:gd name="T3" fmla="*/ 1 h 2"/>
                  <a:gd name="T4" fmla="*/ 0 w 4"/>
                  <a:gd name="T5" fmla="*/ 1 h 2"/>
                  <a:gd name="T6" fmla="*/ 4 w 4"/>
                  <a:gd name="T7" fmla="*/ 0 h 2"/>
                  <a:gd name="T8" fmla="*/ 2 w 4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2">
                    <a:moveTo>
                      <a:pt x="2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2" y="2"/>
                      <a:pt x="4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09" name="Freeform 233"/>
              <p:cNvSpPr/>
              <p:nvPr/>
            </p:nvSpPr>
            <p:spPr bwMode="auto">
              <a:xfrm>
                <a:off x="3916" y="214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10" name="Freeform 234"/>
              <p:cNvSpPr/>
              <p:nvPr/>
            </p:nvSpPr>
            <p:spPr bwMode="auto">
              <a:xfrm>
                <a:off x="3975" y="2148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2 w 2"/>
                  <a:gd name="T7" fmla="*/ 0 h 2"/>
                  <a:gd name="T8" fmla="*/ 1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2"/>
                      <a:pt x="0" y="1"/>
                      <a:pt x="2" y="2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11" name="Freeform 235"/>
              <p:cNvSpPr/>
              <p:nvPr/>
            </p:nvSpPr>
            <p:spPr bwMode="auto">
              <a:xfrm>
                <a:off x="3997" y="214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12" name="Freeform 236"/>
              <p:cNvSpPr/>
              <p:nvPr/>
            </p:nvSpPr>
            <p:spPr bwMode="auto">
              <a:xfrm>
                <a:off x="4068" y="2148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2" y="0"/>
                      <a:pt x="2" y="0"/>
                      <a:pt x="3" y="0"/>
                    </a:cubicBezTo>
                    <a:cubicBezTo>
                      <a:pt x="2" y="1"/>
                      <a:pt x="1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13" name="Freeform 237"/>
              <p:cNvSpPr/>
              <p:nvPr/>
            </p:nvSpPr>
            <p:spPr bwMode="auto">
              <a:xfrm>
                <a:off x="3693" y="214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14" name="Freeform 238"/>
              <p:cNvSpPr/>
              <p:nvPr/>
            </p:nvSpPr>
            <p:spPr bwMode="auto">
              <a:xfrm>
                <a:off x="3743" y="2148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15" name="Freeform 239"/>
              <p:cNvSpPr/>
              <p:nvPr/>
            </p:nvSpPr>
            <p:spPr bwMode="auto">
              <a:xfrm>
                <a:off x="3880" y="2148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16" name="Freeform 240"/>
              <p:cNvSpPr/>
              <p:nvPr/>
            </p:nvSpPr>
            <p:spPr bwMode="auto">
              <a:xfrm>
                <a:off x="3973" y="2148"/>
                <a:ext cx="24" cy="19"/>
              </a:xfrm>
              <a:custGeom>
                <a:avLst/>
                <a:gdLst>
                  <a:gd name="T0" fmla="*/ 4 w 10"/>
                  <a:gd name="T1" fmla="*/ 0 h 8"/>
                  <a:gd name="T2" fmla="*/ 6 w 10"/>
                  <a:gd name="T3" fmla="*/ 5 h 8"/>
                  <a:gd name="T4" fmla="*/ 0 w 10"/>
                  <a:gd name="T5" fmla="*/ 8 h 8"/>
                  <a:gd name="T6" fmla="*/ 10 w 10"/>
                  <a:gd name="T7" fmla="*/ 5 h 8"/>
                  <a:gd name="T8" fmla="*/ 4 w 10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4" y="0"/>
                    </a:moveTo>
                    <a:cubicBezTo>
                      <a:pt x="5" y="2"/>
                      <a:pt x="6" y="4"/>
                      <a:pt x="6" y="5"/>
                    </a:cubicBezTo>
                    <a:cubicBezTo>
                      <a:pt x="2" y="6"/>
                      <a:pt x="2" y="6"/>
                      <a:pt x="0" y="8"/>
                    </a:cubicBezTo>
                    <a:cubicBezTo>
                      <a:pt x="6" y="8"/>
                      <a:pt x="8" y="8"/>
                      <a:pt x="10" y="5"/>
                    </a:cubicBezTo>
                    <a:cubicBezTo>
                      <a:pt x="8" y="4"/>
                      <a:pt x="6" y="2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17" name="Freeform 241"/>
              <p:cNvSpPr/>
              <p:nvPr/>
            </p:nvSpPr>
            <p:spPr bwMode="auto">
              <a:xfrm>
                <a:off x="4532" y="2148"/>
                <a:ext cx="12" cy="2"/>
              </a:xfrm>
              <a:custGeom>
                <a:avLst/>
                <a:gdLst>
                  <a:gd name="T0" fmla="*/ 0 w 5"/>
                  <a:gd name="T1" fmla="*/ 0 h 1"/>
                  <a:gd name="T2" fmla="*/ 5 w 5"/>
                  <a:gd name="T3" fmla="*/ 1 h 1"/>
                  <a:gd name="T4" fmla="*/ 0 w 5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1">
                    <a:moveTo>
                      <a:pt x="0" y="0"/>
                    </a:moveTo>
                    <a:cubicBezTo>
                      <a:pt x="1" y="1"/>
                      <a:pt x="3" y="1"/>
                      <a:pt x="5" y="1"/>
                    </a:cubicBezTo>
                    <a:cubicBezTo>
                      <a:pt x="3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18" name="Freeform 242"/>
              <p:cNvSpPr/>
              <p:nvPr/>
            </p:nvSpPr>
            <p:spPr bwMode="auto">
              <a:xfrm>
                <a:off x="4023" y="2150"/>
                <a:ext cx="9" cy="12"/>
              </a:xfrm>
              <a:custGeom>
                <a:avLst/>
                <a:gdLst>
                  <a:gd name="T0" fmla="*/ 3 w 4"/>
                  <a:gd name="T1" fmla="*/ 0 h 5"/>
                  <a:gd name="T2" fmla="*/ 0 w 4"/>
                  <a:gd name="T3" fmla="*/ 5 h 5"/>
                  <a:gd name="T4" fmla="*/ 1 w 4"/>
                  <a:gd name="T5" fmla="*/ 5 h 5"/>
                  <a:gd name="T6" fmla="*/ 4 w 4"/>
                  <a:gd name="T7" fmla="*/ 0 h 5"/>
                  <a:gd name="T8" fmla="*/ 3 w 4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3" y="0"/>
                    </a:moveTo>
                    <a:cubicBezTo>
                      <a:pt x="2" y="2"/>
                      <a:pt x="1" y="4"/>
                      <a:pt x="0" y="5"/>
                    </a:cubicBezTo>
                    <a:cubicBezTo>
                      <a:pt x="0" y="5"/>
                      <a:pt x="0" y="5"/>
                      <a:pt x="1" y="5"/>
                    </a:cubicBezTo>
                    <a:cubicBezTo>
                      <a:pt x="3" y="3"/>
                      <a:pt x="2" y="4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19" name="Freeform 243"/>
              <p:cNvSpPr/>
              <p:nvPr/>
            </p:nvSpPr>
            <p:spPr bwMode="auto">
              <a:xfrm>
                <a:off x="4288" y="2150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1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1"/>
                      <a:pt x="2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20" name="Freeform 244"/>
              <p:cNvSpPr/>
              <p:nvPr/>
            </p:nvSpPr>
            <p:spPr bwMode="auto">
              <a:xfrm>
                <a:off x="4295" y="2150"/>
                <a:ext cx="33" cy="10"/>
              </a:xfrm>
              <a:custGeom>
                <a:avLst/>
                <a:gdLst>
                  <a:gd name="T0" fmla="*/ 3 w 14"/>
                  <a:gd name="T1" fmla="*/ 0 h 4"/>
                  <a:gd name="T2" fmla="*/ 11 w 14"/>
                  <a:gd name="T3" fmla="*/ 1 h 4"/>
                  <a:gd name="T4" fmla="*/ 6 w 14"/>
                  <a:gd name="T5" fmla="*/ 1 h 4"/>
                  <a:gd name="T6" fmla="*/ 7 w 14"/>
                  <a:gd name="T7" fmla="*/ 3 h 4"/>
                  <a:gd name="T8" fmla="*/ 14 w 14"/>
                  <a:gd name="T9" fmla="*/ 2 h 4"/>
                  <a:gd name="T10" fmla="*/ 13 w 14"/>
                  <a:gd name="T11" fmla="*/ 4 h 4"/>
                  <a:gd name="T12" fmla="*/ 0 w 14"/>
                  <a:gd name="T13" fmla="*/ 4 h 4"/>
                  <a:gd name="T14" fmla="*/ 0 w 14"/>
                  <a:gd name="T15" fmla="*/ 3 h 4"/>
                  <a:gd name="T16" fmla="*/ 1 w 14"/>
                  <a:gd name="T17" fmla="*/ 1 h 4"/>
                  <a:gd name="T18" fmla="*/ 3 w 14"/>
                  <a:gd name="T1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4">
                    <a:moveTo>
                      <a:pt x="3" y="0"/>
                    </a:moveTo>
                    <a:cubicBezTo>
                      <a:pt x="6" y="1"/>
                      <a:pt x="9" y="1"/>
                      <a:pt x="11" y="1"/>
                    </a:cubicBezTo>
                    <a:cubicBezTo>
                      <a:pt x="10" y="1"/>
                      <a:pt x="8" y="1"/>
                      <a:pt x="6" y="1"/>
                    </a:cubicBezTo>
                    <a:cubicBezTo>
                      <a:pt x="6" y="2"/>
                      <a:pt x="6" y="3"/>
                      <a:pt x="7" y="3"/>
                    </a:cubicBezTo>
                    <a:cubicBezTo>
                      <a:pt x="9" y="3"/>
                      <a:pt x="12" y="3"/>
                      <a:pt x="14" y="2"/>
                    </a:cubicBezTo>
                    <a:cubicBezTo>
                      <a:pt x="14" y="3"/>
                      <a:pt x="14" y="4"/>
                      <a:pt x="13" y="4"/>
                    </a:cubicBezTo>
                    <a:cubicBezTo>
                      <a:pt x="9" y="4"/>
                      <a:pt x="4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0" y="3"/>
                      <a:pt x="1" y="2"/>
                      <a:pt x="1" y="1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21" name="Freeform 245"/>
              <p:cNvSpPr/>
              <p:nvPr/>
            </p:nvSpPr>
            <p:spPr bwMode="auto">
              <a:xfrm>
                <a:off x="4464" y="2150"/>
                <a:ext cx="11" cy="3"/>
              </a:xfrm>
              <a:custGeom>
                <a:avLst/>
                <a:gdLst>
                  <a:gd name="T0" fmla="*/ 0 w 5"/>
                  <a:gd name="T1" fmla="*/ 0 h 1"/>
                  <a:gd name="T2" fmla="*/ 5 w 5"/>
                  <a:gd name="T3" fmla="*/ 1 h 1"/>
                  <a:gd name="T4" fmla="*/ 0 w 5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1">
                    <a:moveTo>
                      <a:pt x="0" y="0"/>
                    </a:moveTo>
                    <a:cubicBezTo>
                      <a:pt x="2" y="1"/>
                      <a:pt x="3" y="1"/>
                      <a:pt x="5" y="1"/>
                    </a:cubicBezTo>
                    <a:cubicBezTo>
                      <a:pt x="3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22" name="Freeform 246"/>
              <p:cNvSpPr/>
              <p:nvPr/>
            </p:nvSpPr>
            <p:spPr bwMode="auto">
              <a:xfrm>
                <a:off x="4492" y="2150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0 h 2"/>
                  <a:gd name="T4" fmla="*/ 2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4" y="1"/>
                      <a:pt x="3" y="2"/>
                      <a:pt x="2" y="2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23" name="Freeform 247"/>
              <p:cNvSpPr/>
              <p:nvPr/>
            </p:nvSpPr>
            <p:spPr bwMode="auto">
              <a:xfrm>
                <a:off x="3842" y="2153"/>
                <a:ext cx="5" cy="12"/>
              </a:xfrm>
              <a:custGeom>
                <a:avLst/>
                <a:gdLst>
                  <a:gd name="T0" fmla="*/ 0 w 2"/>
                  <a:gd name="T1" fmla="*/ 0 h 5"/>
                  <a:gd name="T2" fmla="*/ 0 w 2"/>
                  <a:gd name="T3" fmla="*/ 5 h 5"/>
                  <a:gd name="T4" fmla="*/ 0 w 2"/>
                  <a:gd name="T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cubicBezTo>
                      <a:pt x="2" y="3"/>
                      <a:pt x="2" y="2"/>
                      <a:pt x="0" y="5"/>
                    </a:cubicBezTo>
                    <a:cubicBezTo>
                      <a:pt x="0" y="4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24" name="Freeform 248"/>
              <p:cNvSpPr/>
              <p:nvPr/>
            </p:nvSpPr>
            <p:spPr bwMode="auto">
              <a:xfrm>
                <a:off x="3883" y="2153"/>
                <a:ext cx="7" cy="12"/>
              </a:xfrm>
              <a:custGeom>
                <a:avLst/>
                <a:gdLst>
                  <a:gd name="T0" fmla="*/ 0 w 3"/>
                  <a:gd name="T1" fmla="*/ 0 h 5"/>
                  <a:gd name="T2" fmla="*/ 3 w 3"/>
                  <a:gd name="T3" fmla="*/ 5 h 5"/>
                  <a:gd name="T4" fmla="*/ 2 w 3"/>
                  <a:gd name="T5" fmla="*/ 5 h 5"/>
                  <a:gd name="T6" fmla="*/ 1 w 3"/>
                  <a:gd name="T7" fmla="*/ 5 h 5"/>
                  <a:gd name="T8" fmla="*/ 0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cubicBezTo>
                      <a:pt x="2" y="2"/>
                      <a:pt x="2" y="2"/>
                      <a:pt x="3" y="5"/>
                    </a:cubicBezTo>
                    <a:cubicBezTo>
                      <a:pt x="3" y="5"/>
                      <a:pt x="2" y="5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1" y="4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25" name="Freeform 249"/>
              <p:cNvSpPr/>
              <p:nvPr/>
            </p:nvSpPr>
            <p:spPr bwMode="auto">
              <a:xfrm>
                <a:off x="4272" y="2153"/>
                <a:ext cx="19" cy="9"/>
              </a:xfrm>
              <a:custGeom>
                <a:avLst/>
                <a:gdLst>
                  <a:gd name="T0" fmla="*/ 0 w 8"/>
                  <a:gd name="T1" fmla="*/ 0 h 4"/>
                  <a:gd name="T2" fmla="*/ 8 w 8"/>
                  <a:gd name="T3" fmla="*/ 2 h 4"/>
                  <a:gd name="T4" fmla="*/ 7 w 8"/>
                  <a:gd name="T5" fmla="*/ 4 h 4"/>
                  <a:gd name="T6" fmla="*/ 6 w 8"/>
                  <a:gd name="T7" fmla="*/ 4 h 4"/>
                  <a:gd name="T8" fmla="*/ 0 w 8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">
                    <a:moveTo>
                      <a:pt x="0" y="0"/>
                    </a:moveTo>
                    <a:cubicBezTo>
                      <a:pt x="3" y="1"/>
                      <a:pt x="5" y="2"/>
                      <a:pt x="8" y="2"/>
                    </a:cubicBezTo>
                    <a:cubicBezTo>
                      <a:pt x="8" y="3"/>
                      <a:pt x="7" y="4"/>
                      <a:pt x="7" y="4"/>
                    </a:cubicBezTo>
                    <a:cubicBezTo>
                      <a:pt x="7" y="4"/>
                      <a:pt x="6" y="4"/>
                      <a:pt x="6" y="4"/>
                    </a:cubicBezTo>
                    <a:cubicBezTo>
                      <a:pt x="3" y="3"/>
                      <a:pt x="2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26" name="Freeform 250"/>
              <p:cNvSpPr/>
              <p:nvPr/>
            </p:nvSpPr>
            <p:spPr bwMode="auto">
              <a:xfrm>
                <a:off x="4668" y="2153"/>
                <a:ext cx="35" cy="19"/>
              </a:xfrm>
              <a:custGeom>
                <a:avLst/>
                <a:gdLst>
                  <a:gd name="T0" fmla="*/ 11 w 15"/>
                  <a:gd name="T1" fmla="*/ 0 h 8"/>
                  <a:gd name="T2" fmla="*/ 14 w 15"/>
                  <a:gd name="T3" fmla="*/ 0 h 8"/>
                  <a:gd name="T4" fmla="*/ 15 w 15"/>
                  <a:gd name="T5" fmla="*/ 7 h 8"/>
                  <a:gd name="T6" fmla="*/ 12 w 15"/>
                  <a:gd name="T7" fmla="*/ 7 h 8"/>
                  <a:gd name="T8" fmla="*/ 4 w 15"/>
                  <a:gd name="T9" fmla="*/ 8 h 8"/>
                  <a:gd name="T10" fmla="*/ 0 w 15"/>
                  <a:gd name="T11" fmla="*/ 6 h 8"/>
                  <a:gd name="T12" fmla="*/ 4 w 15"/>
                  <a:gd name="T13" fmla="*/ 1 h 8"/>
                  <a:gd name="T14" fmla="*/ 11 w 15"/>
                  <a:gd name="T1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8">
                    <a:moveTo>
                      <a:pt x="11" y="0"/>
                    </a:moveTo>
                    <a:cubicBezTo>
                      <a:pt x="12" y="0"/>
                      <a:pt x="13" y="0"/>
                      <a:pt x="14" y="0"/>
                    </a:cubicBezTo>
                    <a:cubicBezTo>
                      <a:pt x="14" y="3"/>
                      <a:pt x="14" y="5"/>
                      <a:pt x="15" y="7"/>
                    </a:cubicBezTo>
                    <a:cubicBezTo>
                      <a:pt x="14" y="7"/>
                      <a:pt x="13" y="7"/>
                      <a:pt x="12" y="7"/>
                    </a:cubicBezTo>
                    <a:cubicBezTo>
                      <a:pt x="10" y="5"/>
                      <a:pt x="12" y="7"/>
                      <a:pt x="4" y="8"/>
                    </a:cubicBezTo>
                    <a:cubicBezTo>
                      <a:pt x="3" y="7"/>
                      <a:pt x="2" y="7"/>
                      <a:pt x="0" y="6"/>
                    </a:cubicBezTo>
                    <a:cubicBezTo>
                      <a:pt x="2" y="5"/>
                      <a:pt x="3" y="3"/>
                      <a:pt x="4" y="1"/>
                    </a:cubicBezTo>
                    <a:cubicBezTo>
                      <a:pt x="6" y="1"/>
                      <a:pt x="9" y="1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27" name="Freeform 251"/>
              <p:cNvSpPr/>
              <p:nvPr/>
            </p:nvSpPr>
            <p:spPr bwMode="auto">
              <a:xfrm>
                <a:off x="3819" y="2155"/>
                <a:ext cx="4" cy="7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3 h 3"/>
                  <a:gd name="T4" fmla="*/ 2 w 2"/>
                  <a:gd name="T5" fmla="*/ 0 h 3"/>
                  <a:gd name="T6" fmla="*/ 1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2" y="2"/>
                      <a:pt x="1" y="3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28" name="Freeform 252"/>
              <p:cNvSpPr/>
              <p:nvPr/>
            </p:nvSpPr>
            <p:spPr bwMode="auto">
              <a:xfrm>
                <a:off x="3833" y="2155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1" y="2"/>
                      <a:pt x="2" y="2"/>
                    </a:cubicBezTo>
                    <a:cubicBezTo>
                      <a:pt x="0" y="1"/>
                      <a:pt x="1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29" name="Freeform 253"/>
              <p:cNvSpPr/>
              <p:nvPr/>
            </p:nvSpPr>
            <p:spPr bwMode="auto">
              <a:xfrm>
                <a:off x="4302" y="2155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1" y="1"/>
                      <a:pt x="2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30" name="Freeform 254"/>
              <p:cNvSpPr/>
              <p:nvPr/>
            </p:nvSpPr>
            <p:spPr bwMode="auto">
              <a:xfrm>
                <a:off x="4001" y="2158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3 h 3"/>
                  <a:gd name="T4" fmla="*/ 3 w 3"/>
                  <a:gd name="T5" fmla="*/ 0 h 3"/>
                  <a:gd name="T6" fmla="*/ 0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2"/>
                      <a:pt x="1" y="2"/>
                      <a:pt x="3" y="3"/>
                    </a:cubicBezTo>
                    <a:cubicBezTo>
                      <a:pt x="3" y="2"/>
                      <a:pt x="3" y="1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31" name="Freeform 255"/>
              <p:cNvSpPr/>
              <p:nvPr/>
            </p:nvSpPr>
            <p:spPr bwMode="auto">
              <a:xfrm>
                <a:off x="4210" y="2158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32" name="Freeform 256"/>
              <p:cNvSpPr/>
              <p:nvPr/>
            </p:nvSpPr>
            <p:spPr bwMode="auto">
              <a:xfrm>
                <a:off x="2844" y="2160"/>
                <a:ext cx="12" cy="15"/>
              </a:xfrm>
              <a:custGeom>
                <a:avLst/>
                <a:gdLst>
                  <a:gd name="T0" fmla="*/ 2 w 5"/>
                  <a:gd name="T1" fmla="*/ 0 h 6"/>
                  <a:gd name="T2" fmla="*/ 5 w 5"/>
                  <a:gd name="T3" fmla="*/ 0 h 6"/>
                  <a:gd name="T4" fmla="*/ 2 w 5"/>
                  <a:gd name="T5" fmla="*/ 6 h 6"/>
                  <a:gd name="T6" fmla="*/ 0 w 5"/>
                  <a:gd name="T7" fmla="*/ 5 h 6"/>
                  <a:gd name="T8" fmla="*/ 2 w 5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2" y="0"/>
                    </a:moveTo>
                    <a:cubicBezTo>
                      <a:pt x="3" y="0"/>
                      <a:pt x="4" y="0"/>
                      <a:pt x="5" y="0"/>
                    </a:cubicBezTo>
                    <a:cubicBezTo>
                      <a:pt x="3" y="5"/>
                      <a:pt x="5" y="3"/>
                      <a:pt x="2" y="6"/>
                    </a:cubicBezTo>
                    <a:cubicBezTo>
                      <a:pt x="2" y="6"/>
                      <a:pt x="1" y="5"/>
                      <a:pt x="0" y="5"/>
                    </a:cubicBezTo>
                    <a:cubicBezTo>
                      <a:pt x="1" y="2"/>
                      <a:pt x="1" y="2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33" name="Freeform 257"/>
              <p:cNvSpPr/>
              <p:nvPr/>
            </p:nvSpPr>
            <p:spPr bwMode="auto">
              <a:xfrm>
                <a:off x="3916" y="2160"/>
                <a:ext cx="2" cy="7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3 h 3"/>
                  <a:gd name="T4" fmla="*/ 1 w 1"/>
                  <a:gd name="T5" fmla="*/ 0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2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34" name="Freeform 258"/>
              <p:cNvSpPr/>
              <p:nvPr/>
            </p:nvSpPr>
            <p:spPr bwMode="auto">
              <a:xfrm>
                <a:off x="4065" y="2160"/>
                <a:ext cx="10" cy="10"/>
              </a:xfrm>
              <a:custGeom>
                <a:avLst/>
                <a:gdLst>
                  <a:gd name="T0" fmla="*/ 1 w 4"/>
                  <a:gd name="T1" fmla="*/ 0 h 4"/>
                  <a:gd name="T2" fmla="*/ 4 w 4"/>
                  <a:gd name="T3" fmla="*/ 0 h 4"/>
                  <a:gd name="T4" fmla="*/ 1 w 4"/>
                  <a:gd name="T5" fmla="*/ 4 h 4"/>
                  <a:gd name="T6" fmla="*/ 2 w 4"/>
                  <a:gd name="T7" fmla="*/ 2 h 4"/>
                  <a:gd name="T8" fmla="*/ 0 w 4"/>
                  <a:gd name="T9" fmla="*/ 2 h 4"/>
                  <a:gd name="T10" fmla="*/ 1 w 4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4">
                    <a:moveTo>
                      <a:pt x="1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3" y="3"/>
                      <a:pt x="3" y="2"/>
                      <a:pt x="1" y="4"/>
                    </a:cubicBezTo>
                    <a:cubicBezTo>
                      <a:pt x="1" y="3"/>
                      <a:pt x="2" y="3"/>
                      <a:pt x="2" y="2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2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35" name="Freeform 259"/>
              <p:cNvSpPr/>
              <p:nvPr/>
            </p:nvSpPr>
            <p:spPr bwMode="auto">
              <a:xfrm>
                <a:off x="4684" y="2160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2"/>
                      <a:pt x="0" y="1"/>
                      <a:pt x="2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36" name="Freeform 260"/>
              <p:cNvSpPr/>
              <p:nvPr/>
            </p:nvSpPr>
            <p:spPr bwMode="auto">
              <a:xfrm>
                <a:off x="4034" y="2162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37" name="Freeform 261"/>
              <p:cNvSpPr/>
              <p:nvPr/>
            </p:nvSpPr>
            <p:spPr bwMode="auto">
              <a:xfrm>
                <a:off x="4321" y="2162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2"/>
                      <a:pt x="1" y="0"/>
                      <a:pt x="2" y="2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38" name="Freeform 262"/>
              <p:cNvSpPr/>
              <p:nvPr/>
            </p:nvSpPr>
            <p:spPr bwMode="auto">
              <a:xfrm>
                <a:off x="3812" y="2165"/>
                <a:ext cx="14" cy="7"/>
              </a:xfrm>
              <a:custGeom>
                <a:avLst/>
                <a:gdLst>
                  <a:gd name="T0" fmla="*/ 0 w 6"/>
                  <a:gd name="T1" fmla="*/ 0 h 3"/>
                  <a:gd name="T2" fmla="*/ 4 w 6"/>
                  <a:gd name="T3" fmla="*/ 3 h 3"/>
                  <a:gd name="T4" fmla="*/ 6 w 6"/>
                  <a:gd name="T5" fmla="*/ 1 h 3"/>
                  <a:gd name="T6" fmla="*/ 6 w 6"/>
                  <a:gd name="T7" fmla="*/ 0 h 3"/>
                  <a:gd name="T8" fmla="*/ 0 w 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2" y="2"/>
                      <a:pt x="2" y="2"/>
                      <a:pt x="4" y="3"/>
                    </a:cubicBezTo>
                    <a:cubicBezTo>
                      <a:pt x="5" y="2"/>
                      <a:pt x="6" y="2"/>
                      <a:pt x="6" y="1"/>
                    </a:cubicBezTo>
                    <a:cubicBezTo>
                      <a:pt x="6" y="1"/>
                      <a:pt x="6" y="1"/>
                      <a:pt x="6" y="0"/>
                    </a:cubicBezTo>
                    <a:cubicBezTo>
                      <a:pt x="4" y="0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39" name="Freeform 263"/>
              <p:cNvSpPr/>
              <p:nvPr/>
            </p:nvSpPr>
            <p:spPr bwMode="auto">
              <a:xfrm>
                <a:off x="3923" y="2165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1 h 1"/>
                  <a:gd name="T4" fmla="*/ 0 w 4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2" y="1"/>
                      <a:pt x="3" y="1"/>
                      <a:pt x="4" y="1"/>
                    </a:cubicBezTo>
                    <a:cubicBezTo>
                      <a:pt x="3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40" name="Freeform 264"/>
              <p:cNvSpPr/>
              <p:nvPr/>
            </p:nvSpPr>
            <p:spPr bwMode="auto">
              <a:xfrm>
                <a:off x="4122" y="2167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41" name="Freeform 265"/>
              <p:cNvSpPr/>
              <p:nvPr/>
            </p:nvSpPr>
            <p:spPr bwMode="auto">
              <a:xfrm>
                <a:off x="2847" y="2175"/>
                <a:ext cx="4" cy="4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2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1"/>
                      <a:pt x="2" y="1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42" name="Freeform 266"/>
              <p:cNvSpPr/>
              <p:nvPr/>
            </p:nvSpPr>
            <p:spPr bwMode="auto">
              <a:xfrm>
                <a:off x="4008" y="2175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3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1" y="2"/>
                      <a:pt x="2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43" name="Freeform 267"/>
              <p:cNvSpPr/>
              <p:nvPr/>
            </p:nvSpPr>
            <p:spPr bwMode="auto">
              <a:xfrm>
                <a:off x="4328" y="2175"/>
                <a:ext cx="8" cy="4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44" name="Freeform 268"/>
              <p:cNvSpPr/>
              <p:nvPr/>
            </p:nvSpPr>
            <p:spPr bwMode="auto">
              <a:xfrm>
                <a:off x="4694" y="2175"/>
                <a:ext cx="19" cy="2"/>
              </a:xfrm>
              <a:custGeom>
                <a:avLst/>
                <a:gdLst>
                  <a:gd name="T0" fmla="*/ 0 w 8"/>
                  <a:gd name="T1" fmla="*/ 0 h 1"/>
                  <a:gd name="T2" fmla="*/ 8 w 8"/>
                  <a:gd name="T3" fmla="*/ 1 h 1"/>
                  <a:gd name="T4" fmla="*/ 0 w 8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1">
                    <a:moveTo>
                      <a:pt x="0" y="0"/>
                    </a:moveTo>
                    <a:cubicBezTo>
                      <a:pt x="2" y="0"/>
                      <a:pt x="5" y="1"/>
                      <a:pt x="8" y="1"/>
                    </a:cubicBezTo>
                    <a:cubicBezTo>
                      <a:pt x="5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45" name="Freeform 269"/>
              <p:cNvSpPr/>
              <p:nvPr/>
            </p:nvSpPr>
            <p:spPr bwMode="auto">
              <a:xfrm>
                <a:off x="3963" y="2177"/>
                <a:ext cx="19" cy="12"/>
              </a:xfrm>
              <a:custGeom>
                <a:avLst/>
                <a:gdLst>
                  <a:gd name="T0" fmla="*/ 4 w 8"/>
                  <a:gd name="T1" fmla="*/ 0 h 5"/>
                  <a:gd name="T2" fmla="*/ 0 w 8"/>
                  <a:gd name="T3" fmla="*/ 5 h 5"/>
                  <a:gd name="T4" fmla="*/ 1 w 8"/>
                  <a:gd name="T5" fmla="*/ 5 h 5"/>
                  <a:gd name="T6" fmla="*/ 8 w 8"/>
                  <a:gd name="T7" fmla="*/ 2 h 5"/>
                  <a:gd name="T8" fmla="*/ 8 w 8"/>
                  <a:gd name="T9" fmla="*/ 1 h 5"/>
                  <a:gd name="T10" fmla="*/ 4 w 8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5">
                    <a:moveTo>
                      <a:pt x="4" y="0"/>
                    </a:moveTo>
                    <a:cubicBezTo>
                      <a:pt x="2" y="2"/>
                      <a:pt x="1" y="3"/>
                      <a:pt x="0" y="5"/>
                    </a:cubicBezTo>
                    <a:cubicBezTo>
                      <a:pt x="0" y="5"/>
                      <a:pt x="0" y="5"/>
                      <a:pt x="1" y="5"/>
                    </a:cubicBezTo>
                    <a:cubicBezTo>
                      <a:pt x="3" y="4"/>
                      <a:pt x="6" y="3"/>
                      <a:pt x="8" y="2"/>
                    </a:cubicBezTo>
                    <a:cubicBezTo>
                      <a:pt x="8" y="2"/>
                      <a:pt x="8" y="1"/>
                      <a:pt x="8" y="1"/>
                    </a:cubicBezTo>
                    <a:cubicBezTo>
                      <a:pt x="7" y="1"/>
                      <a:pt x="5" y="0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46" name="Freeform 270"/>
              <p:cNvSpPr/>
              <p:nvPr/>
            </p:nvSpPr>
            <p:spPr bwMode="auto">
              <a:xfrm>
                <a:off x="3987" y="2177"/>
                <a:ext cx="19" cy="14"/>
              </a:xfrm>
              <a:custGeom>
                <a:avLst/>
                <a:gdLst>
                  <a:gd name="T0" fmla="*/ 1 w 8"/>
                  <a:gd name="T1" fmla="*/ 0 h 6"/>
                  <a:gd name="T2" fmla="*/ 0 w 8"/>
                  <a:gd name="T3" fmla="*/ 6 h 6"/>
                  <a:gd name="T4" fmla="*/ 8 w 8"/>
                  <a:gd name="T5" fmla="*/ 3 h 6"/>
                  <a:gd name="T6" fmla="*/ 8 w 8"/>
                  <a:gd name="T7" fmla="*/ 2 h 6"/>
                  <a:gd name="T8" fmla="*/ 1 w 8"/>
                  <a:gd name="T9" fmla="*/ 3 h 6"/>
                  <a:gd name="T10" fmla="*/ 2 w 8"/>
                  <a:gd name="T11" fmla="*/ 1 h 6"/>
                  <a:gd name="T12" fmla="*/ 1 w 8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6">
                    <a:moveTo>
                      <a:pt x="1" y="0"/>
                    </a:moveTo>
                    <a:cubicBezTo>
                      <a:pt x="1" y="2"/>
                      <a:pt x="1" y="4"/>
                      <a:pt x="0" y="6"/>
                    </a:cubicBezTo>
                    <a:cubicBezTo>
                      <a:pt x="3" y="5"/>
                      <a:pt x="5" y="4"/>
                      <a:pt x="8" y="3"/>
                    </a:cubicBezTo>
                    <a:cubicBezTo>
                      <a:pt x="8" y="3"/>
                      <a:pt x="8" y="2"/>
                      <a:pt x="8" y="2"/>
                    </a:cubicBezTo>
                    <a:cubicBezTo>
                      <a:pt x="5" y="2"/>
                      <a:pt x="5" y="2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47" name="Freeform 271"/>
              <p:cNvSpPr/>
              <p:nvPr/>
            </p:nvSpPr>
            <p:spPr bwMode="auto">
              <a:xfrm>
                <a:off x="4366" y="2177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3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2" y="1"/>
                      <a:pt x="1" y="0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48" name="Freeform 272"/>
              <p:cNvSpPr/>
              <p:nvPr/>
            </p:nvSpPr>
            <p:spPr bwMode="auto">
              <a:xfrm>
                <a:off x="3951" y="2179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2"/>
                      <a:pt x="0" y="1"/>
                      <a:pt x="2" y="2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49" name="Freeform 273"/>
              <p:cNvSpPr/>
              <p:nvPr/>
            </p:nvSpPr>
            <p:spPr bwMode="auto">
              <a:xfrm>
                <a:off x="3899" y="2182"/>
                <a:ext cx="7" cy="9"/>
              </a:xfrm>
              <a:custGeom>
                <a:avLst/>
                <a:gdLst>
                  <a:gd name="T0" fmla="*/ 0 w 3"/>
                  <a:gd name="T1" fmla="*/ 0 h 4"/>
                  <a:gd name="T2" fmla="*/ 0 w 3"/>
                  <a:gd name="T3" fmla="*/ 4 h 4"/>
                  <a:gd name="T4" fmla="*/ 3 w 3"/>
                  <a:gd name="T5" fmla="*/ 1 h 4"/>
                  <a:gd name="T6" fmla="*/ 1 w 3"/>
                  <a:gd name="T7" fmla="*/ 1 h 4"/>
                  <a:gd name="T8" fmla="*/ 0 w 3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0" y="1"/>
                      <a:pt x="0" y="2"/>
                      <a:pt x="0" y="4"/>
                    </a:cubicBezTo>
                    <a:cubicBezTo>
                      <a:pt x="1" y="3"/>
                      <a:pt x="2" y="2"/>
                      <a:pt x="3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50" name="Freeform 274"/>
              <p:cNvSpPr/>
              <p:nvPr/>
            </p:nvSpPr>
            <p:spPr bwMode="auto">
              <a:xfrm>
                <a:off x="4030" y="2182"/>
                <a:ext cx="7" cy="12"/>
              </a:xfrm>
              <a:custGeom>
                <a:avLst/>
                <a:gdLst>
                  <a:gd name="T0" fmla="*/ 0 w 3"/>
                  <a:gd name="T1" fmla="*/ 0 h 5"/>
                  <a:gd name="T2" fmla="*/ 3 w 3"/>
                  <a:gd name="T3" fmla="*/ 4 h 5"/>
                  <a:gd name="T4" fmla="*/ 3 w 3"/>
                  <a:gd name="T5" fmla="*/ 5 h 5"/>
                  <a:gd name="T6" fmla="*/ 2 w 3"/>
                  <a:gd name="T7" fmla="*/ 5 h 5"/>
                  <a:gd name="T8" fmla="*/ 2 w 3"/>
                  <a:gd name="T9" fmla="*/ 5 h 5"/>
                  <a:gd name="T10" fmla="*/ 0 w 3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cubicBezTo>
                      <a:pt x="3" y="1"/>
                      <a:pt x="2" y="1"/>
                      <a:pt x="3" y="4"/>
                    </a:cubicBezTo>
                    <a:cubicBezTo>
                      <a:pt x="3" y="4"/>
                      <a:pt x="3" y="4"/>
                      <a:pt x="3" y="5"/>
                    </a:cubicBezTo>
                    <a:cubicBezTo>
                      <a:pt x="3" y="5"/>
                      <a:pt x="3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3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51" name="Freeform 275"/>
              <p:cNvSpPr/>
              <p:nvPr/>
            </p:nvSpPr>
            <p:spPr bwMode="auto">
              <a:xfrm>
                <a:off x="4603" y="2182"/>
                <a:ext cx="15" cy="2"/>
              </a:xfrm>
              <a:custGeom>
                <a:avLst/>
                <a:gdLst>
                  <a:gd name="T0" fmla="*/ 0 w 6"/>
                  <a:gd name="T1" fmla="*/ 0 h 1"/>
                  <a:gd name="T2" fmla="*/ 6 w 6"/>
                  <a:gd name="T3" fmla="*/ 1 h 1"/>
                  <a:gd name="T4" fmla="*/ 0 w 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0"/>
                      <a:pt x="4" y="1"/>
                      <a:pt x="6" y="1"/>
                    </a:cubicBezTo>
                    <a:cubicBezTo>
                      <a:pt x="4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52" name="Freeform 276"/>
              <p:cNvSpPr/>
              <p:nvPr/>
            </p:nvSpPr>
            <p:spPr bwMode="auto">
              <a:xfrm>
                <a:off x="4641" y="2182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0 h 1"/>
                  <a:gd name="T4" fmla="*/ 4 w 4"/>
                  <a:gd name="T5" fmla="*/ 1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0"/>
                      <a:pt x="2" y="0"/>
                      <a:pt x="4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53" name="Freeform 277"/>
              <p:cNvSpPr/>
              <p:nvPr/>
            </p:nvSpPr>
            <p:spPr bwMode="auto">
              <a:xfrm>
                <a:off x="3935" y="2184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2" y="2"/>
                      <a:pt x="1" y="1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54" name="Freeform 278"/>
              <p:cNvSpPr/>
              <p:nvPr/>
            </p:nvSpPr>
            <p:spPr bwMode="auto">
              <a:xfrm>
                <a:off x="4068" y="2184"/>
                <a:ext cx="19" cy="5"/>
              </a:xfrm>
              <a:custGeom>
                <a:avLst/>
                <a:gdLst>
                  <a:gd name="T0" fmla="*/ 0 w 8"/>
                  <a:gd name="T1" fmla="*/ 0 h 2"/>
                  <a:gd name="T2" fmla="*/ 8 w 8"/>
                  <a:gd name="T3" fmla="*/ 0 h 2"/>
                  <a:gd name="T4" fmla="*/ 7 w 8"/>
                  <a:gd name="T5" fmla="*/ 2 h 2"/>
                  <a:gd name="T6" fmla="*/ 0 w 8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2">
                    <a:moveTo>
                      <a:pt x="0" y="0"/>
                    </a:moveTo>
                    <a:cubicBezTo>
                      <a:pt x="2" y="0"/>
                      <a:pt x="5" y="0"/>
                      <a:pt x="8" y="0"/>
                    </a:cubicBezTo>
                    <a:cubicBezTo>
                      <a:pt x="7" y="1"/>
                      <a:pt x="7" y="1"/>
                      <a:pt x="7" y="2"/>
                    </a:cubicBezTo>
                    <a:cubicBezTo>
                      <a:pt x="2" y="2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55" name="Freeform 279"/>
              <p:cNvSpPr/>
              <p:nvPr/>
            </p:nvSpPr>
            <p:spPr bwMode="auto">
              <a:xfrm>
                <a:off x="3994" y="2187"/>
                <a:ext cx="19" cy="16"/>
              </a:xfrm>
              <a:custGeom>
                <a:avLst/>
                <a:gdLst>
                  <a:gd name="T0" fmla="*/ 5 w 8"/>
                  <a:gd name="T1" fmla="*/ 0 h 7"/>
                  <a:gd name="T2" fmla="*/ 0 w 8"/>
                  <a:gd name="T3" fmla="*/ 4 h 7"/>
                  <a:gd name="T4" fmla="*/ 3 w 8"/>
                  <a:gd name="T5" fmla="*/ 7 h 7"/>
                  <a:gd name="T6" fmla="*/ 8 w 8"/>
                  <a:gd name="T7" fmla="*/ 2 h 7"/>
                  <a:gd name="T8" fmla="*/ 7 w 8"/>
                  <a:gd name="T9" fmla="*/ 0 h 7"/>
                  <a:gd name="T10" fmla="*/ 5 w 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7">
                    <a:moveTo>
                      <a:pt x="5" y="0"/>
                    </a:moveTo>
                    <a:cubicBezTo>
                      <a:pt x="3" y="1"/>
                      <a:pt x="2" y="2"/>
                      <a:pt x="0" y="4"/>
                    </a:cubicBezTo>
                    <a:cubicBezTo>
                      <a:pt x="1" y="5"/>
                      <a:pt x="2" y="6"/>
                      <a:pt x="3" y="7"/>
                    </a:cubicBezTo>
                    <a:cubicBezTo>
                      <a:pt x="4" y="5"/>
                      <a:pt x="6" y="3"/>
                      <a:pt x="8" y="2"/>
                    </a:cubicBezTo>
                    <a:cubicBezTo>
                      <a:pt x="8" y="1"/>
                      <a:pt x="7" y="0"/>
                      <a:pt x="7" y="0"/>
                    </a:cubicBezTo>
                    <a:cubicBezTo>
                      <a:pt x="6" y="0"/>
                      <a:pt x="6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56" name="Freeform 280"/>
              <p:cNvSpPr/>
              <p:nvPr/>
            </p:nvSpPr>
            <p:spPr bwMode="auto">
              <a:xfrm>
                <a:off x="4023" y="2187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2 h 3"/>
                  <a:gd name="T4" fmla="*/ 3 w 3"/>
                  <a:gd name="T5" fmla="*/ 3 h 3"/>
                  <a:gd name="T6" fmla="*/ 2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0"/>
                      <a:pt x="2" y="1"/>
                      <a:pt x="3" y="2"/>
                    </a:cubicBezTo>
                    <a:cubicBezTo>
                      <a:pt x="3" y="2"/>
                      <a:pt x="3" y="2"/>
                      <a:pt x="3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57" name="Freeform 281"/>
              <p:cNvSpPr/>
              <p:nvPr/>
            </p:nvSpPr>
            <p:spPr bwMode="auto">
              <a:xfrm>
                <a:off x="4272" y="2187"/>
                <a:ext cx="4" cy="4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2" y="0"/>
                      <a:pt x="2" y="1"/>
                      <a:pt x="2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58" name="Freeform 282"/>
              <p:cNvSpPr/>
              <p:nvPr/>
            </p:nvSpPr>
            <p:spPr bwMode="auto">
              <a:xfrm>
                <a:off x="4281" y="2187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1" y="1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59" name="Freeform 283"/>
              <p:cNvSpPr/>
              <p:nvPr/>
            </p:nvSpPr>
            <p:spPr bwMode="auto">
              <a:xfrm>
                <a:off x="3866" y="2189"/>
                <a:ext cx="5" cy="7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3 h 3"/>
                  <a:gd name="T4" fmla="*/ 2 w 2"/>
                  <a:gd name="T5" fmla="*/ 1 h 3"/>
                  <a:gd name="T6" fmla="*/ 1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1" y="2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60" name="Freeform 284"/>
              <p:cNvSpPr/>
              <p:nvPr/>
            </p:nvSpPr>
            <p:spPr bwMode="auto">
              <a:xfrm>
                <a:off x="3980" y="2189"/>
                <a:ext cx="9" cy="10"/>
              </a:xfrm>
              <a:custGeom>
                <a:avLst/>
                <a:gdLst>
                  <a:gd name="T0" fmla="*/ 0 w 4"/>
                  <a:gd name="T1" fmla="*/ 0 h 4"/>
                  <a:gd name="T2" fmla="*/ 4 w 4"/>
                  <a:gd name="T3" fmla="*/ 4 h 4"/>
                  <a:gd name="T4" fmla="*/ 2 w 4"/>
                  <a:gd name="T5" fmla="*/ 2 h 4"/>
                  <a:gd name="T6" fmla="*/ 0 w 4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cubicBezTo>
                      <a:pt x="2" y="3"/>
                      <a:pt x="1" y="2"/>
                      <a:pt x="4" y="4"/>
                    </a:cubicBezTo>
                    <a:cubicBezTo>
                      <a:pt x="4" y="3"/>
                      <a:pt x="3" y="2"/>
                      <a:pt x="2" y="2"/>
                    </a:cubicBezTo>
                    <a:cubicBezTo>
                      <a:pt x="1" y="0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61" name="Freeform 285"/>
              <p:cNvSpPr/>
              <p:nvPr/>
            </p:nvSpPr>
            <p:spPr bwMode="auto">
              <a:xfrm>
                <a:off x="3968" y="2191"/>
                <a:ext cx="10" cy="10"/>
              </a:xfrm>
              <a:custGeom>
                <a:avLst/>
                <a:gdLst>
                  <a:gd name="T0" fmla="*/ 2 w 4"/>
                  <a:gd name="T1" fmla="*/ 0 h 4"/>
                  <a:gd name="T2" fmla="*/ 0 w 4"/>
                  <a:gd name="T3" fmla="*/ 4 h 4"/>
                  <a:gd name="T4" fmla="*/ 1 w 4"/>
                  <a:gd name="T5" fmla="*/ 4 h 4"/>
                  <a:gd name="T6" fmla="*/ 4 w 4"/>
                  <a:gd name="T7" fmla="*/ 0 h 4"/>
                  <a:gd name="T8" fmla="*/ 2 w 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2" y="0"/>
                    </a:moveTo>
                    <a:cubicBezTo>
                      <a:pt x="1" y="1"/>
                      <a:pt x="0" y="2"/>
                      <a:pt x="0" y="4"/>
                    </a:cubicBezTo>
                    <a:cubicBezTo>
                      <a:pt x="0" y="4"/>
                      <a:pt x="0" y="4"/>
                      <a:pt x="1" y="4"/>
                    </a:cubicBezTo>
                    <a:cubicBezTo>
                      <a:pt x="4" y="2"/>
                      <a:pt x="3" y="3"/>
                      <a:pt x="4" y="0"/>
                    </a:cubicBezTo>
                    <a:cubicBezTo>
                      <a:pt x="4" y="0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62" name="Freeform 286"/>
              <p:cNvSpPr/>
              <p:nvPr/>
            </p:nvSpPr>
            <p:spPr bwMode="auto">
              <a:xfrm>
                <a:off x="4089" y="2191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63" name="Freeform 287"/>
              <p:cNvSpPr/>
              <p:nvPr/>
            </p:nvSpPr>
            <p:spPr bwMode="auto">
              <a:xfrm>
                <a:off x="4231" y="2191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1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2" y="1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64" name="Freeform 288"/>
              <p:cNvSpPr/>
              <p:nvPr/>
            </p:nvSpPr>
            <p:spPr bwMode="auto">
              <a:xfrm>
                <a:off x="3906" y="2194"/>
                <a:ext cx="17" cy="12"/>
              </a:xfrm>
              <a:custGeom>
                <a:avLst/>
                <a:gdLst>
                  <a:gd name="T0" fmla="*/ 5 w 7"/>
                  <a:gd name="T1" fmla="*/ 0 h 5"/>
                  <a:gd name="T2" fmla="*/ 0 w 7"/>
                  <a:gd name="T3" fmla="*/ 2 h 5"/>
                  <a:gd name="T4" fmla="*/ 2 w 7"/>
                  <a:gd name="T5" fmla="*/ 5 h 5"/>
                  <a:gd name="T6" fmla="*/ 6 w 7"/>
                  <a:gd name="T7" fmla="*/ 5 h 5"/>
                  <a:gd name="T8" fmla="*/ 7 w 7"/>
                  <a:gd name="T9" fmla="*/ 3 h 5"/>
                  <a:gd name="T10" fmla="*/ 6 w 7"/>
                  <a:gd name="T11" fmla="*/ 0 h 5"/>
                  <a:gd name="T12" fmla="*/ 5 w 7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5">
                    <a:moveTo>
                      <a:pt x="5" y="0"/>
                    </a:moveTo>
                    <a:cubicBezTo>
                      <a:pt x="3" y="0"/>
                      <a:pt x="1" y="1"/>
                      <a:pt x="0" y="2"/>
                    </a:cubicBezTo>
                    <a:cubicBezTo>
                      <a:pt x="0" y="3"/>
                      <a:pt x="1" y="4"/>
                      <a:pt x="2" y="5"/>
                    </a:cubicBezTo>
                    <a:cubicBezTo>
                      <a:pt x="5" y="4"/>
                      <a:pt x="4" y="4"/>
                      <a:pt x="6" y="5"/>
                    </a:cubicBezTo>
                    <a:cubicBezTo>
                      <a:pt x="7" y="5"/>
                      <a:pt x="7" y="4"/>
                      <a:pt x="7" y="3"/>
                    </a:cubicBezTo>
                    <a:cubicBezTo>
                      <a:pt x="7" y="2"/>
                      <a:pt x="6" y="1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65" name="Freeform 289"/>
              <p:cNvSpPr/>
              <p:nvPr/>
            </p:nvSpPr>
            <p:spPr bwMode="auto">
              <a:xfrm>
                <a:off x="3956" y="2194"/>
                <a:ext cx="10" cy="12"/>
              </a:xfrm>
              <a:custGeom>
                <a:avLst/>
                <a:gdLst>
                  <a:gd name="T0" fmla="*/ 2 w 4"/>
                  <a:gd name="T1" fmla="*/ 0 h 5"/>
                  <a:gd name="T2" fmla="*/ 0 w 4"/>
                  <a:gd name="T3" fmla="*/ 5 h 5"/>
                  <a:gd name="T4" fmla="*/ 4 w 4"/>
                  <a:gd name="T5" fmla="*/ 3 h 5"/>
                  <a:gd name="T6" fmla="*/ 2 w 4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2" y="0"/>
                    </a:moveTo>
                    <a:cubicBezTo>
                      <a:pt x="1" y="1"/>
                      <a:pt x="1" y="3"/>
                      <a:pt x="0" y="5"/>
                    </a:cubicBezTo>
                    <a:cubicBezTo>
                      <a:pt x="1" y="4"/>
                      <a:pt x="2" y="3"/>
                      <a:pt x="4" y="3"/>
                    </a:cubicBezTo>
                    <a:cubicBezTo>
                      <a:pt x="3" y="2"/>
                      <a:pt x="2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66" name="Freeform 290"/>
              <p:cNvSpPr/>
              <p:nvPr/>
            </p:nvSpPr>
            <p:spPr bwMode="auto">
              <a:xfrm>
                <a:off x="4627" y="2194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67" name="Freeform 291"/>
              <p:cNvSpPr/>
              <p:nvPr/>
            </p:nvSpPr>
            <p:spPr bwMode="auto">
              <a:xfrm>
                <a:off x="4637" y="2194"/>
                <a:ext cx="12" cy="5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1 h 2"/>
                  <a:gd name="T4" fmla="*/ 0 w 5"/>
                  <a:gd name="T5" fmla="*/ 2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2" y="0"/>
                      <a:pt x="3" y="0"/>
                      <a:pt x="5" y="1"/>
                    </a:cubicBezTo>
                    <a:cubicBezTo>
                      <a:pt x="3" y="1"/>
                      <a:pt x="2" y="1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68" name="Freeform 292"/>
              <p:cNvSpPr/>
              <p:nvPr/>
            </p:nvSpPr>
            <p:spPr bwMode="auto">
              <a:xfrm>
                <a:off x="3895" y="2196"/>
                <a:ext cx="9" cy="5"/>
              </a:xfrm>
              <a:custGeom>
                <a:avLst/>
                <a:gdLst>
                  <a:gd name="T0" fmla="*/ 1 w 4"/>
                  <a:gd name="T1" fmla="*/ 0 h 2"/>
                  <a:gd name="T2" fmla="*/ 0 w 4"/>
                  <a:gd name="T3" fmla="*/ 2 h 2"/>
                  <a:gd name="T4" fmla="*/ 4 w 4"/>
                  <a:gd name="T5" fmla="*/ 0 h 2"/>
                  <a:gd name="T6" fmla="*/ 1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1"/>
                      <a:pt x="3" y="0"/>
                      <a:pt x="4" y="0"/>
                    </a:cubicBezTo>
                    <a:cubicBezTo>
                      <a:pt x="3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72" name="Freeform 293"/>
              <p:cNvSpPr/>
              <p:nvPr/>
            </p:nvSpPr>
            <p:spPr bwMode="auto">
              <a:xfrm>
                <a:off x="4222" y="2196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2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1"/>
                      <a:pt x="2" y="0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78" name="Freeform 294"/>
              <p:cNvSpPr/>
              <p:nvPr/>
            </p:nvSpPr>
            <p:spPr bwMode="auto">
              <a:xfrm>
                <a:off x="4580" y="2196"/>
                <a:ext cx="14" cy="7"/>
              </a:xfrm>
              <a:custGeom>
                <a:avLst/>
                <a:gdLst>
                  <a:gd name="T0" fmla="*/ 0 w 6"/>
                  <a:gd name="T1" fmla="*/ 0 h 3"/>
                  <a:gd name="T2" fmla="*/ 6 w 6"/>
                  <a:gd name="T3" fmla="*/ 0 h 3"/>
                  <a:gd name="T4" fmla="*/ 4 w 6"/>
                  <a:gd name="T5" fmla="*/ 3 h 3"/>
                  <a:gd name="T6" fmla="*/ 0 w 6"/>
                  <a:gd name="T7" fmla="*/ 3 h 3"/>
                  <a:gd name="T8" fmla="*/ 0 w 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2" y="0"/>
                      <a:pt x="4" y="0"/>
                      <a:pt x="6" y="0"/>
                    </a:cubicBezTo>
                    <a:cubicBezTo>
                      <a:pt x="5" y="1"/>
                      <a:pt x="4" y="2"/>
                      <a:pt x="4" y="3"/>
                    </a:cubicBezTo>
                    <a:cubicBezTo>
                      <a:pt x="2" y="3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79" name="Freeform 295"/>
              <p:cNvSpPr/>
              <p:nvPr/>
            </p:nvSpPr>
            <p:spPr bwMode="auto">
              <a:xfrm>
                <a:off x="4596" y="2196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80" name="Freeform 296"/>
              <p:cNvSpPr/>
              <p:nvPr/>
            </p:nvSpPr>
            <p:spPr bwMode="auto">
              <a:xfrm>
                <a:off x="4603" y="2196"/>
                <a:ext cx="8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1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0"/>
                      <a:pt x="2" y="1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81" name="Freeform 297"/>
              <p:cNvSpPr/>
              <p:nvPr/>
            </p:nvSpPr>
            <p:spPr bwMode="auto">
              <a:xfrm>
                <a:off x="3885" y="2199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2 w 3"/>
                  <a:gd name="T3" fmla="*/ 3 h 3"/>
                  <a:gd name="T4" fmla="*/ 3 w 3"/>
                  <a:gd name="T5" fmla="*/ 3 h 3"/>
                  <a:gd name="T6" fmla="*/ 3 w 3"/>
                  <a:gd name="T7" fmla="*/ 2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3" y="3"/>
                      <a:pt x="3" y="3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82" name="Freeform 298"/>
              <p:cNvSpPr/>
              <p:nvPr/>
            </p:nvSpPr>
            <p:spPr bwMode="auto">
              <a:xfrm>
                <a:off x="3911" y="2199"/>
                <a:ext cx="7" cy="4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83" name="Freeform 299"/>
              <p:cNvSpPr/>
              <p:nvPr/>
            </p:nvSpPr>
            <p:spPr bwMode="auto">
              <a:xfrm>
                <a:off x="3944" y="2199"/>
                <a:ext cx="10" cy="7"/>
              </a:xfrm>
              <a:custGeom>
                <a:avLst/>
                <a:gdLst>
                  <a:gd name="T0" fmla="*/ 3 w 4"/>
                  <a:gd name="T1" fmla="*/ 0 h 3"/>
                  <a:gd name="T2" fmla="*/ 2 w 4"/>
                  <a:gd name="T3" fmla="*/ 3 h 3"/>
                  <a:gd name="T4" fmla="*/ 2 w 4"/>
                  <a:gd name="T5" fmla="*/ 2 h 3"/>
                  <a:gd name="T6" fmla="*/ 4 w 4"/>
                  <a:gd name="T7" fmla="*/ 2 h 3"/>
                  <a:gd name="T8" fmla="*/ 3 w 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3" y="0"/>
                    </a:moveTo>
                    <a:cubicBezTo>
                      <a:pt x="1" y="3"/>
                      <a:pt x="0" y="0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3" y="2"/>
                      <a:pt x="3" y="2"/>
                      <a:pt x="4" y="2"/>
                    </a:cubicBezTo>
                    <a:cubicBezTo>
                      <a:pt x="4" y="1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84" name="Freeform 300"/>
              <p:cNvSpPr/>
              <p:nvPr/>
            </p:nvSpPr>
            <p:spPr bwMode="auto">
              <a:xfrm>
                <a:off x="4061" y="2199"/>
                <a:ext cx="7" cy="4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3 w 3"/>
                  <a:gd name="T5" fmla="*/ 1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0" y="0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85" name="Freeform 301"/>
              <p:cNvSpPr/>
              <p:nvPr/>
            </p:nvSpPr>
            <p:spPr bwMode="auto">
              <a:xfrm>
                <a:off x="4523" y="2199"/>
                <a:ext cx="9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0 h 1"/>
                  <a:gd name="T4" fmla="*/ 4 w 4"/>
                  <a:gd name="T5" fmla="*/ 1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0"/>
                      <a:pt x="2" y="0"/>
                      <a:pt x="4" y="0"/>
                    </a:cubicBezTo>
                    <a:cubicBezTo>
                      <a:pt x="4" y="0"/>
                      <a:pt x="4" y="0"/>
                      <a:pt x="4" y="1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86" name="Freeform 302"/>
              <p:cNvSpPr/>
              <p:nvPr/>
            </p:nvSpPr>
            <p:spPr bwMode="auto">
              <a:xfrm>
                <a:off x="4563" y="2199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0 h 1"/>
                  <a:gd name="T4" fmla="*/ 4 w 4"/>
                  <a:gd name="T5" fmla="*/ 1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0"/>
                      <a:pt x="3" y="0"/>
                      <a:pt x="4" y="0"/>
                    </a:cubicBezTo>
                    <a:cubicBezTo>
                      <a:pt x="4" y="0"/>
                      <a:pt x="4" y="0"/>
                      <a:pt x="4" y="1"/>
                    </a:cubicBezTo>
                    <a:cubicBezTo>
                      <a:pt x="3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87" name="Freeform 303"/>
              <p:cNvSpPr/>
              <p:nvPr/>
            </p:nvSpPr>
            <p:spPr bwMode="auto">
              <a:xfrm>
                <a:off x="3878" y="2201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88" name="Freeform 304"/>
              <p:cNvSpPr/>
              <p:nvPr/>
            </p:nvSpPr>
            <p:spPr bwMode="auto">
              <a:xfrm>
                <a:off x="3925" y="2201"/>
                <a:ext cx="12" cy="5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1 h 2"/>
                  <a:gd name="T4" fmla="*/ 0 w 5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3" y="2"/>
                      <a:pt x="2" y="1"/>
                      <a:pt x="5" y="1"/>
                    </a:cubicBezTo>
                    <a:cubicBezTo>
                      <a:pt x="4" y="0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89" name="Freeform 305"/>
              <p:cNvSpPr/>
              <p:nvPr/>
            </p:nvSpPr>
            <p:spPr bwMode="auto">
              <a:xfrm>
                <a:off x="4006" y="2201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2 h 2"/>
                  <a:gd name="T6" fmla="*/ 2 w 3"/>
                  <a:gd name="T7" fmla="*/ 0 h 2"/>
                  <a:gd name="T8" fmla="*/ 1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2"/>
                      <a:pt x="2" y="2"/>
                      <a:pt x="3" y="2"/>
                    </a:cubicBezTo>
                    <a:cubicBezTo>
                      <a:pt x="3" y="2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90" name="Freeform 306"/>
              <p:cNvSpPr/>
              <p:nvPr/>
            </p:nvSpPr>
            <p:spPr bwMode="auto">
              <a:xfrm>
                <a:off x="4506" y="2201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91" name="Freeform 307"/>
              <p:cNvSpPr/>
              <p:nvPr/>
            </p:nvSpPr>
            <p:spPr bwMode="auto">
              <a:xfrm>
                <a:off x="3869" y="2203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92" name="Freeform 308"/>
              <p:cNvSpPr/>
              <p:nvPr/>
            </p:nvSpPr>
            <p:spPr bwMode="auto">
              <a:xfrm>
                <a:off x="3897" y="2203"/>
                <a:ext cx="7" cy="8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3 h 3"/>
                  <a:gd name="T4" fmla="*/ 0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2"/>
                      <a:pt x="1" y="2"/>
                      <a:pt x="3" y="3"/>
                    </a:cubicBezTo>
                    <a:cubicBezTo>
                      <a:pt x="2" y="0"/>
                      <a:pt x="3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93" name="Freeform 309"/>
              <p:cNvSpPr/>
              <p:nvPr/>
            </p:nvSpPr>
            <p:spPr bwMode="auto">
              <a:xfrm>
                <a:off x="4020" y="2203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1"/>
                      <a:pt x="2" y="1"/>
                    </a:cubicBezTo>
                    <a:cubicBezTo>
                      <a:pt x="0" y="0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94" name="Freeform 310"/>
              <p:cNvSpPr/>
              <p:nvPr/>
            </p:nvSpPr>
            <p:spPr bwMode="auto">
              <a:xfrm>
                <a:off x="4034" y="2203"/>
                <a:ext cx="8" cy="10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3 h 4"/>
                  <a:gd name="T4" fmla="*/ 3 w 3"/>
                  <a:gd name="T5" fmla="*/ 4 h 4"/>
                  <a:gd name="T6" fmla="*/ 0 w 3"/>
                  <a:gd name="T7" fmla="*/ 4 h 4"/>
                  <a:gd name="T8" fmla="*/ 0 w 3"/>
                  <a:gd name="T9" fmla="*/ 2 h 4"/>
                  <a:gd name="T10" fmla="*/ 0 w 3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1" y="1"/>
                      <a:pt x="2" y="2"/>
                      <a:pt x="3" y="3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1" y="4"/>
                      <a:pt x="0" y="4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95" name="Freeform 311"/>
              <p:cNvSpPr/>
              <p:nvPr/>
            </p:nvSpPr>
            <p:spPr bwMode="auto">
              <a:xfrm>
                <a:off x="4077" y="2203"/>
                <a:ext cx="17" cy="10"/>
              </a:xfrm>
              <a:custGeom>
                <a:avLst/>
                <a:gdLst>
                  <a:gd name="T0" fmla="*/ 3 w 7"/>
                  <a:gd name="T1" fmla="*/ 0 h 4"/>
                  <a:gd name="T2" fmla="*/ 7 w 7"/>
                  <a:gd name="T3" fmla="*/ 1 h 4"/>
                  <a:gd name="T4" fmla="*/ 5 w 7"/>
                  <a:gd name="T5" fmla="*/ 3 h 4"/>
                  <a:gd name="T6" fmla="*/ 1 w 7"/>
                  <a:gd name="T7" fmla="*/ 4 h 4"/>
                  <a:gd name="T8" fmla="*/ 0 w 7"/>
                  <a:gd name="T9" fmla="*/ 2 h 4"/>
                  <a:gd name="T10" fmla="*/ 0 w 7"/>
                  <a:gd name="T11" fmla="*/ 1 h 4"/>
                  <a:gd name="T12" fmla="*/ 3 w 7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4">
                    <a:moveTo>
                      <a:pt x="3" y="0"/>
                    </a:moveTo>
                    <a:cubicBezTo>
                      <a:pt x="6" y="1"/>
                      <a:pt x="4" y="1"/>
                      <a:pt x="7" y="1"/>
                    </a:cubicBezTo>
                    <a:cubicBezTo>
                      <a:pt x="6" y="3"/>
                      <a:pt x="7" y="2"/>
                      <a:pt x="5" y="3"/>
                    </a:cubicBezTo>
                    <a:cubicBezTo>
                      <a:pt x="3" y="4"/>
                      <a:pt x="2" y="4"/>
                      <a:pt x="1" y="4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3" y="0"/>
                      <a:pt x="1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96" name="Freeform 312"/>
              <p:cNvSpPr/>
              <p:nvPr/>
            </p:nvSpPr>
            <p:spPr bwMode="auto">
              <a:xfrm>
                <a:off x="2868" y="2206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97" name="Freeform 313"/>
              <p:cNvSpPr/>
              <p:nvPr/>
            </p:nvSpPr>
            <p:spPr bwMode="auto">
              <a:xfrm>
                <a:off x="3850" y="2206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2 h 2"/>
                  <a:gd name="T6" fmla="*/ 3 w 3"/>
                  <a:gd name="T7" fmla="*/ 0 h 2"/>
                  <a:gd name="T8" fmla="*/ 1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1" y="2"/>
                      <a:pt x="2" y="2"/>
                      <a:pt x="3" y="2"/>
                    </a:cubicBezTo>
                    <a:cubicBezTo>
                      <a:pt x="3" y="1"/>
                      <a:pt x="3" y="0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98" name="Freeform 314"/>
              <p:cNvSpPr/>
              <p:nvPr/>
            </p:nvSpPr>
            <p:spPr bwMode="auto">
              <a:xfrm>
                <a:off x="4044" y="2206"/>
                <a:ext cx="17" cy="5"/>
              </a:xfrm>
              <a:custGeom>
                <a:avLst/>
                <a:gdLst>
                  <a:gd name="T0" fmla="*/ 1 w 7"/>
                  <a:gd name="T1" fmla="*/ 0 h 2"/>
                  <a:gd name="T2" fmla="*/ 7 w 7"/>
                  <a:gd name="T3" fmla="*/ 1 h 2"/>
                  <a:gd name="T4" fmla="*/ 5 w 7"/>
                  <a:gd name="T5" fmla="*/ 1 h 2"/>
                  <a:gd name="T6" fmla="*/ 0 w 7"/>
                  <a:gd name="T7" fmla="*/ 2 h 2"/>
                  <a:gd name="T8" fmla="*/ 1 w 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">
                    <a:moveTo>
                      <a:pt x="1" y="0"/>
                    </a:moveTo>
                    <a:cubicBezTo>
                      <a:pt x="5" y="1"/>
                      <a:pt x="5" y="0"/>
                      <a:pt x="7" y="1"/>
                    </a:cubicBezTo>
                    <a:cubicBezTo>
                      <a:pt x="6" y="1"/>
                      <a:pt x="6" y="1"/>
                      <a:pt x="5" y="1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99" name="Freeform 315"/>
              <p:cNvSpPr/>
              <p:nvPr/>
            </p:nvSpPr>
            <p:spPr bwMode="auto">
              <a:xfrm>
                <a:off x="4061" y="2206"/>
                <a:ext cx="11" cy="5"/>
              </a:xfrm>
              <a:custGeom>
                <a:avLst/>
                <a:gdLst>
                  <a:gd name="T0" fmla="*/ 1 w 5"/>
                  <a:gd name="T1" fmla="*/ 0 h 2"/>
                  <a:gd name="T2" fmla="*/ 5 w 5"/>
                  <a:gd name="T3" fmla="*/ 0 h 2"/>
                  <a:gd name="T4" fmla="*/ 5 w 5"/>
                  <a:gd name="T5" fmla="*/ 0 h 2"/>
                  <a:gd name="T6" fmla="*/ 4 w 5"/>
                  <a:gd name="T7" fmla="*/ 2 h 2"/>
                  <a:gd name="T8" fmla="*/ 0 w 5"/>
                  <a:gd name="T9" fmla="*/ 2 h 2"/>
                  <a:gd name="T10" fmla="*/ 1 w 5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1" y="0"/>
                    </a:moveTo>
                    <a:cubicBezTo>
                      <a:pt x="2" y="0"/>
                      <a:pt x="4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"/>
                      <a:pt x="4" y="2"/>
                      <a:pt x="4" y="2"/>
                    </a:cubicBezTo>
                    <a:cubicBezTo>
                      <a:pt x="3" y="2"/>
                      <a:pt x="1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00" name="Freeform 316"/>
              <p:cNvSpPr/>
              <p:nvPr/>
            </p:nvSpPr>
            <p:spPr bwMode="auto">
              <a:xfrm>
                <a:off x="4096" y="2206"/>
                <a:ext cx="26" cy="5"/>
              </a:xfrm>
              <a:custGeom>
                <a:avLst/>
                <a:gdLst>
                  <a:gd name="T0" fmla="*/ 1 w 11"/>
                  <a:gd name="T1" fmla="*/ 0 h 2"/>
                  <a:gd name="T2" fmla="*/ 11 w 11"/>
                  <a:gd name="T3" fmla="*/ 0 h 2"/>
                  <a:gd name="T4" fmla="*/ 11 w 11"/>
                  <a:gd name="T5" fmla="*/ 0 h 2"/>
                  <a:gd name="T6" fmla="*/ 0 w 11"/>
                  <a:gd name="T7" fmla="*/ 2 h 2"/>
                  <a:gd name="T8" fmla="*/ 1 w 1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">
                    <a:moveTo>
                      <a:pt x="1" y="0"/>
                    </a:moveTo>
                    <a:cubicBezTo>
                      <a:pt x="5" y="0"/>
                      <a:pt x="8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1"/>
                      <a:pt x="4" y="2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01" name="Freeform 317"/>
              <p:cNvSpPr/>
              <p:nvPr/>
            </p:nvSpPr>
            <p:spPr bwMode="auto">
              <a:xfrm>
                <a:off x="4160" y="2206"/>
                <a:ext cx="12" cy="5"/>
              </a:xfrm>
              <a:custGeom>
                <a:avLst/>
                <a:gdLst>
                  <a:gd name="T0" fmla="*/ 3 w 5"/>
                  <a:gd name="T1" fmla="*/ 0 h 2"/>
                  <a:gd name="T2" fmla="*/ 5 w 5"/>
                  <a:gd name="T3" fmla="*/ 2 h 2"/>
                  <a:gd name="T4" fmla="*/ 0 w 5"/>
                  <a:gd name="T5" fmla="*/ 2 h 2"/>
                  <a:gd name="T6" fmla="*/ 3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3" y="0"/>
                    </a:moveTo>
                    <a:cubicBezTo>
                      <a:pt x="4" y="1"/>
                      <a:pt x="4" y="2"/>
                      <a:pt x="5" y="2"/>
                    </a:cubicBezTo>
                    <a:cubicBezTo>
                      <a:pt x="3" y="2"/>
                      <a:pt x="2" y="2"/>
                      <a:pt x="0" y="2"/>
                    </a:cubicBezTo>
                    <a:cubicBezTo>
                      <a:pt x="1" y="2"/>
                      <a:pt x="2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02" name="Freeform 318"/>
              <p:cNvSpPr/>
              <p:nvPr/>
            </p:nvSpPr>
            <p:spPr bwMode="auto">
              <a:xfrm>
                <a:off x="4179" y="2206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1"/>
                      <a:pt x="2" y="2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03" name="Freeform 319"/>
              <p:cNvSpPr/>
              <p:nvPr/>
            </p:nvSpPr>
            <p:spPr bwMode="auto">
              <a:xfrm>
                <a:off x="4186" y="2206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04" name="Freeform 320"/>
              <p:cNvSpPr/>
              <p:nvPr/>
            </p:nvSpPr>
            <p:spPr bwMode="auto">
              <a:xfrm>
                <a:off x="4573" y="2206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05" name="Freeform 321"/>
              <p:cNvSpPr/>
              <p:nvPr/>
            </p:nvSpPr>
            <p:spPr bwMode="auto">
              <a:xfrm>
                <a:off x="4689" y="2206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06" name="Freeform 322"/>
              <p:cNvSpPr/>
              <p:nvPr/>
            </p:nvSpPr>
            <p:spPr bwMode="auto">
              <a:xfrm>
                <a:off x="3887" y="2208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1" y="2"/>
                      <a:pt x="1" y="2"/>
                    </a:cubicBezTo>
                    <a:cubicBezTo>
                      <a:pt x="1" y="2"/>
                      <a:pt x="2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07" name="Freeform 323"/>
              <p:cNvSpPr/>
              <p:nvPr/>
            </p:nvSpPr>
            <p:spPr bwMode="auto">
              <a:xfrm>
                <a:off x="2885" y="2211"/>
                <a:ext cx="7" cy="7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2 h 3"/>
                  <a:gd name="T4" fmla="*/ 3 w 3"/>
                  <a:gd name="T5" fmla="*/ 3 h 3"/>
                  <a:gd name="T6" fmla="*/ 3 w 3"/>
                  <a:gd name="T7" fmla="*/ 0 h 3"/>
                  <a:gd name="T8" fmla="*/ 1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3"/>
                      <a:pt x="2" y="3"/>
                      <a:pt x="3" y="3"/>
                    </a:cubicBezTo>
                    <a:cubicBezTo>
                      <a:pt x="3" y="2"/>
                      <a:pt x="3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08" name="Freeform 324"/>
              <p:cNvSpPr/>
              <p:nvPr/>
            </p:nvSpPr>
            <p:spPr bwMode="auto">
              <a:xfrm>
                <a:off x="2847" y="2213"/>
                <a:ext cx="4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2 h 3"/>
                  <a:gd name="T4" fmla="*/ 1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2" y="2"/>
                      <a:pt x="2" y="2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09" name="Freeform 325"/>
              <p:cNvSpPr/>
              <p:nvPr/>
            </p:nvSpPr>
            <p:spPr bwMode="auto">
              <a:xfrm>
                <a:off x="3053" y="2213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10" name="Freeform 326"/>
              <p:cNvSpPr/>
              <p:nvPr/>
            </p:nvSpPr>
            <p:spPr bwMode="auto">
              <a:xfrm>
                <a:off x="3980" y="2213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11" name="Freeform 327"/>
              <p:cNvSpPr/>
              <p:nvPr/>
            </p:nvSpPr>
            <p:spPr bwMode="auto">
              <a:xfrm>
                <a:off x="4219" y="2213"/>
                <a:ext cx="10" cy="7"/>
              </a:xfrm>
              <a:custGeom>
                <a:avLst/>
                <a:gdLst>
                  <a:gd name="T0" fmla="*/ 1 w 4"/>
                  <a:gd name="T1" fmla="*/ 0 h 3"/>
                  <a:gd name="T2" fmla="*/ 4 w 4"/>
                  <a:gd name="T3" fmla="*/ 3 h 3"/>
                  <a:gd name="T4" fmla="*/ 3 w 4"/>
                  <a:gd name="T5" fmla="*/ 3 h 3"/>
                  <a:gd name="T6" fmla="*/ 0 w 4"/>
                  <a:gd name="T7" fmla="*/ 2 h 3"/>
                  <a:gd name="T8" fmla="*/ 1 w 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1" y="0"/>
                    </a:moveTo>
                    <a:cubicBezTo>
                      <a:pt x="3" y="2"/>
                      <a:pt x="3" y="1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2" y="3"/>
                      <a:pt x="1" y="3"/>
                      <a:pt x="0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12" name="Freeform 328"/>
              <p:cNvSpPr/>
              <p:nvPr/>
            </p:nvSpPr>
            <p:spPr bwMode="auto">
              <a:xfrm>
                <a:off x="4374" y="2213"/>
                <a:ext cx="14" cy="7"/>
              </a:xfrm>
              <a:custGeom>
                <a:avLst/>
                <a:gdLst>
                  <a:gd name="T0" fmla="*/ 0 w 6"/>
                  <a:gd name="T1" fmla="*/ 0 h 3"/>
                  <a:gd name="T2" fmla="*/ 6 w 6"/>
                  <a:gd name="T3" fmla="*/ 1 h 3"/>
                  <a:gd name="T4" fmla="*/ 3 w 6"/>
                  <a:gd name="T5" fmla="*/ 3 h 3"/>
                  <a:gd name="T6" fmla="*/ 0 w 6"/>
                  <a:gd name="T7" fmla="*/ 3 h 3"/>
                  <a:gd name="T8" fmla="*/ 0 w 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2" y="1"/>
                      <a:pt x="4" y="1"/>
                      <a:pt x="6" y="1"/>
                    </a:cubicBezTo>
                    <a:cubicBezTo>
                      <a:pt x="5" y="2"/>
                      <a:pt x="4" y="3"/>
                      <a:pt x="3" y="3"/>
                    </a:cubicBezTo>
                    <a:cubicBezTo>
                      <a:pt x="2" y="3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13" name="Freeform 329"/>
              <p:cNvSpPr/>
              <p:nvPr/>
            </p:nvSpPr>
            <p:spPr bwMode="auto">
              <a:xfrm>
                <a:off x="4841" y="2213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2"/>
                      <a:pt x="2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14" name="Freeform 330"/>
              <p:cNvSpPr/>
              <p:nvPr/>
            </p:nvSpPr>
            <p:spPr bwMode="auto">
              <a:xfrm>
                <a:off x="3968" y="2215"/>
                <a:ext cx="7" cy="3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1" y="1"/>
                      <a:pt x="2" y="1"/>
                      <a:pt x="3" y="1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15" name="Freeform 331"/>
              <p:cNvSpPr/>
              <p:nvPr/>
            </p:nvSpPr>
            <p:spPr bwMode="auto">
              <a:xfrm>
                <a:off x="4184" y="2215"/>
                <a:ext cx="24" cy="8"/>
              </a:xfrm>
              <a:custGeom>
                <a:avLst/>
                <a:gdLst>
                  <a:gd name="T0" fmla="*/ 7 w 10"/>
                  <a:gd name="T1" fmla="*/ 0 h 3"/>
                  <a:gd name="T2" fmla="*/ 10 w 10"/>
                  <a:gd name="T3" fmla="*/ 0 h 3"/>
                  <a:gd name="T4" fmla="*/ 9 w 10"/>
                  <a:gd name="T5" fmla="*/ 2 h 3"/>
                  <a:gd name="T6" fmla="*/ 0 w 10"/>
                  <a:gd name="T7" fmla="*/ 3 h 3"/>
                  <a:gd name="T8" fmla="*/ 0 w 10"/>
                  <a:gd name="T9" fmla="*/ 1 h 3"/>
                  <a:gd name="T10" fmla="*/ 7 w 10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3">
                    <a:moveTo>
                      <a:pt x="7" y="0"/>
                    </a:moveTo>
                    <a:cubicBezTo>
                      <a:pt x="8" y="0"/>
                      <a:pt x="9" y="0"/>
                      <a:pt x="10" y="0"/>
                    </a:cubicBezTo>
                    <a:cubicBezTo>
                      <a:pt x="10" y="1"/>
                      <a:pt x="10" y="2"/>
                      <a:pt x="9" y="2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2" y="1"/>
                      <a:pt x="4" y="1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16" name="Freeform 332"/>
              <p:cNvSpPr/>
              <p:nvPr/>
            </p:nvSpPr>
            <p:spPr bwMode="auto">
              <a:xfrm>
                <a:off x="4333" y="2215"/>
                <a:ext cx="14" cy="5"/>
              </a:xfrm>
              <a:custGeom>
                <a:avLst/>
                <a:gdLst>
                  <a:gd name="T0" fmla="*/ 2 w 6"/>
                  <a:gd name="T1" fmla="*/ 0 h 2"/>
                  <a:gd name="T2" fmla="*/ 6 w 6"/>
                  <a:gd name="T3" fmla="*/ 0 h 2"/>
                  <a:gd name="T4" fmla="*/ 6 w 6"/>
                  <a:gd name="T5" fmla="*/ 2 h 2"/>
                  <a:gd name="T6" fmla="*/ 0 w 6"/>
                  <a:gd name="T7" fmla="*/ 2 h 2"/>
                  <a:gd name="T8" fmla="*/ 2 w 6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2">
                    <a:moveTo>
                      <a:pt x="2" y="0"/>
                    </a:moveTo>
                    <a:cubicBezTo>
                      <a:pt x="3" y="0"/>
                      <a:pt x="5" y="0"/>
                      <a:pt x="6" y="0"/>
                    </a:cubicBezTo>
                    <a:cubicBezTo>
                      <a:pt x="6" y="1"/>
                      <a:pt x="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1" y="2"/>
                      <a:pt x="2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17" name="Freeform 333"/>
              <p:cNvSpPr/>
              <p:nvPr/>
            </p:nvSpPr>
            <p:spPr bwMode="auto">
              <a:xfrm>
                <a:off x="4352" y="2215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2"/>
                      <a:pt x="2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18" name="Freeform 334"/>
              <p:cNvSpPr/>
              <p:nvPr/>
            </p:nvSpPr>
            <p:spPr bwMode="auto">
              <a:xfrm>
                <a:off x="4359" y="2215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0 h 2"/>
                  <a:gd name="T4" fmla="*/ 2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0"/>
                      <a:pt x="2" y="0"/>
                      <a:pt x="4" y="0"/>
                    </a:cubicBezTo>
                    <a:cubicBezTo>
                      <a:pt x="3" y="1"/>
                      <a:pt x="2" y="2"/>
                      <a:pt x="2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19" name="Freeform 335"/>
              <p:cNvSpPr/>
              <p:nvPr/>
            </p:nvSpPr>
            <p:spPr bwMode="auto">
              <a:xfrm>
                <a:off x="4397" y="2215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20" name="Freeform 336"/>
              <p:cNvSpPr/>
              <p:nvPr/>
            </p:nvSpPr>
            <p:spPr bwMode="auto">
              <a:xfrm>
                <a:off x="4518" y="2215"/>
                <a:ext cx="19" cy="8"/>
              </a:xfrm>
              <a:custGeom>
                <a:avLst/>
                <a:gdLst>
                  <a:gd name="T0" fmla="*/ 2 w 8"/>
                  <a:gd name="T1" fmla="*/ 0 h 3"/>
                  <a:gd name="T2" fmla="*/ 8 w 8"/>
                  <a:gd name="T3" fmla="*/ 2 h 3"/>
                  <a:gd name="T4" fmla="*/ 2 w 8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3">
                    <a:moveTo>
                      <a:pt x="2" y="0"/>
                    </a:moveTo>
                    <a:cubicBezTo>
                      <a:pt x="6" y="1"/>
                      <a:pt x="6" y="1"/>
                      <a:pt x="8" y="2"/>
                    </a:cubicBezTo>
                    <a:cubicBezTo>
                      <a:pt x="5" y="2"/>
                      <a:pt x="0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21" name="Freeform 337"/>
              <p:cNvSpPr/>
              <p:nvPr/>
            </p:nvSpPr>
            <p:spPr bwMode="auto">
              <a:xfrm>
                <a:off x="2880" y="2218"/>
                <a:ext cx="9" cy="7"/>
              </a:xfrm>
              <a:custGeom>
                <a:avLst/>
                <a:gdLst>
                  <a:gd name="T0" fmla="*/ 0 w 4"/>
                  <a:gd name="T1" fmla="*/ 0 h 3"/>
                  <a:gd name="T2" fmla="*/ 4 w 4"/>
                  <a:gd name="T3" fmla="*/ 3 h 3"/>
                  <a:gd name="T4" fmla="*/ 0 w 4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cubicBezTo>
                      <a:pt x="1" y="2"/>
                      <a:pt x="2" y="2"/>
                      <a:pt x="4" y="3"/>
                    </a:cubicBezTo>
                    <a:cubicBezTo>
                      <a:pt x="2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22" name="Freeform 338"/>
              <p:cNvSpPr/>
              <p:nvPr/>
            </p:nvSpPr>
            <p:spPr bwMode="auto">
              <a:xfrm>
                <a:off x="4452" y="2218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1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1"/>
                      <a:pt x="2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23" name="Freeform 339"/>
              <p:cNvSpPr/>
              <p:nvPr/>
            </p:nvSpPr>
            <p:spPr bwMode="auto">
              <a:xfrm>
                <a:off x="4473" y="2218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1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1"/>
                      <a:pt x="1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24" name="Freeform 340"/>
              <p:cNvSpPr/>
              <p:nvPr/>
            </p:nvSpPr>
            <p:spPr bwMode="auto">
              <a:xfrm>
                <a:off x="4684" y="2218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3" y="1"/>
                      <a:pt x="1" y="0"/>
                      <a:pt x="3" y="2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25" name="Freeform 341"/>
              <p:cNvSpPr/>
              <p:nvPr/>
            </p:nvSpPr>
            <p:spPr bwMode="auto">
              <a:xfrm>
                <a:off x="4160" y="2220"/>
                <a:ext cx="19" cy="8"/>
              </a:xfrm>
              <a:custGeom>
                <a:avLst/>
                <a:gdLst>
                  <a:gd name="T0" fmla="*/ 0 w 8"/>
                  <a:gd name="T1" fmla="*/ 0 h 3"/>
                  <a:gd name="T2" fmla="*/ 8 w 8"/>
                  <a:gd name="T3" fmla="*/ 1 h 3"/>
                  <a:gd name="T4" fmla="*/ 0 w 8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cubicBezTo>
                      <a:pt x="3" y="1"/>
                      <a:pt x="5" y="1"/>
                      <a:pt x="8" y="1"/>
                    </a:cubicBezTo>
                    <a:cubicBezTo>
                      <a:pt x="4" y="1"/>
                      <a:pt x="1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26" name="Freeform 342"/>
              <p:cNvSpPr/>
              <p:nvPr/>
            </p:nvSpPr>
            <p:spPr bwMode="auto">
              <a:xfrm>
                <a:off x="4774" y="2220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27" name="Freeform 343"/>
              <p:cNvSpPr/>
              <p:nvPr/>
            </p:nvSpPr>
            <p:spPr bwMode="auto">
              <a:xfrm>
                <a:off x="4786" y="2220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0 h 2"/>
                  <a:gd name="T4" fmla="*/ 3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4" y="1"/>
                      <a:pt x="3" y="2"/>
                      <a:pt x="3" y="2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28" name="Freeform 344"/>
              <p:cNvSpPr/>
              <p:nvPr/>
            </p:nvSpPr>
            <p:spPr bwMode="auto">
              <a:xfrm>
                <a:off x="4065" y="2223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29" name="Freeform 345"/>
              <p:cNvSpPr/>
              <p:nvPr/>
            </p:nvSpPr>
            <p:spPr bwMode="auto">
              <a:xfrm>
                <a:off x="2844" y="2225"/>
                <a:ext cx="10" cy="7"/>
              </a:xfrm>
              <a:custGeom>
                <a:avLst/>
                <a:gdLst>
                  <a:gd name="T0" fmla="*/ 2 w 4"/>
                  <a:gd name="T1" fmla="*/ 0 h 3"/>
                  <a:gd name="T2" fmla="*/ 4 w 4"/>
                  <a:gd name="T3" fmla="*/ 0 h 3"/>
                  <a:gd name="T4" fmla="*/ 0 w 4"/>
                  <a:gd name="T5" fmla="*/ 3 h 3"/>
                  <a:gd name="T6" fmla="*/ 2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2" y="0"/>
                    </a:moveTo>
                    <a:cubicBezTo>
                      <a:pt x="3" y="0"/>
                      <a:pt x="4" y="0"/>
                      <a:pt x="4" y="0"/>
                    </a:cubicBezTo>
                    <a:cubicBezTo>
                      <a:pt x="2" y="3"/>
                      <a:pt x="4" y="2"/>
                      <a:pt x="0" y="3"/>
                    </a:cubicBezTo>
                    <a:cubicBezTo>
                      <a:pt x="1" y="2"/>
                      <a:pt x="2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30" name="Freeform 346"/>
              <p:cNvSpPr/>
              <p:nvPr/>
            </p:nvSpPr>
            <p:spPr bwMode="auto">
              <a:xfrm>
                <a:off x="3769" y="2228"/>
                <a:ext cx="38" cy="9"/>
              </a:xfrm>
              <a:custGeom>
                <a:avLst/>
                <a:gdLst>
                  <a:gd name="T0" fmla="*/ 6 w 16"/>
                  <a:gd name="T1" fmla="*/ 0 h 4"/>
                  <a:gd name="T2" fmla="*/ 0 w 16"/>
                  <a:gd name="T3" fmla="*/ 4 h 4"/>
                  <a:gd name="T4" fmla="*/ 2 w 16"/>
                  <a:gd name="T5" fmla="*/ 3 h 4"/>
                  <a:gd name="T6" fmla="*/ 16 w 16"/>
                  <a:gd name="T7" fmla="*/ 3 h 4"/>
                  <a:gd name="T8" fmla="*/ 12 w 16"/>
                  <a:gd name="T9" fmla="*/ 0 h 4"/>
                  <a:gd name="T10" fmla="*/ 7 w 16"/>
                  <a:gd name="T11" fmla="*/ 3 h 4"/>
                  <a:gd name="T12" fmla="*/ 6 w 16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4">
                    <a:moveTo>
                      <a:pt x="6" y="0"/>
                    </a:moveTo>
                    <a:cubicBezTo>
                      <a:pt x="3" y="2"/>
                      <a:pt x="1" y="0"/>
                      <a:pt x="0" y="4"/>
                    </a:cubicBezTo>
                    <a:cubicBezTo>
                      <a:pt x="1" y="4"/>
                      <a:pt x="1" y="3"/>
                      <a:pt x="2" y="3"/>
                    </a:cubicBezTo>
                    <a:cubicBezTo>
                      <a:pt x="6" y="4"/>
                      <a:pt x="11" y="3"/>
                      <a:pt x="16" y="3"/>
                    </a:cubicBezTo>
                    <a:cubicBezTo>
                      <a:pt x="14" y="2"/>
                      <a:pt x="13" y="1"/>
                      <a:pt x="12" y="0"/>
                    </a:cubicBezTo>
                    <a:cubicBezTo>
                      <a:pt x="10" y="2"/>
                      <a:pt x="10" y="2"/>
                      <a:pt x="7" y="3"/>
                    </a:cubicBezTo>
                    <a:cubicBezTo>
                      <a:pt x="6" y="0"/>
                      <a:pt x="8" y="2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31" name="Freeform 347"/>
              <p:cNvSpPr/>
              <p:nvPr/>
            </p:nvSpPr>
            <p:spPr bwMode="auto">
              <a:xfrm>
                <a:off x="4703" y="2228"/>
                <a:ext cx="7" cy="4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2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3" y="1"/>
                      <a:pt x="1" y="0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32" name="Freeform 348"/>
              <p:cNvSpPr/>
              <p:nvPr/>
            </p:nvSpPr>
            <p:spPr bwMode="auto">
              <a:xfrm>
                <a:off x="3809" y="2230"/>
                <a:ext cx="17" cy="17"/>
              </a:xfrm>
              <a:custGeom>
                <a:avLst/>
                <a:gdLst>
                  <a:gd name="T0" fmla="*/ 2 w 7"/>
                  <a:gd name="T1" fmla="*/ 0 h 7"/>
                  <a:gd name="T2" fmla="*/ 2 w 7"/>
                  <a:gd name="T3" fmla="*/ 2 h 7"/>
                  <a:gd name="T4" fmla="*/ 0 w 7"/>
                  <a:gd name="T5" fmla="*/ 1 h 7"/>
                  <a:gd name="T6" fmla="*/ 7 w 7"/>
                  <a:gd name="T7" fmla="*/ 7 h 7"/>
                  <a:gd name="T8" fmla="*/ 7 w 7"/>
                  <a:gd name="T9" fmla="*/ 6 h 7"/>
                  <a:gd name="T10" fmla="*/ 5 w 7"/>
                  <a:gd name="T11" fmla="*/ 1 h 7"/>
                  <a:gd name="T12" fmla="*/ 2 w 7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7">
                    <a:moveTo>
                      <a:pt x="2" y="0"/>
                    </a:moveTo>
                    <a:cubicBezTo>
                      <a:pt x="2" y="1"/>
                      <a:pt x="2" y="1"/>
                      <a:pt x="2" y="2"/>
                    </a:cubicBezTo>
                    <a:cubicBezTo>
                      <a:pt x="2" y="2"/>
                      <a:pt x="1" y="1"/>
                      <a:pt x="0" y="1"/>
                    </a:cubicBezTo>
                    <a:cubicBezTo>
                      <a:pt x="3" y="3"/>
                      <a:pt x="5" y="5"/>
                      <a:pt x="7" y="7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5" y="2"/>
                      <a:pt x="7" y="2"/>
                      <a:pt x="5" y="1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33" name="Freeform 349"/>
              <p:cNvSpPr/>
              <p:nvPr/>
            </p:nvSpPr>
            <p:spPr bwMode="auto">
              <a:xfrm>
                <a:off x="4224" y="2230"/>
                <a:ext cx="19" cy="12"/>
              </a:xfrm>
              <a:custGeom>
                <a:avLst/>
                <a:gdLst>
                  <a:gd name="T0" fmla="*/ 1 w 8"/>
                  <a:gd name="T1" fmla="*/ 0 h 5"/>
                  <a:gd name="T2" fmla="*/ 8 w 8"/>
                  <a:gd name="T3" fmla="*/ 1 h 5"/>
                  <a:gd name="T4" fmla="*/ 8 w 8"/>
                  <a:gd name="T5" fmla="*/ 2 h 5"/>
                  <a:gd name="T6" fmla="*/ 8 w 8"/>
                  <a:gd name="T7" fmla="*/ 4 h 5"/>
                  <a:gd name="T8" fmla="*/ 6 w 8"/>
                  <a:gd name="T9" fmla="*/ 5 h 5"/>
                  <a:gd name="T10" fmla="*/ 1 w 8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5">
                    <a:moveTo>
                      <a:pt x="1" y="0"/>
                    </a:moveTo>
                    <a:cubicBezTo>
                      <a:pt x="3" y="0"/>
                      <a:pt x="6" y="1"/>
                      <a:pt x="8" y="1"/>
                    </a:cubicBezTo>
                    <a:cubicBezTo>
                      <a:pt x="8" y="1"/>
                      <a:pt x="8" y="2"/>
                      <a:pt x="8" y="2"/>
                    </a:cubicBezTo>
                    <a:cubicBezTo>
                      <a:pt x="8" y="3"/>
                      <a:pt x="8" y="3"/>
                      <a:pt x="8" y="4"/>
                    </a:cubicBezTo>
                    <a:cubicBezTo>
                      <a:pt x="7" y="4"/>
                      <a:pt x="7" y="5"/>
                      <a:pt x="6" y="5"/>
                    </a:cubicBezTo>
                    <a:cubicBezTo>
                      <a:pt x="1" y="1"/>
                      <a:pt x="0" y="5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34" name="Freeform 350"/>
              <p:cNvSpPr/>
              <p:nvPr/>
            </p:nvSpPr>
            <p:spPr bwMode="auto">
              <a:xfrm>
                <a:off x="4250" y="2230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0" y="2"/>
                      <a:pt x="2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35" name="Freeform 351"/>
              <p:cNvSpPr/>
              <p:nvPr/>
            </p:nvSpPr>
            <p:spPr bwMode="auto">
              <a:xfrm>
                <a:off x="4694" y="2230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36" name="Freeform 352"/>
              <p:cNvSpPr/>
              <p:nvPr/>
            </p:nvSpPr>
            <p:spPr bwMode="auto">
              <a:xfrm>
                <a:off x="4800" y="2230"/>
                <a:ext cx="10" cy="7"/>
              </a:xfrm>
              <a:custGeom>
                <a:avLst/>
                <a:gdLst>
                  <a:gd name="T0" fmla="*/ 1 w 4"/>
                  <a:gd name="T1" fmla="*/ 0 h 3"/>
                  <a:gd name="T2" fmla="*/ 4 w 4"/>
                  <a:gd name="T3" fmla="*/ 2 h 3"/>
                  <a:gd name="T4" fmla="*/ 1 w 4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3">
                    <a:moveTo>
                      <a:pt x="1" y="0"/>
                    </a:moveTo>
                    <a:cubicBezTo>
                      <a:pt x="2" y="1"/>
                      <a:pt x="3" y="1"/>
                      <a:pt x="4" y="2"/>
                    </a:cubicBezTo>
                    <a:cubicBezTo>
                      <a:pt x="0" y="2"/>
                      <a:pt x="0" y="3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37" name="Freeform 353"/>
              <p:cNvSpPr/>
              <p:nvPr/>
            </p:nvSpPr>
            <p:spPr bwMode="auto">
              <a:xfrm>
                <a:off x="4831" y="2230"/>
                <a:ext cx="14" cy="2"/>
              </a:xfrm>
              <a:custGeom>
                <a:avLst/>
                <a:gdLst>
                  <a:gd name="T0" fmla="*/ 0 w 6"/>
                  <a:gd name="T1" fmla="*/ 0 h 1"/>
                  <a:gd name="T2" fmla="*/ 6 w 6"/>
                  <a:gd name="T3" fmla="*/ 1 h 1"/>
                  <a:gd name="T4" fmla="*/ 0 w 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0"/>
                      <a:pt x="4" y="1"/>
                      <a:pt x="6" y="1"/>
                    </a:cubicBezTo>
                    <a:cubicBezTo>
                      <a:pt x="4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38" name="Freeform 354"/>
              <p:cNvSpPr/>
              <p:nvPr/>
            </p:nvSpPr>
            <p:spPr bwMode="auto">
              <a:xfrm>
                <a:off x="3733" y="2232"/>
                <a:ext cx="5" cy="8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3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1"/>
                      <a:pt x="1" y="2"/>
                      <a:pt x="2" y="3"/>
                    </a:cubicBezTo>
                    <a:cubicBezTo>
                      <a:pt x="1" y="0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39" name="Freeform 355"/>
              <p:cNvSpPr/>
              <p:nvPr/>
            </p:nvSpPr>
            <p:spPr bwMode="auto">
              <a:xfrm>
                <a:off x="3940" y="2232"/>
                <a:ext cx="35" cy="10"/>
              </a:xfrm>
              <a:custGeom>
                <a:avLst/>
                <a:gdLst>
                  <a:gd name="T0" fmla="*/ 4 w 15"/>
                  <a:gd name="T1" fmla="*/ 0 h 4"/>
                  <a:gd name="T2" fmla="*/ 15 w 15"/>
                  <a:gd name="T3" fmla="*/ 3 h 4"/>
                  <a:gd name="T4" fmla="*/ 15 w 15"/>
                  <a:gd name="T5" fmla="*/ 4 h 4"/>
                  <a:gd name="T6" fmla="*/ 0 w 15"/>
                  <a:gd name="T7" fmla="*/ 4 h 4"/>
                  <a:gd name="T8" fmla="*/ 0 w 15"/>
                  <a:gd name="T9" fmla="*/ 1 h 4"/>
                  <a:gd name="T10" fmla="*/ 4 w 1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4">
                    <a:moveTo>
                      <a:pt x="4" y="0"/>
                    </a:moveTo>
                    <a:cubicBezTo>
                      <a:pt x="8" y="1"/>
                      <a:pt x="11" y="2"/>
                      <a:pt x="15" y="3"/>
                    </a:cubicBezTo>
                    <a:cubicBezTo>
                      <a:pt x="15" y="3"/>
                      <a:pt x="15" y="4"/>
                      <a:pt x="15" y="4"/>
                    </a:cubicBezTo>
                    <a:cubicBezTo>
                      <a:pt x="10" y="4"/>
                      <a:pt x="5" y="4"/>
                      <a:pt x="0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1"/>
                      <a:pt x="3" y="0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40" name="Freeform 356"/>
              <p:cNvSpPr/>
              <p:nvPr/>
            </p:nvSpPr>
            <p:spPr bwMode="auto">
              <a:xfrm>
                <a:off x="4120" y="2232"/>
                <a:ext cx="5" cy="8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2 h 3"/>
                  <a:gd name="T4" fmla="*/ 0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41" name="Freeform 357"/>
              <p:cNvSpPr/>
              <p:nvPr/>
            </p:nvSpPr>
            <p:spPr bwMode="auto">
              <a:xfrm>
                <a:off x="4205" y="2232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2 w 2"/>
                  <a:gd name="T5" fmla="*/ 1 h 2"/>
                  <a:gd name="T6" fmla="*/ 0 w 2"/>
                  <a:gd name="T7" fmla="*/ 2 h 2"/>
                  <a:gd name="T8" fmla="*/ 0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42" name="Freeform 358"/>
              <p:cNvSpPr/>
              <p:nvPr/>
            </p:nvSpPr>
            <p:spPr bwMode="auto">
              <a:xfrm>
                <a:off x="4319" y="2232"/>
                <a:ext cx="7" cy="10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2 h 4"/>
                  <a:gd name="T4" fmla="*/ 2 w 3"/>
                  <a:gd name="T5" fmla="*/ 4 h 4"/>
                  <a:gd name="T6" fmla="*/ 0 w 3"/>
                  <a:gd name="T7" fmla="*/ 3 h 4"/>
                  <a:gd name="T8" fmla="*/ 0 w 3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3" y="3"/>
                      <a:pt x="3" y="3"/>
                      <a:pt x="2" y="4"/>
                    </a:cubicBezTo>
                    <a:cubicBezTo>
                      <a:pt x="1" y="4"/>
                      <a:pt x="0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43" name="Freeform 359"/>
              <p:cNvSpPr/>
              <p:nvPr/>
            </p:nvSpPr>
            <p:spPr bwMode="auto">
              <a:xfrm>
                <a:off x="3759" y="2235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2" y="1"/>
                      <a:pt x="2" y="1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44" name="Freeform 360"/>
              <p:cNvSpPr/>
              <p:nvPr/>
            </p:nvSpPr>
            <p:spPr bwMode="auto">
              <a:xfrm>
                <a:off x="3980" y="2235"/>
                <a:ext cx="9" cy="5"/>
              </a:xfrm>
              <a:custGeom>
                <a:avLst/>
                <a:gdLst>
                  <a:gd name="T0" fmla="*/ 1 w 4"/>
                  <a:gd name="T1" fmla="*/ 0 h 2"/>
                  <a:gd name="T2" fmla="*/ 4 w 4"/>
                  <a:gd name="T3" fmla="*/ 0 h 2"/>
                  <a:gd name="T4" fmla="*/ 4 w 4"/>
                  <a:gd name="T5" fmla="*/ 1 h 2"/>
                  <a:gd name="T6" fmla="*/ 0 w 4"/>
                  <a:gd name="T7" fmla="*/ 2 h 2"/>
                  <a:gd name="T8" fmla="*/ 1 w 4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2">
                    <a:moveTo>
                      <a:pt x="1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3" y="1"/>
                      <a:pt x="2" y="2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45" name="Freeform 361"/>
              <p:cNvSpPr/>
              <p:nvPr/>
            </p:nvSpPr>
            <p:spPr bwMode="auto">
              <a:xfrm>
                <a:off x="4091" y="2235"/>
                <a:ext cx="24" cy="7"/>
              </a:xfrm>
              <a:custGeom>
                <a:avLst/>
                <a:gdLst>
                  <a:gd name="T0" fmla="*/ 3 w 10"/>
                  <a:gd name="T1" fmla="*/ 0 h 3"/>
                  <a:gd name="T2" fmla="*/ 10 w 10"/>
                  <a:gd name="T3" fmla="*/ 1 h 3"/>
                  <a:gd name="T4" fmla="*/ 10 w 10"/>
                  <a:gd name="T5" fmla="*/ 2 h 3"/>
                  <a:gd name="T6" fmla="*/ 0 w 10"/>
                  <a:gd name="T7" fmla="*/ 1 h 3"/>
                  <a:gd name="T8" fmla="*/ 3 w 10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">
                    <a:moveTo>
                      <a:pt x="3" y="0"/>
                    </a:moveTo>
                    <a:cubicBezTo>
                      <a:pt x="6" y="0"/>
                      <a:pt x="8" y="1"/>
                      <a:pt x="10" y="1"/>
                    </a:cubicBezTo>
                    <a:cubicBezTo>
                      <a:pt x="10" y="1"/>
                      <a:pt x="10" y="2"/>
                      <a:pt x="10" y="2"/>
                    </a:cubicBezTo>
                    <a:cubicBezTo>
                      <a:pt x="5" y="2"/>
                      <a:pt x="3" y="3"/>
                      <a:pt x="0" y="1"/>
                    </a:cubicBezTo>
                    <a:cubicBezTo>
                      <a:pt x="1" y="1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46" name="Freeform 362"/>
              <p:cNvSpPr/>
              <p:nvPr/>
            </p:nvSpPr>
            <p:spPr bwMode="auto">
              <a:xfrm>
                <a:off x="4172" y="2235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47" name="Freeform 363"/>
              <p:cNvSpPr/>
              <p:nvPr/>
            </p:nvSpPr>
            <p:spPr bwMode="auto">
              <a:xfrm>
                <a:off x="4186" y="2235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0 h 1"/>
                  <a:gd name="T4" fmla="*/ 4 w 4"/>
                  <a:gd name="T5" fmla="*/ 1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0"/>
                      <a:pt x="2" y="0"/>
                      <a:pt x="4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48" name="Freeform 364"/>
              <p:cNvSpPr/>
              <p:nvPr/>
            </p:nvSpPr>
            <p:spPr bwMode="auto">
              <a:xfrm>
                <a:off x="4283" y="2235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0 h 1"/>
                  <a:gd name="T4" fmla="*/ 4 w 4"/>
                  <a:gd name="T5" fmla="*/ 1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0"/>
                      <a:pt x="3" y="0"/>
                      <a:pt x="4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3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49" name="Freeform 365"/>
              <p:cNvSpPr/>
              <p:nvPr/>
            </p:nvSpPr>
            <p:spPr bwMode="auto">
              <a:xfrm>
                <a:off x="2847" y="2237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1"/>
                      <a:pt x="1" y="0"/>
                      <a:pt x="2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50" name="Freeform 366"/>
              <p:cNvSpPr/>
              <p:nvPr/>
            </p:nvSpPr>
            <p:spPr bwMode="auto">
              <a:xfrm>
                <a:off x="3740" y="2237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1"/>
                      <a:pt x="2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51" name="Freeform 367"/>
              <p:cNvSpPr/>
              <p:nvPr/>
            </p:nvSpPr>
            <p:spPr bwMode="auto">
              <a:xfrm>
                <a:off x="4058" y="2237"/>
                <a:ext cx="24" cy="5"/>
              </a:xfrm>
              <a:custGeom>
                <a:avLst/>
                <a:gdLst>
                  <a:gd name="T0" fmla="*/ 3 w 10"/>
                  <a:gd name="T1" fmla="*/ 0 h 2"/>
                  <a:gd name="T2" fmla="*/ 10 w 10"/>
                  <a:gd name="T3" fmla="*/ 1 h 2"/>
                  <a:gd name="T4" fmla="*/ 10 w 10"/>
                  <a:gd name="T5" fmla="*/ 2 h 2"/>
                  <a:gd name="T6" fmla="*/ 0 w 10"/>
                  <a:gd name="T7" fmla="*/ 2 h 2"/>
                  <a:gd name="T8" fmla="*/ 3 w 10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">
                    <a:moveTo>
                      <a:pt x="3" y="0"/>
                    </a:moveTo>
                    <a:cubicBezTo>
                      <a:pt x="5" y="0"/>
                      <a:pt x="7" y="1"/>
                      <a:pt x="10" y="1"/>
                    </a:cubicBezTo>
                    <a:cubicBezTo>
                      <a:pt x="10" y="1"/>
                      <a:pt x="10" y="2"/>
                      <a:pt x="10" y="2"/>
                    </a:cubicBezTo>
                    <a:cubicBezTo>
                      <a:pt x="6" y="2"/>
                      <a:pt x="3" y="2"/>
                      <a:pt x="0" y="2"/>
                    </a:cubicBezTo>
                    <a:cubicBezTo>
                      <a:pt x="1" y="1"/>
                      <a:pt x="2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52" name="Freeform 368"/>
              <p:cNvSpPr/>
              <p:nvPr/>
            </p:nvSpPr>
            <p:spPr bwMode="auto">
              <a:xfrm>
                <a:off x="4250" y="2237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53" name="Freeform 369"/>
              <p:cNvSpPr/>
              <p:nvPr/>
            </p:nvSpPr>
            <p:spPr bwMode="auto">
              <a:xfrm>
                <a:off x="4677" y="2237"/>
                <a:ext cx="19" cy="7"/>
              </a:xfrm>
              <a:custGeom>
                <a:avLst/>
                <a:gdLst>
                  <a:gd name="T0" fmla="*/ 3 w 8"/>
                  <a:gd name="T1" fmla="*/ 0 h 3"/>
                  <a:gd name="T2" fmla="*/ 8 w 8"/>
                  <a:gd name="T3" fmla="*/ 0 h 3"/>
                  <a:gd name="T4" fmla="*/ 7 w 8"/>
                  <a:gd name="T5" fmla="*/ 2 h 3"/>
                  <a:gd name="T6" fmla="*/ 0 w 8"/>
                  <a:gd name="T7" fmla="*/ 3 h 3"/>
                  <a:gd name="T8" fmla="*/ 3 w 8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">
                    <a:moveTo>
                      <a:pt x="3" y="0"/>
                    </a:moveTo>
                    <a:cubicBezTo>
                      <a:pt x="5" y="0"/>
                      <a:pt x="6" y="0"/>
                      <a:pt x="8" y="0"/>
                    </a:cubicBezTo>
                    <a:cubicBezTo>
                      <a:pt x="8" y="1"/>
                      <a:pt x="7" y="1"/>
                      <a:pt x="7" y="2"/>
                    </a:cubicBezTo>
                    <a:cubicBezTo>
                      <a:pt x="5" y="2"/>
                      <a:pt x="2" y="3"/>
                      <a:pt x="0" y="3"/>
                    </a:cubicBezTo>
                    <a:cubicBezTo>
                      <a:pt x="1" y="1"/>
                      <a:pt x="2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54" name="Freeform 370"/>
              <p:cNvSpPr/>
              <p:nvPr/>
            </p:nvSpPr>
            <p:spPr bwMode="auto">
              <a:xfrm>
                <a:off x="3923" y="2240"/>
                <a:ext cx="10" cy="4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3" y="1"/>
                      <a:pt x="2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55" name="Freeform 371"/>
              <p:cNvSpPr/>
              <p:nvPr/>
            </p:nvSpPr>
            <p:spPr bwMode="auto">
              <a:xfrm>
                <a:off x="4042" y="2240"/>
                <a:ext cx="4" cy="4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2" y="1"/>
                      <a:pt x="2" y="1"/>
                      <a:pt x="2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56" name="Freeform 372"/>
              <p:cNvSpPr/>
              <p:nvPr/>
            </p:nvSpPr>
            <p:spPr bwMode="auto">
              <a:xfrm>
                <a:off x="4212" y="2240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57" name="Freeform 373"/>
              <p:cNvSpPr/>
              <p:nvPr/>
            </p:nvSpPr>
            <p:spPr bwMode="auto">
              <a:xfrm>
                <a:off x="4347" y="2240"/>
                <a:ext cx="8" cy="4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2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2" y="1"/>
                      <a:pt x="2" y="1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58" name="Freeform 374"/>
              <p:cNvSpPr/>
              <p:nvPr/>
            </p:nvSpPr>
            <p:spPr bwMode="auto">
              <a:xfrm>
                <a:off x="4383" y="2240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59" name="Freeform 375"/>
              <p:cNvSpPr/>
              <p:nvPr/>
            </p:nvSpPr>
            <p:spPr bwMode="auto">
              <a:xfrm>
                <a:off x="3895" y="2242"/>
                <a:ext cx="9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0 h 2"/>
                  <a:gd name="T4" fmla="*/ 3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0"/>
                      <a:pt x="3" y="0"/>
                      <a:pt x="4" y="0"/>
                    </a:cubicBezTo>
                    <a:cubicBezTo>
                      <a:pt x="3" y="1"/>
                      <a:pt x="3" y="1"/>
                      <a:pt x="3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60" name="Freeform 376"/>
              <p:cNvSpPr/>
              <p:nvPr/>
            </p:nvSpPr>
            <p:spPr bwMode="auto">
              <a:xfrm>
                <a:off x="4006" y="2242"/>
                <a:ext cx="24" cy="10"/>
              </a:xfrm>
              <a:custGeom>
                <a:avLst/>
                <a:gdLst>
                  <a:gd name="T0" fmla="*/ 6 w 10"/>
                  <a:gd name="T1" fmla="*/ 0 h 4"/>
                  <a:gd name="T2" fmla="*/ 10 w 10"/>
                  <a:gd name="T3" fmla="*/ 1 h 4"/>
                  <a:gd name="T4" fmla="*/ 10 w 10"/>
                  <a:gd name="T5" fmla="*/ 2 h 4"/>
                  <a:gd name="T6" fmla="*/ 0 w 10"/>
                  <a:gd name="T7" fmla="*/ 1 h 4"/>
                  <a:gd name="T8" fmla="*/ 6 w 10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4">
                    <a:moveTo>
                      <a:pt x="6" y="0"/>
                    </a:moveTo>
                    <a:cubicBezTo>
                      <a:pt x="7" y="0"/>
                      <a:pt x="8" y="1"/>
                      <a:pt x="10" y="1"/>
                    </a:cubicBezTo>
                    <a:cubicBezTo>
                      <a:pt x="10" y="1"/>
                      <a:pt x="10" y="1"/>
                      <a:pt x="10" y="2"/>
                    </a:cubicBezTo>
                    <a:cubicBezTo>
                      <a:pt x="5" y="3"/>
                      <a:pt x="3" y="4"/>
                      <a:pt x="0" y="1"/>
                    </a:cubicBezTo>
                    <a:cubicBezTo>
                      <a:pt x="2" y="1"/>
                      <a:pt x="4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61" name="Freeform 377"/>
              <p:cNvSpPr/>
              <p:nvPr/>
            </p:nvSpPr>
            <p:spPr bwMode="auto">
              <a:xfrm>
                <a:off x="4241" y="2242"/>
                <a:ext cx="14" cy="5"/>
              </a:xfrm>
              <a:custGeom>
                <a:avLst/>
                <a:gdLst>
                  <a:gd name="T0" fmla="*/ 0 w 6"/>
                  <a:gd name="T1" fmla="*/ 0 h 2"/>
                  <a:gd name="T2" fmla="*/ 6 w 6"/>
                  <a:gd name="T3" fmla="*/ 1 h 2"/>
                  <a:gd name="T4" fmla="*/ 6 w 6"/>
                  <a:gd name="T5" fmla="*/ 2 h 2"/>
                  <a:gd name="T6" fmla="*/ 0 w 6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0" y="0"/>
                    </a:moveTo>
                    <a:cubicBezTo>
                      <a:pt x="2" y="0"/>
                      <a:pt x="4" y="1"/>
                      <a:pt x="6" y="1"/>
                    </a:cubicBezTo>
                    <a:cubicBezTo>
                      <a:pt x="6" y="1"/>
                      <a:pt x="6" y="1"/>
                      <a:pt x="6" y="2"/>
                    </a:cubicBezTo>
                    <a:cubicBezTo>
                      <a:pt x="2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62" name="Freeform 378"/>
              <p:cNvSpPr/>
              <p:nvPr/>
            </p:nvSpPr>
            <p:spPr bwMode="auto">
              <a:xfrm>
                <a:off x="4509" y="2242"/>
                <a:ext cx="14" cy="2"/>
              </a:xfrm>
              <a:custGeom>
                <a:avLst/>
                <a:gdLst>
                  <a:gd name="T0" fmla="*/ 0 w 6"/>
                  <a:gd name="T1" fmla="*/ 0 h 1"/>
                  <a:gd name="T2" fmla="*/ 6 w 6"/>
                  <a:gd name="T3" fmla="*/ 1 h 1"/>
                  <a:gd name="T4" fmla="*/ 0 w 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0"/>
                      <a:pt x="4" y="1"/>
                      <a:pt x="6" y="1"/>
                    </a:cubicBezTo>
                    <a:cubicBezTo>
                      <a:pt x="4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63" name="Freeform 379"/>
              <p:cNvSpPr/>
              <p:nvPr/>
            </p:nvSpPr>
            <p:spPr bwMode="auto">
              <a:xfrm>
                <a:off x="4558" y="2242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64" name="Freeform 380"/>
              <p:cNvSpPr/>
              <p:nvPr/>
            </p:nvSpPr>
            <p:spPr bwMode="auto">
              <a:xfrm>
                <a:off x="4577" y="2242"/>
                <a:ext cx="15" cy="2"/>
              </a:xfrm>
              <a:custGeom>
                <a:avLst/>
                <a:gdLst>
                  <a:gd name="T0" fmla="*/ 0 w 6"/>
                  <a:gd name="T1" fmla="*/ 0 h 1"/>
                  <a:gd name="T2" fmla="*/ 6 w 6"/>
                  <a:gd name="T3" fmla="*/ 1 h 1"/>
                  <a:gd name="T4" fmla="*/ 0 w 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0"/>
                      <a:pt x="4" y="1"/>
                      <a:pt x="6" y="1"/>
                    </a:cubicBezTo>
                    <a:cubicBezTo>
                      <a:pt x="4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65" name="Freeform 381"/>
              <p:cNvSpPr/>
              <p:nvPr/>
            </p:nvSpPr>
            <p:spPr bwMode="auto">
              <a:xfrm>
                <a:off x="4611" y="2242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1"/>
                      <a:pt x="1" y="0"/>
                      <a:pt x="2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66" name="Freeform 382"/>
              <p:cNvSpPr/>
              <p:nvPr/>
            </p:nvSpPr>
            <p:spPr bwMode="auto">
              <a:xfrm>
                <a:off x="4665" y="2242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67" name="Freeform 383"/>
              <p:cNvSpPr/>
              <p:nvPr/>
            </p:nvSpPr>
            <p:spPr bwMode="auto">
              <a:xfrm>
                <a:off x="4838" y="2242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2 h 3"/>
                  <a:gd name="T4" fmla="*/ 1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2" y="1"/>
                      <a:pt x="2" y="2"/>
                    </a:cubicBezTo>
                    <a:cubicBezTo>
                      <a:pt x="2" y="2"/>
                      <a:pt x="2" y="2"/>
                      <a:pt x="1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68" name="Freeform 384"/>
              <p:cNvSpPr/>
              <p:nvPr/>
            </p:nvSpPr>
            <p:spPr bwMode="auto">
              <a:xfrm>
                <a:off x="3679" y="2244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1" y="0"/>
                      <a:pt x="1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69" name="Freeform 385"/>
              <p:cNvSpPr/>
              <p:nvPr/>
            </p:nvSpPr>
            <p:spPr bwMode="auto">
              <a:xfrm>
                <a:off x="3698" y="2244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1" y="1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70" name="Freeform 386"/>
              <p:cNvSpPr/>
              <p:nvPr/>
            </p:nvSpPr>
            <p:spPr bwMode="auto">
              <a:xfrm>
                <a:off x="3866" y="2244"/>
                <a:ext cx="12" cy="5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0 h 2"/>
                  <a:gd name="T4" fmla="*/ 3 w 5"/>
                  <a:gd name="T5" fmla="*/ 2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2" y="0"/>
                      <a:pt x="4" y="0"/>
                      <a:pt x="5" y="0"/>
                    </a:cubicBezTo>
                    <a:cubicBezTo>
                      <a:pt x="5" y="0"/>
                      <a:pt x="4" y="1"/>
                      <a:pt x="3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71" name="Freeform 387"/>
              <p:cNvSpPr/>
              <p:nvPr/>
            </p:nvSpPr>
            <p:spPr bwMode="auto">
              <a:xfrm>
                <a:off x="3992" y="2244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0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72" name="Freeform 388"/>
              <p:cNvSpPr/>
              <p:nvPr/>
            </p:nvSpPr>
            <p:spPr bwMode="auto">
              <a:xfrm>
                <a:off x="4222" y="2244"/>
                <a:ext cx="14" cy="8"/>
              </a:xfrm>
              <a:custGeom>
                <a:avLst/>
                <a:gdLst>
                  <a:gd name="T0" fmla="*/ 2 w 6"/>
                  <a:gd name="T1" fmla="*/ 0 h 3"/>
                  <a:gd name="T2" fmla="*/ 6 w 6"/>
                  <a:gd name="T3" fmla="*/ 0 h 3"/>
                  <a:gd name="T4" fmla="*/ 5 w 6"/>
                  <a:gd name="T5" fmla="*/ 2 h 3"/>
                  <a:gd name="T6" fmla="*/ 2 w 6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3">
                    <a:moveTo>
                      <a:pt x="2" y="0"/>
                    </a:moveTo>
                    <a:cubicBezTo>
                      <a:pt x="3" y="0"/>
                      <a:pt x="5" y="0"/>
                      <a:pt x="6" y="0"/>
                    </a:cubicBezTo>
                    <a:cubicBezTo>
                      <a:pt x="6" y="0"/>
                      <a:pt x="5" y="1"/>
                      <a:pt x="5" y="2"/>
                    </a:cubicBezTo>
                    <a:cubicBezTo>
                      <a:pt x="2" y="1"/>
                      <a:pt x="0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73" name="Freeform 389"/>
              <p:cNvSpPr/>
              <p:nvPr/>
            </p:nvSpPr>
            <p:spPr bwMode="auto">
              <a:xfrm>
                <a:off x="3672" y="2247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74" name="Freeform 390"/>
              <p:cNvSpPr/>
              <p:nvPr/>
            </p:nvSpPr>
            <p:spPr bwMode="auto">
              <a:xfrm>
                <a:off x="3717" y="2247"/>
                <a:ext cx="12" cy="7"/>
              </a:xfrm>
              <a:custGeom>
                <a:avLst/>
                <a:gdLst>
                  <a:gd name="T0" fmla="*/ 3 w 5"/>
                  <a:gd name="T1" fmla="*/ 0 h 3"/>
                  <a:gd name="T2" fmla="*/ 5 w 5"/>
                  <a:gd name="T3" fmla="*/ 2 h 3"/>
                  <a:gd name="T4" fmla="*/ 3 w 5"/>
                  <a:gd name="T5" fmla="*/ 3 h 3"/>
                  <a:gd name="T6" fmla="*/ 0 w 5"/>
                  <a:gd name="T7" fmla="*/ 1 h 3"/>
                  <a:gd name="T8" fmla="*/ 3 w 5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3" y="0"/>
                    </a:moveTo>
                    <a:cubicBezTo>
                      <a:pt x="4" y="0"/>
                      <a:pt x="4" y="1"/>
                      <a:pt x="5" y="2"/>
                    </a:cubicBezTo>
                    <a:cubicBezTo>
                      <a:pt x="4" y="2"/>
                      <a:pt x="4" y="2"/>
                      <a:pt x="3" y="3"/>
                    </a:cubicBezTo>
                    <a:cubicBezTo>
                      <a:pt x="2" y="2"/>
                      <a:pt x="1" y="1"/>
                      <a:pt x="0" y="1"/>
                    </a:cubicBezTo>
                    <a:cubicBezTo>
                      <a:pt x="1" y="0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75" name="Freeform 391"/>
              <p:cNvSpPr/>
              <p:nvPr/>
            </p:nvSpPr>
            <p:spPr bwMode="auto">
              <a:xfrm>
                <a:off x="4357" y="2247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1"/>
                      <a:pt x="0" y="0"/>
                      <a:pt x="2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76" name="Freeform 392"/>
              <p:cNvSpPr/>
              <p:nvPr/>
            </p:nvSpPr>
            <p:spPr bwMode="auto">
              <a:xfrm>
                <a:off x="4672" y="2247"/>
                <a:ext cx="24" cy="5"/>
              </a:xfrm>
              <a:custGeom>
                <a:avLst/>
                <a:gdLst>
                  <a:gd name="T0" fmla="*/ 1 w 10"/>
                  <a:gd name="T1" fmla="*/ 0 h 2"/>
                  <a:gd name="T2" fmla="*/ 10 w 10"/>
                  <a:gd name="T3" fmla="*/ 0 h 2"/>
                  <a:gd name="T4" fmla="*/ 10 w 10"/>
                  <a:gd name="T5" fmla="*/ 2 h 2"/>
                  <a:gd name="T6" fmla="*/ 0 w 10"/>
                  <a:gd name="T7" fmla="*/ 2 h 2"/>
                  <a:gd name="T8" fmla="*/ 1 w 10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">
                    <a:moveTo>
                      <a:pt x="1" y="0"/>
                    </a:moveTo>
                    <a:cubicBezTo>
                      <a:pt x="4" y="0"/>
                      <a:pt x="7" y="0"/>
                      <a:pt x="10" y="0"/>
                    </a:cubicBezTo>
                    <a:cubicBezTo>
                      <a:pt x="10" y="0"/>
                      <a:pt x="10" y="1"/>
                      <a:pt x="10" y="2"/>
                    </a:cubicBezTo>
                    <a:cubicBezTo>
                      <a:pt x="7" y="2"/>
                      <a:pt x="3" y="2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77" name="Freeform 393"/>
              <p:cNvSpPr/>
              <p:nvPr/>
            </p:nvSpPr>
            <p:spPr bwMode="auto">
              <a:xfrm>
                <a:off x="4717" y="2247"/>
                <a:ext cx="10" cy="5"/>
              </a:xfrm>
              <a:custGeom>
                <a:avLst/>
                <a:gdLst>
                  <a:gd name="T0" fmla="*/ 1 w 4"/>
                  <a:gd name="T1" fmla="*/ 0 h 2"/>
                  <a:gd name="T2" fmla="*/ 4 w 4"/>
                  <a:gd name="T3" fmla="*/ 0 h 2"/>
                  <a:gd name="T4" fmla="*/ 4 w 4"/>
                  <a:gd name="T5" fmla="*/ 1 h 2"/>
                  <a:gd name="T6" fmla="*/ 0 w 4"/>
                  <a:gd name="T7" fmla="*/ 2 h 2"/>
                  <a:gd name="T8" fmla="*/ 1 w 4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2">
                    <a:moveTo>
                      <a:pt x="1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4" y="0"/>
                      <a:pt x="4" y="0"/>
                      <a:pt x="4" y="1"/>
                    </a:cubicBezTo>
                    <a:cubicBezTo>
                      <a:pt x="3" y="1"/>
                      <a:pt x="2" y="1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78" name="Freeform 394"/>
              <p:cNvSpPr/>
              <p:nvPr/>
            </p:nvSpPr>
            <p:spPr bwMode="auto">
              <a:xfrm>
                <a:off x="4774" y="2247"/>
                <a:ext cx="19" cy="5"/>
              </a:xfrm>
              <a:custGeom>
                <a:avLst/>
                <a:gdLst>
                  <a:gd name="T0" fmla="*/ 0 w 8"/>
                  <a:gd name="T1" fmla="*/ 0 h 2"/>
                  <a:gd name="T2" fmla="*/ 8 w 8"/>
                  <a:gd name="T3" fmla="*/ 2 h 2"/>
                  <a:gd name="T4" fmla="*/ 3 w 8"/>
                  <a:gd name="T5" fmla="*/ 2 h 2"/>
                  <a:gd name="T6" fmla="*/ 0 w 8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2">
                    <a:moveTo>
                      <a:pt x="0" y="0"/>
                    </a:moveTo>
                    <a:cubicBezTo>
                      <a:pt x="5" y="0"/>
                      <a:pt x="6" y="0"/>
                      <a:pt x="8" y="2"/>
                    </a:cubicBezTo>
                    <a:cubicBezTo>
                      <a:pt x="7" y="2"/>
                      <a:pt x="5" y="2"/>
                      <a:pt x="3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79" name="Freeform 395"/>
              <p:cNvSpPr/>
              <p:nvPr/>
            </p:nvSpPr>
            <p:spPr bwMode="auto">
              <a:xfrm>
                <a:off x="2913" y="2249"/>
                <a:ext cx="7" cy="7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3 h 3"/>
                  <a:gd name="T4" fmla="*/ 2 w 3"/>
                  <a:gd name="T5" fmla="*/ 0 h 3"/>
                  <a:gd name="T6" fmla="*/ 1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3" y="1"/>
                      <a:pt x="1" y="2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80" name="Freeform 396"/>
              <p:cNvSpPr/>
              <p:nvPr/>
            </p:nvSpPr>
            <p:spPr bwMode="auto">
              <a:xfrm>
                <a:off x="3036" y="2249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2" y="2"/>
                      <a:pt x="0" y="0"/>
                      <a:pt x="3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81" name="Freeform 397"/>
              <p:cNvSpPr/>
              <p:nvPr/>
            </p:nvSpPr>
            <p:spPr bwMode="auto">
              <a:xfrm>
                <a:off x="3729" y="2249"/>
                <a:ext cx="9" cy="7"/>
              </a:xfrm>
              <a:custGeom>
                <a:avLst/>
                <a:gdLst>
                  <a:gd name="T0" fmla="*/ 2 w 4"/>
                  <a:gd name="T1" fmla="*/ 0 h 3"/>
                  <a:gd name="T2" fmla="*/ 4 w 4"/>
                  <a:gd name="T3" fmla="*/ 2 h 3"/>
                  <a:gd name="T4" fmla="*/ 3 w 4"/>
                  <a:gd name="T5" fmla="*/ 3 h 3"/>
                  <a:gd name="T6" fmla="*/ 0 w 4"/>
                  <a:gd name="T7" fmla="*/ 2 h 3"/>
                  <a:gd name="T8" fmla="*/ 2 w 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2" y="0"/>
                    </a:moveTo>
                    <a:cubicBezTo>
                      <a:pt x="2" y="0"/>
                      <a:pt x="3" y="1"/>
                      <a:pt x="4" y="2"/>
                    </a:cubicBezTo>
                    <a:cubicBezTo>
                      <a:pt x="3" y="2"/>
                      <a:pt x="3" y="2"/>
                      <a:pt x="3" y="3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82" name="Freeform 398"/>
              <p:cNvSpPr/>
              <p:nvPr/>
            </p:nvSpPr>
            <p:spPr bwMode="auto">
              <a:xfrm>
                <a:off x="4321" y="2249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83" name="Freeform 399"/>
              <p:cNvSpPr/>
              <p:nvPr/>
            </p:nvSpPr>
            <p:spPr bwMode="auto">
              <a:xfrm>
                <a:off x="3051" y="225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0"/>
                      <a:pt x="2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84" name="Freeform 400"/>
              <p:cNvSpPr/>
              <p:nvPr/>
            </p:nvSpPr>
            <p:spPr bwMode="auto">
              <a:xfrm>
                <a:off x="4585" y="2252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85" name="Freeform 401"/>
              <p:cNvSpPr/>
              <p:nvPr/>
            </p:nvSpPr>
            <p:spPr bwMode="auto">
              <a:xfrm>
                <a:off x="4826" y="2252"/>
                <a:ext cx="24" cy="7"/>
              </a:xfrm>
              <a:custGeom>
                <a:avLst/>
                <a:gdLst>
                  <a:gd name="T0" fmla="*/ 2 w 10"/>
                  <a:gd name="T1" fmla="*/ 0 h 3"/>
                  <a:gd name="T2" fmla="*/ 10 w 10"/>
                  <a:gd name="T3" fmla="*/ 1 h 3"/>
                  <a:gd name="T4" fmla="*/ 10 w 10"/>
                  <a:gd name="T5" fmla="*/ 2 h 3"/>
                  <a:gd name="T6" fmla="*/ 2 w 10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3">
                    <a:moveTo>
                      <a:pt x="2" y="0"/>
                    </a:moveTo>
                    <a:cubicBezTo>
                      <a:pt x="5" y="0"/>
                      <a:pt x="8" y="0"/>
                      <a:pt x="10" y="1"/>
                    </a:cubicBezTo>
                    <a:cubicBezTo>
                      <a:pt x="10" y="1"/>
                      <a:pt x="10" y="1"/>
                      <a:pt x="10" y="2"/>
                    </a:cubicBezTo>
                    <a:cubicBezTo>
                      <a:pt x="7" y="2"/>
                      <a:pt x="0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86" name="Freeform 402"/>
              <p:cNvSpPr/>
              <p:nvPr/>
            </p:nvSpPr>
            <p:spPr bwMode="auto">
              <a:xfrm>
                <a:off x="4649" y="2254"/>
                <a:ext cx="19" cy="5"/>
              </a:xfrm>
              <a:custGeom>
                <a:avLst/>
                <a:gdLst>
                  <a:gd name="T0" fmla="*/ 0 w 8"/>
                  <a:gd name="T1" fmla="*/ 0 h 2"/>
                  <a:gd name="T2" fmla="*/ 8 w 8"/>
                  <a:gd name="T3" fmla="*/ 0 h 2"/>
                  <a:gd name="T4" fmla="*/ 0 w 8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2">
                    <a:moveTo>
                      <a:pt x="0" y="0"/>
                    </a:moveTo>
                    <a:cubicBezTo>
                      <a:pt x="3" y="0"/>
                      <a:pt x="5" y="0"/>
                      <a:pt x="8" y="0"/>
                    </a:cubicBezTo>
                    <a:cubicBezTo>
                      <a:pt x="6" y="2"/>
                      <a:pt x="3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87" name="Freeform 403"/>
              <p:cNvSpPr/>
              <p:nvPr/>
            </p:nvSpPr>
            <p:spPr bwMode="auto">
              <a:xfrm>
                <a:off x="4717" y="2254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0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2"/>
                      <a:pt x="1" y="0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88" name="Freeform 404"/>
              <p:cNvSpPr/>
              <p:nvPr/>
            </p:nvSpPr>
            <p:spPr bwMode="auto">
              <a:xfrm>
                <a:off x="4772" y="225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89" name="Freeform 405"/>
              <p:cNvSpPr/>
              <p:nvPr/>
            </p:nvSpPr>
            <p:spPr bwMode="auto">
              <a:xfrm>
                <a:off x="2849" y="2256"/>
                <a:ext cx="17" cy="65"/>
              </a:xfrm>
              <a:custGeom>
                <a:avLst/>
                <a:gdLst>
                  <a:gd name="T0" fmla="*/ 0 w 7"/>
                  <a:gd name="T1" fmla="*/ 0 h 27"/>
                  <a:gd name="T2" fmla="*/ 3 w 7"/>
                  <a:gd name="T3" fmla="*/ 0 h 27"/>
                  <a:gd name="T4" fmla="*/ 7 w 7"/>
                  <a:gd name="T5" fmla="*/ 27 h 27"/>
                  <a:gd name="T6" fmla="*/ 2 w 7"/>
                  <a:gd name="T7" fmla="*/ 26 h 27"/>
                  <a:gd name="T8" fmla="*/ 0 w 7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7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4" y="9"/>
                      <a:pt x="6" y="18"/>
                      <a:pt x="7" y="27"/>
                    </a:cubicBezTo>
                    <a:cubicBezTo>
                      <a:pt x="5" y="26"/>
                      <a:pt x="4" y="26"/>
                      <a:pt x="2" y="26"/>
                    </a:cubicBezTo>
                    <a:cubicBezTo>
                      <a:pt x="3" y="22"/>
                      <a:pt x="0" y="1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02" name="Freeform 407"/>
            <p:cNvSpPr/>
            <p:nvPr/>
          </p:nvSpPr>
          <p:spPr bwMode="auto">
            <a:xfrm>
              <a:off x="3835" y="2256"/>
              <a:ext cx="10" cy="3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0 h 1"/>
                <a:gd name="T4" fmla="*/ 4 w 4"/>
                <a:gd name="T5" fmla="*/ 1 h 1"/>
                <a:gd name="T6" fmla="*/ 0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3" y="0"/>
                    <a:pt x="4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3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3" name="Freeform 408"/>
            <p:cNvSpPr/>
            <p:nvPr/>
          </p:nvSpPr>
          <p:spPr bwMode="auto">
            <a:xfrm>
              <a:off x="3961" y="2256"/>
              <a:ext cx="14" cy="5"/>
            </a:xfrm>
            <a:custGeom>
              <a:avLst/>
              <a:gdLst>
                <a:gd name="T0" fmla="*/ 2 w 6"/>
                <a:gd name="T1" fmla="*/ 0 h 2"/>
                <a:gd name="T2" fmla="*/ 6 w 6"/>
                <a:gd name="T3" fmla="*/ 0 h 2"/>
                <a:gd name="T4" fmla="*/ 6 w 6"/>
                <a:gd name="T5" fmla="*/ 2 h 2"/>
                <a:gd name="T6" fmla="*/ 2 w 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2">
                  <a:moveTo>
                    <a:pt x="2" y="0"/>
                  </a:moveTo>
                  <a:cubicBezTo>
                    <a:pt x="3" y="0"/>
                    <a:pt x="4" y="0"/>
                    <a:pt x="6" y="0"/>
                  </a:cubicBezTo>
                  <a:cubicBezTo>
                    <a:pt x="6" y="0"/>
                    <a:pt x="6" y="1"/>
                    <a:pt x="6" y="2"/>
                  </a:cubicBezTo>
                  <a:cubicBezTo>
                    <a:pt x="3" y="1"/>
                    <a:pt x="0" y="2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4" name="Freeform 409"/>
            <p:cNvSpPr/>
            <p:nvPr/>
          </p:nvSpPr>
          <p:spPr bwMode="auto">
            <a:xfrm>
              <a:off x="4381" y="2256"/>
              <a:ext cx="4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2" y="2"/>
                  </a:cubicBezTo>
                  <a:cubicBezTo>
                    <a:pt x="0" y="0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5" name="Freeform 410"/>
            <p:cNvSpPr/>
            <p:nvPr/>
          </p:nvSpPr>
          <p:spPr bwMode="auto">
            <a:xfrm>
              <a:off x="4395" y="2256"/>
              <a:ext cx="21" cy="5"/>
            </a:xfrm>
            <a:custGeom>
              <a:avLst/>
              <a:gdLst>
                <a:gd name="T0" fmla="*/ 0 w 9"/>
                <a:gd name="T1" fmla="*/ 0 h 2"/>
                <a:gd name="T2" fmla="*/ 9 w 9"/>
                <a:gd name="T3" fmla="*/ 1 h 2"/>
                <a:gd name="T4" fmla="*/ 9 w 9"/>
                <a:gd name="T5" fmla="*/ 2 h 2"/>
                <a:gd name="T6" fmla="*/ 0 w 9"/>
                <a:gd name="T7" fmla="*/ 2 h 2"/>
                <a:gd name="T8" fmla="*/ 0 w 9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">
                  <a:moveTo>
                    <a:pt x="0" y="0"/>
                  </a:moveTo>
                  <a:cubicBezTo>
                    <a:pt x="3" y="0"/>
                    <a:pt x="6" y="0"/>
                    <a:pt x="9" y="1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6" y="2"/>
                    <a:pt x="3" y="2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6" name="Freeform 411"/>
            <p:cNvSpPr/>
            <p:nvPr/>
          </p:nvSpPr>
          <p:spPr bwMode="auto">
            <a:xfrm>
              <a:off x="4421" y="2256"/>
              <a:ext cx="5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7" name="Freeform 412"/>
            <p:cNvSpPr/>
            <p:nvPr/>
          </p:nvSpPr>
          <p:spPr bwMode="auto">
            <a:xfrm>
              <a:off x="4537" y="2256"/>
              <a:ext cx="5" cy="3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0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0" y="1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8" name="Freeform 413"/>
            <p:cNvSpPr/>
            <p:nvPr/>
          </p:nvSpPr>
          <p:spPr bwMode="auto">
            <a:xfrm>
              <a:off x="4573" y="2256"/>
              <a:ext cx="4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0 w 2"/>
                <a:gd name="T5" fmla="*/ 2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1"/>
                    <a:pt x="2" y="0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9" name="Freeform 414"/>
            <p:cNvSpPr/>
            <p:nvPr/>
          </p:nvSpPr>
          <p:spPr bwMode="auto">
            <a:xfrm>
              <a:off x="4585" y="2256"/>
              <a:ext cx="18" cy="3"/>
            </a:xfrm>
            <a:custGeom>
              <a:avLst/>
              <a:gdLst>
                <a:gd name="T0" fmla="*/ 0 w 8"/>
                <a:gd name="T1" fmla="*/ 0 h 1"/>
                <a:gd name="T2" fmla="*/ 8 w 8"/>
                <a:gd name="T3" fmla="*/ 1 h 1"/>
                <a:gd name="T4" fmla="*/ 0 w 8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cubicBezTo>
                    <a:pt x="2" y="0"/>
                    <a:pt x="5" y="0"/>
                    <a:pt x="8" y="1"/>
                  </a:cubicBezTo>
                  <a:cubicBezTo>
                    <a:pt x="5" y="0"/>
                    <a:pt x="2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0" name="Freeform 415"/>
            <p:cNvSpPr/>
            <p:nvPr/>
          </p:nvSpPr>
          <p:spPr bwMode="auto">
            <a:xfrm>
              <a:off x="4620" y="2256"/>
              <a:ext cx="7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1" name="Freeform 416"/>
            <p:cNvSpPr/>
            <p:nvPr/>
          </p:nvSpPr>
          <p:spPr bwMode="auto">
            <a:xfrm>
              <a:off x="3944" y="2259"/>
              <a:ext cx="15" cy="5"/>
            </a:xfrm>
            <a:custGeom>
              <a:avLst/>
              <a:gdLst>
                <a:gd name="T0" fmla="*/ 2 w 6"/>
                <a:gd name="T1" fmla="*/ 0 h 2"/>
                <a:gd name="T2" fmla="*/ 6 w 6"/>
                <a:gd name="T3" fmla="*/ 0 h 2"/>
                <a:gd name="T4" fmla="*/ 5 w 6"/>
                <a:gd name="T5" fmla="*/ 2 h 2"/>
                <a:gd name="T6" fmla="*/ 2 w 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2">
                  <a:moveTo>
                    <a:pt x="2" y="0"/>
                  </a:moveTo>
                  <a:cubicBezTo>
                    <a:pt x="3" y="0"/>
                    <a:pt x="5" y="0"/>
                    <a:pt x="6" y="0"/>
                  </a:cubicBezTo>
                  <a:cubicBezTo>
                    <a:pt x="6" y="0"/>
                    <a:pt x="5" y="1"/>
                    <a:pt x="5" y="2"/>
                  </a:cubicBezTo>
                  <a:cubicBezTo>
                    <a:pt x="2" y="1"/>
                    <a:pt x="0" y="2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2" name="Freeform 417"/>
            <p:cNvSpPr/>
            <p:nvPr/>
          </p:nvSpPr>
          <p:spPr bwMode="auto">
            <a:xfrm>
              <a:off x="4101" y="2259"/>
              <a:ext cx="5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0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1" y="1"/>
                    <a:pt x="2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3" name="Freeform 418"/>
            <p:cNvSpPr/>
            <p:nvPr/>
          </p:nvSpPr>
          <p:spPr bwMode="auto">
            <a:xfrm>
              <a:off x="2877" y="2261"/>
              <a:ext cx="10" cy="5"/>
            </a:xfrm>
            <a:custGeom>
              <a:avLst/>
              <a:gdLst>
                <a:gd name="T0" fmla="*/ 1 w 4"/>
                <a:gd name="T1" fmla="*/ 0 h 2"/>
                <a:gd name="T2" fmla="*/ 0 w 4"/>
                <a:gd name="T3" fmla="*/ 1 h 2"/>
                <a:gd name="T4" fmla="*/ 2 w 4"/>
                <a:gd name="T5" fmla="*/ 2 h 2"/>
                <a:gd name="T6" fmla="*/ 4 w 4"/>
                <a:gd name="T7" fmla="*/ 1 h 2"/>
                <a:gd name="T8" fmla="*/ 4 w 4"/>
                <a:gd name="T9" fmla="*/ 0 h 2"/>
                <a:gd name="T10" fmla="*/ 1 w 4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2"/>
                    <a:pt x="2" y="2"/>
                  </a:cubicBezTo>
                  <a:cubicBezTo>
                    <a:pt x="2" y="2"/>
                    <a:pt x="3" y="1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4" name="Freeform 419"/>
            <p:cNvSpPr/>
            <p:nvPr/>
          </p:nvSpPr>
          <p:spPr bwMode="auto">
            <a:xfrm>
              <a:off x="3548" y="2261"/>
              <a:ext cx="8" cy="5"/>
            </a:xfrm>
            <a:custGeom>
              <a:avLst/>
              <a:gdLst>
                <a:gd name="T0" fmla="*/ 0 w 3"/>
                <a:gd name="T1" fmla="*/ 0 h 2"/>
                <a:gd name="T2" fmla="*/ 3 w 3"/>
                <a:gd name="T3" fmla="*/ 2 h 2"/>
                <a:gd name="T4" fmla="*/ 0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1" y="1"/>
                    <a:pt x="2" y="1"/>
                    <a:pt x="3" y="2"/>
                  </a:cubicBezTo>
                  <a:cubicBezTo>
                    <a:pt x="2" y="0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5" name="Freeform 420"/>
            <p:cNvSpPr/>
            <p:nvPr/>
          </p:nvSpPr>
          <p:spPr bwMode="auto">
            <a:xfrm>
              <a:off x="4435" y="2261"/>
              <a:ext cx="7" cy="3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1 h 1"/>
                <a:gd name="T4" fmla="*/ 2 w 3"/>
                <a:gd name="T5" fmla="*/ 1 h 1"/>
                <a:gd name="T6" fmla="*/ 0 w 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cubicBezTo>
                    <a:pt x="3" y="1"/>
                    <a:pt x="2" y="0"/>
                    <a:pt x="3" y="1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6" name="Freeform 421"/>
            <p:cNvSpPr/>
            <p:nvPr/>
          </p:nvSpPr>
          <p:spPr bwMode="auto">
            <a:xfrm>
              <a:off x="2901" y="2264"/>
              <a:ext cx="7" cy="2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1 h 1"/>
                <a:gd name="T4" fmla="*/ 0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cubicBezTo>
                    <a:pt x="2" y="1"/>
                    <a:pt x="0" y="0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7" name="Freeform 422"/>
            <p:cNvSpPr/>
            <p:nvPr/>
          </p:nvSpPr>
          <p:spPr bwMode="auto">
            <a:xfrm>
              <a:off x="2913" y="2264"/>
              <a:ext cx="10" cy="4"/>
            </a:xfrm>
            <a:custGeom>
              <a:avLst/>
              <a:gdLst>
                <a:gd name="T0" fmla="*/ 1 w 4"/>
                <a:gd name="T1" fmla="*/ 0 h 2"/>
                <a:gd name="T2" fmla="*/ 0 w 4"/>
                <a:gd name="T3" fmla="*/ 1 h 2"/>
                <a:gd name="T4" fmla="*/ 3 w 4"/>
                <a:gd name="T5" fmla="*/ 2 h 2"/>
                <a:gd name="T6" fmla="*/ 4 w 4"/>
                <a:gd name="T7" fmla="*/ 2 h 2"/>
                <a:gd name="T8" fmla="*/ 4 w 4"/>
                <a:gd name="T9" fmla="*/ 1 h 2"/>
                <a:gd name="T10" fmla="*/ 1 w 4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2"/>
                    <a:pt x="2" y="2"/>
                    <a:pt x="3" y="2"/>
                  </a:cubicBezTo>
                  <a:cubicBezTo>
                    <a:pt x="3" y="2"/>
                    <a:pt x="4" y="2"/>
                    <a:pt x="4" y="2"/>
                  </a:cubicBezTo>
                  <a:cubicBezTo>
                    <a:pt x="4" y="2"/>
                    <a:pt x="4" y="2"/>
                    <a:pt x="4" y="1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8" name="Freeform 423"/>
            <p:cNvSpPr/>
            <p:nvPr/>
          </p:nvSpPr>
          <p:spPr bwMode="auto">
            <a:xfrm>
              <a:off x="3532" y="2264"/>
              <a:ext cx="2" cy="4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 h 2"/>
                <a:gd name="T4" fmla="*/ 1 w 1"/>
                <a:gd name="T5" fmla="*/ 0 h 2"/>
                <a:gd name="T6" fmla="*/ 0 w 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9" name="Freeform 424"/>
            <p:cNvSpPr/>
            <p:nvPr/>
          </p:nvSpPr>
          <p:spPr bwMode="auto">
            <a:xfrm>
              <a:off x="4601" y="2264"/>
              <a:ext cx="2" cy="4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2 h 2"/>
                <a:gd name="T4" fmla="*/ 1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0" y="1"/>
                    <a:pt x="1" y="0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0" name="Freeform 425"/>
            <p:cNvSpPr/>
            <p:nvPr/>
          </p:nvSpPr>
          <p:spPr bwMode="auto">
            <a:xfrm>
              <a:off x="2889" y="2264"/>
              <a:ext cx="5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1"/>
                    <a:pt x="1" y="1"/>
                    <a:pt x="2" y="1"/>
                  </a:cubicBezTo>
                  <a:cubicBezTo>
                    <a:pt x="1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1" name="Freeform 426"/>
            <p:cNvSpPr/>
            <p:nvPr/>
          </p:nvSpPr>
          <p:spPr bwMode="auto">
            <a:xfrm>
              <a:off x="3660" y="2264"/>
              <a:ext cx="5" cy="4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2" y="2"/>
                    <a:pt x="0" y="1"/>
                  </a:cubicBezTo>
                  <a:cubicBezTo>
                    <a:pt x="1" y="1"/>
                    <a:pt x="1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2" name="Freeform 427"/>
            <p:cNvSpPr/>
            <p:nvPr/>
          </p:nvSpPr>
          <p:spPr bwMode="auto">
            <a:xfrm>
              <a:off x="4651" y="2264"/>
              <a:ext cx="5" cy="7"/>
            </a:xfrm>
            <a:custGeom>
              <a:avLst/>
              <a:gdLst>
                <a:gd name="T0" fmla="*/ 0 w 2"/>
                <a:gd name="T1" fmla="*/ 0 h 3"/>
                <a:gd name="T2" fmla="*/ 2 w 2"/>
                <a:gd name="T3" fmla="*/ 0 h 3"/>
                <a:gd name="T4" fmla="*/ 0 w 2"/>
                <a:gd name="T5" fmla="*/ 3 h 3"/>
                <a:gd name="T6" fmla="*/ 0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3" name="Freeform 428"/>
            <p:cNvSpPr/>
            <p:nvPr/>
          </p:nvSpPr>
          <p:spPr bwMode="auto">
            <a:xfrm>
              <a:off x="3539" y="2266"/>
              <a:ext cx="7" cy="10"/>
            </a:xfrm>
            <a:custGeom>
              <a:avLst/>
              <a:gdLst>
                <a:gd name="T0" fmla="*/ 1 w 3"/>
                <a:gd name="T1" fmla="*/ 0 h 4"/>
                <a:gd name="T2" fmla="*/ 0 w 3"/>
                <a:gd name="T3" fmla="*/ 4 h 4"/>
                <a:gd name="T4" fmla="*/ 3 w 3"/>
                <a:gd name="T5" fmla="*/ 3 h 4"/>
                <a:gd name="T6" fmla="*/ 2 w 3"/>
                <a:gd name="T7" fmla="*/ 0 h 4"/>
                <a:gd name="T8" fmla="*/ 1 w 3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2"/>
                    <a:pt x="1" y="3"/>
                    <a:pt x="0" y="4"/>
                  </a:cubicBezTo>
                  <a:cubicBezTo>
                    <a:pt x="1" y="4"/>
                    <a:pt x="2" y="4"/>
                    <a:pt x="3" y="3"/>
                  </a:cubicBezTo>
                  <a:cubicBezTo>
                    <a:pt x="3" y="2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4" name="Freeform 429"/>
            <p:cNvSpPr/>
            <p:nvPr/>
          </p:nvSpPr>
          <p:spPr bwMode="auto">
            <a:xfrm>
              <a:off x="3681" y="2266"/>
              <a:ext cx="5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5" name="Freeform 430"/>
            <p:cNvSpPr/>
            <p:nvPr/>
          </p:nvSpPr>
          <p:spPr bwMode="auto">
            <a:xfrm>
              <a:off x="4798" y="2266"/>
              <a:ext cx="5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6" name="Freeform 431"/>
            <p:cNvSpPr/>
            <p:nvPr/>
          </p:nvSpPr>
          <p:spPr bwMode="auto">
            <a:xfrm>
              <a:off x="2899" y="2268"/>
              <a:ext cx="16" cy="29"/>
            </a:xfrm>
            <a:custGeom>
              <a:avLst/>
              <a:gdLst>
                <a:gd name="T0" fmla="*/ 0 w 7"/>
                <a:gd name="T1" fmla="*/ 0 h 12"/>
                <a:gd name="T2" fmla="*/ 3 w 7"/>
                <a:gd name="T3" fmla="*/ 9 h 12"/>
                <a:gd name="T4" fmla="*/ 6 w 7"/>
                <a:gd name="T5" fmla="*/ 12 h 12"/>
                <a:gd name="T6" fmla="*/ 7 w 7"/>
                <a:gd name="T7" fmla="*/ 9 h 12"/>
                <a:gd name="T8" fmla="*/ 3 w 7"/>
                <a:gd name="T9" fmla="*/ 8 h 12"/>
                <a:gd name="T10" fmla="*/ 6 w 7"/>
                <a:gd name="T11" fmla="*/ 3 h 12"/>
                <a:gd name="T12" fmla="*/ 3 w 7"/>
                <a:gd name="T13" fmla="*/ 1 h 12"/>
                <a:gd name="T14" fmla="*/ 0 w 7"/>
                <a:gd name="T1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12">
                  <a:moveTo>
                    <a:pt x="0" y="0"/>
                  </a:moveTo>
                  <a:cubicBezTo>
                    <a:pt x="0" y="3"/>
                    <a:pt x="2" y="7"/>
                    <a:pt x="3" y="9"/>
                  </a:cubicBezTo>
                  <a:cubicBezTo>
                    <a:pt x="5" y="11"/>
                    <a:pt x="4" y="11"/>
                    <a:pt x="6" y="12"/>
                  </a:cubicBezTo>
                  <a:cubicBezTo>
                    <a:pt x="7" y="11"/>
                    <a:pt x="7" y="10"/>
                    <a:pt x="7" y="9"/>
                  </a:cubicBezTo>
                  <a:cubicBezTo>
                    <a:pt x="4" y="9"/>
                    <a:pt x="6" y="10"/>
                    <a:pt x="3" y="8"/>
                  </a:cubicBezTo>
                  <a:cubicBezTo>
                    <a:pt x="7" y="6"/>
                    <a:pt x="5" y="6"/>
                    <a:pt x="6" y="3"/>
                  </a:cubicBezTo>
                  <a:cubicBezTo>
                    <a:pt x="5" y="3"/>
                    <a:pt x="4" y="2"/>
                    <a:pt x="3" y="1"/>
                  </a:cubicBezTo>
                  <a:cubicBezTo>
                    <a:pt x="2" y="1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7" name="Freeform 432"/>
            <p:cNvSpPr/>
            <p:nvPr/>
          </p:nvSpPr>
          <p:spPr bwMode="auto">
            <a:xfrm>
              <a:off x="3553" y="2268"/>
              <a:ext cx="5" cy="5"/>
            </a:xfrm>
            <a:custGeom>
              <a:avLst/>
              <a:gdLst>
                <a:gd name="T0" fmla="*/ 1 w 2"/>
                <a:gd name="T1" fmla="*/ 0 h 2"/>
                <a:gd name="T2" fmla="*/ 0 w 2"/>
                <a:gd name="T3" fmla="*/ 2 h 2"/>
                <a:gd name="T4" fmla="*/ 2 w 2"/>
                <a:gd name="T5" fmla="*/ 2 h 2"/>
                <a:gd name="T6" fmla="*/ 1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1" y="1"/>
                    <a:pt x="0" y="2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8" name="Freeform 433"/>
            <p:cNvSpPr/>
            <p:nvPr/>
          </p:nvSpPr>
          <p:spPr bwMode="auto">
            <a:xfrm>
              <a:off x="2901" y="2271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2" y="2"/>
                  </a:cubicBezTo>
                  <a:cubicBezTo>
                    <a:pt x="0" y="1"/>
                    <a:pt x="2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9" name="Freeform 434"/>
            <p:cNvSpPr/>
            <p:nvPr/>
          </p:nvSpPr>
          <p:spPr bwMode="auto">
            <a:xfrm>
              <a:off x="3567" y="2271"/>
              <a:ext cx="22" cy="12"/>
            </a:xfrm>
            <a:custGeom>
              <a:avLst/>
              <a:gdLst>
                <a:gd name="T0" fmla="*/ 4 w 9"/>
                <a:gd name="T1" fmla="*/ 0 h 5"/>
                <a:gd name="T2" fmla="*/ 9 w 9"/>
                <a:gd name="T3" fmla="*/ 1 h 5"/>
                <a:gd name="T4" fmla="*/ 8 w 9"/>
                <a:gd name="T5" fmla="*/ 3 h 5"/>
                <a:gd name="T6" fmla="*/ 6 w 9"/>
                <a:gd name="T7" fmla="*/ 3 h 5"/>
                <a:gd name="T8" fmla="*/ 0 w 9"/>
                <a:gd name="T9" fmla="*/ 5 h 5"/>
                <a:gd name="T10" fmla="*/ 0 w 9"/>
                <a:gd name="T11" fmla="*/ 1 h 5"/>
                <a:gd name="T12" fmla="*/ 4 w 9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5">
                  <a:moveTo>
                    <a:pt x="4" y="0"/>
                  </a:moveTo>
                  <a:cubicBezTo>
                    <a:pt x="5" y="1"/>
                    <a:pt x="7" y="1"/>
                    <a:pt x="9" y="1"/>
                  </a:cubicBezTo>
                  <a:cubicBezTo>
                    <a:pt x="9" y="2"/>
                    <a:pt x="9" y="3"/>
                    <a:pt x="8" y="3"/>
                  </a:cubicBezTo>
                  <a:cubicBezTo>
                    <a:pt x="8" y="3"/>
                    <a:pt x="7" y="3"/>
                    <a:pt x="6" y="3"/>
                  </a:cubicBezTo>
                  <a:cubicBezTo>
                    <a:pt x="4" y="4"/>
                    <a:pt x="2" y="5"/>
                    <a:pt x="0" y="5"/>
                  </a:cubicBezTo>
                  <a:cubicBezTo>
                    <a:pt x="0" y="4"/>
                    <a:pt x="0" y="3"/>
                    <a:pt x="0" y="1"/>
                  </a:cubicBezTo>
                  <a:cubicBezTo>
                    <a:pt x="1" y="1"/>
                    <a:pt x="2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0" name="Freeform 435"/>
            <p:cNvSpPr/>
            <p:nvPr/>
          </p:nvSpPr>
          <p:spPr bwMode="auto">
            <a:xfrm>
              <a:off x="3598" y="2271"/>
              <a:ext cx="14" cy="7"/>
            </a:xfrm>
            <a:custGeom>
              <a:avLst/>
              <a:gdLst>
                <a:gd name="T0" fmla="*/ 3 w 6"/>
                <a:gd name="T1" fmla="*/ 0 h 3"/>
                <a:gd name="T2" fmla="*/ 6 w 6"/>
                <a:gd name="T3" fmla="*/ 2 h 3"/>
                <a:gd name="T4" fmla="*/ 0 w 6"/>
                <a:gd name="T5" fmla="*/ 3 h 3"/>
                <a:gd name="T6" fmla="*/ 0 w 6"/>
                <a:gd name="T7" fmla="*/ 2 h 3"/>
                <a:gd name="T8" fmla="*/ 3 w 6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3" y="0"/>
                  </a:moveTo>
                  <a:cubicBezTo>
                    <a:pt x="4" y="1"/>
                    <a:pt x="5" y="2"/>
                    <a:pt x="6" y="2"/>
                  </a:cubicBezTo>
                  <a:cubicBezTo>
                    <a:pt x="4" y="3"/>
                    <a:pt x="2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1" y="2"/>
                    <a:pt x="2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1" name="Freeform 436"/>
            <p:cNvSpPr/>
            <p:nvPr/>
          </p:nvSpPr>
          <p:spPr bwMode="auto">
            <a:xfrm>
              <a:off x="3636" y="2271"/>
              <a:ext cx="17" cy="9"/>
            </a:xfrm>
            <a:custGeom>
              <a:avLst/>
              <a:gdLst>
                <a:gd name="T0" fmla="*/ 0 w 7"/>
                <a:gd name="T1" fmla="*/ 0 h 4"/>
                <a:gd name="T2" fmla="*/ 7 w 7"/>
                <a:gd name="T3" fmla="*/ 0 h 4"/>
                <a:gd name="T4" fmla="*/ 7 w 7"/>
                <a:gd name="T5" fmla="*/ 4 h 4"/>
                <a:gd name="T6" fmla="*/ 0 w 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4">
                  <a:moveTo>
                    <a:pt x="0" y="0"/>
                  </a:moveTo>
                  <a:cubicBezTo>
                    <a:pt x="2" y="0"/>
                    <a:pt x="5" y="0"/>
                    <a:pt x="7" y="0"/>
                  </a:cubicBezTo>
                  <a:cubicBezTo>
                    <a:pt x="7" y="2"/>
                    <a:pt x="7" y="3"/>
                    <a:pt x="7" y="4"/>
                  </a:cubicBezTo>
                  <a:cubicBezTo>
                    <a:pt x="5" y="3"/>
                    <a:pt x="2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2" name="Freeform 437"/>
            <p:cNvSpPr/>
            <p:nvPr/>
          </p:nvSpPr>
          <p:spPr bwMode="auto">
            <a:xfrm>
              <a:off x="3518" y="2273"/>
              <a:ext cx="4" cy="7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3 h 3"/>
                <a:gd name="T4" fmla="*/ 2 w 2"/>
                <a:gd name="T5" fmla="*/ 3 h 3"/>
                <a:gd name="T6" fmla="*/ 0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3" name="Freeform 438"/>
            <p:cNvSpPr/>
            <p:nvPr/>
          </p:nvSpPr>
          <p:spPr bwMode="auto">
            <a:xfrm>
              <a:off x="3655" y="2273"/>
              <a:ext cx="12" cy="5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0 w 5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4" y="1"/>
                    <a:pt x="3" y="1"/>
                    <a:pt x="5" y="2"/>
                  </a:cubicBezTo>
                  <a:cubicBezTo>
                    <a:pt x="3" y="2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4" name="Freeform 439"/>
            <p:cNvSpPr/>
            <p:nvPr/>
          </p:nvSpPr>
          <p:spPr bwMode="auto">
            <a:xfrm>
              <a:off x="3503" y="2278"/>
              <a:ext cx="3" cy="5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1" y="0"/>
                    <a:pt x="1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5" name="Freeform 440"/>
            <p:cNvSpPr/>
            <p:nvPr/>
          </p:nvSpPr>
          <p:spPr bwMode="auto">
            <a:xfrm>
              <a:off x="3546" y="2278"/>
              <a:ext cx="5" cy="7"/>
            </a:xfrm>
            <a:custGeom>
              <a:avLst/>
              <a:gdLst>
                <a:gd name="T0" fmla="*/ 0 w 2"/>
                <a:gd name="T1" fmla="*/ 0 h 3"/>
                <a:gd name="T2" fmla="*/ 1 w 2"/>
                <a:gd name="T3" fmla="*/ 3 h 3"/>
                <a:gd name="T4" fmla="*/ 2 w 2"/>
                <a:gd name="T5" fmla="*/ 3 h 3"/>
                <a:gd name="T6" fmla="*/ 0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0" y="1"/>
                    <a:pt x="1" y="2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1" y="0"/>
                    <a:pt x="2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6" name="Freeform 441"/>
            <p:cNvSpPr/>
            <p:nvPr/>
          </p:nvSpPr>
          <p:spPr bwMode="auto">
            <a:xfrm>
              <a:off x="3624" y="2278"/>
              <a:ext cx="12" cy="5"/>
            </a:xfrm>
            <a:custGeom>
              <a:avLst/>
              <a:gdLst>
                <a:gd name="T0" fmla="*/ 1 w 5"/>
                <a:gd name="T1" fmla="*/ 0 h 2"/>
                <a:gd name="T2" fmla="*/ 5 w 5"/>
                <a:gd name="T3" fmla="*/ 0 h 2"/>
                <a:gd name="T4" fmla="*/ 0 w 5"/>
                <a:gd name="T5" fmla="*/ 2 h 2"/>
                <a:gd name="T6" fmla="*/ 1 w 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2">
                  <a:moveTo>
                    <a:pt x="1" y="0"/>
                  </a:moveTo>
                  <a:cubicBezTo>
                    <a:pt x="2" y="0"/>
                    <a:pt x="3" y="0"/>
                    <a:pt x="5" y="0"/>
                  </a:cubicBezTo>
                  <a:cubicBezTo>
                    <a:pt x="3" y="1"/>
                    <a:pt x="1" y="2"/>
                    <a:pt x="0" y="2"/>
                  </a:cubicBezTo>
                  <a:cubicBezTo>
                    <a:pt x="0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7" name="Freeform 442"/>
            <p:cNvSpPr/>
            <p:nvPr/>
          </p:nvSpPr>
          <p:spPr bwMode="auto">
            <a:xfrm>
              <a:off x="3397" y="2280"/>
              <a:ext cx="7" cy="5"/>
            </a:xfrm>
            <a:custGeom>
              <a:avLst/>
              <a:gdLst>
                <a:gd name="T0" fmla="*/ 0 w 3"/>
                <a:gd name="T1" fmla="*/ 0 h 2"/>
                <a:gd name="T2" fmla="*/ 3 w 3"/>
                <a:gd name="T3" fmla="*/ 2 h 2"/>
                <a:gd name="T4" fmla="*/ 0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1" y="1"/>
                    <a:pt x="2" y="1"/>
                    <a:pt x="3" y="2"/>
                  </a:cubicBezTo>
                  <a:cubicBezTo>
                    <a:pt x="1" y="0"/>
                    <a:pt x="3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8" name="Freeform 443"/>
            <p:cNvSpPr/>
            <p:nvPr/>
          </p:nvSpPr>
          <p:spPr bwMode="auto">
            <a:xfrm>
              <a:off x="3537" y="2280"/>
              <a:ext cx="9" cy="5"/>
            </a:xfrm>
            <a:custGeom>
              <a:avLst/>
              <a:gdLst>
                <a:gd name="T0" fmla="*/ 0 w 4"/>
                <a:gd name="T1" fmla="*/ 0 h 2"/>
                <a:gd name="T2" fmla="*/ 4 w 4"/>
                <a:gd name="T3" fmla="*/ 2 h 2"/>
                <a:gd name="T4" fmla="*/ 0 w 4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cubicBezTo>
                    <a:pt x="2" y="1"/>
                    <a:pt x="3" y="1"/>
                    <a:pt x="4" y="2"/>
                  </a:cubicBezTo>
                  <a:cubicBezTo>
                    <a:pt x="3" y="1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9" name="Freeform 444"/>
            <p:cNvSpPr/>
            <p:nvPr/>
          </p:nvSpPr>
          <p:spPr bwMode="auto">
            <a:xfrm>
              <a:off x="3665" y="2280"/>
              <a:ext cx="9" cy="5"/>
            </a:xfrm>
            <a:custGeom>
              <a:avLst/>
              <a:gdLst>
                <a:gd name="T0" fmla="*/ 1 w 4"/>
                <a:gd name="T1" fmla="*/ 0 h 2"/>
                <a:gd name="T2" fmla="*/ 4 w 4"/>
                <a:gd name="T3" fmla="*/ 0 h 2"/>
                <a:gd name="T4" fmla="*/ 0 w 4"/>
                <a:gd name="T5" fmla="*/ 2 h 2"/>
                <a:gd name="T6" fmla="*/ 1 w 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1" y="0"/>
                  </a:moveTo>
                  <a:cubicBezTo>
                    <a:pt x="2" y="0"/>
                    <a:pt x="3" y="0"/>
                    <a:pt x="4" y="0"/>
                  </a:cubicBezTo>
                  <a:cubicBezTo>
                    <a:pt x="3" y="1"/>
                    <a:pt x="1" y="1"/>
                    <a:pt x="0" y="2"/>
                  </a:cubicBezTo>
                  <a:cubicBezTo>
                    <a:pt x="0" y="1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0" name="Freeform 445"/>
            <p:cNvSpPr/>
            <p:nvPr/>
          </p:nvSpPr>
          <p:spPr bwMode="auto">
            <a:xfrm>
              <a:off x="2832" y="2283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0 w 2"/>
                <a:gd name="T5" fmla="*/ 2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0" y="2"/>
                    <a:pt x="1" y="1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1" name="Freeform 446"/>
            <p:cNvSpPr/>
            <p:nvPr/>
          </p:nvSpPr>
          <p:spPr bwMode="auto">
            <a:xfrm>
              <a:off x="3575" y="2285"/>
              <a:ext cx="4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2 w 2"/>
                <a:gd name="T5" fmla="*/ 1 h 2"/>
                <a:gd name="T6" fmla="*/ 0 w 2"/>
                <a:gd name="T7" fmla="*/ 2 h 2"/>
                <a:gd name="T8" fmla="*/ 0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1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2" name="Freeform 447"/>
            <p:cNvSpPr/>
            <p:nvPr/>
          </p:nvSpPr>
          <p:spPr bwMode="auto">
            <a:xfrm>
              <a:off x="3560" y="2288"/>
              <a:ext cx="17" cy="12"/>
            </a:xfrm>
            <a:custGeom>
              <a:avLst/>
              <a:gdLst>
                <a:gd name="T0" fmla="*/ 1 w 7"/>
                <a:gd name="T1" fmla="*/ 0 h 5"/>
                <a:gd name="T2" fmla="*/ 5 w 7"/>
                <a:gd name="T3" fmla="*/ 0 h 5"/>
                <a:gd name="T4" fmla="*/ 7 w 7"/>
                <a:gd name="T5" fmla="*/ 5 h 5"/>
                <a:gd name="T6" fmla="*/ 6 w 7"/>
                <a:gd name="T7" fmla="*/ 5 h 5"/>
                <a:gd name="T8" fmla="*/ 0 w 7"/>
                <a:gd name="T9" fmla="*/ 2 h 5"/>
                <a:gd name="T10" fmla="*/ 3 w 7"/>
                <a:gd name="T11" fmla="*/ 3 h 5"/>
                <a:gd name="T12" fmla="*/ 1 w 7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">
                  <a:moveTo>
                    <a:pt x="1" y="0"/>
                  </a:moveTo>
                  <a:cubicBezTo>
                    <a:pt x="2" y="0"/>
                    <a:pt x="3" y="0"/>
                    <a:pt x="5" y="0"/>
                  </a:cubicBezTo>
                  <a:cubicBezTo>
                    <a:pt x="5" y="2"/>
                    <a:pt x="6" y="3"/>
                    <a:pt x="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4" y="4"/>
                    <a:pt x="2" y="3"/>
                    <a:pt x="0" y="2"/>
                  </a:cubicBezTo>
                  <a:cubicBezTo>
                    <a:pt x="1" y="2"/>
                    <a:pt x="2" y="3"/>
                    <a:pt x="3" y="3"/>
                  </a:cubicBezTo>
                  <a:cubicBezTo>
                    <a:pt x="2" y="2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3" name="Freeform 448"/>
            <p:cNvSpPr/>
            <p:nvPr/>
          </p:nvSpPr>
          <p:spPr bwMode="auto">
            <a:xfrm>
              <a:off x="3048" y="2290"/>
              <a:ext cx="5" cy="5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2 w 2"/>
                <a:gd name="T5" fmla="*/ 0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0" y="1"/>
                    <a:pt x="1" y="2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4" name="Freeform 449"/>
            <p:cNvSpPr/>
            <p:nvPr/>
          </p:nvSpPr>
          <p:spPr bwMode="auto">
            <a:xfrm>
              <a:off x="3074" y="2293"/>
              <a:ext cx="0" cy="4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5" name="Freeform 450"/>
            <p:cNvSpPr/>
            <p:nvPr/>
          </p:nvSpPr>
          <p:spPr bwMode="auto">
            <a:xfrm>
              <a:off x="3430" y="2293"/>
              <a:ext cx="5" cy="4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2 w 2"/>
                <a:gd name="T5" fmla="*/ 0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1" y="1"/>
                    <a:pt x="1" y="2"/>
                  </a:cubicBezTo>
                  <a:cubicBezTo>
                    <a:pt x="1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6" name="Freeform 451"/>
            <p:cNvSpPr/>
            <p:nvPr/>
          </p:nvSpPr>
          <p:spPr bwMode="auto">
            <a:xfrm>
              <a:off x="3513" y="2293"/>
              <a:ext cx="12" cy="14"/>
            </a:xfrm>
            <a:custGeom>
              <a:avLst/>
              <a:gdLst>
                <a:gd name="T0" fmla="*/ 2 w 5"/>
                <a:gd name="T1" fmla="*/ 0 h 6"/>
                <a:gd name="T2" fmla="*/ 5 w 5"/>
                <a:gd name="T3" fmla="*/ 2 h 6"/>
                <a:gd name="T4" fmla="*/ 4 w 5"/>
                <a:gd name="T5" fmla="*/ 4 h 6"/>
                <a:gd name="T6" fmla="*/ 0 w 5"/>
                <a:gd name="T7" fmla="*/ 6 h 6"/>
                <a:gd name="T8" fmla="*/ 2 w 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2" y="0"/>
                  </a:moveTo>
                  <a:cubicBezTo>
                    <a:pt x="3" y="1"/>
                    <a:pt x="4" y="1"/>
                    <a:pt x="5" y="2"/>
                  </a:cubicBezTo>
                  <a:cubicBezTo>
                    <a:pt x="5" y="3"/>
                    <a:pt x="5" y="3"/>
                    <a:pt x="4" y="4"/>
                  </a:cubicBezTo>
                  <a:cubicBezTo>
                    <a:pt x="3" y="4"/>
                    <a:pt x="1" y="5"/>
                    <a:pt x="0" y="6"/>
                  </a:cubicBezTo>
                  <a:cubicBezTo>
                    <a:pt x="2" y="2"/>
                    <a:pt x="1" y="4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7" name="Freeform 452"/>
            <p:cNvSpPr/>
            <p:nvPr/>
          </p:nvSpPr>
          <p:spPr bwMode="auto">
            <a:xfrm>
              <a:off x="3582" y="2293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0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1" y="1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8" name="Freeform 453"/>
            <p:cNvSpPr/>
            <p:nvPr/>
          </p:nvSpPr>
          <p:spPr bwMode="auto">
            <a:xfrm>
              <a:off x="3423" y="2295"/>
              <a:ext cx="2" cy="5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1" y="0"/>
                    <a:pt x="1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9" name="Freeform 454"/>
            <p:cNvSpPr/>
            <p:nvPr/>
          </p:nvSpPr>
          <p:spPr bwMode="auto">
            <a:xfrm>
              <a:off x="3501" y="2295"/>
              <a:ext cx="14" cy="5"/>
            </a:xfrm>
            <a:custGeom>
              <a:avLst/>
              <a:gdLst>
                <a:gd name="T0" fmla="*/ 0 w 6"/>
                <a:gd name="T1" fmla="*/ 0 h 2"/>
                <a:gd name="T2" fmla="*/ 6 w 6"/>
                <a:gd name="T3" fmla="*/ 0 h 2"/>
                <a:gd name="T4" fmla="*/ 5 w 6"/>
                <a:gd name="T5" fmla="*/ 2 h 2"/>
                <a:gd name="T6" fmla="*/ 2 w 6"/>
                <a:gd name="T7" fmla="*/ 1 h 2"/>
                <a:gd name="T8" fmla="*/ 0 w 6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2">
                  <a:moveTo>
                    <a:pt x="0" y="0"/>
                  </a:moveTo>
                  <a:cubicBezTo>
                    <a:pt x="2" y="0"/>
                    <a:pt x="4" y="0"/>
                    <a:pt x="6" y="0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4" y="2"/>
                    <a:pt x="3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0" name="Freeform 455"/>
            <p:cNvSpPr/>
            <p:nvPr/>
          </p:nvSpPr>
          <p:spPr bwMode="auto">
            <a:xfrm>
              <a:off x="3062" y="2297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2"/>
                    <a:pt x="0" y="1"/>
                    <a:pt x="2" y="2"/>
                  </a:cubicBezTo>
                  <a:cubicBezTo>
                    <a:pt x="2" y="1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1" name="Freeform 456"/>
            <p:cNvSpPr/>
            <p:nvPr/>
          </p:nvSpPr>
          <p:spPr bwMode="auto">
            <a:xfrm>
              <a:off x="2880" y="2300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0 w 2"/>
                <a:gd name="T5" fmla="*/ 2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0" y="2"/>
                    <a:pt x="2" y="0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2" name="Freeform 457"/>
            <p:cNvSpPr/>
            <p:nvPr/>
          </p:nvSpPr>
          <p:spPr bwMode="auto">
            <a:xfrm>
              <a:off x="3302" y="2300"/>
              <a:ext cx="5" cy="5"/>
            </a:xfrm>
            <a:custGeom>
              <a:avLst/>
              <a:gdLst>
                <a:gd name="T0" fmla="*/ 1 w 2"/>
                <a:gd name="T1" fmla="*/ 0 h 2"/>
                <a:gd name="T2" fmla="*/ 0 w 2"/>
                <a:gd name="T3" fmla="*/ 2 h 2"/>
                <a:gd name="T4" fmla="*/ 2 w 2"/>
                <a:gd name="T5" fmla="*/ 2 h 2"/>
                <a:gd name="T6" fmla="*/ 1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1" y="1"/>
                    <a:pt x="1" y="1"/>
                    <a:pt x="0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1"/>
                    <a:pt x="2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3" name="Freeform 458"/>
            <p:cNvSpPr/>
            <p:nvPr/>
          </p:nvSpPr>
          <p:spPr bwMode="auto">
            <a:xfrm>
              <a:off x="2840" y="2302"/>
              <a:ext cx="4" cy="12"/>
            </a:xfrm>
            <a:custGeom>
              <a:avLst/>
              <a:gdLst>
                <a:gd name="T0" fmla="*/ 0 w 2"/>
                <a:gd name="T1" fmla="*/ 0 h 5"/>
                <a:gd name="T2" fmla="*/ 2 w 2"/>
                <a:gd name="T3" fmla="*/ 3 h 5"/>
                <a:gd name="T4" fmla="*/ 0 w 2"/>
                <a:gd name="T5" fmla="*/ 5 h 5"/>
                <a:gd name="T6" fmla="*/ 0 w 2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5">
                  <a:moveTo>
                    <a:pt x="0" y="0"/>
                  </a:moveTo>
                  <a:cubicBezTo>
                    <a:pt x="2" y="2"/>
                    <a:pt x="0" y="4"/>
                    <a:pt x="2" y="3"/>
                  </a:cubicBezTo>
                  <a:cubicBezTo>
                    <a:pt x="1" y="5"/>
                    <a:pt x="2" y="3"/>
                    <a:pt x="0" y="5"/>
                  </a:cubicBezTo>
                  <a:cubicBezTo>
                    <a:pt x="0" y="3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4" name="Freeform 459"/>
            <p:cNvSpPr/>
            <p:nvPr/>
          </p:nvSpPr>
          <p:spPr bwMode="auto">
            <a:xfrm>
              <a:off x="3465" y="2302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0 w 2"/>
                <a:gd name="T5" fmla="*/ 2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5" name="Freeform 460"/>
            <p:cNvSpPr/>
            <p:nvPr/>
          </p:nvSpPr>
          <p:spPr bwMode="auto">
            <a:xfrm>
              <a:off x="3544" y="2302"/>
              <a:ext cx="14" cy="7"/>
            </a:xfrm>
            <a:custGeom>
              <a:avLst/>
              <a:gdLst>
                <a:gd name="T0" fmla="*/ 2 w 6"/>
                <a:gd name="T1" fmla="*/ 0 h 3"/>
                <a:gd name="T2" fmla="*/ 6 w 6"/>
                <a:gd name="T3" fmla="*/ 0 h 3"/>
                <a:gd name="T4" fmla="*/ 5 w 6"/>
                <a:gd name="T5" fmla="*/ 2 h 3"/>
                <a:gd name="T6" fmla="*/ 0 w 6"/>
                <a:gd name="T7" fmla="*/ 3 h 3"/>
                <a:gd name="T8" fmla="*/ 2 w 6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2" y="0"/>
                  </a:moveTo>
                  <a:cubicBezTo>
                    <a:pt x="3" y="0"/>
                    <a:pt x="5" y="0"/>
                    <a:pt x="6" y="0"/>
                  </a:cubicBezTo>
                  <a:cubicBezTo>
                    <a:pt x="6" y="0"/>
                    <a:pt x="5" y="1"/>
                    <a:pt x="5" y="2"/>
                  </a:cubicBezTo>
                  <a:cubicBezTo>
                    <a:pt x="1" y="3"/>
                    <a:pt x="4" y="3"/>
                    <a:pt x="0" y="3"/>
                  </a:cubicBezTo>
                  <a:cubicBezTo>
                    <a:pt x="1" y="2"/>
                    <a:pt x="1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6" name="Freeform 461"/>
            <p:cNvSpPr/>
            <p:nvPr/>
          </p:nvSpPr>
          <p:spPr bwMode="auto">
            <a:xfrm>
              <a:off x="2870" y="2305"/>
              <a:ext cx="7" cy="4"/>
            </a:xfrm>
            <a:custGeom>
              <a:avLst/>
              <a:gdLst>
                <a:gd name="T0" fmla="*/ 0 w 3"/>
                <a:gd name="T1" fmla="*/ 0 h 2"/>
                <a:gd name="T2" fmla="*/ 3 w 3"/>
                <a:gd name="T3" fmla="*/ 2 h 2"/>
                <a:gd name="T4" fmla="*/ 2 w 3"/>
                <a:gd name="T5" fmla="*/ 2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3" y="1"/>
                    <a:pt x="1" y="0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7" name="Freeform 462"/>
            <p:cNvSpPr/>
            <p:nvPr/>
          </p:nvSpPr>
          <p:spPr bwMode="auto">
            <a:xfrm>
              <a:off x="3387" y="2305"/>
              <a:ext cx="10" cy="9"/>
            </a:xfrm>
            <a:custGeom>
              <a:avLst/>
              <a:gdLst>
                <a:gd name="T0" fmla="*/ 1 w 4"/>
                <a:gd name="T1" fmla="*/ 0 h 4"/>
                <a:gd name="T2" fmla="*/ 0 w 4"/>
                <a:gd name="T3" fmla="*/ 4 h 4"/>
                <a:gd name="T4" fmla="*/ 4 w 4"/>
                <a:gd name="T5" fmla="*/ 0 h 4"/>
                <a:gd name="T6" fmla="*/ 1 w 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1" y="0"/>
                  </a:moveTo>
                  <a:cubicBezTo>
                    <a:pt x="1" y="1"/>
                    <a:pt x="0" y="2"/>
                    <a:pt x="0" y="4"/>
                  </a:cubicBezTo>
                  <a:cubicBezTo>
                    <a:pt x="2" y="2"/>
                    <a:pt x="2" y="2"/>
                    <a:pt x="4" y="0"/>
                  </a:cubicBezTo>
                  <a:cubicBezTo>
                    <a:pt x="3" y="0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8" name="Freeform 463"/>
            <p:cNvSpPr/>
            <p:nvPr/>
          </p:nvSpPr>
          <p:spPr bwMode="auto">
            <a:xfrm>
              <a:off x="3420" y="2305"/>
              <a:ext cx="5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2" y="0"/>
                    <a:pt x="2" y="1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9" name="Freeform 464"/>
            <p:cNvSpPr/>
            <p:nvPr/>
          </p:nvSpPr>
          <p:spPr bwMode="auto">
            <a:xfrm>
              <a:off x="2875" y="2307"/>
              <a:ext cx="17" cy="29"/>
            </a:xfrm>
            <a:custGeom>
              <a:avLst/>
              <a:gdLst>
                <a:gd name="T0" fmla="*/ 3 w 7"/>
                <a:gd name="T1" fmla="*/ 0 h 12"/>
                <a:gd name="T2" fmla="*/ 7 w 7"/>
                <a:gd name="T3" fmla="*/ 2 h 12"/>
                <a:gd name="T4" fmla="*/ 7 w 7"/>
                <a:gd name="T5" fmla="*/ 12 h 12"/>
                <a:gd name="T6" fmla="*/ 3 w 7"/>
                <a:gd name="T7" fmla="*/ 8 h 12"/>
                <a:gd name="T8" fmla="*/ 3 w 7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2">
                  <a:moveTo>
                    <a:pt x="3" y="0"/>
                  </a:moveTo>
                  <a:cubicBezTo>
                    <a:pt x="4" y="0"/>
                    <a:pt x="5" y="1"/>
                    <a:pt x="7" y="2"/>
                  </a:cubicBezTo>
                  <a:cubicBezTo>
                    <a:pt x="7" y="5"/>
                    <a:pt x="7" y="9"/>
                    <a:pt x="7" y="12"/>
                  </a:cubicBezTo>
                  <a:cubicBezTo>
                    <a:pt x="5" y="11"/>
                    <a:pt x="4" y="10"/>
                    <a:pt x="3" y="8"/>
                  </a:cubicBezTo>
                  <a:cubicBezTo>
                    <a:pt x="0" y="6"/>
                    <a:pt x="1" y="3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0" name="Freeform 465"/>
            <p:cNvSpPr/>
            <p:nvPr/>
          </p:nvSpPr>
          <p:spPr bwMode="auto">
            <a:xfrm>
              <a:off x="3058" y="2307"/>
              <a:ext cx="9" cy="10"/>
            </a:xfrm>
            <a:custGeom>
              <a:avLst/>
              <a:gdLst>
                <a:gd name="T0" fmla="*/ 2 w 4"/>
                <a:gd name="T1" fmla="*/ 0 h 4"/>
                <a:gd name="T2" fmla="*/ 4 w 4"/>
                <a:gd name="T3" fmla="*/ 4 h 4"/>
                <a:gd name="T4" fmla="*/ 4 w 4"/>
                <a:gd name="T5" fmla="*/ 0 h 4"/>
                <a:gd name="T6" fmla="*/ 2 w 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cubicBezTo>
                    <a:pt x="4" y="3"/>
                    <a:pt x="0" y="2"/>
                    <a:pt x="4" y="4"/>
                  </a:cubicBezTo>
                  <a:cubicBezTo>
                    <a:pt x="4" y="2"/>
                    <a:pt x="4" y="1"/>
                    <a:pt x="4" y="0"/>
                  </a:cubicBezTo>
                  <a:cubicBezTo>
                    <a:pt x="4" y="0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1" name="Freeform 466"/>
            <p:cNvSpPr/>
            <p:nvPr/>
          </p:nvSpPr>
          <p:spPr bwMode="auto">
            <a:xfrm>
              <a:off x="3318" y="2307"/>
              <a:ext cx="8" cy="2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1 h 1"/>
                <a:gd name="T4" fmla="*/ 0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cubicBezTo>
                    <a:pt x="1" y="0"/>
                    <a:pt x="2" y="0"/>
                    <a:pt x="3" y="1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2" name="Freeform 467"/>
            <p:cNvSpPr/>
            <p:nvPr/>
          </p:nvSpPr>
          <p:spPr bwMode="auto">
            <a:xfrm>
              <a:off x="3010" y="2309"/>
              <a:ext cx="5" cy="8"/>
            </a:xfrm>
            <a:custGeom>
              <a:avLst/>
              <a:gdLst>
                <a:gd name="T0" fmla="*/ 0 w 2"/>
                <a:gd name="T1" fmla="*/ 0 h 3"/>
                <a:gd name="T2" fmla="*/ 1 w 2"/>
                <a:gd name="T3" fmla="*/ 3 h 3"/>
                <a:gd name="T4" fmla="*/ 2 w 2"/>
                <a:gd name="T5" fmla="*/ 3 h 3"/>
                <a:gd name="T6" fmla="*/ 0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1" y="1"/>
                    <a:pt x="1" y="2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0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3" name="Freeform 468"/>
            <p:cNvSpPr/>
            <p:nvPr/>
          </p:nvSpPr>
          <p:spPr bwMode="auto">
            <a:xfrm>
              <a:off x="3375" y="2309"/>
              <a:ext cx="10" cy="8"/>
            </a:xfrm>
            <a:custGeom>
              <a:avLst/>
              <a:gdLst>
                <a:gd name="T0" fmla="*/ 0 w 4"/>
                <a:gd name="T1" fmla="*/ 0 h 3"/>
                <a:gd name="T2" fmla="*/ 0 w 4"/>
                <a:gd name="T3" fmla="*/ 3 h 3"/>
                <a:gd name="T4" fmla="*/ 1 w 4"/>
                <a:gd name="T5" fmla="*/ 3 h 3"/>
                <a:gd name="T6" fmla="*/ 4 w 4"/>
                <a:gd name="T7" fmla="*/ 1 h 3"/>
                <a:gd name="T8" fmla="*/ 0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2" y="2"/>
                    <a:pt x="3" y="1"/>
                    <a:pt x="4" y="1"/>
                  </a:cubicBezTo>
                  <a:cubicBezTo>
                    <a:pt x="3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4" name="Freeform 469"/>
            <p:cNvSpPr/>
            <p:nvPr/>
          </p:nvSpPr>
          <p:spPr bwMode="auto">
            <a:xfrm>
              <a:off x="3333" y="2312"/>
              <a:ext cx="0" cy="5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5" name="Freeform 470"/>
            <p:cNvSpPr/>
            <p:nvPr/>
          </p:nvSpPr>
          <p:spPr bwMode="auto">
            <a:xfrm>
              <a:off x="3465" y="2312"/>
              <a:ext cx="8" cy="5"/>
            </a:xfrm>
            <a:custGeom>
              <a:avLst/>
              <a:gdLst>
                <a:gd name="T0" fmla="*/ 1 w 3"/>
                <a:gd name="T1" fmla="*/ 0 h 2"/>
                <a:gd name="T2" fmla="*/ 3 w 3"/>
                <a:gd name="T3" fmla="*/ 0 h 2"/>
                <a:gd name="T4" fmla="*/ 0 w 3"/>
                <a:gd name="T5" fmla="*/ 2 h 2"/>
                <a:gd name="T6" fmla="*/ 1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0"/>
                    <a:pt x="3" y="0"/>
                    <a:pt x="3" y="0"/>
                  </a:cubicBezTo>
                  <a:cubicBezTo>
                    <a:pt x="2" y="2"/>
                    <a:pt x="3" y="0"/>
                    <a:pt x="0" y="2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6" name="Freeform 471"/>
            <p:cNvSpPr/>
            <p:nvPr/>
          </p:nvSpPr>
          <p:spPr bwMode="auto">
            <a:xfrm>
              <a:off x="3055" y="2319"/>
              <a:ext cx="5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1" y="1"/>
                    <a:pt x="2" y="1"/>
                  </a:cubicBezTo>
                  <a:cubicBezTo>
                    <a:pt x="0" y="0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7" name="Freeform 472"/>
            <p:cNvSpPr/>
            <p:nvPr/>
          </p:nvSpPr>
          <p:spPr bwMode="auto">
            <a:xfrm>
              <a:off x="3067" y="2319"/>
              <a:ext cx="3" cy="5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 h 2"/>
                <a:gd name="T4" fmla="*/ 1 w 1"/>
                <a:gd name="T5" fmla="*/ 2 h 2"/>
                <a:gd name="T6" fmla="*/ 0 w 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0" y="0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8" name="Freeform 473"/>
            <p:cNvSpPr/>
            <p:nvPr/>
          </p:nvSpPr>
          <p:spPr bwMode="auto">
            <a:xfrm>
              <a:off x="3112" y="2319"/>
              <a:ext cx="7" cy="2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1 h 1"/>
                <a:gd name="T4" fmla="*/ 0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9" name="Freeform 474"/>
            <p:cNvSpPr/>
            <p:nvPr/>
          </p:nvSpPr>
          <p:spPr bwMode="auto">
            <a:xfrm>
              <a:off x="3425" y="2321"/>
              <a:ext cx="7" cy="5"/>
            </a:xfrm>
            <a:custGeom>
              <a:avLst/>
              <a:gdLst>
                <a:gd name="T0" fmla="*/ 0 w 3"/>
                <a:gd name="T1" fmla="*/ 0 h 2"/>
                <a:gd name="T2" fmla="*/ 3 w 3"/>
                <a:gd name="T3" fmla="*/ 0 h 2"/>
                <a:gd name="T4" fmla="*/ 3 w 3"/>
                <a:gd name="T5" fmla="*/ 0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0"/>
                    <a:pt x="2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0" name="Freeform 475"/>
            <p:cNvSpPr/>
            <p:nvPr/>
          </p:nvSpPr>
          <p:spPr bwMode="auto">
            <a:xfrm>
              <a:off x="3129" y="2321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2" y="2"/>
                    <a:pt x="0" y="1"/>
                    <a:pt x="2" y="2"/>
                  </a:cubicBezTo>
                  <a:cubicBezTo>
                    <a:pt x="2" y="2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1" name="Freeform 476"/>
            <p:cNvSpPr/>
            <p:nvPr/>
          </p:nvSpPr>
          <p:spPr bwMode="auto">
            <a:xfrm>
              <a:off x="3081" y="2324"/>
              <a:ext cx="5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2" name="Freeform 477"/>
            <p:cNvSpPr/>
            <p:nvPr/>
          </p:nvSpPr>
          <p:spPr bwMode="auto">
            <a:xfrm>
              <a:off x="3387" y="2324"/>
              <a:ext cx="5" cy="7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0 w 2"/>
                <a:gd name="T5" fmla="*/ 3 h 3"/>
                <a:gd name="T6" fmla="*/ 1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2" y="3"/>
                    <a:pt x="2" y="1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2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3" name="Freeform 478"/>
            <p:cNvSpPr/>
            <p:nvPr/>
          </p:nvSpPr>
          <p:spPr bwMode="auto">
            <a:xfrm>
              <a:off x="3423" y="2326"/>
              <a:ext cx="5" cy="3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0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0" y="1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4" name="Freeform 479"/>
            <p:cNvSpPr/>
            <p:nvPr/>
          </p:nvSpPr>
          <p:spPr bwMode="auto">
            <a:xfrm>
              <a:off x="2866" y="2329"/>
              <a:ext cx="7" cy="4"/>
            </a:xfrm>
            <a:custGeom>
              <a:avLst/>
              <a:gdLst>
                <a:gd name="T0" fmla="*/ 0 w 3"/>
                <a:gd name="T1" fmla="*/ 0 h 2"/>
                <a:gd name="T2" fmla="*/ 3 w 3"/>
                <a:gd name="T3" fmla="*/ 0 h 2"/>
                <a:gd name="T4" fmla="*/ 1 w 3"/>
                <a:gd name="T5" fmla="*/ 2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5" name="Freeform 480"/>
            <p:cNvSpPr/>
            <p:nvPr/>
          </p:nvSpPr>
          <p:spPr bwMode="auto">
            <a:xfrm>
              <a:off x="3356" y="2329"/>
              <a:ext cx="5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6" name="Freeform 481"/>
            <p:cNvSpPr/>
            <p:nvPr/>
          </p:nvSpPr>
          <p:spPr bwMode="auto">
            <a:xfrm>
              <a:off x="3214" y="2331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2" y="2"/>
                    <a:pt x="0" y="0"/>
                    <a:pt x="2" y="2"/>
                  </a:cubicBezTo>
                  <a:cubicBezTo>
                    <a:pt x="1" y="2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7" name="Freeform 482"/>
            <p:cNvSpPr/>
            <p:nvPr/>
          </p:nvSpPr>
          <p:spPr bwMode="auto">
            <a:xfrm>
              <a:off x="3285" y="2331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0 w 2"/>
                <a:gd name="T5" fmla="*/ 2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0" y="2"/>
                    <a:pt x="1" y="1"/>
                    <a:pt x="0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8" name="Freeform 483"/>
            <p:cNvSpPr/>
            <p:nvPr/>
          </p:nvSpPr>
          <p:spPr bwMode="auto">
            <a:xfrm>
              <a:off x="3364" y="2333"/>
              <a:ext cx="4" cy="5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2" y="1"/>
                    <a:pt x="2" y="2"/>
                    <a:pt x="0" y="1"/>
                  </a:cubicBezTo>
                  <a:cubicBezTo>
                    <a:pt x="1" y="1"/>
                    <a:pt x="2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9" name="Freeform 484"/>
            <p:cNvSpPr/>
            <p:nvPr/>
          </p:nvSpPr>
          <p:spPr bwMode="auto">
            <a:xfrm>
              <a:off x="3378" y="2333"/>
              <a:ext cx="4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0 w 2"/>
                <a:gd name="T5" fmla="*/ 2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2"/>
                    <a:pt x="2" y="1"/>
                    <a:pt x="0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0" name="Freeform 485"/>
            <p:cNvSpPr/>
            <p:nvPr/>
          </p:nvSpPr>
          <p:spPr bwMode="auto">
            <a:xfrm>
              <a:off x="2996" y="2343"/>
              <a:ext cx="7" cy="7"/>
            </a:xfrm>
            <a:custGeom>
              <a:avLst/>
              <a:gdLst>
                <a:gd name="T0" fmla="*/ 0 w 3"/>
                <a:gd name="T1" fmla="*/ 0 h 3"/>
                <a:gd name="T2" fmla="*/ 3 w 3"/>
                <a:gd name="T3" fmla="*/ 3 h 3"/>
                <a:gd name="T4" fmla="*/ 0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cubicBezTo>
                    <a:pt x="2" y="2"/>
                    <a:pt x="1" y="0"/>
                    <a:pt x="3" y="3"/>
                  </a:cubicBezTo>
                  <a:cubicBezTo>
                    <a:pt x="2" y="2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1" name="Freeform 486"/>
            <p:cNvSpPr/>
            <p:nvPr/>
          </p:nvSpPr>
          <p:spPr bwMode="auto">
            <a:xfrm>
              <a:off x="2979" y="2348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1" y="1"/>
                    <a:pt x="2" y="2"/>
                  </a:cubicBezTo>
                  <a:cubicBezTo>
                    <a:pt x="0" y="1"/>
                    <a:pt x="1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90" name="TextBox 76"/>
          <p:cNvSpPr txBox="1"/>
          <p:nvPr/>
        </p:nvSpPr>
        <p:spPr>
          <a:xfrm>
            <a:off x="7073527" y="2043674"/>
            <a:ext cx="1389692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  <a:endParaRPr lang="zh-CN" altLang="en-US" sz="2000" u="sng" dirty="0">
              <a:solidFill>
                <a:schemeClr val="bg1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grpSp>
        <p:nvGrpSpPr>
          <p:cNvPr id="992" name="Group 4"/>
          <p:cNvGrpSpPr>
            <a:grpSpLocks noChangeAspect="1"/>
          </p:cNvGrpSpPr>
          <p:nvPr/>
        </p:nvGrpSpPr>
        <p:grpSpPr bwMode="auto">
          <a:xfrm>
            <a:off x="1848485" y="3871791"/>
            <a:ext cx="3927667" cy="755171"/>
            <a:chOff x="2832" y="1965"/>
            <a:chExt cx="2018" cy="388"/>
          </a:xfrm>
          <a:solidFill>
            <a:srgbClr val="C31E1F"/>
          </a:solidFill>
          <a:effectLst/>
        </p:grpSpPr>
        <p:grpSp>
          <p:nvGrpSpPr>
            <p:cNvPr id="993" name="Group 205"/>
            <p:cNvGrpSpPr/>
            <p:nvPr/>
          </p:nvGrpSpPr>
          <p:grpSpPr bwMode="auto">
            <a:xfrm>
              <a:off x="2840" y="1965"/>
              <a:ext cx="1707" cy="388"/>
              <a:chOff x="2840" y="1965"/>
              <a:chExt cx="1707" cy="388"/>
            </a:xfrm>
            <a:grpFill/>
          </p:grpSpPr>
          <p:sp>
            <p:nvSpPr>
              <p:cNvPr id="1275" name="Freeform 5"/>
              <p:cNvSpPr/>
              <p:nvPr/>
            </p:nvSpPr>
            <p:spPr bwMode="auto">
              <a:xfrm>
                <a:off x="4089" y="1965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1" y="0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76" name="Freeform 6"/>
              <p:cNvSpPr/>
              <p:nvPr/>
            </p:nvSpPr>
            <p:spPr bwMode="auto">
              <a:xfrm>
                <a:off x="4120" y="1965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1"/>
                      <a:pt x="2" y="1"/>
                      <a:pt x="0" y="1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77" name="Freeform 7"/>
              <p:cNvSpPr/>
              <p:nvPr/>
            </p:nvSpPr>
            <p:spPr bwMode="auto">
              <a:xfrm>
                <a:off x="4134" y="1967"/>
                <a:ext cx="17" cy="5"/>
              </a:xfrm>
              <a:custGeom>
                <a:avLst/>
                <a:gdLst>
                  <a:gd name="T0" fmla="*/ 0 w 7"/>
                  <a:gd name="T1" fmla="*/ 0 h 2"/>
                  <a:gd name="T2" fmla="*/ 7 w 7"/>
                  <a:gd name="T3" fmla="*/ 0 h 2"/>
                  <a:gd name="T4" fmla="*/ 6 w 7"/>
                  <a:gd name="T5" fmla="*/ 2 h 2"/>
                  <a:gd name="T6" fmla="*/ 0 w 7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cubicBezTo>
                      <a:pt x="2" y="0"/>
                      <a:pt x="5" y="0"/>
                      <a:pt x="7" y="0"/>
                    </a:cubicBezTo>
                    <a:cubicBezTo>
                      <a:pt x="7" y="0"/>
                      <a:pt x="7" y="1"/>
                      <a:pt x="6" y="2"/>
                    </a:cubicBezTo>
                    <a:cubicBezTo>
                      <a:pt x="2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78" name="Freeform 8"/>
              <p:cNvSpPr/>
              <p:nvPr/>
            </p:nvSpPr>
            <p:spPr bwMode="auto">
              <a:xfrm>
                <a:off x="4006" y="1975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1" y="0"/>
                      <a:pt x="2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79" name="Freeform 9"/>
              <p:cNvSpPr/>
              <p:nvPr/>
            </p:nvSpPr>
            <p:spPr bwMode="auto">
              <a:xfrm>
                <a:off x="3854" y="1977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1 h 2"/>
                  <a:gd name="T4" fmla="*/ 4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1"/>
                      <a:pt x="3" y="1"/>
                      <a:pt x="4" y="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1" y="2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80" name="Freeform 10"/>
              <p:cNvSpPr/>
              <p:nvPr/>
            </p:nvSpPr>
            <p:spPr bwMode="auto">
              <a:xfrm>
                <a:off x="3864" y="1977"/>
                <a:ext cx="14" cy="7"/>
              </a:xfrm>
              <a:custGeom>
                <a:avLst/>
                <a:gdLst>
                  <a:gd name="T0" fmla="*/ 1 w 6"/>
                  <a:gd name="T1" fmla="*/ 0 h 3"/>
                  <a:gd name="T2" fmla="*/ 6 w 6"/>
                  <a:gd name="T3" fmla="*/ 1 h 3"/>
                  <a:gd name="T4" fmla="*/ 4 w 6"/>
                  <a:gd name="T5" fmla="*/ 1 h 3"/>
                  <a:gd name="T6" fmla="*/ 0 w 6"/>
                  <a:gd name="T7" fmla="*/ 3 h 3"/>
                  <a:gd name="T8" fmla="*/ 2 w 6"/>
                  <a:gd name="T9" fmla="*/ 2 h 3"/>
                  <a:gd name="T10" fmla="*/ 1 w 6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3">
                    <a:moveTo>
                      <a:pt x="1" y="0"/>
                    </a:moveTo>
                    <a:cubicBezTo>
                      <a:pt x="3" y="1"/>
                      <a:pt x="5" y="1"/>
                      <a:pt x="6" y="1"/>
                    </a:cubicBezTo>
                    <a:cubicBezTo>
                      <a:pt x="6" y="1"/>
                      <a:pt x="5" y="1"/>
                      <a:pt x="4" y="1"/>
                    </a:cubicBezTo>
                    <a:cubicBezTo>
                      <a:pt x="3" y="2"/>
                      <a:pt x="2" y="3"/>
                      <a:pt x="0" y="3"/>
                    </a:cubicBezTo>
                    <a:cubicBezTo>
                      <a:pt x="1" y="3"/>
                      <a:pt x="2" y="3"/>
                      <a:pt x="2" y="2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81" name="Freeform 11"/>
              <p:cNvSpPr/>
              <p:nvPr/>
            </p:nvSpPr>
            <p:spPr bwMode="auto">
              <a:xfrm>
                <a:off x="3892" y="1977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2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1"/>
                      <a:pt x="3" y="2"/>
                      <a:pt x="4" y="2"/>
                    </a:cubicBezTo>
                    <a:cubicBezTo>
                      <a:pt x="3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82" name="Freeform 12"/>
              <p:cNvSpPr/>
              <p:nvPr/>
            </p:nvSpPr>
            <p:spPr bwMode="auto">
              <a:xfrm>
                <a:off x="3909" y="1977"/>
                <a:ext cx="24" cy="7"/>
              </a:xfrm>
              <a:custGeom>
                <a:avLst/>
                <a:gdLst>
                  <a:gd name="T0" fmla="*/ 0 w 10"/>
                  <a:gd name="T1" fmla="*/ 0 h 3"/>
                  <a:gd name="T2" fmla="*/ 10 w 10"/>
                  <a:gd name="T3" fmla="*/ 1 h 3"/>
                  <a:gd name="T4" fmla="*/ 9 w 10"/>
                  <a:gd name="T5" fmla="*/ 3 h 3"/>
                  <a:gd name="T6" fmla="*/ 0 w 10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3">
                    <a:moveTo>
                      <a:pt x="0" y="0"/>
                    </a:moveTo>
                    <a:cubicBezTo>
                      <a:pt x="3" y="1"/>
                      <a:pt x="7" y="1"/>
                      <a:pt x="10" y="1"/>
                    </a:cubicBezTo>
                    <a:cubicBezTo>
                      <a:pt x="10" y="2"/>
                      <a:pt x="10" y="3"/>
                      <a:pt x="9" y="3"/>
                    </a:cubicBezTo>
                    <a:cubicBezTo>
                      <a:pt x="5" y="2"/>
                      <a:pt x="2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83" name="Freeform 13"/>
              <p:cNvSpPr/>
              <p:nvPr/>
            </p:nvSpPr>
            <p:spPr bwMode="auto">
              <a:xfrm>
                <a:off x="3850" y="1982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1" y="2"/>
                      <a:pt x="2" y="2"/>
                    </a:cubicBezTo>
                    <a:cubicBezTo>
                      <a:pt x="0" y="1"/>
                      <a:pt x="1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84" name="Freeform 14"/>
              <p:cNvSpPr/>
              <p:nvPr/>
            </p:nvSpPr>
            <p:spPr bwMode="auto">
              <a:xfrm>
                <a:off x="4376" y="1984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2"/>
                      <a:pt x="2" y="2"/>
                    </a:cubicBezTo>
                    <a:cubicBezTo>
                      <a:pt x="1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85" name="Freeform 15"/>
              <p:cNvSpPr/>
              <p:nvPr/>
            </p:nvSpPr>
            <p:spPr bwMode="auto">
              <a:xfrm>
                <a:off x="3681" y="1987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1 h 2"/>
                  <a:gd name="T4" fmla="*/ 3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1"/>
                      <a:pt x="2" y="1"/>
                      <a:pt x="3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0" y="1"/>
                      <a:pt x="1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86" name="Freeform 16"/>
              <p:cNvSpPr/>
              <p:nvPr/>
            </p:nvSpPr>
            <p:spPr bwMode="auto">
              <a:xfrm>
                <a:off x="3698" y="1987"/>
                <a:ext cx="9" cy="7"/>
              </a:xfrm>
              <a:custGeom>
                <a:avLst/>
                <a:gdLst>
                  <a:gd name="T0" fmla="*/ 1 w 4"/>
                  <a:gd name="T1" fmla="*/ 0 h 3"/>
                  <a:gd name="T2" fmla="*/ 4 w 4"/>
                  <a:gd name="T3" fmla="*/ 3 h 3"/>
                  <a:gd name="T4" fmla="*/ 0 w 4"/>
                  <a:gd name="T5" fmla="*/ 2 h 3"/>
                  <a:gd name="T6" fmla="*/ 1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1" y="0"/>
                    </a:moveTo>
                    <a:cubicBezTo>
                      <a:pt x="3" y="2"/>
                      <a:pt x="3" y="1"/>
                      <a:pt x="4" y="3"/>
                    </a:cubicBezTo>
                    <a:cubicBezTo>
                      <a:pt x="3" y="3"/>
                      <a:pt x="2" y="3"/>
                      <a:pt x="0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87" name="Freeform 17"/>
              <p:cNvSpPr/>
              <p:nvPr/>
            </p:nvSpPr>
            <p:spPr bwMode="auto">
              <a:xfrm>
                <a:off x="2859" y="1975"/>
                <a:ext cx="1202" cy="378"/>
              </a:xfrm>
              <a:custGeom>
                <a:avLst/>
                <a:gdLst>
                  <a:gd name="T0" fmla="*/ 492 w 507"/>
                  <a:gd name="T1" fmla="*/ 65 h 157"/>
                  <a:gd name="T2" fmla="*/ 485 w 507"/>
                  <a:gd name="T3" fmla="*/ 72 h 157"/>
                  <a:gd name="T4" fmla="*/ 499 w 507"/>
                  <a:gd name="T5" fmla="*/ 78 h 157"/>
                  <a:gd name="T6" fmla="*/ 497 w 507"/>
                  <a:gd name="T7" fmla="*/ 88 h 157"/>
                  <a:gd name="T8" fmla="*/ 488 w 507"/>
                  <a:gd name="T9" fmla="*/ 94 h 157"/>
                  <a:gd name="T10" fmla="*/ 484 w 507"/>
                  <a:gd name="T11" fmla="*/ 97 h 157"/>
                  <a:gd name="T12" fmla="*/ 411 w 507"/>
                  <a:gd name="T13" fmla="*/ 115 h 157"/>
                  <a:gd name="T14" fmla="*/ 359 w 507"/>
                  <a:gd name="T15" fmla="*/ 118 h 157"/>
                  <a:gd name="T16" fmla="*/ 318 w 507"/>
                  <a:gd name="T17" fmla="*/ 122 h 157"/>
                  <a:gd name="T18" fmla="*/ 300 w 507"/>
                  <a:gd name="T19" fmla="*/ 119 h 157"/>
                  <a:gd name="T20" fmla="*/ 293 w 507"/>
                  <a:gd name="T21" fmla="*/ 126 h 157"/>
                  <a:gd name="T22" fmla="*/ 281 w 507"/>
                  <a:gd name="T23" fmla="*/ 127 h 157"/>
                  <a:gd name="T24" fmla="*/ 267 w 507"/>
                  <a:gd name="T25" fmla="*/ 127 h 157"/>
                  <a:gd name="T26" fmla="*/ 260 w 507"/>
                  <a:gd name="T27" fmla="*/ 134 h 157"/>
                  <a:gd name="T28" fmla="*/ 256 w 507"/>
                  <a:gd name="T29" fmla="*/ 131 h 157"/>
                  <a:gd name="T30" fmla="*/ 252 w 507"/>
                  <a:gd name="T31" fmla="*/ 138 h 157"/>
                  <a:gd name="T32" fmla="*/ 232 w 507"/>
                  <a:gd name="T33" fmla="*/ 143 h 157"/>
                  <a:gd name="T34" fmla="*/ 208 w 507"/>
                  <a:gd name="T35" fmla="*/ 144 h 157"/>
                  <a:gd name="T36" fmla="*/ 191 w 507"/>
                  <a:gd name="T37" fmla="*/ 144 h 157"/>
                  <a:gd name="T38" fmla="*/ 67 w 507"/>
                  <a:gd name="T39" fmla="*/ 144 h 157"/>
                  <a:gd name="T40" fmla="*/ 60 w 507"/>
                  <a:gd name="T41" fmla="*/ 140 h 157"/>
                  <a:gd name="T42" fmla="*/ 53 w 507"/>
                  <a:gd name="T43" fmla="*/ 142 h 157"/>
                  <a:gd name="T44" fmla="*/ 45 w 507"/>
                  <a:gd name="T45" fmla="*/ 144 h 157"/>
                  <a:gd name="T46" fmla="*/ 40 w 507"/>
                  <a:gd name="T47" fmla="*/ 155 h 157"/>
                  <a:gd name="T48" fmla="*/ 32 w 507"/>
                  <a:gd name="T49" fmla="*/ 155 h 157"/>
                  <a:gd name="T50" fmla="*/ 19 w 507"/>
                  <a:gd name="T51" fmla="*/ 150 h 157"/>
                  <a:gd name="T52" fmla="*/ 9 w 507"/>
                  <a:gd name="T53" fmla="*/ 133 h 157"/>
                  <a:gd name="T54" fmla="*/ 0 w 507"/>
                  <a:gd name="T55" fmla="*/ 99 h 157"/>
                  <a:gd name="T56" fmla="*/ 4 w 507"/>
                  <a:gd name="T57" fmla="*/ 72 h 157"/>
                  <a:gd name="T58" fmla="*/ 5 w 507"/>
                  <a:gd name="T59" fmla="*/ 48 h 157"/>
                  <a:gd name="T60" fmla="*/ 10 w 507"/>
                  <a:gd name="T61" fmla="*/ 46 h 157"/>
                  <a:gd name="T62" fmla="*/ 16 w 507"/>
                  <a:gd name="T63" fmla="*/ 36 h 157"/>
                  <a:gd name="T64" fmla="*/ 20 w 507"/>
                  <a:gd name="T65" fmla="*/ 31 h 157"/>
                  <a:gd name="T66" fmla="*/ 34 w 507"/>
                  <a:gd name="T67" fmla="*/ 22 h 157"/>
                  <a:gd name="T68" fmla="*/ 128 w 507"/>
                  <a:gd name="T69" fmla="*/ 6 h 157"/>
                  <a:gd name="T70" fmla="*/ 257 w 507"/>
                  <a:gd name="T71" fmla="*/ 15 h 157"/>
                  <a:gd name="T72" fmla="*/ 304 w 507"/>
                  <a:gd name="T73" fmla="*/ 15 h 157"/>
                  <a:gd name="T74" fmla="*/ 317 w 507"/>
                  <a:gd name="T75" fmla="*/ 15 h 157"/>
                  <a:gd name="T76" fmla="*/ 406 w 507"/>
                  <a:gd name="T77" fmla="*/ 20 h 157"/>
                  <a:gd name="T78" fmla="*/ 409 w 507"/>
                  <a:gd name="T79" fmla="*/ 34 h 157"/>
                  <a:gd name="T80" fmla="*/ 424 w 507"/>
                  <a:gd name="T81" fmla="*/ 37 h 157"/>
                  <a:gd name="T82" fmla="*/ 409 w 507"/>
                  <a:gd name="T83" fmla="*/ 44 h 157"/>
                  <a:gd name="T84" fmla="*/ 410 w 507"/>
                  <a:gd name="T85" fmla="*/ 48 h 157"/>
                  <a:gd name="T86" fmla="*/ 427 w 507"/>
                  <a:gd name="T87" fmla="*/ 50 h 157"/>
                  <a:gd name="T88" fmla="*/ 447 w 507"/>
                  <a:gd name="T89" fmla="*/ 58 h 157"/>
                  <a:gd name="T90" fmla="*/ 424 w 507"/>
                  <a:gd name="T91" fmla="*/ 58 h 157"/>
                  <a:gd name="T92" fmla="*/ 417 w 507"/>
                  <a:gd name="T93" fmla="*/ 64 h 157"/>
                  <a:gd name="T94" fmla="*/ 415 w 507"/>
                  <a:gd name="T95" fmla="*/ 62 h 157"/>
                  <a:gd name="T96" fmla="*/ 405 w 507"/>
                  <a:gd name="T97" fmla="*/ 72 h 157"/>
                  <a:gd name="T98" fmla="*/ 389 w 507"/>
                  <a:gd name="T99" fmla="*/ 69 h 157"/>
                  <a:gd name="T100" fmla="*/ 399 w 507"/>
                  <a:gd name="T101" fmla="*/ 77 h 157"/>
                  <a:gd name="T102" fmla="*/ 401 w 507"/>
                  <a:gd name="T103" fmla="*/ 75 h 157"/>
                  <a:gd name="T104" fmla="*/ 420 w 507"/>
                  <a:gd name="T105" fmla="*/ 79 h 157"/>
                  <a:gd name="T106" fmla="*/ 431 w 507"/>
                  <a:gd name="T107" fmla="*/ 75 h 157"/>
                  <a:gd name="T108" fmla="*/ 439 w 507"/>
                  <a:gd name="T109" fmla="*/ 76 h 157"/>
                  <a:gd name="T110" fmla="*/ 448 w 507"/>
                  <a:gd name="T111" fmla="*/ 73 h 157"/>
                  <a:gd name="T112" fmla="*/ 453 w 507"/>
                  <a:gd name="T113" fmla="*/ 72 h 157"/>
                  <a:gd name="T114" fmla="*/ 465 w 507"/>
                  <a:gd name="T115" fmla="*/ 80 h 157"/>
                  <a:gd name="T116" fmla="*/ 468 w 507"/>
                  <a:gd name="T117" fmla="*/ 64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07" h="157">
                    <a:moveTo>
                      <a:pt x="470" y="69"/>
                    </a:moveTo>
                    <a:cubicBezTo>
                      <a:pt x="475" y="69"/>
                      <a:pt x="475" y="69"/>
                      <a:pt x="478" y="68"/>
                    </a:cubicBezTo>
                    <a:cubicBezTo>
                      <a:pt x="479" y="65"/>
                      <a:pt x="480" y="63"/>
                      <a:pt x="481" y="61"/>
                    </a:cubicBezTo>
                    <a:cubicBezTo>
                      <a:pt x="487" y="62"/>
                      <a:pt x="489" y="61"/>
                      <a:pt x="492" y="65"/>
                    </a:cubicBezTo>
                    <a:cubicBezTo>
                      <a:pt x="490" y="67"/>
                      <a:pt x="491" y="65"/>
                      <a:pt x="491" y="68"/>
                    </a:cubicBezTo>
                    <a:cubicBezTo>
                      <a:pt x="490" y="68"/>
                      <a:pt x="489" y="68"/>
                      <a:pt x="488" y="68"/>
                    </a:cubicBezTo>
                    <a:cubicBezTo>
                      <a:pt x="488" y="65"/>
                      <a:pt x="486" y="66"/>
                      <a:pt x="483" y="64"/>
                    </a:cubicBezTo>
                    <a:cubicBezTo>
                      <a:pt x="484" y="67"/>
                      <a:pt x="484" y="70"/>
                      <a:pt x="485" y="72"/>
                    </a:cubicBezTo>
                    <a:cubicBezTo>
                      <a:pt x="485" y="72"/>
                      <a:pt x="486" y="72"/>
                      <a:pt x="486" y="72"/>
                    </a:cubicBezTo>
                    <a:cubicBezTo>
                      <a:pt x="490" y="66"/>
                      <a:pt x="506" y="72"/>
                      <a:pt x="507" y="73"/>
                    </a:cubicBezTo>
                    <a:cubicBezTo>
                      <a:pt x="504" y="74"/>
                      <a:pt x="501" y="74"/>
                      <a:pt x="497" y="74"/>
                    </a:cubicBezTo>
                    <a:cubicBezTo>
                      <a:pt x="498" y="76"/>
                      <a:pt x="499" y="77"/>
                      <a:pt x="499" y="78"/>
                    </a:cubicBezTo>
                    <a:cubicBezTo>
                      <a:pt x="504" y="79"/>
                      <a:pt x="502" y="77"/>
                      <a:pt x="504" y="82"/>
                    </a:cubicBezTo>
                    <a:cubicBezTo>
                      <a:pt x="501" y="81"/>
                      <a:pt x="499" y="80"/>
                      <a:pt x="496" y="82"/>
                    </a:cubicBezTo>
                    <a:cubicBezTo>
                      <a:pt x="499" y="85"/>
                      <a:pt x="499" y="84"/>
                      <a:pt x="500" y="89"/>
                    </a:cubicBezTo>
                    <a:cubicBezTo>
                      <a:pt x="499" y="88"/>
                      <a:pt x="498" y="88"/>
                      <a:pt x="497" y="88"/>
                    </a:cubicBezTo>
                    <a:cubicBezTo>
                      <a:pt x="497" y="87"/>
                      <a:pt x="497" y="87"/>
                      <a:pt x="497" y="86"/>
                    </a:cubicBezTo>
                    <a:cubicBezTo>
                      <a:pt x="494" y="84"/>
                      <a:pt x="497" y="83"/>
                      <a:pt x="494" y="85"/>
                    </a:cubicBezTo>
                    <a:cubicBezTo>
                      <a:pt x="492" y="85"/>
                      <a:pt x="491" y="85"/>
                      <a:pt x="490" y="85"/>
                    </a:cubicBezTo>
                    <a:cubicBezTo>
                      <a:pt x="490" y="90"/>
                      <a:pt x="490" y="89"/>
                      <a:pt x="488" y="94"/>
                    </a:cubicBezTo>
                    <a:cubicBezTo>
                      <a:pt x="490" y="94"/>
                      <a:pt x="492" y="94"/>
                      <a:pt x="494" y="94"/>
                    </a:cubicBezTo>
                    <a:cubicBezTo>
                      <a:pt x="494" y="95"/>
                      <a:pt x="494" y="97"/>
                      <a:pt x="494" y="98"/>
                    </a:cubicBezTo>
                    <a:cubicBezTo>
                      <a:pt x="492" y="99"/>
                      <a:pt x="490" y="100"/>
                      <a:pt x="488" y="101"/>
                    </a:cubicBezTo>
                    <a:cubicBezTo>
                      <a:pt x="487" y="100"/>
                      <a:pt x="485" y="99"/>
                      <a:pt x="484" y="97"/>
                    </a:cubicBezTo>
                    <a:cubicBezTo>
                      <a:pt x="484" y="99"/>
                      <a:pt x="485" y="101"/>
                      <a:pt x="485" y="102"/>
                    </a:cubicBezTo>
                    <a:cubicBezTo>
                      <a:pt x="456" y="103"/>
                      <a:pt x="426" y="110"/>
                      <a:pt x="409" y="106"/>
                    </a:cubicBezTo>
                    <a:cubicBezTo>
                      <a:pt x="411" y="109"/>
                      <a:pt x="413" y="111"/>
                      <a:pt x="415" y="114"/>
                    </a:cubicBezTo>
                    <a:cubicBezTo>
                      <a:pt x="414" y="114"/>
                      <a:pt x="412" y="114"/>
                      <a:pt x="411" y="115"/>
                    </a:cubicBezTo>
                    <a:cubicBezTo>
                      <a:pt x="405" y="114"/>
                      <a:pt x="399" y="114"/>
                      <a:pt x="393" y="114"/>
                    </a:cubicBezTo>
                    <a:cubicBezTo>
                      <a:pt x="394" y="111"/>
                      <a:pt x="393" y="113"/>
                      <a:pt x="394" y="111"/>
                    </a:cubicBezTo>
                    <a:cubicBezTo>
                      <a:pt x="382" y="113"/>
                      <a:pt x="373" y="112"/>
                      <a:pt x="358" y="112"/>
                    </a:cubicBezTo>
                    <a:cubicBezTo>
                      <a:pt x="360" y="115"/>
                      <a:pt x="359" y="113"/>
                      <a:pt x="359" y="118"/>
                    </a:cubicBezTo>
                    <a:cubicBezTo>
                      <a:pt x="345" y="117"/>
                      <a:pt x="340" y="118"/>
                      <a:pt x="333" y="117"/>
                    </a:cubicBezTo>
                    <a:cubicBezTo>
                      <a:pt x="333" y="119"/>
                      <a:pt x="331" y="121"/>
                      <a:pt x="328" y="121"/>
                    </a:cubicBezTo>
                    <a:cubicBezTo>
                      <a:pt x="326" y="118"/>
                      <a:pt x="327" y="119"/>
                      <a:pt x="322" y="119"/>
                    </a:cubicBezTo>
                    <a:cubicBezTo>
                      <a:pt x="320" y="121"/>
                      <a:pt x="320" y="121"/>
                      <a:pt x="318" y="122"/>
                    </a:cubicBezTo>
                    <a:cubicBezTo>
                      <a:pt x="317" y="119"/>
                      <a:pt x="317" y="120"/>
                      <a:pt x="315" y="118"/>
                    </a:cubicBezTo>
                    <a:cubicBezTo>
                      <a:pt x="314" y="120"/>
                      <a:pt x="308" y="119"/>
                      <a:pt x="304" y="120"/>
                    </a:cubicBezTo>
                    <a:cubicBezTo>
                      <a:pt x="304" y="123"/>
                      <a:pt x="305" y="121"/>
                      <a:pt x="303" y="122"/>
                    </a:cubicBezTo>
                    <a:cubicBezTo>
                      <a:pt x="301" y="120"/>
                      <a:pt x="302" y="120"/>
                      <a:pt x="300" y="119"/>
                    </a:cubicBezTo>
                    <a:cubicBezTo>
                      <a:pt x="300" y="122"/>
                      <a:pt x="302" y="121"/>
                      <a:pt x="298" y="122"/>
                    </a:cubicBezTo>
                    <a:cubicBezTo>
                      <a:pt x="297" y="121"/>
                      <a:pt x="296" y="120"/>
                      <a:pt x="296" y="120"/>
                    </a:cubicBezTo>
                    <a:cubicBezTo>
                      <a:pt x="296" y="122"/>
                      <a:pt x="296" y="125"/>
                      <a:pt x="297" y="128"/>
                    </a:cubicBezTo>
                    <a:cubicBezTo>
                      <a:pt x="294" y="126"/>
                      <a:pt x="295" y="127"/>
                      <a:pt x="293" y="126"/>
                    </a:cubicBezTo>
                    <a:cubicBezTo>
                      <a:pt x="293" y="133"/>
                      <a:pt x="295" y="131"/>
                      <a:pt x="292" y="134"/>
                    </a:cubicBezTo>
                    <a:cubicBezTo>
                      <a:pt x="288" y="133"/>
                      <a:pt x="290" y="136"/>
                      <a:pt x="286" y="133"/>
                    </a:cubicBezTo>
                    <a:cubicBezTo>
                      <a:pt x="289" y="131"/>
                      <a:pt x="288" y="133"/>
                      <a:pt x="287" y="130"/>
                    </a:cubicBezTo>
                    <a:cubicBezTo>
                      <a:pt x="285" y="130"/>
                      <a:pt x="286" y="129"/>
                      <a:pt x="281" y="127"/>
                    </a:cubicBezTo>
                    <a:cubicBezTo>
                      <a:pt x="281" y="129"/>
                      <a:pt x="281" y="130"/>
                      <a:pt x="281" y="132"/>
                    </a:cubicBezTo>
                    <a:cubicBezTo>
                      <a:pt x="279" y="129"/>
                      <a:pt x="272" y="133"/>
                      <a:pt x="268" y="129"/>
                    </a:cubicBezTo>
                    <a:cubicBezTo>
                      <a:pt x="269" y="129"/>
                      <a:pt x="269" y="130"/>
                      <a:pt x="270" y="130"/>
                    </a:cubicBezTo>
                    <a:cubicBezTo>
                      <a:pt x="269" y="128"/>
                      <a:pt x="269" y="129"/>
                      <a:pt x="267" y="127"/>
                    </a:cubicBezTo>
                    <a:cubicBezTo>
                      <a:pt x="267" y="127"/>
                      <a:pt x="266" y="127"/>
                      <a:pt x="266" y="127"/>
                    </a:cubicBezTo>
                    <a:cubicBezTo>
                      <a:pt x="266" y="135"/>
                      <a:pt x="264" y="134"/>
                      <a:pt x="259" y="136"/>
                    </a:cubicBezTo>
                    <a:cubicBezTo>
                      <a:pt x="259" y="135"/>
                      <a:pt x="259" y="134"/>
                      <a:pt x="258" y="133"/>
                    </a:cubicBezTo>
                    <a:cubicBezTo>
                      <a:pt x="259" y="133"/>
                      <a:pt x="260" y="134"/>
                      <a:pt x="260" y="134"/>
                    </a:cubicBezTo>
                    <a:cubicBezTo>
                      <a:pt x="257" y="132"/>
                      <a:pt x="258" y="134"/>
                      <a:pt x="253" y="136"/>
                    </a:cubicBezTo>
                    <a:cubicBezTo>
                      <a:pt x="253" y="136"/>
                      <a:pt x="253" y="135"/>
                      <a:pt x="253" y="135"/>
                    </a:cubicBezTo>
                    <a:cubicBezTo>
                      <a:pt x="253" y="135"/>
                      <a:pt x="254" y="134"/>
                      <a:pt x="255" y="134"/>
                    </a:cubicBezTo>
                    <a:cubicBezTo>
                      <a:pt x="255" y="133"/>
                      <a:pt x="255" y="132"/>
                      <a:pt x="256" y="131"/>
                    </a:cubicBezTo>
                    <a:cubicBezTo>
                      <a:pt x="253" y="132"/>
                      <a:pt x="251" y="132"/>
                      <a:pt x="249" y="134"/>
                    </a:cubicBezTo>
                    <a:cubicBezTo>
                      <a:pt x="247" y="135"/>
                      <a:pt x="246" y="137"/>
                      <a:pt x="245" y="139"/>
                    </a:cubicBezTo>
                    <a:cubicBezTo>
                      <a:pt x="246" y="139"/>
                      <a:pt x="247" y="139"/>
                      <a:pt x="248" y="140"/>
                    </a:cubicBezTo>
                    <a:cubicBezTo>
                      <a:pt x="249" y="139"/>
                      <a:pt x="250" y="138"/>
                      <a:pt x="252" y="138"/>
                    </a:cubicBezTo>
                    <a:cubicBezTo>
                      <a:pt x="252" y="138"/>
                      <a:pt x="252" y="138"/>
                      <a:pt x="252" y="139"/>
                    </a:cubicBezTo>
                    <a:cubicBezTo>
                      <a:pt x="251" y="140"/>
                      <a:pt x="251" y="141"/>
                      <a:pt x="251" y="142"/>
                    </a:cubicBezTo>
                    <a:cubicBezTo>
                      <a:pt x="242" y="141"/>
                      <a:pt x="242" y="142"/>
                      <a:pt x="232" y="140"/>
                    </a:cubicBezTo>
                    <a:cubicBezTo>
                      <a:pt x="232" y="141"/>
                      <a:pt x="232" y="142"/>
                      <a:pt x="232" y="143"/>
                    </a:cubicBezTo>
                    <a:cubicBezTo>
                      <a:pt x="230" y="142"/>
                      <a:pt x="229" y="141"/>
                      <a:pt x="228" y="140"/>
                    </a:cubicBezTo>
                    <a:cubicBezTo>
                      <a:pt x="227" y="143"/>
                      <a:pt x="220" y="144"/>
                      <a:pt x="215" y="144"/>
                    </a:cubicBezTo>
                    <a:cubicBezTo>
                      <a:pt x="215" y="144"/>
                      <a:pt x="215" y="143"/>
                      <a:pt x="215" y="142"/>
                    </a:cubicBezTo>
                    <a:cubicBezTo>
                      <a:pt x="212" y="144"/>
                      <a:pt x="212" y="145"/>
                      <a:pt x="208" y="144"/>
                    </a:cubicBezTo>
                    <a:cubicBezTo>
                      <a:pt x="208" y="143"/>
                      <a:pt x="208" y="141"/>
                      <a:pt x="208" y="140"/>
                    </a:cubicBezTo>
                    <a:cubicBezTo>
                      <a:pt x="202" y="143"/>
                      <a:pt x="196" y="145"/>
                      <a:pt x="194" y="143"/>
                    </a:cubicBezTo>
                    <a:cubicBezTo>
                      <a:pt x="191" y="141"/>
                      <a:pt x="192" y="142"/>
                      <a:pt x="190" y="140"/>
                    </a:cubicBezTo>
                    <a:cubicBezTo>
                      <a:pt x="191" y="141"/>
                      <a:pt x="191" y="143"/>
                      <a:pt x="191" y="144"/>
                    </a:cubicBezTo>
                    <a:cubicBezTo>
                      <a:pt x="189" y="144"/>
                      <a:pt x="76" y="146"/>
                      <a:pt x="76" y="146"/>
                    </a:cubicBezTo>
                    <a:cubicBezTo>
                      <a:pt x="77" y="149"/>
                      <a:pt x="78" y="152"/>
                      <a:pt x="79" y="154"/>
                    </a:cubicBezTo>
                    <a:cubicBezTo>
                      <a:pt x="75" y="150"/>
                      <a:pt x="72" y="146"/>
                      <a:pt x="68" y="143"/>
                    </a:cubicBezTo>
                    <a:cubicBezTo>
                      <a:pt x="68" y="143"/>
                      <a:pt x="68" y="144"/>
                      <a:pt x="67" y="144"/>
                    </a:cubicBezTo>
                    <a:cubicBezTo>
                      <a:pt x="70" y="148"/>
                      <a:pt x="69" y="149"/>
                      <a:pt x="71" y="155"/>
                    </a:cubicBezTo>
                    <a:cubicBezTo>
                      <a:pt x="70" y="155"/>
                      <a:pt x="69" y="155"/>
                      <a:pt x="68" y="155"/>
                    </a:cubicBezTo>
                    <a:cubicBezTo>
                      <a:pt x="68" y="155"/>
                      <a:pt x="67" y="154"/>
                      <a:pt x="66" y="154"/>
                    </a:cubicBezTo>
                    <a:cubicBezTo>
                      <a:pt x="65" y="148"/>
                      <a:pt x="62" y="143"/>
                      <a:pt x="60" y="140"/>
                    </a:cubicBezTo>
                    <a:cubicBezTo>
                      <a:pt x="59" y="141"/>
                      <a:pt x="58" y="143"/>
                      <a:pt x="58" y="144"/>
                    </a:cubicBezTo>
                    <a:cubicBezTo>
                      <a:pt x="61" y="147"/>
                      <a:pt x="60" y="147"/>
                      <a:pt x="61" y="151"/>
                    </a:cubicBezTo>
                    <a:cubicBezTo>
                      <a:pt x="59" y="151"/>
                      <a:pt x="58" y="151"/>
                      <a:pt x="57" y="150"/>
                    </a:cubicBezTo>
                    <a:cubicBezTo>
                      <a:pt x="56" y="145"/>
                      <a:pt x="56" y="144"/>
                      <a:pt x="53" y="142"/>
                    </a:cubicBezTo>
                    <a:cubicBezTo>
                      <a:pt x="53" y="142"/>
                      <a:pt x="52" y="143"/>
                      <a:pt x="52" y="144"/>
                    </a:cubicBezTo>
                    <a:cubicBezTo>
                      <a:pt x="51" y="144"/>
                      <a:pt x="49" y="144"/>
                      <a:pt x="48" y="144"/>
                    </a:cubicBezTo>
                    <a:cubicBezTo>
                      <a:pt x="52" y="148"/>
                      <a:pt x="51" y="149"/>
                      <a:pt x="52" y="154"/>
                    </a:cubicBezTo>
                    <a:cubicBezTo>
                      <a:pt x="48" y="152"/>
                      <a:pt x="47" y="148"/>
                      <a:pt x="45" y="144"/>
                    </a:cubicBezTo>
                    <a:cubicBezTo>
                      <a:pt x="45" y="144"/>
                      <a:pt x="45" y="144"/>
                      <a:pt x="44" y="144"/>
                    </a:cubicBezTo>
                    <a:cubicBezTo>
                      <a:pt x="44" y="145"/>
                      <a:pt x="43" y="145"/>
                      <a:pt x="42" y="145"/>
                    </a:cubicBezTo>
                    <a:cubicBezTo>
                      <a:pt x="43" y="149"/>
                      <a:pt x="43" y="153"/>
                      <a:pt x="43" y="157"/>
                    </a:cubicBezTo>
                    <a:cubicBezTo>
                      <a:pt x="42" y="156"/>
                      <a:pt x="41" y="156"/>
                      <a:pt x="40" y="155"/>
                    </a:cubicBezTo>
                    <a:cubicBezTo>
                      <a:pt x="39" y="148"/>
                      <a:pt x="38" y="142"/>
                      <a:pt x="32" y="140"/>
                    </a:cubicBezTo>
                    <a:cubicBezTo>
                      <a:pt x="32" y="140"/>
                      <a:pt x="31" y="141"/>
                      <a:pt x="31" y="142"/>
                    </a:cubicBezTo>
                    <a:cubicBezTo>
                      <a:pt x="32" y="146"/>
                      <a:pt x="33" y="151"/>
                      <a:pt x="34" y="156"/>
                    </a:cubicBezTo>
                    <a:cubicBezTo>
                      <a:pt x="33" y="156"/>
                      <a:pt x="32" y="155"/>
                      <a:pt x="32" y="155"/>
                    </a:cubicBezTo>
                    <a:cubicBezTo>
                      <a:pt x="31" y="147"/>
                      <a:pt x="25" y="140"/>
                      <a:pt x="26" y="136"/>
                    </a:cubicBezTo>
                    <a:cubicBezTo>
                      <a:pt x="24" y="136"/>
                      <a:pt x="23" y="136"/>
                      <a:pt x="21" y="137"/>
                    </a:cubicBezTo>
                    <a:cubicBezTo>
                      <a:pt x="22" y="142"/>
                      <a:pt x="22" y="147"/>
                      <a:pt x="22" y="152"/>
                    </a:cubicBezTo>
                    <a:cubicBezTo>
                      <a:pt x="21" y="152"/>
                      <a:pt x="20" y="151"/>
                      <a:pt x="19" y="150"/>
                    </a:cubicBezTo>
                    <a:cubicBezTo>
                      <a:pt x="17" y="142"/>
                      <a:pt x="16" y="133"/>
                      <a:pt x="14" y="124"/>
                    </a:cubicBezTo>
                    <a:cubicBezTo>
                      <a:pt x="13" y="124"/>
                      <a:pt x="12" y="124"/>
                      <a:pt x="11" y="123"/>
                    </a:cubicBezTo>
                    <a:cubicBezTo>
                      <a:pt x="10" y="124"/>
                      <a:pt x="9" y="124"/>
                      <a:pt x="9" y="124"/>
                    </a:cubicBezTo>
                    <a:cubicBezTo>
                      <a:pt x="9" y="127"/>
                      <a:pt x="9" y="130"/>
                      <a:pt x="9" y="133"/>
                    </a:cubicBezTo>
                    <a:cubicBezTo>
                      <a:pt x="8" y="133"/>
                      <a:pt x="8" y="132"/>
                      <a:pt x="7" y="132"/>
                    </a:cubicBezTo>
                    <a:cubicBezTo>
                      <a:pt x="4" y="121"/>
                      <a:pt x="3" y="112"/>
                      <a:pt x="6" y="98"/>
                    </a:cubicBezTo>
                    <a:cubicBezTo>
                      <a:pt x="6" y="98"/>
                      <a:pt x="5" y="98"/>
                      <a:pt x="5" y="98"/>
                    </a:cubicBezTo>
                    <a:cubicBezTo>
                      <a:pt x="3" y="99"/>
                      <a:pt x="2" y="99"/>
                      <a:pt x="0" y="99"/>
                    </a:cubicBezTo>
                    <a:cubicBezTo>
                      <a:pt x="0" y="93"/>
                      <a:pt x="1" y="87"/>
                      <a:pt x="1" y="81"/>
                    </a:cubicBezTo>
                    <a:cubicBezTo>
                      <a:pt x="4" y="81"/>
                      <a:pt x="6" y="80"/>
                      <a:pt x="9" y="80"/>
                    </a:cubicBezTo>
                    <a:cubicBezTo>
                      <a:pt x="10" y="77"/>
                      <a:pt x="10" y="76"/>
                      <a:pt x="8" y="73"/>
                    </a:cubicBezTo>
                    <a:cubicBezTo>
                      <a:pt x="5" y="73"/>
                      <a:pt x="6" y="74"/>
                      <a:pt x="4" y="72"/>
                    </a:cubicBezTo>
                    <a:cubicBezTo>
                      <a:pt x="6" y="68"/>
                      <a:pt x="8" y="64"/>
                      <a:pt x="10" y="60"/>
                    </a:cubicBezTo>
                    <a:cubicBezTo>
                      <a:pt x="4" y="60"/>
                      <a:pt x="5" y="61"/>
                      <a:pt x="2" y="58"/>
                    </a:cubicBezTo>
                    <a:cubicBezTo>
                      <a:pt x="0" y="56"/>
                      <a:pt x="1" y="58"/>
                      <a:pt x="0" y="54"/>
                    </a:cubicBezTo>
                    <a:cubicBezTo>
                      <a:pt x="2" y="52"/>
                      <a:pt x="3" y="50"/>
                      <a:pt x="5" y="48"/>
                    </a:cubicBezTo>
                    <a:cubicBezTo>
                      <a:pt x="11" y="49"/>
                      <a:pt x="13" y="47"/>
                      <a:pt x="19" y="46"/>
                    </a:cubicBezTo>
                    <a:cubicBezTo>
                      <a:pt x="19" y="45"/>
                      <a:pt x="19" y="44"/>
                      <a:pt x="18" y="43"/>
                    </a:cubicBezTo>
                    <a:cubicBezTo>
                      <a:pt x="17" y="42"/>
                      <a:pt x="16" y="41"/>
                      <a:pt x="16" y="41"/>
                    </a:cubicBezTo>
                    <a:cubicBezTo>
                      <a:pt x="12" y="42"/>
                      <a:pt x="12" y="42"/>
                      <a:pt x="10" y="46"/>
                    </a:cubicBezTo>
                    <a:cubicBezTo>
                      <a:pt x="8" y="45"/>
                      <a:pt x="7" y="45"/>
                      <a:pt x="6" y="45"/>
                    </a:cubicBezTo>
                    <a:cubicBezTo>
                      <a:pt x="6" y="44"/>
                      <a:pt x="6" y="44"/>
                      <a:pt x="6" y="44"/>
                    </a:cubicBezTo>
                    <a:cubicBezTo>
                      <a:pt x="7" y="43"/>
                      <a:pt x="7" y="42"/>
                      <a:pt x="8" y="42"/>
                    </a:cubicBezTo>
                    <a:cubicBezTo>
                      <a:pt x="11" y="40"/>
                      <a:pt x="14" y="38"/>
                      <a:pt x="16" y="36"/>
                    </a:cubicBezTo>
                    <a:cubicBezTo>
                      <a:pt x="17" y="39"/>
                      <a:pt x="17" y="39"/>
                      <a:pt x="18" y="41"/>
                    </a:cubicBezTo>
                    <a:cubicBezTo>
                      <a:pt x="20" y="40"/>
                      <a:pt x="21" y="40"/>
                      <a:pt x="22" y="39"/>
                    </a:cubicBezTo>
                    <a:cubicBezTo>
                      <a:pt x="24" y="37"/>
                      <a:pt x="25" y="34"/>
                      <a:pt x="26" y="32"/>
                    </a:cubicBezTo>
                    <a:cubicBezTo>
                      <a:pt x="21" y="32"/>
                      <a:pt x="23" y="33"/>
                      <a:pt x="20" y="31"/>
                    </a:cubicBezTo>
                    <a:cubicBezTo>
                      <a:pt x="23" y="24"/>
                      <a:pt x="27" y="20"/>
                      <a:pt x="32" y="16"/>
                    </a:cubicBezTo>
                    <a:cubicBezTo>
                      <a:pt x="33" y="16"/>
                      <a:pt x="34" y="16"/>
                      <a:pt x="36" y="16"/>
                    </a:cubicBezTo>
                    <a:cubicBezTo>
                      <a:pt x="36" y="17"/>
                      <a:pt x="36" y="18"/>
                      <a:pt x="36" y="19"/>
                    </a:cubicBezTo>
                    <a:cubicBezTo>
                      <a:pt x="34" y="20"/>
                      <a:pt x="35" y="19"/>
                      <a:pt x="34" y="22"/>
                    </a:cubicBezTo>
                    <a:cubicBezTo>
                      <a:pt x="38" y="20"/>
                      <a:pt x="39" y="19"/>
                      <a:pt x="41" y="16"/>
                    </a:cubicBezTo>
                    <a:cubicBezTo>
                      <a:pt x="38" y="16"/>
                      <a:pt x="36" y="17"/>
                      <a:pt x="38" y="14"/>
                    </a:cubicBezTo>
                    <a:cubicBezTo>
                      <a:pt x="77" y="13"/>
                      <a:pt x="93" y="0"/>
                      <a:pt x="126" y="10"/>
                    </a:cubicBezTo>
                    <a:cubicBezTo>
                      <a:pt x="127" y="9"/>
                      <a:pt x="127" y="8"/>
                      <a:pt x="128" y="6"/>
                    </a:cubicBezTo>
                    <a:cubicBezTo>
                      <a:pt x="130" y="7"/>
                      <a:pt x="132" y="9"/>
                      <a:pt x="134" y="10"/>
                    </a:cubicBezTo>
                    <a:cubicBezTo>
                      <a:pt x="134" y="10"/>
                      <a:pt x="144" y="8"/>
                      <a:pt x="144" y="8"/>
                    </a:cubicBezTo>
                    <a:cubicBezTo>
                      <a:pt x="140" y="4"/>
                      <a:pt x="226" y="12"/>
                      <a:pt x="230" y="10"/>
                    </a:cubicBezTo>
                    <a:cubicBezTo>
                      <a:pt x="232" y="8"/>
                      <a:pt x="264" y="15"/>
                      <a:pt x="257" y="15"/>
                    </a:cubicBezTo>
                    <a:cubicBezTo>
                      <a:pt x="260" y="16"/>
                      <a:pt x="278" y="11"/>
                      <a:pt x="281" y="14"/>
                    </a:cubicBezTo>
                    <a:cubicBezTo>
                      <a:pt x="281" y="15"/>
                      <a:pt x="281" y="15"/>
                      <a:pt x="280" y="16"/>
                    </a:cubicBezTo>
                    <a:cubicBezTo>
                      <a:pt x="287" y="12"/>
                      <a:pt x="296" y="16"/>
                      <a:pt x="304" y="19"/>
                    </a:cubicBezTo>
                    <a:cubicBezTo>
                      <a:pt x="304" y="17"/>
                      <a:pt x="304" y="16"/>
                      <a:pt x="304" y="15"/>
                    </a:cubicBezTo>
                    <a:cubicBezTo>
                      <a:pt x="306" y="15"/>
                      <a:pt x="309" y="15"/>
                      <a:pt x="312" y="15"/>
                    </a:cubicBezTo>
                    <a:cubicBezTo>
                      <a:pt x="312" y="16"/>
                      <a:pt x="313" y="17"/>
                      <a:pt x="313" y="18"/>
                    </a:cubicBezTo>
                    <a:cubicBezTo>
                      <a:pt x="312" y="17"/>
                      <a:pt x="312" y="17"/>
                      <a:pt x="311" y="17"/>
                    </a:cubicBezTo>
                    <a:cubicBezTo>
                      <a:pt x="315" y="18"/>
                      <a:pt x="314" y="14"/>
                      <a:pt x="317" y="15"/>
                    </a:cubicBezTo>
                    <a:cubicBezTo>
                      <a:pt x="318" y="18"/>
                      <a:pt x="322" y="20"/>
                      <a:pt x="324" y="21"/>
                    </a:cubicBezTo>
                    <a:cubicBezTo>
                      <a:pt x="329" y="18"/>
                      <a:pt x="353" y="19"/>
                      <a:pt x="355" y="21"/>
                    </a:cubicBezTo>
                    <a:cubicBezTo>
                      <a:pt x="354" y="22"/>
                      <a:pt x="353" y="23"/>
                      <a:pt x="352" y="24"/>
                    </a:cubicBezTo>
                    <a:cubicBezTo>
                      <a:pt x="375" y="20"/>
                      <a:pt x="380" y="20"/>
                      <a:pt x="406" y="20"/>
                    </a:cubicBezTo>
                    <a:cubicBezTo>
                      <a:pt x="403" y="23"/>
                      <a:pt x="401" y="28"/>
                      <a:pt x="402" y="33"/>
                    </a:cubicBezTo>
                    <a:cubicBezTo>
                      <a:pt x="400" y="32"/>
                      <a:pt x="398" y="32"/>
                      <a:pt x="396" y="31"/>
                    </a:cubicBezTo>
                    <a:cubicBezTo>
                      <a:pt x="396" y="32"/>
                      <a:pt x="396" y="34"/>
                      <a:pt x="396" y="35"/>
                    </a:cubicBezTo>
                    <a:cubicBezTo>
                      <a:pt x="400" y="35"/>
                      <a:pt x="405" y="34"/>
                      <a:pt x="409" y="34"/>
                    </a:cubicBezTo>
                    <a:cubicBezTo>
                      <a:pt x="408" y="36"/>
                      <a:pt x="408" y="38"/>
                      <a:pt x="407" y="40"/>
                    </a:cubicBezTo>
                    <a:cubicBezTo>
                      <a:pt x="410" y="38"/>
                      <a:pt x="410" y="37"/>
                      <a:pt x="411" y="34"/>
                    </a:cubicBezTo>
                    <a:cubicBezTo>
                      <a:pt x="415" y="35"/>
                      <a:pt x="418" y="35"/>
                      <a:pt x="424" y="35"/>
                    </a:cubicBezTo>
                    <a:cubicBezTo>
                      <a:pt x="424" y="36"/>
                      <a:pt x="424" y="36"/>
                      <a:pt x="424" y="37"/>
                    </a:cubicBezTo>
                    <a:cubicBezTo>
                      <a:pt x="419" y="37"/>
                      <a:pt x="415" y="37"/>
                      <a:pt x="411" y="37"/>
                    </a:cubicBezTo>
                    <a:cubicBezTo>
                      <a:pt x="411" y="38"/>
                      <a:pt x="412" y="38"/>
                      <a:pt x="412" y="39"/>
                    </a:cubicBezTo>
                    <a:cubicBezTo>
                      <a:pt x="412" y="42"/>
                      <a:pt x="412" y="41"/>
                      <a:pt x="414" y="44"/>
                    </a:cubicBezTo>
                    <a:cubicBezTo>
                      <a:pt x="412" y="44"/>
                      <a:pt x="411" y="44"/>
                      <a:pt x="409" y="44"/>
                    </a:cubicBezTo>
                    <a:cubicBezTo>
                      <a:pt x="409" y="43"/>
                      <a:pt x="409" y="42"/>
                      <a:pt x="409" y="41"/>
                    </a:cubicBezTo>
                    <a:cubicBezTo>
                      <a:pt x="408" y="42"/>
                      <a:pt x="407" y="43"/>
                      <a:pt x="406" y="45"/>
                    </a:cubicBezTo>
                    <a:cubicBezTo>
                      <a:pt x="409" y="47"/>
                      <a:pt x="407" y="46"/>
                      <a:pt x="408" y="49"/>
                    </a:cubicBezTo>
                    <a:cubicBezTo>
                      <a:pt x="409" y="49"/>
                      <a:pt x="409" y="49"/>
                      <a:pt x="410" y="48"/>
                    </a:cubicBezTo>
                    <a:cubicBezTo>
                      <a:pt x="411" y="45"/>
                      <a:pt x="409" y="47"/>
                      <a:pt x="412" y="46"/>
                    </a:cubicBezTo>
                    <a:cubicBezTo>
                      <a:pt x="413" y="50"/>
                      <a:pt x="416" y="54"/>
                      <a:pt x="421" y="56"/>
                    </a:cubicBezTo>
                    <a:cubicBezTo>
                      <a:pt x="424" y="55"/>
                      <a:pt x="424" y="55"/>
                      <a:pt x="427" y="55"/>
                    </a:cubicBezTo>
                    <a:cubicBezTo>
                      <a:pt x="427" y="54"/>
                      <a:pt x="427" y="52"/>
                      <a:pt x="427" y="50"/>
                    </a:cubicBezTo>
                    <a:cubicBezTo>
                      <a:pt x="430" y="53"/>
                      <a:pt x="428" y="53"/>
                      <a:pt x="432" y="51"/>
                    </a:cubicBezTo>
                    <a:cubicBezTo>
                      <a:pt x="429" y="50"/>
                      <a:pt x="429" y="49"/>
                      <a:pt x="432" y="46"/>
                    </a:cubicBezTo>
                    <a:cubicBezTo>
                      <a:pt x="433" y="46"/>
                      <a:pt x="433" y="46"/>
                      <a:pt x="434" y="47"/>
                    </a:cubicBezTo>
                    <a:cubicBezTo>
                      <a:pt x="436" y="54"/>
                      <a:pt x="441" y="52"/>
                      <a:pt x="447" y="58"/>
                    </a:cubicBezTo>
                    <a:cubicBezTo>
                      <a:pt x="446" y="58"/>
                      <a:pt x="445" y="58"/>
                      <a:pt x="445" y="58"/>
                    </a:cubicBezTo>
                    <a:cubicBezTo>
                      <a:pt x="445" y="59"/>
                      <a:pt x="445" y="59"/>
                      <a:pt x="445" y="60"/>
                    </a:cubicBezTo>
                    <a:cubicBezTo>
                      <a:pt x="438" y="58"/>
                      <a:pt x="434" y="62"/>
                      <a:pt x="429" y="61"/>
                    </a:cubicBezTo>
                    <a:cubicBezTo>
                      <a:pt x="428" y="58"/>
                      <a:pt x="427" y="55"/>
                      <a:pt x="424" y="58"/>
                    </a:cubicBezTo>
                    <a:cubicBezTo>
                      <a:pt x="427" y="59"/>
                      <a:pt x="428" y="57"/>
                      <a:pt x="427" y="61"/>
                    </a:cubicBezTo>
                    <a:cubicBezTo>
                      <a:pt x="427" y="61"/>
                      <a:pt x="426" y="60"/>
                      <a:pt x="425" y="60"/>
                    </a:cubicBezTo>
                    <a:cubicBezTo>
                      <a:pt x="424" y="59"/>
                      <a:pt x="422" y="58"/>
                      <a:pt x="420" y="57"/>
                    </a:cubicBezTo>
                    <a:cubicBezTo>
                      <a:pt x="418" y="59"/>
                      <a:pt x="417" y="60"/>
                      <a:pt x="417" y="64"/>
                    </a:cubicBezTo>
                    <a:cubicBezTo>
                      <a:pt x="420" y="66"/>
                      <a:pt x="418" y="64"/>
                      <a:pt x="420" y="68"/>
                    </a:cubicBezTo>
                    <a:cubicBezTo>
                      <a:pt x="418" y="67"/>
                      <a:pt x="416" y="67"/>
                      <a:pt x="414" y="67"/>
                    </a:cubicBezTo>
                    <a:cubicBezTo>
                      <a:pt x="414" y="66"/>
                      <a:pt x="414" y="66"/>
                      <a:pt x="414" y="66"/>
                    </a:cubicBezTo>
                    <a:cubicBezTo>
                      <a:pt x="416" y="64"/>
                      <a:pt x="416" y="65"/>
                      <a:pt x="415" y="62"/>
                    </a:cubicBezTo>
                    <a:cubicBezTo>
                      <a:pt x="415" y="62"/>
                      <a:pt x="414" y="62"/>
                      <a:pt x="414" y="62"/>
                    </a:cubicBezTo>
                    <a:cubicBezTo>
                      <a:pt x="414" y="64"/>
                      <a:pt x="413" y="66"/>
                      <a:pt x="413" y="69"/>
                    </a:cubicBezTo>
                    <a:cubicBezTo>
                      <a:pt x="410" y="68"/>
                      <a:pt x="407" y="67"/>
                      <a:pt x="404" y="67"/>
                    </a:cubicBezTo>
                    <a:cubicBezTo>
                      <a:pt x="406" y="70"/>
                      <a:pt x="406" y="69"/>
                      <a:pt x="405" y="72"/>
                    </a:cubicBezTo>
                    <a:cubicBezTo>
                      <a:pt x="401" y="69"/>
                      <a:pt x="397" y="70"/>
                      <a:pt x="395" y="69"/>
                    </a:cubicBezTo>
                    <a:cubicBezTo>
                      <a:pt x="398" y="65"/>
                      <a:pt x="397" y="67"/>
                      <a:pt x="399" y="63"/>
                    </a:cubicBezTo>
                    <a:cubicBezTo>
                      <a:pt x="394" y="65"/>
                      <a:pt x="393" y="66"/>
                      <a:pt x="386" y="67"/>
                    </a:cubicBezTo>
                    <a:cubicBezTo>
                      <a:pt x="387" y="67"/>
                      <a:pt x="388" y="68"/>
                      <a:pt x="389" y="69"/>
                    </a:cubicBezTo>
                    <a:cubicBezTo>
                      <a:pt x="390" y="68"/>
                      <a:pt x="391" y="68"/>
                      <a:pt x="392" y="68"/>
                    </a:cubicBezTo>
                    <a:cubicBezTo>
                      <a:pt x="392" y="69"/>
                      <a:pt x="392" y="70"/>
                      <a:pt x="392" y="72"/>
                    </a:cubicBezTo>
                    <a:cubicBezTo>
                      <a:pt x="387" y="71"/>
                      <a:pt x="388" y="71"/>
                      <a:pt x="385" y="72"/>
                    </a:cubicBezTo>
                    <a:cubicBezTo>
                      <a:pt x="392" y="73"/>
                      <a:pt x="395" y="74"/>
                      <a:pt x="399" y="77"/>
                    </a:cubicBezTo>
                    <a:cubicBezTo>
                      <a:pt x="399" y="74"/>
                      <a:pt x="399" y="75"/>
                      <a:pt x="400" y="73"/>
                    </a:cubicBezTo>
                    <a:cubicBezTo>
                      <a:pt x="400" y="75"/>
                      <a:pt x="400" y="77"/>
                      <a:pt x="400" y="78"/>
                    </a:cubicBezTo>
                    <a:cubicBezTo>
                      <a:pt x="404" y="77"/>
                      <a:pt x="402" y="78"/>
                      <a:pt x="404" y="76"/>
                    </a:cubicBezTo>
                    <a:cubicBezTo>
                      <a:pt x="402" y="76"/>
                      <a:pt x="404" y="77"/>
                      <a:pt x="401" y="75"/>
                    </a:cubicBezTo>
                    <a:cubicBezTo>
                      <a:pt x="404" y="74"/>
                      <a:pt x="406" y="73"/>
                      <a:pt x="408" y="72"/>
                    </a:cubicBezTo>
                    <a:cubicBezTo>
                      <a:pt x="408" y="72"/>
                      <a:pt x="409" y="72"/>
                      <a:pt x="409" y="72"/>
                    </a:cubicBezTo>
                    <a:cubicBezTo>
                      <a:pt x="409" y="78"/>
                      <a:pt x="410" y="79"/>
                      <a:pt x="412" y="83"/>
                    </a:cubicBezTo>
                    <a:cubicBezTo>
                      <a:pt x="415" y="82"/>
                      <a:pt x="417" y="80"/>
                      <a:pt x="420" y="79"/>
                    </a:cubicBezTo>
                    <a:cubicBezTo>
                      <a:pt x="420" y="80"/>
                      <a:pt x="421" y="82"/>
                      <a:pt x="422" y="83"/>
                    </a:cubicBezTo>
                    <a:cubicBezTo>
                      <a:pt x="426" y="80"/>
                      <a:pt x="423" y="82"/>
                      <a:pt x="427" y="81"/>
                    </a:cubicBezTo>
                    <a:cubicBezTo>
                      <a:pt x="427" y="79"/>
                      <a:pt x="427" y="77"/>
                      <a:pt x="427" y="75"/>
                    </a:cubicBezTo>
                    <a:cubicBezTo>
                      <a:pt x="429" y="75"/>
                      <a:pt x="430" y="75"/>
                      <a:pt x="431" y="75"/>
                    </a:cubicBezTo>
                    <a:cubicBezTo>
                      <a:pt x="431" y="76"/>
                      <a:pt x="431" y="76"/>
                      <a:pt x="431" y="76"/>
                    </a:cubicBezTo>
                    <a:cubicBezTo>
                      <a:pt x="431" y="78"/>
                      <a:pt x="430" y="80"/>
                      <a:pt x="429" y="81"/>
                    </a:cubicBezTo>
                    <a:cubicBezTo>
                      <a:pt x="437" y="81"/>
                      <a:pt x="441" y="78"/>
                      <a:pt x="441" y="78"/>
                    </a:cubicBezTo>
                    <a:cubicBezTo>
                      <a:pt x="440" y="76"/>
                      <a:pt x="441" y="75"/>
                      <a:pt x="439" y="76"/>
                    </a:cubicBezTo>
                    <a:cubicBezTo>
                      <a:pt x="438" y="77"/>
                      <a:pt x="438" y="78"/>
                      <a:pt x="437" y="79"/>
                    </a:cubicBezTo>
                    <a:cubicBezTo>
                      <a:pt x="437" y="78"/>
                      <a:pt x="438" y="77"/>
                      <a:pt x="438" y="76"/>
                    </a:cubicBezTo>
                    <a:cubicBezTo>
                      <a:pt x="435" y="75"/>
                      <a:pt x="438" y="75"/>
                      <a:pt x="439" y="73"/>
                    </a:cubicBezTo>
                    <a:cubicBezTo>
                      <a:pt x="442" y="73"/>
                      <a:pt x="445" y="73"/>
                      <a:pt x="448" y="73"/>
                    </a:cubicBezTo>
                    <a:cubicBezTo>
                      <a:pt x="448" y="75"/>
                      <a:pt x="448" y="76"/>
                      <a:pt x="448" y="77"/>
                    </a:cubicBezTo>
                    <a:cubicBezTo>
                      <a:pt x="450" y="75"/>
                      <a:pt x="449" y="74"/>
                      <a:pt x="449" y="71"/>
                    </a:cubicBezTo>
                    <a:cubicBezTo>
                      <a:pt x="450" y="71"/>
                      <a:pt x="450" y="71"/>
                      <a:pt x="450" y="71"/>
                    </a:cubicBezTo>
                    <a:cubicBezTo>
                      <a:pt x="451" y="71"/>
                      <a:pt x="452" y="71"/>
                      <a:pt x="453" y="72"/>
                    </a:cubicBezTo>
                    <a:cubicBezTo>
                      <a:pt x="452" y="77"/>
                      <a:pt x="451" y="75"/>
                      <a:pt x="452" y="78"/>
                    </a:cubicBezTo>
                    <a:cubicBezTo>
                      <a:pt x="455" y="79"/>
                      <a:pt x="456" y="79"/>
                      <a:pt x="458" y="80"/>
                    </a:cubicBezTo>
                    <a:cubicBezTo>
                      <a:pt x="460" y="77"/>
                      <a:pt x="460" y="81"/>
                      <a:pt x="462" y="76"/>
                    </a:cubicBezTo>
                    <a:cubicBezTo>
                      <a:pt x="463" y="78"/>
                      <a:pt x="463" y="79"/>
                      <a:pt x="465" y="80"/>
                    </a:cubicBezTo>
                    <a:cubicBezTo>
                      <a:pt x="464" y="78"/>
                      <a:pt x="462" y="75"/>
                      <a:pt x="461" y="72"/>
                    </a:cubicBezTo>
                    <a:cubicBezTo>
                      <a:pt x="465" y="73"/>
                      <a:pt x="463" y="75"/>
                      <a:pt x="467" y="72"/>
                    </a:cubicBezTo>
                    <a:cubicBezTo>
                      <a:pt x="463" y="70"/>
                      <a:pt x="465" y="73"/>
                      <a:pt x="465" y="69"/>
                    </a:cubicBezTo>
                    <a:cubicBezTo>
                      <a:pt x="467" y="70"/>
                      <a:pt x="470" y="69"/>
                      <a:pt x="468" y="64"/>
                    </a:cubicBezTo>
                    <a:cubicBezTo>
                      <a:pt x="470" y="66"/>
                      <a:pt x="469" y="65"/>
                      <a:pt x="470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88" name="Freeform 18"/>
              <p:cNvSpPr/>
              <p:nvPr/>
            </p:nvSpPr>
            <p:spPr bwMode="auto">
              <a:xfrm>
                <a:off x="3743" y="1989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89" name="Freeform 19"/>
              <p:cNvSpPr/>
              <p:nvPr/>
            </p:nvSpPr>
            <p:spPr bwMode="auto">
              <a:xfrm>
                <a:off x="4243" y="1989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2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2" y="2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90" name="Freeform 20"/>
              <p:cNvSpPr/>
              <p:nvPr/>
            </p:nvSpPr>
            <p:spPr bwMode="auto">
              <a:xfrm>
                <a:off x="4312" y="1989"/>
                <a:ext cx="16" cy="5"/>
              </a:xfrm>
              <a:custGeom>
                <a:avLst/>
                <a:gdLst>
                  <a:gd name="T0" fmla="*/ 0 w 7"/>
                  <a:gd name="T1" fmla="*/ 0 h 2"/>
                  <a:gd name="T2" fmla="*/ 7 w 7"/>
                  <a:gd name="T3" fmla="*/ 0 h 2"/>
                  <a:gd name="T4" fmla="*/ 7 w 7"/>
                  <a:gd name="T5" fmla="*/ 1 h 2"/>
                  <a:gd name="T6" fmla="*/ 5 w 7"/>
                  <a:gd name="T7" fmla="*/ 1 h 2"/>
                  <a:gd name="T8" fmla="*/ 0 w 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cubicBezTo>
                      <a:pt x="2" y="0"/>
                      <a:pt x="5" y="0"/>
                      <a:pt x="7" y="0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6" y="1"/>
                      <a:pt x="5" y="1"/>
                    </a:cubicBezTo>
                    <a:cubicBezTo>
                      <a:pt x="2" y="2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91" name="Freeform 21"/>
              <p:cNvSpPr/>
              <p:nvPr/>
            </p:nvSpPr>
            <p:spPr bwMode="auto">
              <a:xfrm>
                <a:off x="3579" y="1992"/>
                <a:ext cx="22" cy="7"/>
              </a:xfrm>
              <a:custGeom>
                <a:avLst/>
                <a:gdLst>
                  <a:gd name="T0" fmla="*/ 1 w 9"/>
                  <a:gd name="T1" fmla="*/ 0 h 3"/>
                  <a:gd name="T2" fmla="*/ 9 w 9"/>
                  <a:gd name="T3" fmla="*/ 1 h 3"/>
                  <a:gd name="T4" fmla="*/ 8 w 9"/>
                  <a:gd name="T5" fmla="*/ 3 h 3"/>
                  <a:gd name="T6" fmla="*/ 7 w 9"/>
                  <a:gd name="T7" fmla="*/ 3 h 3"/>
                  <a:gd name="T8" fmla="*/ 1 w 9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">
                    <a:moveTo>
                      <a:pt x="1" y="0"/>
                    </a:moveTo>
                    <a:cubicBezTo>
                      <a:pt x="4" y="1"/>
                      <a:pt x="7" y="1"/>
                      <a:pt x="9" y="1"/>
                    </a:cubicBezTo>
                    <a:cubicBezTo>
                      <a:pt x="9" y="2"/>
                      <a:pt x="8" y="2"/>
                      <a:pt x="8" y="3"/>
                    </a:cubicBezTo>
                    <a:cubicBezTo>
                      <a:pt x="8" y="3"/>
                      <a:pt x="8" y="3"/>
                      <a:pt x="7" y="3"/>
                    </a:cubicBezTo>
                    <a:cubicBezTo>
                      <a:pt x="3" y="2"/>
                      <a:pt x="0" y="3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92" name="Freeform 22"/>
              <p:cNvSpPr/>
              <p:nvPr/>
            </p:nvSpPr>
            <p:spPr bwMode="auto">
              <a:xfrm>
                <a:off x="3612" y="1992"/>
                <a:ext cx="10" cy="4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2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1"/>
                      <a:pt x="2" y="1"/>
                      <a:pt x="4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93" name="Freeform 23"/>
              <p:cNvSpPr/>
              <p:nvPr/>
            </p:nvSpPr>
            <p:spPr bwMode="auto">
              <a:xfrm>
                <a:off x="4181" y="1992"/>
                <a:ext cx="19" cy="7"/>
              </a:xfrm>
              <a:custGeom>
                <a:avLst/>
                <a:gdLst>
                  <a:gd name="T0" fmla="*/ 2 w 8"/>
                  <a:gd name="T1" fmla="*/ 0 h 3"/>
                  <a:gd name="T2" fmla="*/ 8 w 8"/>
                  <a:gd name="T3" fmla="*/ 0 h 3"/>
                  <a:gd name="T4" fmla="*/ 7 w 8"/>
                  <a:gd name="T5" fmla="*/ 2 h 3"/>
                  <a:gd name="T6" fmla="*/ 2 w 8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3">
                    <a:moveTo>
                      <a:pt x="2" y="0"/>
                    </a:moveTo>
                    <a:cubicBezTo>
                      <a:pt x="4" y="0"/>
                      <a:pt x="6" y="0"/>
                      <a:pt x="8" y="0"/>
                    </a:cubicBezTo>
                    <a:cubicBezTo>
                      <a:pt x="7" y="1"/>
                      <a:pt x="7" y="1"/>
                      <a:pt x="7" y="2"/>
                    </a:cubicBezTo>
                    <a:cubicBezTo>
                      <a:pt x="4" y="2"/>
                      <a:pt x="0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94" name="Freeform 24"/>
              <p:cNvSpPr/>
              <p:nvPr/>
            </p:nvSpPr>
            <p:spPr bwMode="auto">
              <a:xfrm>
                <a:off x="4205" y="1992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95" name="Freeform 25"/>
              <p:cNvSpPr/>
              <p:nvPr/>
            </p:nvSpPr>
            <p:spPr bwMode="auto">
              <a:xfrm>
                <a:off x="4215" y="1992"/>
                <a:ext cx="16" cy="4"/>
              </a:xfrm>
              <a:custGeom>
                <a:avLst/>
                <a:gdLst>
                  <a:gd name="T0" fmla="*/ 0 w 7"/>
                  <a:gd name="T1" fmla="*/ 0 h 2"/>
                  <a:gd name="T2" fmla="*/ 7 w 7"/>
                  <a:gd name="T3" fmla="*/ 0 h 2"/>
                  <a:gd name="T4" fmla="*/ 6 w 7"/>
                  <a:gd name="T5" fmla="*/ 2 h 2"/>
                  <a:gd name="T6" fmla="*/ 0 w 7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cubicBezTo>
                      <a:pt x="3" y="0"/>
                      <a:pt x="5" y="0"/>
                      <a:pt x="7" y="0"/>
                    </a:cubicBezTo>
                    <a:cubicBezTo>
                      <a:pt x="7" y="1"/>
                      <a:pt x="6" y="1"/>
                      <a:pt x="6" y="2"/>
                    </a:cubicBezTo>
                    <a:cubicBezTo>
                      <a:pt x="2" y="2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96" name="Freeform 26"/>
              <p:cNvSpPr/>
              <p:nvPr/>
            </p:nvSpPr>
            <p:spPr bwMode="auto">
              <a:xfrm>
                <a:off x="4257" y="1992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1 h 1"/>
                  <a:gd name="T4" fmla="*/ 0 w 4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1"/>
                      <a:pt x="3" y="1"/>
                      <a:pt x="4" y="1"/>
                    </a:cubicBezTo>
                    <a:cubicBezTo>
                      <a:pt x="3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97" name="Freeform 27"/>
              <p:cNvSpPr/>
              <p:nvPr/>
            </p:nvSpPr>
            <p:spPr bwMode="auto">
              <a:xfrm>
                <a:off x="3110" y="1994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1"/>
                      <a:pt x="2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98" name="Freeform 28"/>
              <p:cNvSpPr/>
              <p:nvPr/>
            </p:nvSpPr>
            <p:spPr bwMode="auto">
              <a:xfrm>
                <a:off x="3489" y="1994"/>
                <a:ext cx="7" cy="10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1 h 4"/>
                  <a:gd name="T4" fmla="*/ 3 w 3"/>
                  <a:gd name="T5" fmla="*/ 4 h 4"/>
                  <a:gd name="T6" fmla="*/ 0 w 3"/>
                  <a:gd name="T7" fmla="*/ 4 h 4"/>
                  <a:gd name="T8" fmla="*/ 0 w 3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3" y="2"/>
                      <a:pt x="3" y="3"/>
                      <a:pt x="3" y="4"/>
                    </a:cubicBezTo>
                    <a:cubicBezTo>
                      <a:pt x="2" y="4"/>
                      <a:pt x="1" y="4"/>
                      <a:pt x="0" y="4"/>
                    </a:cubicBezTo>
                    <a:cubicBezTo>
                      <a:pt x="0" y="3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99" name="Freeform 29"/>
              <p:cNvSpPr/>
              <p:nvPr/>
            </p:nvSpPr>
            <p:spPr bwMode="auto">
              <a:xfrm>
                <a:off x="3508" y="1996"/>
                <a:ext cx="7" cy="8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0 h 3"/>
                  <a:gd name="T4" fmla="*/ 3 w 3"/>
                  <a:gd name="T5" fmla="*/ 2 h 3"/>
                  <a:gd name="T6" fmla="*/ 0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1"/>
                      <a:pt x="3" y="1"/>
                      <a:pt x="3" y="2"/>
                    </a:cubicBezTo>
                    <a:cubicBezTo>
                      <a:pt x="2" y="2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00" name="Freeform 30"/>
              <p:cNvSpPr/>
              <p:nvPr/>
            </p:nvSpPr>
            <p:spPr bwMode="auto">
              <a:xfrm>
                <a:off x="3556" y="1996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2"/>
                      <a:pt x="2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01" name="Freeform 31"/>
              <p:cNvSpPr/>
              <p:nvPr/>
            </p:nvSpPr>
            <p:spPr bwMode="auto">
              <a:xfrm>
                <a:off x="3567" y="1996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02" name="Freeform 32"/>
              <p:cNvSpPr/>
              <p:nvPr/>
            </p:nvSpPr>
            <p:spPr bwMode="auto">
              <a:xfrm>
                <a:off x="4127" y="1996"/>
                <a:ext cx="24" cy="15"/>
              </a:xfrm>
              <a:custGeom>
                <a:avLst/>
                <a:gdLst>
                  <a:gd name="T0" fmla="*/ 0 w 10"/>
                  <a:gd name="T1" fmla="*/ 0 h 6"/>
                  <a:gd name="T2" fmla="*/ 10 w 10"/>
                  <a:gd name="T3" fmla="*/ 0 h 6"/>
                  <a:gd name="T4" fmla="*/ 10 w 10"/>
                  <a:gd name="T5" fmla="*/ 1 h 6"/>
                  <a:gd name="T6" fmla="*/ 9 w 10"/>
                  <a:gd name="T7" fmla="*/ 1 h 6"/>
                  <a:gd name="T8" fmla="*/ 1 w 10"/>
                  <a:gd name="T9" fmla="*/ 6 h 6"/>
                  <a:gd name="T10" fmla="*/ 1 w 10"/>
                  <a:gd name="T11" fmla="*/ 4 h 6"/>
                  <a:gd name="T12" fmla="*/ 0 w 10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6">
                    <a:moveTo>
                      <a:pt x="0" y="0"/>
                    </a:moveTo>
                    <a:cubicBezTo>
                      <a:pt x="3" y="0"/>
                      <a:pt x="7" y="0"/>
                      <a:pt x="10" y="0"/>
                    </a:cubicBezTo>
                    <a:cubicBezTo>
                      <a:pt x="10" y="0"/>
                      <a:pt x="10" y="1"/>
                      <a:pt x="10" y="1"/>
                    </a:cubicBezTo>
                    <a:cubicBezTo>
                      <a:pt x="10" y="1"/>
                      <a:pt x="9" y="1"/>
                      <a:pt x="9" y="1"/>
                    </a:cubicBezTo>
                    <a:cubicBezTo>
                      <a:pt x="6" y="3"/>
                      <a:pt x="3" y="4"/>
                      <a:pt x="1" y="6"/>
                    </a:cubicBezTo>
                    <a:cubicBezTo>
                      <a:pt x="1" y="5"/>
                      <a:pt x="1" y="5"/>
                      <a:pt x="1" y="4"/>
                    </a:cubicBezTo>
                    <a:cubicBezTo>
                      <a:pt x="1" y="3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03" name="Freeform 33"/>
              <p:cNvSpPr/>
              <p:nvPr/>
            </p:nvSpPr>
            <p:spPr bwMode="auto">
              <a:xfrm>
                <a:off x="4243" y="1996"/>
                <a:ext cx="12" cy="10"/>
              </a:xfrm>
              <a:custGeom>
                <a:avLst/>
                <a:gdLst>
                  <a:gd name="T0" fmla="*/ 3 w 5"/>
                  <a:gd name="T1" fmla="*/ 0 h 4"/>
                  <a:gd name="T2" fmla="*/ 4 w 5"/>
                  <a:gd name="T3" fmla="*/ 4 h 4"/>
                  <a:gd name="T4" fmla="*/ 0 w 5"/>
                  <a:gd name="T5" fmla="*/ 2 h 4"/>
                  <a:gd name="T6" fmla="*/ 3 w 5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3" y="0"/>
                    </a:moveTo>
                    <a:cubicBezTo>
                      <a:pt x="5" y="2"/>
                      <a:pt x="3" y="1"/>
                      <a:pt x="4" y="4"/>
                    </a:cubicBezTo>
                    <a:cubicBezTo>
                      <a:pt x="2" y="3"/>
                      <a:pt x="1" y="3"/>
                      <a:pt x="0" y="2"/>
                    </a:cubicBezTo>
                    <a:cubicBezTo>
                      <a:pt x="1" y="1"/>
                      <a:pt x="2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04" name="Freeform 34"/>
              <p:cNvSpPr/>
              <p:nvPr/>
            </p:nvSpPr>
            <p:spPr bwMode="auto">
              <a:xfrm>
                <a:off x="4262" y="1996"/>
                <a:ext cx="19" cy="24"/>
              </a:xfrm>
              <a:custGeom>
                <a:avLst/>
                <a:gdLst>
                  <a:gd name="T0" fmla="*/ 1 w 8"/>
                  <a:gd name="T1" fmla="*/ 0 h 10"/>
                  <a:gd name="T2" fmla="*/ 8 w 8"/>
                  <a:gd name="T3" fmla="*/ 8 h 10"/>
                  <a:gd name="T4" fmla="*/ 1 w 8"/>
                  <a:gd name="T5" fmla="*/ 10 h 10"/>
                  <a:gd name="T6" fmla="*/ 0 w 8"/>
                  <a:gd name="T7" fmla="*/ 6 h 10"/>
                  <a:gd name="T8" fmla="*/ 1 w 8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0">
                    <a:moveTo>
                      <a:pt x="1" y="0"/>
                    </a:moveTo>
                    <a:cubicBezTo>
                      <a:pt x="5" y="2"/>
                      <a:pt x="8" y="6"/>
                      <a:pt x="8" y="8"/>
                    </a:cubicBezTo>
                    <a:cubicBezTo>
                      <a:pt x="6" y="8"/>
                      <a:pt x="4" y="9"/>
                      <a:pt x="1" y="10"/>
                    </a:cubicBezTo>
                    <a:cubicBezTo>
                      <a:pt x="1" y="8"/>
                      <a:pt x="1" y="7"/>
                      <a:pt x="0" y="6"/>
                    </a:cubicBezTo>
                    <a:cubicBezTo>
                      <a:pt x="4" y="3"/>
                      <a:pt x="2" y="5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05" name="Freeform 35"/>
              <p:cNvSpPr/>
              <p:nvPr/>
            </p:nvSpPr>
            <p:spPr bwMode="auto">
              <a:xfrm>
                <a:off x="4224" y="1999"/>
                <a:ext cx="17" cy="7"/>
              </a:xfrm>
              <a:custGeom>
                <a:avLst/>
                <a:gdLst>
                  <a:gd name="T0" fmla="*/ 3 w 7"/>
                  <a:gd name="T1" fmla="*/ 0 h 3"/>
                  <a:gd name="T2" fmla="*/ 7 w 7"/>
                  <a:gd name="T3" fmla="*/ 0 h 3"/>
                  <a:gd name="T4" fmla="*/ 4 w 7"/>
                  <a:gd name="T5" fmla="*/ 1 h 3"/>
                  <a:gd name="T6" fmla="*/ 5 w 7"/>
                  <a:gd name="T7" fmla="*/ 3 h 3"/>
                  <a:gd name="T8" fmla="*/ 0 w 7"/>
                  <a:gd name="T9" fmla="*/ 3 h 3"/>
                  <a:gd name="T10" fmla="*/ 1 w 7"/>
                  <a:gd name="T11" fmla="*/ 1 h 3"/>
                  <a:gd name="T12" fmla="*/ 3 w 7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3">
                    <a:moveTo>
                      <a:pt x="3" y="0"/>
                    </a:moveTo>
                    <a:cubicBezTo>
                      <a:pt x="4" y="0"/>
                      <a:pt x="6" y="0"/>
                      <a:pt x="7" y="0"/>
                    </a:cubicBezTo>
                    <a:cubicBezTo>
                      <a:pt x="6" y="0"/>
                      <a:pt x="5" y="1"/>
                      <a:pt x="4" y="1"/>
                    </a:cubicBezTo>
                    <a:cubicBezTo>
                      <a:pt x="4" y="2"/>
                      <a:pt x="5" y="2"/>
                      <a:pt x="5" y="3"/>
                    </a:cubicBezTo>
                    <a:cubicBezTo>
                      <a:pt x="3" y="3"/>
                      <a:pt x="2" y="3"/>
                      <a:pt x="0" y="3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2" y="1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06" name="Freeform 36"/>
              <p:cNvSpPr/>
              <p:nvPr/>
            </p:nvSpPr>
            <p:spPr bwMode="auto">
              <a:xfrm>
                <a:off x="4260" y="1999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0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2"/>
                      <a:pt x="1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07" name="Freeform 37"/>
              <p:cNvSpPr/>
              <p:nvPr/>
            </p:nvSpPr>
            <p:spPr bwMode="auto">
              <a:xfrm>
                <a:off x="4141" y="2001"/>
                <a:ext cx="74" cy="10"/>
              </a:xfrm>
              <a:custGeom>
                <a:avLst/>
                <a:gdLst>
                  <a:gd name="T0" fmla="*/ 3 w 31"/>
                  <a:gd name="T1" fmla="*/ 0 h 4"/>
                  <a:gd name="T2" fmla="*/ 31 w 31"/>
                  <a:gd name="T3" fmla="*/ 2 h 4"/>
                  <a:gd name="T4" fmla="*/ 0 w 31"/>
                  <a:gd name="T5" fmla="*/ 3 h 4"/>
                  <a:gd name="T6" fmla="*/ 3 w 31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" h="4">
                    <a:moveTo>
                      <a:pt x="3" y="0"/>
                    </a:moveTo>
                    <a:cubicBezTo>
                      <a:pt x="13" y="1"/>
                      <a:pt x="22" y="1"/>
                      <a:pt x="31" y="2"/>
                    </a:cubicBezTo>
                    <a:cubicBezTo>
                      <a:pt x="21" y="2"/>
                      <a:pt x="10" y="3"/>
                      <a:pt x="0" y="3"/>
                    </a:cubicBezTo>
                    <a:cubicBezTo>
                      <a:pt x="4" y="2"/>
                      <a:pt x="2" y="4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08" name="Freeform 38"/>
              <p:cNvSpPr/>
              <p:nvPr/>
            </p:nvSpPr>
            <p:spPr bwMode="auto">
              <a:xfrm>
                <a:off x="4295" y="2001"/>
                <a:ext cx="10" cy="5"/>
              </a:xfrm>
              <a:custGeom>
                <a:avLst/>
                <a:gdLst>
                  <a:gd name="T0" fmla="*/ 1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1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1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09" name="Freeform 39"/>
              <p:cNvSpPr/>
              <p:nvPr/>
            </p:nvSpPr>
            <p:spPr bwMode="auto">
              <a:xfrm>
                <a:off x="4345" y="2001"/>
                <a:ext cx="38" cy="15"/>
              </a:xfrm>
              <a:custGeom>
                <a:avLst/>
                <a:gdLst>
                  <a:gd name="T0" fmla="*/ 7 w 16"/>
                  <a:gd name="T1" fmla="*/ 0 h 6"/>
                  <a:gd name="T2" fmla="*/ 11 w 16"/>
                  <a:gd name="T3" fmla="*/ 3 h 6"/>
                  <a:gd name="T4" fmla="*/ 16 w 16"/>
                  <a:gd name="T5" fmla="*/ 4 h 6"/>
                  <a:gd name="T6" fmla="*/ 1 w 16"/>
                  <a:gd name="T7" fmla="*/ 6 h 6"/>
                  <a:gd name="T8" fmla="*/ 0 w 16"/>
                  <a:gd name="T9" fmla="*/ 1 h 6"/>
                  <a:gd name="T10" fmla="*/ 7 w 16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6">
                    <a:moveTo>
                      <a:pt x="7" y="0"/>
                    </a:moveTo>
                    <a:cubicBezTo>
                      <a:pt x="10" y="2"/>
                      <a:pt x="6" y="2"/>
                      <a:pt x="11" y="3"/>
                    </a:cubicBezTo>
                    <a:cubicBezTo>
                      <a:pt x="14" y="0"/>
                      <a:pt x="14" y="1"/>
                      <a:pt x="16" y="4"/>
                    </a:cubicBezTo>
                    <a:cubicBezTo>
                      <a:pt x="11" y="5"/>
                      <a:pt x="6" y="5"/>
                      <a:pt x="1" y="6"/>
                    </a:cubicBezTo>
                    <a:cubicBezTo>
                      <a:pt x="1" y="4"/>
                      <a:pt x="0" y="3"/>
                      <a:pt x="0" y="1"/>
                    </a:cubicBezTo>
                    <a:cubicBezTo>
                      <a:pt x="2" y="1"/>
                      <a:pt x="5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10" name="Freeform 40"/>
              <p:cNvSpPr/>
              <p:nvPr/>
            </p:nvSpPr>
            <p:spPr bwMode="auto">
              <a:xfrm>
                <a:off x="4419" y="2001"/>
                <a:ext cx="16" cy="3"/>
              </a:xfrm>
              <a:custGeom>
                <a:avLst/>
                <a:gdLst>
                  <a:gd name="T0" fmla="*/ 0 w 7"/>
                  <a:gd name="T1" fmla="*/ 0 h 1"/>
                  <a:gd name="T2" fmla="*/ 7 w 7"/>
                  <a:gd name="T3" fmla="*/ 1 h 1"/>
                  <a:gd name="T4" fmla="*/ 0 w 7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1">
                    <a:moveTo>
                      <a:pt x="0" y="0"/>
                    </a:moveTo>
                    <a:cubicBezTo>
                      <a:pt x="2" y="0"/>
                      <a:pt x="5" y="1"/>
                      <a:pt x="7" y="1"/>
                    </a:cubicBezTo>
                    <a:cubicBezTo>
                      <a:pt x="5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11" name="Freeform 41"/>
              <p:cNvSpPr/>
              <p:nvPr/>
            </p:nvSpPr>
            <p:spPr bwMode="auto">
              <a:xfrm>
                <a:off x="3885" y="2004"/>
                <a:ext cx="14" cy="14"/>
              </a:xfrm>
              <a:custGeom>
                <a:avLst/>
                <a:gdLst>
                  <a:gd name="T0" fmla="*/ 4 w 6"/>
                  <a:gd name="T1" fmla="*/ 0 h 6"/>
                  <a:gd name="T2" fmla="*/ 5 w 6"/>
                  <a:gd name="T3" fmla="*/ 6 h 6"/>
                  <a:gd name="T4" fmla="*/ 0 w 6"/>
                  <a:gd name="T5" fmla="*/ 4 h 6"/>
                  <a:gd name="T6" fmla="*/ 5 w 6"/>
                  <a:gd name="T7" fmla="*/ 4 h 6"/>
                  <a:gd name="T8" fmla="*/ 5 w 6"/>
                  <a:gd name="T9" fmla="*/ 2 h 6"/>
                  <a:gd name="T10" fmla="*/ 3 w 6"/>
                  <a:gd name="T11" fmla="*/ 2 h 6"/>
                  <a:gd name="T12" fmla="*/ 4 w 6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6" y="2"/>
                      <a:pt x="6" y="2"/>
                      <a:pt x="5" y="6"/>
                    </a:cubicBezTo>
                    <a:cubicBezTo>
                      <a:pt x="1" y="5"/>
                      <a:pt x="2" y="5"/>
                      <a:pt x="0" y="4"/>
                    </a:cubicBezTo>
                    <a:cubicBezTo>
                      <a:pt x="2" y="4"/>
                      <a:pt x="3" y="4"/>
                      <a:pt x="5" y="4"/>
                    </a:cubicBezTo>
                    <a:cubicBezTo>
                      <a:pt x="5" y="3"/>
                      <a:pt x="5" y="3"/>
                      <a:pt x="5" y="2"/>
                    </a:cubicBezTo>
                    <a:cubicBezTo>
                      <a:pt x="4" y="2"/>
                      <a:pt x="4" y="2"/>
                      <a:pt x="3" y="2"/>
                    </a:cubicBezTo>
                    <a:cubicBezTo>
                      <a:pt x="3" y="1"/>
                      <a:pt x="4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12" name="Freeform 42"/>
              <p:cNvSpPr/>
              <p:nvPr/>
            </p:nvSpPr>
            <p:spPr bwMode="auto">
              <a:xfrm>
                <a:off x="3914" y="2004"/>
                <a:ext cx="7" cy="4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13" name="Freeform 43"/>
              <p:cNvSpPr/>
              <p:nvPr/>
            </p:nvSpPr>
            <p:spPr bwMode="auto">
              <a:xfrm>
                <a:off x="4032" y="2004"/>
                <a:ext cx="5" cy="9"/>
              </a:xfrm>
              <a:custGeom>
                <a:avLst/>
                <a:gdLst>
                  <a:gd name="T0" fmla="*/ 1 w 2"/>
                  <a:gd name="T1" fmla="*/ 0 h 4"/>
                  <a:gd name="T2" fmla="*/ 1 w 2"/>
                  <a:gd name="T3" fmla="*/ 2 h 4"/>
                  <a:gd name="T4" fmla="*/ 1 w 2"/>
                  <a:gd name="T5" fmla="*/ 4 h 4"/>
                  <a:gd name="T6" fmla="*/ 0 w 2"/>
                  <a:gd name="T7" fmla="*/ 3 h 4"/>
                  <a:gd name="T8" fmla="*/ 1 w 2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2" y="2"/>
                      <a:pt x="2" y="0"/>
                      <a:pt x="1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1" y="4"/>
                      <a:pt x="0" y="3"/>
                      <a:pt x="0" y="3"/>
                    </a:cubicBezTo>
                    <a:cubicBezTo>
                      <a:pt x="0" y="2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14" name="Freeform 44"/>
              <p:cNvSpPr/>
              <p:nvPr/>
            </p:nvSpPr>
            <p:spPr bwMode="auto">
              <a:xfrm>
                <a:off x="4388" y="2004"/>
                <a:ext cx="14" cy="2"/>
              </a:xfrm>
              <a:custGeom>
                <a:avLst/>
                <a:gdLst>
                  <a:gd name="T0" fmla="*/ 0 w 6"/>
                  <a:gd name="T1" fmla="*/ 0 h 1"/>
                  <a:gd name="T2" fmla="*/ 6 w 6"/>
                  <a:gd name="T3" fmla="*/ 1 h 1"/>
                  <a:gd name="T4" fmla="*/ 0 w 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0"/>
                      <a:pt x="4" y="1"/>
                      <a:pt x="6" y="1"/>
                    </a:cubicBezTo>
                    <a:cubicBezTo>
                      <a:pt x="4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15" name="Freeform 45"/>
              <p:cNvSpPr/>
              <p:nvPr/>
            </p:nvSpPr>
            <p:spPr bwMode="auto">
              <a:xfrm>
                <a:off x="3873" y="2006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16" name="Freeform 46"/>
              <p:cNvSpPr/>
              <p:nvPr/>
            </p:nvSpPr>
            <p:spPr bwMode="auto">
              <a:xfrm>
                <a:off x="4077" y="2006"/>
                <a:ext cx="24" cy="7"/>
              </a:xfrm>
              <a:custGeom>
                <a:avLst/>
                <a:gdLst>
                  <a:gd name="T0" fmla="*/ 2 w 10"/>
                  <a:gd name="T1" fmla="*/ 0 h 3"/>
                  <a:gd name="T2" fmla="*/ 10 w 10"/>
                  <a:gd name="T3" fmla="*/ 2 h 3"/>
                  <a:gd name="T4" fmla="*/ 0 w 10"/>
                  <a:gd name="T5" fmla="*/ 1 h 3"/>
                  <a:gd name="T6" fmla="*/ 2 w 10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3">
                    <a:moveTo>
                      <a:pt x="2" y="0"/>
                    </a:moveTo>
                    <a:cubicBezTo>
                      <a:pt x="5" y="0"/>
                      <a:pt x="8" y="0"/>
                      <a:pt x="10" y="2"/>
                    </a:cubicBezTo>
                    <a:cubicBezTo>
                      <a:pt x="5" y="2"/>
                      <a:pt x="2" y="3"/>
                      <a:pt x="0" y="1"/>
                    </a:cubicBezTo>
                    <a:cubicBezTo>
                      <a:pt x="0" y="1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17" name="Freeform 47"/>
              <p:cNvSpPr/>
              <p:nvPr/>
            </p:nvSpPr>
            <p:spPr bwMode="auto">
              <a:xfrm>
                <a:off x="4340" y="2006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18" name="Freeform 48"/>
              <p:cNvSpPr/>
              <p:nvPr/>
            </p:nvSpPr>
            <p:spPr bwMode="auto">
              <a:xfrm>
                <a:off x="3617" y="2008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19" name="Freeform 49"/>
              <p:cNvSpPr/>
              <p:nvPr/>
            </p:nvSpPr>
            <p:spPr bwMode="auto">
              <a:xfrm>
                <a:off x="4046" y="2008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20" name="Freeform 50"/>
              <p:cNvSpPr/>
              <p:nvPr/>
            </p:nvSpPr>
            <p:spPr bwMode="auto">
              <a:xfrm>
                <a:off x="4108" y="2008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21" name="Freeform 51"/>
              <p:cNvSpPr/>
              <p:nvPr/>
            </p:nvSpPr>
            <p:spPr bwMode="auto">
              <a:xfrm>
                <a:off x="4117" y="2008"/>
                <a:ext cx="8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22" name="Freeform 52"/>
              <p:cNvSpPr/>
              <p:nvPr/>
            </p:nvSpPr>
            <p:spPr bwMode="auto">
              <a:xfrm>
                <a:off x="3961" y="2011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1" y="2"/>
                      <a:pt x="3" y="1"/>
                      <a:pt x="0" y="2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23" name="Freeform 53"/>
              <p:cNvSpPr/>
              <p:nvPr/>
            </p:nvSpPr>
            <p:spPr bwMode="auto">
              <a:xfrm>
                <a:off x="4146" y="2008"/>
                <a:ext cx="88" cy="20"/>
              </a:xfrm>
              <a:custGeom>
                <a:avLst/>
                <a:gdLst>
                  <a:gd name="T0" fmla="*/ 16 w 37"/>
                  <a:gd name="T1" fmla="*/ 1 h 8"/>
                  <a:gd name="T2" fmla="*/ 37 w 37"/>
                  <a:gd name="T3" fmla="*/ 5 h 8"/>
                  <a:gd name="T4" fmla="*/ 37 w 37"/>
                  <a:gd name="T5" fmla="*/ 6 h 8"/>
                  <a:gd name="T6" fmla="*/ 36 w 37"/>
                  <a:gd name="T7" fmla="*/ 6 h 8"/>
                  <a:gd name="T8" fmla="*/ 0 w 37"/>
                  <a:gd name="T9" fmla="*/ 8 h 8"/>
                  <a:gd name="T10" fmla="*/ 16 w 37"/>
                  <a:gd name="T11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8">
                    <a:moveTo>
                      <a:pt x="16" y="1"/>
                    </a:moveTo>
                    <a:cubicBezTo>
                      <a:pt x="23" y="6"/>
                      <a:pt x="28" y="0"/>
                      <a:pt x="37" y="5"/>
                    </a:cubicBezTo>
                    <a:cubicBezTo>
                      <a:pt x="37" y="5"/>
                      <a:pt x="37" y="5"/>
                      <a:pt x="37" y="6"/>
                    </a:cubicBezTo>
                    <a:cubicBezTo>
                      <a:pt x="37" y="6"/>
                      <a:pt x="36" y="6"/>
                      <a:pt x="36" y="6"/>
                    </a:cubicBezTo>
                    <a:cubicBezTo>
                      <a:pt x="24" y="6"/>
                      <a:pt x="12" y="7"/>
                      <a:pt x="0" y="8"/>
                    </a:cubicBezTo>
                    <a:cubicBezTo>
                      <a:pt x="4" y="3"/>
                      <a:pt x="12" y="7"/>
                      <a:pt x="1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24" name="Freeform 54"/>
              <p:cNvSpPr/>
              <p:nvPr/>
            </p:nvSpPr>
            <p:spPr bwMode="auto">
              <a:xfrm>
                <a:off x="4245" y="2011"/>
                <a:ext cx="17" cy="5"/>
              </a:xfrm>
              <a:custGeom>
                <a:avLst/>
                <a:gdLst>
                  <a:gd name="T0" fmla="*/ 0 w 7"/>
                  <a:gd name="T1" fmla="*/ 0 h 2"/>
                  <a:gd name="T2" fmla="*/ 7 w 7"/>
                  <a:gd name="T3" fmla="*/ 1 h 2"/>
                  <a:gd name="T4" fmla="*/ 7 w 7"/>
                  <a:gd name="T5" fmla="*/ 2 h 2"/>
                  <a:gd name="T6" fmla="*/ 0 w 7"/>
                  <a:gd name="T7" fmla="*/ 2 h 2"/>
                  <a:gd name="T8" fmla="*/ 0 w 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cubicBezTo>
                      <a:pt x="2" y="0"/>
                      <a:pt x="4" y="1"/>
                      <a:pt x="7" y="1"/>
                    </a:cubicBezTo>
                    <a:cubicBezTo>
                      <a:pt x="7" y="1"/>
                      <a:pt x="7" y="1"/>
                      <a:pt x="7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25" name="Freeform 55"/>
              <p:cNvSpPr/>
              <p:nvPr/>
            </p:nvSpPr>
            <p:spPr bwMode="auto">
              <a:xfrm>
                <a:off x="3978" y="2013"/>
                <a:ext cx="11" cy="5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1 h 2"/>
                  <a:gd name="T4" fmla="*/ 5 w 5"/>
                  <a:gd name="T5" fmla="*/ 2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1" y="0"/>
                      <a:pt x="3" y="0"/>
                      <a:pt x="5" y="1"/>
                    </a:cubicBezTo>
                    <a:cubicBezTo>
                      <a:pt x="5" y="1"/>
                      <a:pt x="5" y="1"/>
                      <a:pt x="5" y="2"/>
                    </a:cubicBezTo>
                    <a:cubicBezTo>
                      <a:pt x="1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26" name="Freeform 56"/>
              <p:cNvSpPr/>
              <p:nvPr/>
            </p:nvSpPr>
            <p:spPr bwMode="auto">
              <a:xfrm>
                <a:off x="4006" y="2013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27" name="Freeform 57"/>
              <p:cNvSpPr/>
              <p:nvPr/>
            </p:nvSpPr>
            <p:spPr bwMode="auto">
              <a:xfrm>
                <a:off x="4034" y="2013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28" name="Freeform 58"/>
              <p:cNvSpPr/>
              <p:nvPr/>
            </p:nvSpPr>
            <p:spPr bwMode="auto">
              <a:xfrm>
                <a:off x="4298" y="2013"/>
                <a:ext cx="4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3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1" y="2"/>
                      <a:pt x="2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29" name="Freeform 59"/>
              <p:cNvSpPr/>
              <p:nvPr/>
            </p:nvSpPr>
            <p:spPr bwMode="auto">
              <a:xfrm>
                <a:off x="4314" y="2013"/>
                <a:ext cx="14" cy="5"/>
              </a:xfrm>
              <a:custGeom>
                <a:avLst/>
                <a:gdLst>
                  <a:gd name="T0" fmla="*/ 1 w 6"/>
                  <a:gd name="T1" fmla="*/ 0 h 2"/>
                  <a:gd name="T2" fmla="*/ 6 w 6"/>
                  <a:gd name="T3" fmla="*/ 1 h 2"/>
                  <a:gd name="T4" fmla="*/ 6 w 6"/>
                  <a:gd name="T5" fmla="*/ 2 h 2"/>
                  <a:gd name="T6" fmla="*/ 0 w 6"/>
                  <a:gd name="T7" fmla="*/ 2 h 2"/>
                  <a:gd name="T8" fmla="*/ 1 w 6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2">
                    <a:moveTo>
                      <a:pt x="1" y="0"/>
                    </a:moveTo>
                    <a:cubicBezTo>
                      <a:pt x="2" y="0"/>
                      <a:pt x="4" y="0"/>
                      <a:pt x="6" y="1"/>
                    </a:cubicBezTo>
                    <a:cubicBezTo>
                      <a:pt x="6" y="1"/>
                      <a:pt x="6" y="1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30" name="Freeform 60"/>
              <p:cNvSpPr/>
              <p:nvPr/>
            </p:nvSpPr>
            <p:spPr bwMode="auto">
              <a:xfrm>
                <a:off x="3951" y="2016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1"/>
                      <a:pt x="2" y="1"/>
                      <a:pt x="0" y="1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31" name="Freeform 61"/>
              <p:cNvSpPr/>
              <p:nvPr/>
            </p:nvSpPr>
            <p:spPr bwMode="auto">
              <a:xfrm>
                <a:off x="3930" y="2018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1 w 3"/>
                  <a:gd name="T3" fmla="*/ 3 h 3"/>
                  <a:gd name="T4" fmla="*/ 0 w 3"/>
                  <a:gd name="T5" fmla="*/ 3 h 3"/>
                  <a:gd name="T6" fmla="*/ 0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3" y="1"/>
                      <a:pt x="2" y="0"/>
                      <a:pt x="1" y="3"/>
                    </a:cubicBezTo>
                    <a:cubicBezTo>
                      <a:pt x="1" y="3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32" name="Freeform 62"/>
              <p:cNvSpPr/>
              <p:nvPr/>
            </p:nvSpPr>
            <p:spPr bwMode="auto">
              <a:xfrm>
                <a:off x="3940" y="2018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33" name="Freeform 63"/>
              <p:cNvSpPr/>
              <p:nvPr/>
            </p:nvSpPr>
            <p:spPr bwMode="auto">
              <a:xfrm>
                <a:off x="3966" y="2018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34" name="Freeform 64"/>
              <p:cNvSpPr/>
              <p:nvPr/>
            </p:nvSpPr>
            <p:spPr bwMode="auto">
              <a:xfrm>
                <a:off x="4141" y="2018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1" y="1"/>
                      <a:pt x="2" y="2"/>
                    </a:cubicBezTo>
                    <a:cubicBezTo>
                      <a:pt x="0" y="0"/>
                      <a:pt x="1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35" name="Freeform 65"/>
              <p:cNvSpPr/>
              <p:nvPr/>
            </p:nvSpPr>
            <p:spPr bwMode="auto">
              <a:xfrm>
                <a:off x="3819" y="2020"/>
                <a:ext cx="45" cy="12"/>
              </a:xfrm>
              <a:custGeom>
                <a:avLst/>
                <a:gdLst>
                  <a:gd name="T0" fmla="*/ 16 w 19"/>
                  <a:gd name="T1" fmla="*/ 0 h 5"/>
                  <a:gd name="T2" fmla="*/ 19 w 19"/>
                  <a:gd name="T3" fmla="*/ 2 h 5"/>
                  <a:gd name="T4" fmla="*/ 19 w 19"/>
                  <a:gd name="T5" fmla="*/ 4 h 5"/>
                  <a:gd name="T6" fmla="*/ 0 w 19"/>
                  <a:gd name="T7" fmla="*/ 5 h 5"/>
                  <a:gd name="T8" fmla="*/ 0 w 19"/>
                  <a:gd name="T9" fmla="*/ 5 h 5"/>
                  <a:gd name="T10" fmla="*/ 16 w 19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5">
                    <a:moveTo>
                      <a:pt x="16" y="0"/>
                    </a:moveTo>
                    <a:cubicBezTo>
                      <a:pt x="17" y="0"/>
                      <a:pt x="18" y="1"/>
                      <a:pt x="19" y="2"/>
                    </a:cubicBezTo>
                    <a:cubicBezTo>
                      <a:pt x="19" y="2"/>
                      <a:pt x="19" y="3"/>
                      <a:pt x="19" y="4"/>
                    </a:cubicBezTo>
                    <a:cubicBezTo>
                      <a:pt x="10" y="2"/>
                      <a:pt x="6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4" y="3"/>
                      <a:pt x="11" y="2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36" name="Freeform 66"/>
              <p:cNvSpPr/>
              <p:nvPr/>
            </p:nvSpPr>
            <p:spPr bwMode="auto">
              <a:xfrm>
                <a:off x="3866" y="2020"/>
                <a:ext cx="97" cy="27"/>
              </a:xfrm>
              <a:custGeom>
                <a:avLst/>
                <a:gdLst>
                  <a:gd name="T0" fmla="*/ 1 w 41"/>
                  <a:gd name="T1" fmla="*/ 0 h 11"/>
                  <a:gd name="T2" fmla="*/ 19 w 41"/>
                  <a:gd name="T3" fmla="*/ 0 h 11"/>
                  <a:gd name="T4" fmla="*/ 13 w 41"/>
                  <a:gd name="T5" fmla="*/ 4 h 11"/>
                  <a:gd name="T6" fmla="*/ 16 w 41"/>
                  <a:gd name="T7" fmla="*/ 6 h 11"/>
                  <a:gd name="T8" fmla="*/ 41 w 41"/>
                  <a:gd name="T9" fmla="*/ 6 h 11"/>
                  <a:gd name="T10" fmla="*/ 1 w 41"/>
                  <a:gd name="T11" fmla="*/ 7 h 11"/>
                  <a:gd name="T12" fmla="*/ 3 w 41"/>
                  <a:gd name="T13" fmla="*/ 7 h 11"/>
                  <a:gd name="T14" fmla="*/ 11 w 41"/>
                  <a:gd name="T15" fmla="*/ 5 h 11"/>
                  <a:gd name="T16" fmla="*/ 0 w 41"/>
                  <a:gd name="T17" fmla="*/ 2 h 11"/>
                  <a:gd name="T18" fmla="*/ 1 w 41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1">
                    <a:moveTo>
                      <a:pt x="1" y="0"/>
                    </a:moveTo>
                    <a:cubicBezTo>
                      <a:pt x="7" y="1"/>
                      <a:pt x="10" y="0"/>
                      <a:pt x="19" y="0"/>
                    </a:cubicBezTo>
                    <a:cubicBezTo>
                      <a:pt x="17" y="3"/>
                      <a:pt x="17" y="2"/>
                      <a:pt x="13" y="4"/>
                    </a:cubicBezTo>
                    <a:cubicBezTo>
                      <a:pt x="14" y="5"/>
                      <a:pt x="15" y="5"/>
                      <a:pt x="16" y="6"/>
                    </a:cubicBezTo>
                    <a:cubicBezTo>
                      <a:pt x="21" y="0"/>
                      <a:pt x="40" y="5"/>
                      <a:pt x="41" y="6"/>
                    </a:cubicBezTo>
                    <a:cubicBezTo>
                      <a:pt x="27" y="7"/>
                      <a:pt x="13" y="11"/>
                      <a:pt x="1" y="7"/>
                    </a:cubicBezTo>
                    <a:cubicBezTo>
                      <a:pt x="2" y="7"/>
                      <a:pt x="3" y="7"/>
                      <a:pt x="3" y="7"/>
                    </a:cubicBezTo>
                    <a:cubicBezTo>
                      <a:pt x="6" y="6"/>
                      <a:pt x="8" y="5"/>
                      <a:pt x="11" y="5"/>
                    </a:cubicBezTo>
                    <a:cubicBezTo>
                      <a:pt x="8" y="2"/>
                      <a:pt x="3" y="4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37" name="Freeform 67"/>
              <p:cNvSpPr/>
              <p:nvPr/>
            </p:nvSpPr>
            <p:spPr bwMode="auto">
              <a:xfrm>
                <a:off x="3916" y="2020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2"/>
                      <a:pt x="2" y="0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38" name="Freeform 68"/>
              <p:cNvSpPr/>
              <p:nvPr/>
            </p:nvSpPr>
            <p:spPr bwMode="auto">
              <a:xfrm>
                <a:off x="4117" y="2020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39" name="Freeform 69"/>
              <p:cNvSpPr/>
              <p:nvPr/>
            </p:nvSpPr>
            <p:spPr bwMode="auto">
              <a:xfrm>
                <a:off x="4120" y="2020"/>
                <a:ext cx="14" cy="15"/>
              </a:xfrm>
              <a:custGeom>
                <a:avLst/>
                <a:gdLst>
                  <a:gd name="T0" fmla="*/ 4 w 6"/>
                  <a:gd name="T1" fmla="*/ 0 h 6"/>
                  <a:gd name="T2" fmla="*/ 6 w 6"/>
                  <a:gd name="T3" fmla="*/ 6 h 6"/>
                  <a:gd name="T4" fmla="*/ 0 w 6"/>
                  <a:gd name="T5" fmla="*/ 4 h 6"/>
                  <a:gd name="T6" fmla="*/ 0 w 6"/>
                  <a:gd name="T7" fmla="*/ 3 h 6"/>
                  <a:gd name="T8" fmla="*/ 4 w 6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4" y="2"/>
                      <a:pt x="5" y="4"/>
                      <a:pt x="6" y="6"/>
                    </a:cubicBezTo>
                    <a:cubicBezTo>
                      <a:pt x="4" y="5"/>
                      <a:pt x="2" y="5"/>
                      <a:pt x="0" y="4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3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40" name="Freeform 70"/>
              <p:cNvSpPr/>
              <p:nvPr/>
            </p:nvSpPr>
            <p:spPr bwMode="auto">
              <a:xfrm>
                <a:off x="3859" y="2020"/>
                <a:ext cx="394" cy="106"/>
              </a:xfrm>
              <a:custGeom>
                <a:avLst/>
                <a:gdLst>
                  <a:gd name="T0" fmla="*/ 89 w 166"/>
                  <a:gd name="T1" fmla="*/ 5 h 44"/>
                  <a:gd name="T2" fmla="*/ 66 w 166"/>
                  <a:gd name="T3" fmla="*/ 8 h 44"/>
                  <a:gd name="T4" fmla="*/ 78 w 166"/>
                  <a:gd name="T5" fmla="*/ 13 h 44"/>
                  <a:gd name="T6" fmla="*/ 72 w 166"/>
                  <a:gd name="T7" fmla="*/ 15 h 44"/>
                  <a:gd name="T8" fmla="*/ 67 w 166"/>
                  <a:gd name="T9" fmla="*/ 21 h 44"/>
                  <a:gd name="T10" fmla="*/ 76 w 166"/>
                  <a:gd name="T11" fmla="*/ 28 h 44"/>
                  <a:gd name="T12" fmla="*/ 89 w 166"/>
                  <a:gd name="T13" fmla="*/ 31 h 44"/>
                  <a:gd name="T14" fmla="*/ 87 w 166"/>
                  <a:gd name="T15" fmla="*/ 26 h 44"/>
                  <a:gd name="T16" fmla="*/ 98 w 166"/>
                  <a:gd name="T17" fmla="*/ 24 h 44"/>
                  <a:gd name="T18" fmla="*/ 71 w 166"/>
                  <a:gd name="T19" fmla="*/ 23 h 44"/>
                  <a:gd name="T20" fmla="*/ 105 w 166"/>
                  <a:gd name="T21" fmla="*/ 27 h 44"/>
                  <a:gd name="T22" fmla="*/ 98 w 166"/>
                  <a:gd name="T23" fmla="*/ 28 h 44"/>
                  <a:gd name="T24" fmla="*/ 113 w 166"/>
                  <a:gd name="T25" fmla="*/ 25 h 44"/>
                  <a:gd name="T26" fmla="*/ 121 w 166"/>
                  <a:gd name="T27" fmla="*/ 25 h 44"/>
                  <a:gd name="T28" fmla="*/ 164 w 166"/>
                  <a:gd name="T29" fmla="*/ 29 h 44"/>
                  <a:gd name="T30" fmla="*/ 159 w 166"/>
                  <a:gd name="T31" fmla="*/ 29 h 44"/>
                  <a:gd name="T32" fmla="*/ 157 w 166"/>
                  <a:gd name="T33" fmla="*/ 33 h 44"/>
                  <a:gd name="T34" fmla="*/ 97 w 166"/>
                  <a:gd name="T35" fmla="*/ 40 h 44"/>
                  <a:gd name="T36" fmla="*/ 94 w 166"/>
                  <a:gd name="T37" fmla="*/ 43 h 44"/>
                  <a:gd name="T38" fmla="*/ 56 w 166"/>
                  <a:gd name="T39" fmla="*/ 38 h 44"/>
                  <a:gd name="T40" fmla="*/ 54 w 166"/>
                  <a:gd name="T41" fmla="*/ 39 h 44"/>
                  <a:gd name="T42" fmla="*/ 26 w 166"/>
                  <a:gd name="T43" fmla="*/ 37 h 44"/>
                  <a:gd name="T44" fmla="*/ 23 w 166"/>
                  <a:gd name="T45" fmla="*/ 35 h 44"/>
                  <a:gd name="T46" fmla="*/ 34 w 166"/>
                  <a:gd name="T47" fmla="*/ 29 h 44"/>
                  <a:gd name="T48" fmla="*/ 34 w 166"/>
                  <a:gd name="T49" fmla="*/ 26 h 44"/>
                  <a:gd name="T50" fmla="*/ 37 w 166"/>
                  <a:gd name="T51" fmla="*/ 33 h 44"/>
                  <a:gd name="T52" fmla="*/ 42 w 166"/>
                  <a:gd name="T53" fmla="*/ 27 h 44"/>
                  <a:gd name="T54" fmla="*/ 0 w 166"/>
                  <a:gd name="T55" fmla="*/ 24 h 44"/>
                  <a:gd name="T56" fmla="*/ 49 w 166"/>
                  <a:gd name="T57" fmla="*/ 12 h 44"/>
                  <a:gd name="T58" fmla="*/ 65 w 166"/>
                  <a:gd name="T59" fmla="*/ 8 h 44"/>
                  <a:gd name="T60" fmla="*/ 60 w 166"/>
                  <a:gd name="T61" fmla="*/ 5 h 44"/>
                  <a:gd name="T62" fmla="*/ 56 w 166"/>
                  <a:gd name="T63" fmla="*/ 4 h 44"/>
                  <a:gd name="T64" fmla="*/ 64 w 166"/>
                  <a:gd name="T65" fmla="*/ 2 h 44"/>
                  <a:gd name="T66" fmla="*/ 73 w 166"/>
                  <a:gd name="T67" fmla="*/ 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66" h="44">
                    <a:moveTo>
                      <a:pt x="73" y="1"/>
                    </a:moveTo>
                    <a:cubicBezTo>
                      <a:pt x="81" y="0"/>
                      <a:pt x="85" y="1"/>
                      <a:pt x="89" y="5"/>
                    </a:cubicBezTo>
                    <a:cubicBezTo>
                      <a:pt x="89" y="6"/>
                      <a:pt x="89" y="6"/>
                      <a:pt x="89" y="6"/>
                    </a:cubicBezTo>
                    <a:cubicBezTo>
                      <a:pt x="81" y="7"/>
                      <a:pt x="74" y="8"/>
                      <a:pt x="66" y="8"/>
                    </a:cubicBezTo>
                    <a:cubicBezTo>
                      <a:pt x="68" y="12"/>
                      <a:pt x="66" y="11"/>
                      <a:pt x="68" y="12"/>
                    </a:cubicBezTo>
                    <a:cubicBezTo>
                      <a:pt x="71" y="13"/>
                      <a:pt x="75" y="13"/>
                      <a:pt x="78" y="13"/>
                    </a:cubicBezTo>
                    <a:cubicBezTo>
                      <a:pt x="76" y="15"/>
                      <a:pt x="75" y="17"/>
                      <a:pt x="73" y="20"/>
                    </a:cubicBezTo>
                    <a:cubicBezTo>
                      <a:pt x="73" y="16"/>
                      <a:pt x="73" y="18"/>
                      <a:pt x="72" y="15"/>
                    </a:cubicBezTo>
                    <a:cubicBezTo>
                      <a:pt x="70" y="15"/>
                      <a:pt x="68" y="16"/>
                      <a:pt x="67" y="16"/>
                    </a:cubicBezTo>
                    <a:cubicBezTo>
                      <a:pt x="67" y="18"/>
                      <a:pt x="67" y="19"/>
                      <a:pt x="67" y="21"/>
                    </a:cubicBezTo>
                    <a:cubicBezTo>
                      <a:pt x="69" y="24"/>
                      <a:pt x="71" y="27"/>
                      <a:pt x="73" y="29"/>
                    </a:cubicBezTo>
                    <a:cubicBezTo>
                      <a:pt x="75" y="27"/>
                      <a:pt x="74" y="28"/>
                      <a:pt x="76" y="28"/>
                    </a:cubicBezTo>
                    <a:cubicBezTo>
                      <a:pt x="77" y="30"/>
                      <a:pt x="75" y="28"/>
                      <a:pt x="77" y="30"/>
                    </a:cubicBezTo>
                    <a:cubicBezTo>
                      <a:pt x="82" y="29"/>
                      <a:pt x="85" y="29"/>
                      <a:pt x="89" y="31"/>
                    </a:cubicBezTo>
                    <a:cubicBezTo>
                      <a:pt x="89" y="30"/>
                      <a:pt x="90" y="29"/>
                      <a:pt x="90" y="29"/>
                    </a:cubicBezTo>
                    <a:cubicBezTo>
                      <a:pt x="89" y="28"/>
                      <a:pt x="88" y="27"/>
                      <a:pt x="87" y="26"/>
                    </a:cubicBezTo>
                    <a:cubicBezTo>
                      <a:pt x="93" y="26"/>
                      <a:pt x="93" y="26"/>
                      <a:pt x="98" y="25"/>
                    </a:cubicBezTo>
                    <a:cubicBezTo>
                      <a:pt x="98" y="24"/>
                      <a:pt x="98" y="24"/>
                      <a:pt x="98" y="24"/>
                    </a:cubicBezTo>
                    <a:cubicBezTo>
                      <a:pt x="89" y="24"/>
                      <a:pt x="80" y="24"/>
                      <a:pt x="71" y="25"/>
                    </a:cubicBezTo>
                    <a:cubicBezTo>
                      <a:pt x="71" y="24"/>
                      <a:pt x="71" y="23"/>
                      <a:pt x="71" y="23"/>
                    </a:cubicBezTo>
                    <a:cubicBezTo>
                      <a:pt x="81" y="22"/>
                      <a:pt x="93" y="21"/>
                      <a:pt x="99" y="20"/>
                    </a:cubicBezTo>
                    <a:cubicBezTo>
                      <a:pt x="100" y="27"/>
                      <a:pt x="100" y="26"/>
                      <a:pt x="105" y="27"/>
                    </a:cubicBezTo>
                    <a:cubicBezTo>
                      <a:pt x="105" y="27"/>
                      <a:pt x="105" y="27"/>
                      <a:pt x="105" y="28"/>
                    </a:cubicBezTo>
                    <a:cubicBezTo>
                      <a:pt x="103" y="28"/>
                      <a:pt x="100" y="28"/>
                      <a:pt x="98" y="28"/>
                    </a:cubicBezTo>
                    <a:cubicBezTo>
                      <a:pt x="98" y="28"/>
                      <a:pt x="98" y="29"/>
                      <a:pt x="98" y="29"/>
                    </a:cubicBezTo>
                    <a:cubicBezTo>
                      <a:pt x="107" y="30"/>
                      <a:pt x="110" y="28"/>
                      <a:pt x="113" y="25"/>
                    </a:cubicBezTo>
                    <a:cubicBezTo>
                      <a:pt x="116" y="27"/>
                      <a:pt x="116" y="29"/>
                      <a:pt x="121" y="28"/>
                    </a:cubicBezTo>
                    <a:cubicBezTo>
                      <a:pt x="118" y="26"/>
                      <a:pt x="119" y="27"/>
                      <a:pt x="121" y="25"/>
                    </a:cubicBezTo>
                    <a:cubicBezTo>
                      <a:pt x="128" y="35"/>
                      <a:pt x="155" y="22"/>
                      <a:pt x="166" y="28"/>
                    </a:cubicBezTo>
                    <a:cubicBezTo>
                      <a:pt x="166" y="30"/>
                      <a:pt x="166" y="28"/>
                      <a:pt x="164" y="29"/>
                    </a:cubicBezTo>
                    <a:cubicBezTo>
                      <a:pt x="164" y="30"/>
                      <a:pt x="164" y="31"/>
                      <a:pt x="164" y="32"/>
                    </a:cubicBezTo>
                    <a:cubicBezTo>
                      <a:pt x="160" y="30"/>
                      <a:pt x="163" y="30"/>
                      <a:pt x="159" y="29"/>
                    </a:cubicBezTo>
                    <a:cubicBezTo>
                      <a:pt x="156" y="32"/>
                      <a:pt x="159" y="30"/>
                      <a:pt x="155" y="30"/>
                    </a:cubicBezTo>
                    <a:cubicBezTo>
                      <a:pt x="156" y="31"/>
                      <a:pt x="156" y="32"/>
                      <a:pt x="157" y="33"/>
                    </a:cubicBezTo>
                    <a:cubicBezTo>
                      <a:pt x="149" y="32"/>
                      <a:pt x="115" y="31"/>
                      <a:pt x="98" y="37"/>
                    </a:cubicBezTo>
                    <a:cubicBezTo>
                      <a:pt x="97" y="38"/>
                      <a:pt x="97" y="39"/>
                      <a:pt x="97" y="40"/>
                    </a:cubicBezTo>
                    <a:cubicBezTo>
                      <a:pt x="99" y="42"/>
                      <a:pt x="97" y="40"/>
                      <a:pt x="98" y="43"/>
                    </a:cubicBezTo>
                    <a:cubicBezTo>
                      <a:pt x="97" y="43"/>
                      <a:pt x="95" y="43"/>
                      <a:pt x="94" y="43"/>
                    </a:cubicBezTo>
                    <a:cubicBezTo>
                      <a:pt x="94" y="40"/>
                      <a:pt x="95" y="40"/>
                      <a:pt x="93" y="37"/>
                    </a:cubicBezTo>
                    <a:cubicBezTo>
                      <a:pt x="81" y="41"/>
                      <a:pt x="65" y="41"/>
                      <a:pt x="56" y="38"/>
                    </a:cubicBezTo>
                    <a:cubicBezTo>
                      <a:pt x="57" y="40"/>
                      <a:pt x="57" y="42"/>
                      <a:pt x="57" y="44"/>
                    </a:cubicBezTo>
                    <a:cubicBezTo>
                      <a:pt x="55" y="42"/>
                      <a:pt x="55" y="41"/>
                      <a:pt x="54" y="39"/>
                    </a:cubicBezTo>
                    <a:cubicBezTo>
                      <a:pt x="47" y="41"/>
                      <a:pt x="31" y="41"/>
                      <a:pt x="26" y="39"/>
                    </a:cubicBezTo>
                    <a:cubicBezTo>
                      <a:pt x="26" y="38"/>
                      <a:pt x="26" y="38"/>
                      <a:pt x="26" y="37"/>
                    </a:cubicBezTo>
                    <a:cubicBezTo>
                      <a:pt x="30" y="37"/>
                      <a:pt x="33" y="37"/>
                      <a:pt x="36" y="37"/>
                    </a:cubicBezTo>
                    <a:cubicBezTo>
                      <a:pt x="33" y="35"/>
                      <a:pt x="27" y="36"/>
                      <a:pt x="23" y="35"/>
                    </a:cubicBezTo>
                    <a:cubicBezTo>
                      <a:pt x="23" y="34"/>
                      <a:pt x="23" y="33"/>
                      <a:pt x="23" y="31"/>
                    </a:cubicBezTo>
                    <a:cubicBezTo>
                      <a:pt x="26" y="31"/>
                      <a:pt x="30" y="30"/>
                      <a:pt x="34" y="29"/>
                    </a:cubicBezTo>
                    <a:cubicBezTo>
                      <a:pt x="29" y="29"/>
                      <a:pt x="30" y="30"/>
                      <a:pt x="28" y="26"/>
                    </a:cubicBezTo>
                    <a:cubicBezTo>
                      <a:pt x="30" y="26"/>
                      <a:pt x="32" y="26"/>
                      <a:pt x="34" y="26"/>
                    </a:cubicBezTo>
                    <a:cubicBezTo>
                      <a:pt x="36" y="28"/>
                      <a:pt x="35" y="27"/>
                      <a:pt x="38" y="28"/>
                    </a:cubicBezTo>
                    <a:cubicBezTo>
                      <a:pt x="37" y="30"/>
                      <a:pt x="36" y="30"/>
                      <a:pt x="37" y="33"/>
                    </a:cubicBezTo>
                    <a:cubicBezTo>
                      <a:pt x="37" y="33"/>
                      <a:pt x="38" y="33"/>
                      <a:pt x="38" y="33"/>
                    </a:cubicBezTo>
                    <a:cubicBezTo>
                      <a:pt x="39" y="28"/>
                      <a:pt x="38" y="28"/>
                      <a:pt x="42" y="27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27" y="25"/>
                      <a:pt x="17" y="24"/>
                      <a:pt x="0" y="24"/>
                    </a:cubicBezTo>
                    <a:cubicBezTo>
                      <a:pt x="0" y="23"/>
                      <a:pt x="0" y="22"/>
                      <a:pt x="0" y="21"/>
                    </a:cubicBezTo>
                    <a:cubicBezTo>
                      <a:pt x="12" y="23"/>
                      <a:pt x="38" y="17"/>
                      <a:pt x="49" y="12"/>
                    </a:cubicBezTo>
                    <a:cubicBezTo>
                      <a:pt x="48" y="14"/>
                      <a:pt x="48" y="16"/>
                      <a:pt x="48" y="18"/>
                    </a:cubicBezTo>
                    <a:cubicBezTo>
                      <a:pt x="53" y="14"/>
                      <a:pt x="60" y="15"/>
                      <a:pt x="65" y="8"/>
                    </a:cubicBezTo>
                    <a:cubicBezTo>
                      <a:pt x="59" y="9"/>
                      <a:pt x="56" y="9"/>
                      <a:pt x="54" y="7"/>
                    </a:cubicBezTo>
                    <a:cubicBezTo>
                      <a:pt x="56" y="7"/>
                      <a:pt x="58" y="6"/>
                      <a:pt x="60" y="5"/>
                    </a:cubicBezTo>
                    <a:cubicBezTo>
                      <a:pt x="59" y="5"/>
                      <a:pt x="59" y="5"/>
                      <a:pt x="58" y="5"/>
                    </a:cubicBezTo>
                    <a:cubicBezTo>
                      <a:pt x="57" y="4"/>
                      <a:pt x="58" y="5"/>
                      <a:pt x="56" y="4"/>
                    </a:cubicBezTo>
                    <a:cubicBezTo>
                      <a:pt x="57" y="3"/>
                      <a:pt x="58" y="2"/>
                      <a:pt x="59" y="2"/>
                    </a:cubicBezTo>
                    <a:cubicBezTo>
                      <a:pt x="64" y="3"/>
                      <a:pt x="59" y="2"/>
                      <a:pt x="64" y="2"/>
                    </a:cubicBezTo>
                    <a:cubicBezTo>
                      <a:pt x="63" y="3"/>
                      <a:pt x="63" y="5"/>
                      <a:pt x="62" y="6"/>
                    </a:cubicBezTo>
                    <a:cubicBezTo>
                      <a:pt x="67" y="4"/>
                      <a:pt x="70" y="3"/>
                      <a:pt x="7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41" name="Freeform 71"/>
              <p:cNvSpPr/>
              <p:nvPr/>
            </p:nvSpPr>
            <p:spPr bwMode="auto">
              <a:xfrm>
                <a:off x="3963" y="2025"/>
                <a:ext cx="29" cy="20"/>
              </a:xfrm>
              <a:custGeom>
                <a:avLst/>
                <a:gdLst>
                  <a:gd name="T0" fmla="*/ 9 w 12"/>
                  <a:gd name="T1" fmla="*/ 0 h 8"/>
                  <a:gd name="T2" fmla="*/ 12 w 12"/>
                  <a:gd name="T3" fmla="*/ 0 h 8"/>
                  <a:gd name="T4" fmla="*/ 12 w 12"/>
                  <a:gd name="T5" fmla="*/ 3 h 8"/>
                  <a:gd name="T6" fmla="*/ 6 w 12"/>
                  <a:gd name="T7" fmla="*/ 6 h 8"/>
                  <a:gd name="T8" fmla="*/ 6 w 12"/>
                  <a:gd name="T9" fmla="*/ 3 h 8"/>
                  <a:gd name="T10" fmla="*/ 0 w 12"/>
                  <a:gd name="T11" fmla="*/ 5 h 8"/>
                  <a:gd name="T12" fmla="*/ 3 w 12"/>
                  <a:gd name="T13" fmla="*/ 5 h 8"/>
                  <a:gd name="T14" fmla="*/ 9 w 12"/>
                  <a:gd name="T1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" h="8">
                    <a:moveTo>
                      <a:pt x="9" y="0"/>
                    </a:moveTo>
                    <a:cubicBezTo>
                      <a:pt x="10" y="0"/>
                      <a:pt x="11" y="0"/>
                      <a:pt x="12" y="0"/>
                    </a:cubicBezTo>
                    <a:cubicBezTo>
                      <a:pt x="12" y="1"/>
                      <a:pt x="12" y="2"/>
                      <a:pt x="12" y="3"/>
                    </a:cubicBezTo>
                    <a:cubicBezTo>
                      <a:pt x="10" y="4"/>
                      <a:pt x="8" y="5"/>
                      <a:pt x="6" y="6"/>
                    </a:cubicBezTo>
                    <a:cubicBezTo>
                      <a:pt x="6" y="5"/>
                      <a:pt x="6" y="4"/>
                      <a:pt x="6" y="3"/>
                    </a:cubicBezTo>
                    <a:cubicBezTo>
                      <a:pt x="3" y="6"/>
                      <a:pt x="4" y="8"/>
                      <a:pt x="0" y="5"/>
                    </a:cubicBezTo>
                    <a:cubicBezTo>
                      <a:pt x="1" y="5"/>
                      <a:pt x="2" y="5"/>
                      <a:pt x="3" y="5"/>
                    </a:cubicBezTo>
                    <a:cubicBezTo>
                      <a:pt x="5" y="1"/>
                      <a:pt x="5" y="2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42" name="Freeform 72"/>
              <p:cNvSpPr/>
              <p:nvPr/>
            </p:nvSpPr>
            <p:spPr bwMode="auto">
              <a:xfrm>
                <a:off x="3631" y="2028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0"/>
                      <a:pt x="2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43" name="Freeform 73"/>
              <p:cNvSpPr/>
              <p:nvPr/>
            </p:nvSpPr>
            <p:spPr bwMode="auto">
              <a:xfrm>
                <a:off x="3707" y="2028"/>
                <a:ext cx="5" cy="4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2 h 2"/>
                  <a:gd name="T4" fmla="*/ 2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44" name="Freeform 74"/>
              <p:cNvSpPr/>
              <p:nvPr/>
            </p:nvSpPr>
            <p:spPr bwMode="auto">
              <a:xfrm>
                <a:off x="3795" y="2028"/>
                <a:ext cx="14" cy="12"/>
              </a:xfrm>
              <a:custGeom>
                <a:avLst/>
                <a:gdLst>
                  <a:gd name="T0" fmla="*/ 5 w 6"/>
                  <a:gd name="T1" fmla="*/ 0 h 5"/>
                  <a:gd name="T2" fmla="*/ 0 w 6"/>
                  <a:gd name="T3" fmla="*/ 2 h 5"/>
                  <a:gd name="T4" fmla="*/ 5 w 6"/>
                  <a:gd name="T5" fmla="*/ 3 h 5"/>
                  <a:gd name="T6" fmla="*/ 5 w 6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5">
                    <a:moveTo>
                      <a:pt x="5" y="0"/>
                    </a:moveTo>
                    <a:cubicBezTo>
                      <a:pt x="4" y="0"/>
                      <a:pt x="2" y="1"/>
                      <a:pt x="0" y="2"/>
                    </a:cubicBezTo>
                    <a:cubicBezTo>
                      <a:pt x="4" y="2"/>
                      <a:pt x="6" y="5"/>
                      <a:pt x="5" y="3"/>
                    </a:cubicBezTo>
                    <a:cubicBezTo>
                      <a:pt x="5" y="2"/>
                      <a:pt x="5" y="1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45" name="Freeform 75"/>
              <p:cNvSpPr/>
              <p:nvPr/>
            </p:nvSpPr>
            <p:spPr bwMode="auto">
              <a:xfrm>
                <a:off x="4032" y="2028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3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1" y="2"/>
                      <a:pt x="2" y="3"/>
                    </a:cubicBezTo>
                    <a:cubicBezTo>
                      <a:pt x="1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46" name="Freeform 76"/>
              <p:cNvSpPr/>
              <p:nvPr/>
            </p:nvSpPr>
            <p:spPr bwMode="auto">
              <a:xfrm>
                <a:off x="4094" y="2025"/>
                <a:ext cx="12" cy="12"/>
              </a:xfrm>
              <a:custGeom>
                <a:avLst/>
                <a:gdLst>
                  <a:gd name="T0" fmla="*/ 1 w 5"/>
                  <a:gd name="T1" fmla="*/ 1 h 5"/>
                  <a:gd name="T2" fmla="*/ 3 w 5"/>
                  <a:gd name="T3" fmla="*/ 3 h 5"/>
                  <a:gd name="T4" fmla="*/ 3 w 5"/>
                  <a:gd name="T5" fmla="*/ 3 h 5"/>
                  <a:gd name="T6" fmla="*/ 0 w 5"/>
                  <a:gd name="T7" fmla="*/ 5 h 5"/>
                  <a:gd name="T8" fmla="*/ 0 w 5"/>
                  <a:gd name="T9" fmla="*/ 4 h 5"/>
                  <a:gd name="T10" fmla="*/ 1 w 5"/>
                  <a:gd name="T11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1" y="1"/>
                    </a:moveTo>
                    <a:cubicBezTo>
                      <a:pt x="4" y="1"/>
                      <a:pt x="5" y="0"/>
                      <a:pt x="3" y="3"/>
                    </a:cubicBezTo>
                    <a:cubicBezTo>
                      <a:pt x="4" y="3"/>
                      <a:pt x="4" y="3"/>
                      <a:pt x="3" y="3"/>
                    </a:cubicBezTo>
                    <a:cubicBezTo>
                      <a:pt x="2" y="5"/>
                      <a:pt x="3" y="4"/>
                      <a:pt x="0" y="5"/>
                    </a:cubicBezTo>
                    <a:cubicBezTo>
                      <a:pt x="0" y="5"/>
                      <a:pt x="0" y="5"/>
                      <a:pt x="0" y="4"/>
                    </a:cubicBezTo>
                    <a:cubicBezTo>
                      <a:pt x="1" y="3"/>
                      <a:pt x="1" y="2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47" name="Freeform 77"/>
              <p:cNvSpPr/>
              <p:nvPr/>
            </p:nvSpPr>
            <p:spPr bwMode="auto">
              <a:xfrm>
                <a:off x="4227" y="2028"/>
                <a:ext cx="4" cy="4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2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2" y="0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48" name="Freeform 78"/>
              <p:cNvSpPr/>
              <p:nvPr/>
            </p:nvSpPr>
            <p:spPr bwMode="auto">
              <a:xfrm>
                <a:off x="4359" y="2028"/>
                <a:ext cx="48" cy="14"/>
              </a:xfrm>
              <a:custGeom>
                <a:avLst/>
                <a:gdLst>
                  <a:gd name="T0" fmla="*/ 8 w 20"/>
                  <a:gd name="T1" fmla="*/ 0 h 6"/>
                  <a:gd name="T2" fmla="*/ 20 w 20"/>
                  <a:gd name="T3" fmla="*/ 2 h 6"/>
                  <a:gd name="T4" fmla="*/ 20 w 20"/>
                  <a:gd name="T5" fmla="*/ 3 h 6"/>
                  <a:gd name="T6" fmla="*/ 19 w 20"/>
                  <a:gd name="T7" fmla="*/ 4 h 6"/>
                  <a:gd name="T8" fmla="*/ 11 w 20"/>
                  <a:gd name="T9" fmla="*/ 4 h 6"/>
                  <a:gd name="T10" fmla="*/ 12 w 20"/>
                  <a:gd name="T11" fmla="*/ 2 h 6"/>
                  <a:gd name="T12" fmla="*/ 0 w 20"/>
                  <a:gd name="T13" fmla="*/ 3 h 6"/>
                  <a:gd name="T14" fmla="*/ 2 w 20"/>
                  <a:gd name="T15" fmla="*/ 3 h 6"/>
                  <a:gd name="T16" fmla="*/ 8 w 20"/>
                  <a:gd name="T1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6">
                    <a:moveTo>
                      <a:pt x="8" y="0"/>
                    </a:moveTo>
                    <a:cubicBezTo>
                      <a:pt x="12" y="1"/>
                      <a:pt x="16" y="2"/>
                      <a:pt x="20" y="2"/>
                    </a:cubicBezTo>
                    <a:cubicBezTo>
                      <a:pt x="20" y="3"/>
                      <a:pt x="20" y="3"/>
                      <a:pt x="20" y="3"/>
                    </a:cubicBezTo>
                    <a:cubicBezTo>
                      <a:pt x="20" y="4"/>
                      <a:pt x="19" y="4"/>
                      <a:pt x="19" y="4"/>
                    </a:cubicBezTo>
                    <a:cubicBezTo>
                      <a:pt x="16" y="4"/>
                      <a:pt x="14" y="4"/>
                      <a:pt x="11" y="4"/>
                    </a:cubicBezTo>
                    <a:cubicBezTo>
                      <a:pt x="12" y="3"/>
                      <a:pt x="12" y="2"/>
                      <a:pt x="12" y="2"/>
                    </a:cubicBezTo>
                    <a:cubicBezTo>
                      <a:pt x="9" y="3"/>
                      <a:pt x="5" y="6"/>
                      <a:pt x="0" y="3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5" y="2"/>
                      <a:pt x="6" y="3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49" name="Freeform 79"/>
              <p:cNvSpPr/>
              <p:nvPr/>
            </p:nvSpPr>
            <p:spPr bwMode="auto">
              <a:xfrm>
                <a:off x="3733" y="2030"/>
                <a:ext cx="7" cy="2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50" name="Freeform 80"/>
              <p:cNvSpPr/>
              <p:nvPr/>
            </p:nvSpPr>
            <p:spPr bwMode="auto">
              <a:xfrm>
                <a:off x="4075" y="2030"/>
                <a:ext cx="16" cy="7"/>
              </a:xfrm>
              <a:custGeom>
                <a:avLst/>
                <a:gdLst>
                  <a:gd name="T0" fmla="*/ 3 w 7"/>
                  <a:gd name="T1" fmla="*/ 0 h 3"/>
                  <a:gd name="T2" fmla="*/ 7 w 7"/>
                  <a:gd name="T3" fmla="*/ 3 h 3"/>
                  <a:gd name="T4" fmla="*/ 0 w 7"/>
                  <a:gd name="T5" fmla="*/ 3 h 3"/>
                  <a:gd name="T6" fmla="*/ 1 w 7"/>
                  <a:gd name="T7" fmla="*/ 1 h 3"/>
                  <a:gd name="T8" fmla="*/ 3 w 7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">
                    <a:moveTo>
                      <a:pt x="3" y="0"/>
                    </a:moveTo>
                    <a:cubicBezTo>
                      <a:pt x="4" y="1"/>
                      <a:pt x="5" y="2"/>
                      <a:pt x="7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3" y="0"/>
                      <a:pt x="1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51" name="Freeform 81"/>
              <p:cNvSpPr/>
              <p:nvPr/>
            </p:nvSpPr>
            <p:spPr bwMode="auto">
              <a:xfrm>
                <a:off x="4205" y="2030"/>
                <a:ext cx="14" cy="5"/>
              </a:xfrm>
              <a:custGeom>
                <a:avLst/>
                <a:gdLst>
                  <a:gd name="T0" fmla="*/ 2 w 6"/>
                  <a:gd name="T1" fmla="*/ 0 h 2"/>
                  <a:gd name="T2" fmla="*/ 6 w 6"/>
                  <a:gd name="T3" fmla="*/ 1 h 2"/>
                  <a:gd name="T4" fmla="*/ 6 w 6"/>
                  <a:gd name="T5" fmla="*/ 1 h 2"/>
                  <a:gd name="T6" fmla="*/ 2 w 6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2" y="0"/>
                    </a:moveTo>
                    <a:cubicBezTo>
                      <a:pt x="4" y="0"/>
                      <a:pt x="5" y="0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3" y="1"/>
                      <a:pt x="0" y="2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52" name="Freeform 82"/>
              <p:cNvSpPr/>
              <p:nvPr/>
            </p:nvSpPr>
            <p:spPr bwMode="auto">
              <a:xfrm>
                <a:off x="4416" y="2030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53" name="Freeform 83"/>
              <p:cNvSpPr/>
              <p:nvPr/>
            </p:nvSpPr>
            <p:spPr bwMode="auto">
              <a:xfrm>
                <a:off x="4053" y="2032"/>
                <a:ext cx="8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2" y="2"/>
                      <a:pt x="0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54" name="Freeform 84"/>
              <p:cNvSpPr/>
              <p:nvPr/>
            </p:nvSpPr>
            <p:spPr bwMode="auto">
              <a:xfrm>
                <a:off x="4110" y="2032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1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1"/>
                      <a:pt x="2" y="1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55" name="Freeform 85"/>
              <p:cNvSpPr/>
              <p:nvPr/>
            </p:nvSpPr>
            <p:spPr bwMode="auto">
              <a:xfrm>
                <a:off x="4312" y="2032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56" name="Freeform 86"/>
              <p:cNvSpPr/>
              <p:nvPr/>
            </p:nvSpPr>
            <p:spPr bwMode="auto">
              <a:xfrm>
                <a:off x="4459" y="2032"/>
                <a:ext cx="16" cy="5"/>
              </a:xfrm>
              <a:custGeom>
                <a:avLst/>
                <a:gdLst>
                  <a:gd name="T0" fmla="*/ 0 w 7"/>
                  <a:gd name="T1" fmla="*/ 0 h 2"/>
                  <a:gd name="T2" fmla="*/ 7 w 7"/>
                  <a:gd name="T3" fmla="*/ 0 h 2"/>
                  <a:gd name="T4" fmla="*/ 7 w 7"/>
                  <a:gd name="T5" fmla="*/ 1 h 2"/>
                  <a:gd name="T6" fmla="*/ 0 w 7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cubicBezTo>
                      <a:pt x="2" y="0"/>
                      <a:pt x="5" y="0"/>
                      <a:pt x="7" y="0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3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57" name="Freeform 87"/>
              <p:cNvSpPr/>
              <p:nvPr/>
            </p:nvSpPr>
            <p:spPr bwMode="auto">
              <a:xfrm>
                <a:off x="4487" y="2032"/>
                <a:ext cx="5" cy="3"/>
              </a:xfrm>
              <a:custGeom>
                <a:avLst/>
                <a:gdLst>
                  <a:gd name="T0" fmla="*/ 1 w 2"/>
                  <a:gd name="T1" fmla="*/ 0 h 1"/>
                  <a:gd name="T2" fmla="*/ 2 w 2"/>
                  <a:gd name="T3" fmla="*/ 0 h 1"/>
                  <a:gd name="T4" fmla="*/ 0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1"/>
                      <a:pt x="2" y="0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58" name="Freeform 88"/>
              <p:cNvSpPr/>
              <p:nvPr/>
            </p:nvSpPr>
            <p:spPr bwMode="auto">
              <a:xfrm>
                <a:off x="4274" y="2032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59" name="Freeform 89"/>
              <p:cNvSpPr/>
              <p:nvPr/>
            </p:nvSpPr>
            <p:spPr bwMode="auto">
              <a:xfrm>
                <a:off x="2925" y="2035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1" y="2"/>
                      <a:pt x="2" y="2"/>
                    </a:cubicBezTo>
                    <a:cubicBezTo>
                      <a:pt x="1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60" name="Freeform 90"/>
              <p:cNvSpPr/>
              <p:nvPr/>
            </p:nvSpPr>
            <p:spPr bwMode="auto">
              <a:xfrm>
                <a:off x="3676" y="2035"/>
                <a:ext cx="12" cy="5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2 h 2"/>
                  <a:gd name="T4" fmla="*/ 0 w 5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2" y="2"/>
                      <a:pt x="1" y="2"/>
                      <a:pt x="5" y="2"/>
                    </a:cubicBezTo>
                    <a:cubicBezTo>
                      <a:pt x="3" y="1"/>
                      <a:pt x="3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61" name="Freeform 91"/>
              <p:cNvSpPr/>
              <p:nvPr/>
            </p:nvSpPr>
            <p:spPr bwMode="auto">
              <a:xfrm>
                <a:off x="3695" y="2035"/>
                <a:ext cx="8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0 h 3"/>
                  <a:gd name="T4" fmla="*/ 0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2" y="3"/>
                      <a:pt x="1" y="2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62" name="Freeform 92"/>
              <p:cNvSpPr/>
              <p:nvPr/>
            </p:nvSpPr>
            <p:spPr bwMode="auto">
              <a:xfrm>
                <a:off x="3726" y="2035"/>
                <a:ext cx="7" cy="10"/>
              </a:xfrm>
              <a:custGeom>
                <a:avLst/>
                <a:gdLst>
                  <a:gd name="T0" fmla="*/ 2 w 3"/>
                  <a:gd name="T1" fmla="*/ 0 h 4"/>
                  <a:gd name="T2" fmla="*/ 0 w 3"/>
                  <a:gd name="T3" fmla="*/ 4 h 4"/>
                  <a:gd name="T4" fmla="*/ 2 w 3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2" y="0"/>
                    </a:moveTo>
                    <a:cubicBezTo>
                      <a:pt x="1" y="2"/>
                      <a:pt x="1" y="3"/>
                      <a:pt x="0" y="4"/>
                    </a:cubicBezTo>
                    <a:cubicBezTo>
                      <a:pt x="2" y="2"/>
                      <a:pt x="3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63" name="Freeform 93"/>
              <p:cNvSpPr/>
              <p:nvPr/>
            </p:nvSpPr>
            <p:spPr bwMode="auto">
              <a:xfrm>
                <a:off x="3845" y="2035"/>
                <a:ext cx="19" cy="12"/>
              </a:xfrm>
              <a:custGeom>
                <a:avLst/>
                <a:gdLst>
                  <a:gd name="T0" fmla="*/ 5 w 8"/>
                  <a:gd name="T1" fmla="*/ 0 h 5"/>
                  <a:gd name="T2" fmla="*/ 8 w 8"/>
                  <a:gd name="T3" fmla="*/ 4 h 5"/>
                  <a:gd name="T4" fmla="*/ 2 w 8"/>
                  <a:gd name="T5" fmla="*/ 4 h 5"/>
                  <a:gd name="T6" fmla="*/ 0 w 8"/>
                  <a:gd name="T7" fmla="*/ 2 h 5"/>
                  <a:gd name="T8" fmla="*/ 0 w 8"/>
                  <a:gd name="T9" fmla="*/ 1 h 5"/>
                  <a:gd name="T10" fmla="*/ 5 w 8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5">
                    <a:moveTo>
                      <a:pt x="5" y="0"/>
                    </a:moveTo>
                    <a:cubicBezTo>
                      <a:pt x="8" y="2"/>
                      <a:pt x="7" y="1"/>
                      <a:pt x="8" y="4"/>
                    </a:cubicBezTo>
                    <a:cubicBezTo>
                      <a:pt x="4" y="4"/>
                      <a:pt x="2" y="5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1" y="1"/>
                      <a:pt x="3" y="1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64" name="Freeform 94"/>
              <p:cNvSpPr/>
              <p:nvPr/>
            </p:nvSpPr>
            <p:spPr bwMode="auto">
              <a:xfrm>
                <a:off x="4224" y="2035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2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4" y="1"/>
                      <a:pt x="2" y="0"/>
                      <a:pt x="4" y="2"/>
                    </a:cubicBezTo>
                    <a:cubicBezTo>
                      <a:pt x="3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65" name="Freeform 95"/>
              <p:cNvSpPr/>
              <p:nvPr/>
            </p:nvSpPr>
            <p:spPr bwMode="auto">
              <a:xfrm>
                <a:off x="4336" y="2035"/>
                <a:ext cx="14" cy="2"/>
              </a:xfrm>
              <a:custGeom>
                <a:avLst/>
                <a:gdLst>
                  <a:gd name="T0" fmla="*/ 0 w 6"/>
                  <a:gd name="T1" fmla="*/ 0 h 1"/>
                  <a:gd name="T2" fmla="*/ 6 w 6"/>
                  <a:gd name="T3" fmla="*/ 1 h 1"/>
                  <a:gd name="T4" fmla="*/ 0 w 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1"/>
                      <a:pt x="4" y="1"/>
                      <a:pt x="6" y="1"/>
                    </a:cubicBezTo>
                    <a:cubicBezTo>
                      <a:pt x="4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66" name="Freeform 96"/>
              <p:cNvSpPr/>
              <p:nvPr/>
            </p:nvSpPr>
            <p:spPr bwMode="auto">
              <a:xfrm>
                <a:off x="3703" y="2037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1" y="2"/>
                      <a:pt x="0" y="2"/>
                    </a:cubicBezTo>
                    <a:cubicBezTo>
                      <a:pt x="1" y="2"/>
                      <a:pt x="2" y="1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67" name="Freeform 97"/>
              <p:cNvSpPr/>
              <p:nvPr/>
            </p:nvSpPr>
            <p:spPr bwMode="auto">
              <a:xfrm>
                <a:off x="3823" y="2037"/>
                <a:ext cx="15" cy="8"/>
              </a:xfrm>
              <a:custGeom>
                <a:avLst/>
                <a:gdLst>
                  <a:gd name="T0" fmla="*/ 3 w 6"/>
                  <a:gd name="T1" fmla="*/ 0 h 3"/>
                  <a:gd name="T2" fmla="*/ 6 w 6"/>
                  <a:gd name="T3" fmla="*/ 0 h 3"/>
                  <a:gd name="T4" fmla="*/ 4 w 6"/>
                  <a:gd name="T5" fmla="*/ 1 h 3"/>
                  <a:gd name="T6" fmla="*/ 4 w 6"/>
                  <a:gd name="T7" fmla="*/ 3 h 3"/>
                  <a:gd name="T8" fmla="*/ 0 w 6"/>
                  <a:gd name="T9" fmla="*/ 1 h 3"/>
                  <a:gd name="T10" fmla="*/ 3 w 6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3">
                    <a:moveTo>
                      <a:pt x="3" y="0"/>
                    </a:moveTo>
                    <a:cubicBezTo>
                      <a:pt x="4" y="0"/>
                      <a:pt x="5" y="0"/>
                      <a:pt x="6" y="0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4" y="2"/>
                      <a:pt x="4" y="3"/>
                      <a:pt x="4" y="3"/>
                    </a:cubicBezTo>
                    <a:cubicBezTo>
                      <a:pt x="3" y="3"/>
                      <a:pt x="1" y="2"/>
                      <a:pt x="0" y="1"/>
                    </a:cubicBezTo>
                    <a:cubicBezTo>
                      <a:pt x="1" y="1"/>
                      <a:pt x="2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68" name="Freeform 98"/>
              <p:cNvSpPr/>
              <p:nvPr/>
            </p:nvSpPr>
            <p:spPr bwMode="auto">
              <a:xfrm>
                <a:off x="3954" y="2037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69" name="Freeform 99"/>
              <p:cNvSpPr/>
              <p:nvPr/>
            </p:nvSpPr>
            <p:spPr bwMode="auto">
              <a:xfrm>
                <a:off x="3816" y="2042"/>
                <a:ext cx="5" cy="7"/>
              </a:xfrm>
              <a:custGeom>
                <a:avLst/>
                <a:gdLst>
                  <a:gd name="T0" fmla="*/ 1 w 2"/>
                  <a:gd name="T1" fmla="*/ 0 h 3"/>
                  <a:gd name="T2" fmla="*/ 2 w 2"/>
                  <a:gd name="T3" fmla="*/ 3 h 3"/>
                  <a:gd name="T4" fmla="*/ 0 w 2"/>
                  <a:gd name="T5" fmla="*/ 2 h 3"/>
                  <a:gd name="T6" fmla="*/ 1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2" y="1"/>
                      <a:pt x="2" y="2"/>
                      <a:pt x="2" y="3"/>
                    </a:cubicBezTo>
                    <a:cubicBezTo>
                      <a:pt x="2" y="3"/>
                      <a:pt x="1" y="3"/>
                      <a:pt x="0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70" name="Freeform 100"/>
              <p:cNvSpPr/>
              <p:nvPr/>
            </p:nvSpPr>
            <p:spPr bwMode="auto">
              <a:xfrm>
                <a:off x="4087" y="2042"/>
                <a:ext cx="19" cy="10"/>
              </a:xfrm>
              <a:custGeom>
                <a:avLst/>
                <a:gdLst>
                  <a:gd name="T0" fmla="*/ 6 w 8"/>
                  <a:gd name="T1" fmla="*/ 0 h 4"/>
                  <a:gd name="T2" fmla="*/ 8 w 8"/>
                  <a:gd name="T3" fmla="*/ 2 h 4"/>
                  <a:gd name="T4" fmla="*/ 3 w 8"/>
                  <a:gd name="T5" fmla="*/ 4 h 4"/>
                  <a:gd name="T6" fmla="*/ 0 w 8"/>
                  <a:gd name="T7" fmla="*/ 2 h 4"/>
                  <a:gd name="T8" fmla="*/ 6 w 8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">
                    <a:moveTo>
                      <a:pt x="6" y="0"/>
                    </a:moveTo>
                    <a:cubicBezTo>
                      <a:pt x="7" y="1"/>
                      <a:pt x="8" y="2"/>
                      <a:pt x="8" y="2"/>
                    </a:cubicBezTo>
                    <a:cubicBezTo>
                      <a:pt x="7" y="3"/>
                      <a:pt x="5" y="4"/>
                      <a:pt x="3" y="4"/>
                    </a:cubicBezTo>
                    <a:cubicBezTo>
                      <a:pt x="2" y="4"/>
                      <a:pt x="1" y="3"/>
                      <a:pt x="0" y="2"/>
                    </a:cubicBezTo>
                    <a:cubicBezTo>
                      <a:pt x="2" y="2"/>
                      <a:pt x="4" y="1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71" name="Freeform 101"/>
              <p:cNvSpPr/>
              <p:nvPr/>
            </p:nvSpPr>
            <p:spPr bwMode="auto">
              <a:xfrm>
                <a:off x="4108" y="2042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2 h 3"/>
                  <a:gd name="T4" fmla="*/ 3 w 3"/>
                  <a:gd name="T5" fmla="*/ 3 h 3"/>
                  <a:gd name="T6" fmla="*/ 2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2" y="2"/>
                      <a:pt x="3" y="2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72" name="Freeform 102"/>
              <p:cNvSpPr/>
              <p:nvPr/>
            </p:nvSpPr>
            <p:spPr bwMode="auto">
              <a:xfrm>
                <a:off x="4357" y="2042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73" name="Freeform 103"/>
              <p:cNvSpPr/>
              <p:nvPr/>
            </p:nvSpPr>
            <p:spPr bwMode="auto">
              <a:xfrm>
                <a:off x="4027" y="2045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74" name="Freeform 104"/>
              <p:cNvSpPr/>
              <p:nvPr/>
            </p:nvSpPr>
            <p:spPr bwMode="auto">
              <a:xfrm>
                <a:off x="4117" y="2045"/>
                <a:ext cx="8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75" name="Freeform 105"/>
              <p:cNvSpPr/>
              <p:nvPr/>
            </p:nvSpPr>
            <p:spPr bwMode="auto">
              <a:xfrm>
                <a:off x="4340" y="2045"/>
                <a:ext cx="138" cy="28"/>
              </a:xfrm>
              <a:custGeom>
                <a:avLst/>
                <a:gdLst>
                  <a:gd name="T0" fmla="*/ 13 w 58"/>
                  <a:gd name="T1" fmla="*/ 0 h 12"/>
                  <a:gd name="T2" fmla="*/ 58 w 58"/>
                  <a:gd name="T3" fmla="*/ 0 h 12"/>
                  <a:gd name="T4" fmla="*/ 55 w 58"/>
                  <a:gd name="T5" fmla="*/ 4 h 12"/>
                  <a:gd name="T6" fmla="*/ 18 w 58"/>
                  <a:gd name="T7" fmla="*/ 4 h 12"/>
                  <a:gd name="T8" fmla="*/ 16 w 58"/>
                  <a:gd name="T9" fmla="*/ 8 h 12"/>
                  <a:gd name="T10" fmla="*/ 25 w 58"/>
                  <a:gd name="T11" fmla="*/ 8 h 12"/>
                  <a:gd name="T12" fmla="*/ 21 w 58"/>
                  <a:gd name="T13" fmla="*/ 10 h 12"/>
                  <a:gd name="T14" fmla="*/ 2 w 58"/>
                  <a:gd name="T15" fmla="*/ 7 h 12"/>
                  <a:gd name="T16" fmla="*/ 0 w 58"/>
                  <a:gd name="T17" fmla="*/ 5 h 12"/>
                  <a:gd name="T18" fmla="*/ 0 w 58"/>
                  <a:gd name="T19" fmla="*/ 4 h 12"/>
                  <a:gd name="T20" fmla="*/ 13 w 58"/>
                  <a:gd name="T21" fmla="*/ 8 h 12"/>
                  <a:gd name="T22" fmla="*/ 12 w 58"/>
                  <a:gd name="T23" fmla="*/ 6 h 12"/>
                  <a:gd name="T24" fmla="*/ 13 w 58"/>
                  <a:gd name="T2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8" h="12">
                    <a:moveTo>
                      <a:pt x="13" y="0"/>
                    </a:moveTo>
                    <a:cubicBezTo>
                      <a:pt x="28" y="0"/>
                      <a:pt x="43" y="0"/>
                      <a:pt x="58" y="0"/>
                    </a:cubicBezTo>
                    <a:cubicBezTo>
                      <a:pt x="57" y="2"/>
                      <a:pt x="56" y="3"/>
                      <a:pt x="55" y="4"/>
                    </a:cubicBezTo>
                    <a:cubicBezTo>
                      <a:pt x="43" y="1"/>
                      <a:pt x="27" y="2"/>
                      <a:pt x="18" y="4"/>
                    </a:cubicBezTo>
                    <a:cubicBezTo>
                      <a:pt x="18" y="5"/>
                      <a:pt x="17" y="7"/>
                      <a:pt x="16" y="8"/>
                    </a:cubicBezTo>
                    <a:cubicBezTo>
                      <a:pt x="22" y="7"/>
                      <a:pt x="21" y="7"/>
                      <a:pt x="25" y="8"/>
                    </a:cubicBezTo>
                    <a:cubicBezTo>
                      <a:pt x="23" y="11"/>
                      <a:pt x="24" y="11"/>
                      <a:pt x="21" y="10"/>
                    </a:cubicBezTo>
                    <a:cubicBezTo>
                      <a:pt x="15" y="12"/>
                      <a:pt x="7" y="10"/>
                      <a:pt x="2" y="7"/>
                    </a:cubicBezTo>
                    <a:cubicBezTo>
                      <a:pt x="1" y="5"/>
                      <a:pt x="2" y="6"/>
                      <a:pt x="0" y="5"/>
                    </a:cubicBezTo>
                    <a:cubicBezTo>
                      <a:pt x="0" y="5"/>
                      <a:pt x="0" y="4"/>
                      <a:pt x="0" y="4"/>
                    </a:cubicBezTo>
                    <a:cubicBezTo>
                      <a:pt x="4" y="5"/>
                      <a:pt x="8" y="7"/>
                      <a:pt x="13" y="8"/>
                    </a:cubicBezTo>
                    <a:cubicBezTo>
                      <a:pt x="12" y="7"/>
                      <a:pt x="12" y="7"/>
                      <a:pt x="12" y="6"/>
                    </a:cubicBezTo>
                    <a:cubicBezTo>
                      <a:pt x="12" y="2"/>
                      <a:pt x="10" y="5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76" name="Freeform 106"/>
              <p:cNvSpPr/>
              <p:nvPr/>
            </p:nvSpPr>
            <p:spPr bwMode="auto">
              <a:xfrm>
                <a:off x="4490" y="2045"/>
                <a:ext cx="4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0 h 3"/>
                  <a:gd name="T4" fmla="*/ 1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1"/>
                      <a:pt x="2" y="2"/>
                      <a:pt x="1" y="3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77" name="Freeform 107"/>
              <p:cNvSpPr/>
              <p:nvPr/>
            </p:nvSpPr>
            <p:spPr bwMode="auto">
              <a:xfrm>
                <a:off x="3724" y="2047"/>
                <a:ext cx="7" cy="5"/>
              </a:xfrm>
              <a:custGeom>
                <a:avLst/>
                <a:gdLst>
                  <a:gd name="T0" fmla="*/ 2 w 3"/>
                  <a:gd name="T1" fmla="*/ 0 h 2"/>
                  <a:gd name="T2" fmla="*/ 0 w 3"/>
                  <a:gd name="T3" fmla="*/ 1 h 2"/>
                  <a:gd name="T4" fmla="*/ 3 w 3"/>
                  <a:gd name="T5" fmla="*/ 0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3" y="2"/>
                      <a:pt x="1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78" name="Freeform 108"/>
              <p:cNvSpPr/>
              <p:nvPr/>
            </p:nvSpPr>
            <p:spPr bwMode="auto">
              <a:xfrm>
                <a:off x="3750" y="2047"/>
                <a:ext cx="14" cy="7"/>
              </a:xfrm>
              <a:custGeom>
                <a:avLst/>
                <a:gdLst>
                  <a:gd name="T0" fmla="*/ 0 w 6"/>
                  <a:gd name="T1" fmla="*/ 0 h 3"/>
                  <a:gd name="T2" fmla="*/ 4 w 6"/>
                  <a:gd name="T3" fmla="*/ 3 h 3"/>
                  <a:gd name="T4" fmla="*/ 6 w 6"/>
                  <a:gd name="T5" fmla="*/ 1 h 3"/>
                  <a:gd name="T6" fmla="*/ 6 w 6"/>
                  <a:gd name="T7" fmla="*/ 0 h 3"/>
                  <a:gd name="T8" fmla="*/ 0 w 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2" y="3"/>
                      <a:pt x="1" y="2"/>
                      <a:pt x="4" y="3"/>
                    </a:cubicBezTo>
                    <a:cubicBezTo>
                      <a:pt x="6" y="1"/>
                      <a:pt x="4" y="3"/>
                      <a:pt x="6" y="1"/>
                    </a:cubicBezTo>
                    <a:cubicBezTo>
                      <a:pt x="6" y="1"/>
                      <a:pt x="6" y="1"/>
                      <a:pt x="6" y="0"/>
                    </a:cubicBezTo>
                    <a:cubicBezTo>
                      <a:pt x="4" y="0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79" name="Freeform 109"/>
              <p:cNvSpPr/>
              <p:nvPr/>
            </p:nvSpPr>
            <p:spPr bwMode="auto">
              <a:xfrm>
                <a:off x="3771" y="2047"/>
                <a:ext cx="7" cy="10"/>
              </a:xfrm>
              <a:custGeom>
                <a:avLst/>
                <a:gdLst>
                  <a:gd name="T0" fmla="*/ 1 w 3"/>
                  <a:gd name="T1" fmla="*/ 0 h 4"/>
                  <a:gd name="T2" fmla="*/ 0 w 3"/>
                  <a:gd name="T3" fmla="*/ 4 h 4"/>
                  <a:gd name="T4" fmla="*/ 1 w 3"/>
                  <a:gd name="T5" fmla="*/ 4 h 4"/>
                  <a:gd name="T6" fmla="*/ 3 w 3"/>
                  <a:gd name="T7" fmla="*/ 2 h 4"/>
                  <a:gd name="T8" fmla="*/ 2 w 3"/>
                  <a:gd name="T9" fmla="*/ 0 h 4"/>
                  <a:gd name="T10" fmla="*/ 1 w 3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4">
                    <a:moveTo>
                      <a:pt x="1" y="0"/>
                    </a:moveTo>
                    <a:cubicBezTo>
                      <a:pt x="1" y="2"/>
                      <a:pt x="0" y="3"/>
                      <a:pt x="0" y="4"/>
                    </a:cubicBezTo>
                    <a:cubicBezTo>
                      <a:pt x="0" y="4"/>
                      <a:pt x="1" y="4"/>
                      <a:pt x="1" y="4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80" name="Freeform 110"/>
              <p:cNvSpPr/>
              <p:nvPr/>
            </p:nvSpPr>
            <p:spPr bwMode="auto">
              <a:xfrm>
                <a:off x="4480" y="2047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81" name="Freeform 111"/>
              <p:cNvSpPr/>
              <p:nvPr/>
            </p:nvSpPr>
            <p:spPr bwMode="auto">
              <a:xfrm>
                <a:off x="3731" y="2049"/>
                <a:ext cx="9" cy="10"/>
              </a:xfrm>
              <a:custGeom>
                <a:avLst/>
                <a:gdLst>
                  <a:gd name="T0" fmla="*/ 2 w 4"/>
                  <a:gd name="T1" fmla="*/ 0 h 4"/>
                  <a:gd name="T2" fmla="*/ 0 w 4"/>
                  <a:gd name="T3" fmla="*/ 4 h 4"/>
                  <a:gd name="T4" fmla="*/ 4 w 4"/>
                  <a:gd name="T5" fmla="*/ 0 h 4"/>
                  <a:gd name="T6" fmla="*/ 2 w 4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2" y="0"/>
                    </a:moveTo>
                    <a:cubicBezTo>
                      <a:pt x="1" y="1"/>
                      <a:pt x="0" y="3"/>
                      <a:pt x="0" y="4"/>
                    </a:cubicBezTo>
                    <a:cubicBezTo>
                      <a:pt x="2" y="3"/>
                      <a:pt x="2" y="2"/>
                      <a:pt x="4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82" name="Freeform 112"/>
              <p:cNvSpPr/>
              <p:nvPr/>
            </p:nvSpPr>
            <p:spPr bwMode="auto">
              <a:xfrm>
                <a:off x="3885" y="2049"/>
                <a:ext cx="24" cy="15"/>
              </a:xfrm>
              <a:custGeom>
                <a:avLst/>
                <a:gdLst>
                  <a:gd name="T0" fmla="*/ 8 w 10"/>
                  <a:gd name="T1" fmla="*/ 0 h 6"/>
                  <a:gd name="T2" fmla="*/ 10 w 10"/>
                  <a:gd name="T3" fmla="*/ 4 h 6"/>
                  <a:gd name="T4" fmla="*/ 0 w 10"/>
                  <a:gd name="T5" fmla="*/ 6 h 6"/>
                  <a:gd name="T6" fmla="*/ 1 w 10"/>
                  <a:gd name="T7" fmla="*/ 2 h 6"/>
                  <a:gd name="T8" fmla="*/ 8 w 10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6">
                    <a:moveTo>
                      <a:pt x="8" y="0"/>
                    </a:moveTo>
                    <a:cubicBezTo>
                      <a:pt x="8" y="1"/>
                      <a:pt x="9" y="3"/>
                      <a:pt x="10" y="4"/>
                    </a:cubicBezTo>
                    <a:cubicBezTo>
                      <a:pt x="7" y="5"/>
                      <a:pt x="3" y="5"/>
                      <a:pt x="0" y="6"/>
                    </a:cubicBezTo>
                    <a:cubicBezTo>
                      <a:pt x="0" y="5"/>
                      <a:pt x="1" y="3"/>
                      <a:pt x="1" y="2"/>
                    </a:cubicBezTo>
                    <a:cubicBezTo>
                      <a:pt x="7" y="2"/>
                      <a:pt x="5" y="4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83" name="Freeform 113"/>
              <p:cNvSpPr/>
              <p:nvPr/>
            </p:nvSpPr>
            <p:spPr bwMode="auto">
              <a:xfrm>
                <a:off x="4056" y="2049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1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1"/>
                      <a:pt x="2" y="1"/>
                      <a:pt x="1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84" name="Freeform 114"/>
              <p:cNvSpPr/>
              <p:nvPr/>
            </p:nvSpPr>
            <p:spPr bwMode="auto">
              <a:xfrm>
                <a:off x="4203" y="2049"/>
                <a:ext cx="66" cy="24"/>
              </a:xfrm>
              <a:custGeom>
                <a:avLst/>
                <a:gdLst>
                  <a:gd name="T0" fmla="*/ 8 w 28"/>
                  <a:gd name="T1" fmla="*/ 6 h 10"/>
                  <a:gd name="T2" fmla="*/ 28 w 28"/>
                  <a:gd name="T3" fmla="*/ 6 h 10"/>
                  <a:gd name="T4" fmla="*/ 27 w 28"/>
                  <a:gd name="T5" fmla="*/ 8 h 10"/>
                  <a:gd name="T6" fmla="*/ 0 w 28"/>
                  <a:gd name="T7" fmla="*/ 10 h 10"/>
                  <a:gd name="T8" fmla="*/ 0 w 28"/>
                  <a:gd name="T9" fmla="*/ 6 h 10"/>
                  <a:gd name="T10" fmla="*/ 7 w 28"/>
                  <a:gd name="T11" fmla="*/ 4 h 10"/>
                  <a:gd name="T12" fmla="*/ 0 w 28"/>
                  <a:gd name="T13" fmla="*/ 1 h 10"/>
                  <a:gd name="T14" fmla="*/ 8 w 28"/>
                  <a:gd name="T15" fmla="*/ 0 h 10"/>
                  <a:gd name="T16" fmla="*/ 8 w 28"/>
                  <a:gd name="T17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10">
                    <a:moveTo>
                      <a:pt x="8" y="6"/>
                    </a:moveTo>
                    <a:cubicBezTo>
                      <a:pt x="15" y="6"/>
                      <a:pt x="22" y="6"/>
                      <a:pt x="28" y="6"/>
                    </a:cubicBezTo>
                    <a:cubicBezTo>
                      <a:pt x="28" y="7"/>
                      <a:pt x="28" y="7"/>
                      <a:pt x="27" y="8"/>
                    </a:cubicBezTo>
                    <a:cubicBezTo>
                      <a:pt x="14" y="8"/>
                      <a:pt x="6" y="7"/>
                      <a:pt x="0" y="10"/>
                    </a:cubicBezTo>
                    <a:cubicBezTo>
                      <a:pt x="0" y="9"/>
                      <a:pt x="0" y="7"/>
                      <a:pt x="0" y="6"/>
                    </a:cubicBezTo>
                    <a:cubicBezTo>
                      <a:pt x="4" y="6"/>
                      <a:pt x="5" y="6"/>
                      <a:pt x="7" y="4"/>
                    </a:cubicBezTo>
                    <a:cubicBezTo>
                      <a:pt x="3" y="3"/>
                      <a:pt x="2" y="5"/>
                      <a:pt x="0" y="1"/>
                    </a:cubicBezTo>
                    <a:cubicBezTo>
                      <a:pt x="4" y="2"/>
                      <a:pt x="5" y="2"/>
                      <a:pt x="8" y="0"/>
                    </a:cubicBezTo>
                    <a:cubicBezTo>
                      <a:pt x="8" y="2"/>
                      <a:pt x="8" y="4"/>
                      <a:pt x="8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85" name="Freeform 115"/>
              <p:cNvSpPr/>
              <p:nvPr/>
            </p:nvSpPr>
            <p:spPr bwMode="auto">
              <a:xfrm>
                <a:off x="4227" y="2049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2"/>
                      <a:pt x="2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86" name="Freeform 116"/>
              <p:cNvSpPr/>
              <p:nvPr/>
            </p:nvSpPr>
            <p:spPr bwMode="auto">
              <a:xfrm>
                <a:off x="3676" y="2052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2"/>
                      <a:pt x="0" y="1"/>
                      <a:pt x="2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87" name="Freeform 117"/>
              <p:cNvSpPr/>
              <p:nvPr/>
            </p:nvSpPr>
            <p:spPr bwMode="auto">
              <a:xfrm>
                <a:off x="3693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88" name="Freeform 118"/>
              <p:cNvSpPr/>
              <p:nvPr/>
            </p:nvSpPr>
            <p:spPr bwMode="auto">
              <a:xfrm>
                <a:off x="3933" y="2052"/>
                <a:ext cx="21" cy="9"/>
              </a:xfrm>
              <a:custGeom>
                <a:avLst/>
                <a:gdLst>
                  <a:gd name="T0" fmla="*/ 0 w 9"/>
                  <a:gd name="T1" fmla="*/ 0 h 4"/>
                  <a:gd name="T2" fmla="*/ 9 w 9"/>
                  <a:gd name="T3" fmla="*/ 1 h 4"/>
                  <a:gd name="T4" fmla="*/ 9 w 9"/>
                  <a:gd name="T5" fmla="*/ 2 h 4"/>
                  <a:gd name="T6" fmla="*/ 0 w 9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4">
                    <a:moveTo>
                      <a:pt x="0" y="0"/>
                    </a:moveTo>
                    <a:cubicBezTo>
                      <a:pt x="3" y="0"/>
                      <a:pt x="6" y="1"/>
                      <a:pt x="9" y="1"/>
                    </a:cubicBezTo>
                    <a:cubicBezTo>
                      <a:pt x="9" y="1"/>
                      <a:pt x="9" y="2"/>
                      <a:pt x="9" y="2"/>
                    </a:cubicBezTo>
                    <a:cubicBezTo>
                      <a:pt x="3" y="2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89" name="Freeform 119"/>
              <p:cNvSpPr/>
              <p:nvPr/>
            </p:nvSpPr>
            <p:spPr bwMode="auto">
              <a:xfrm>
                <a:off x="4122" y="2052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1"/>
                      <a:pt x="2" y="1"/>
                      <a:pt x="2" y="2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90" name="Freeform 120"/>
              <p:cNvSpPr/>
              <p:nvPr/>
            </p:nvSpPr>
            <p:spPr bwMode="auto">
              <a:xfrm>
                <a:off x="4355" y="2052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2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3" y="2"/>
                      <a:pt x="3" y="3"/>
                      <a:pt x="3" y="3"/>
                    </a:cubicBezTo>
                    <a:cubicBezTo>
                      <a:pt x="2" y="3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91" name="Freeform 121"/>
              <p:cNvSpPr/>
              <p:nvPr/>
            </p:nvSpPr>
            <p:spPr bwMode="auto">
              <a:xfrm>
                <a:off x="4494" y="2052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0 h 2"/>
                  <a:gd name="T4" fmla="*/ 4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4" y="1"/>
                      <a:pt x="4" y="1"/>
                      <a:pt x="4" y="2"/>
                    </a:cubicBezTo>
                    <a:cubicBezTo>
                      <a:pt x="1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92" name="Freeform 122"/>
              <p:cNvSpPr/>
              <p:nvPr/>
            </p:nvSpPr>
            <p:spPr bwMode="auto">
              <a:xfrm>
                <a:off x="3786" y="2054"/>
                <a:ext cx="9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1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2" y="2"/>
                      <a:pt x="1" y="2"/>
                      <a:pt x="4" y="1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93" name="Freeform 123"/>
              <p:cNvSpPr/>
              <p:nvPr/>
            </p:nvSpPr>
            <p:spPr bwMode="auto">
              <a:xfrm>
                <a:off x="3921" y="2054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94" name="Freeform 124"/>
              <p:cNvSpPr/>
              <p:nvPr/>
            </p:nvSpPr>
            <p:spPr bwMode="auto">
              <a:xfrm>
                <a:off x="4094" y="2054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95" name="Freeform 125"/>
              <p:cNvSpPr/>
              <p:nvPr/>
            </p:nvSpPr>
            <p:spPr bwMode="auto">
              <a:xfrm>
                <a:off x="4108" y="2054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3 h 3"/>
                  <a:gd name="T4" fmla="*/ 0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2" y="1"/>
                      <a:pt x="2" y="1"/>
                      <a:pt x="3" y="3"/>
                    </a:cubicBezTo>
                    <a:cubicBezTo>
                      <a:pt x="1" y="2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96" name="Freeform 126"/>
              <p:cNvSpPr/>
              <p:nvPr/>
            </p:nvSpPr>
            <p:spPr bwMode="auto">
              <a:xfrm>
                <a:off x="4186" y="2054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97" name="Freeform 127"/>
              <p:cNvSpPr/>
              <p:nvPr/>
            </p:nvSpPr>
            <p:spPr bwMode="auto">
              <a:xfrm>
                <a:off x="3703" y="2057"/>
                <a:ext cx="7" cy="4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3" y="2"/>
                      <a:pt x="0" y="1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98" name="Freeform 128"/>
              <p:cNvSpPr/>
              <p:nvPr/>
            </p:nvSpPr>
            <p:spPr bwMode="auto">
              <a:xfrm>
                <a:off x="3871" y="2057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2 h 3"/>
                  <a:gd name="T4" fmla="*/ 1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2" y="1"/>
                      <a:pt x="2" y="2"/>
                    </a:cubicBezTo>
                    <a:cubicBezTo>
                      <a:pt x="2" y="2"/>
                      <a:pt x="2" y="3"/>
                      <a:pt x="1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99" name="Freeform 129"/>
              <p:cNvSpPr/>
              <p:nvPr/>
            </p:nvSpPr>
            <p:spPr bwMode="auto">
              <a:xfrm>
                <a:off x="4103" y="2057"/>
                <a:ext cx="3" cy="4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00" name="Freeform 130"/>
              <p:cNvSpPr/>
              <p:nvPr/>
            </p:nvSpPr>
            <p:spPr bwMode="auto">
              <a:xfrm>
                <a:off x="3757" y="2059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1"/>
                      <a:pt x="2" y="2"/>
                    </a:cubicBezTo>
                    <a:cubicBezTo>
                      <a:pt x="1" y="0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01" name="Freeform 131"/>
              <p:cNvSpPr/>
              <p:nvPr/>
            </p:nvSpPr>
            <p:spPr bwMode="auto">
              <a:xfrm>
                <a:off x="3776" y="2059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3" y="1"/>
                      <a:pt x="1" y="2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02" name="Freeform 132"/>
              <p:cNvSpPr/>
              <p:nvPr/>
            </p:nvSpPr>
            <p:spPr bwMode="auto">
              <a:xfrm>
                <a:off x="3985" y="2059"/>
                <a:ext cx="31" cy="22"/>
              </a:xfrm>
              <a:custGeom>
                <a:avLst/>
                <a:gdLst>
                  <a:gd name="T0" fmla="*/ 6 w 13"/>
                  <a:gd name="T1" fmla="*/ 0 h 9"/>
                  <a:gd name="T2" fmla="*/ 0 w 13"/>
                  <a:gd name="T3" fmla="*/ 1 h 9"/>
                  <a:gd name="T4" fmla="*/ 1 w 13"/>
                  <a:gd name="T5" fmla="*/ 4 h 9"/>
                  <a:gd name="T6" fmla="*/ 5 w 13"/>
                  <a:gd name="T7" fmla="*/ 8 h 9"/>
                  <a:gd name="T8" fmla="*/ 7 w 13"/>
                  <a:gd name="T9" fmla="*/ 4 h 9"/>
                  <a:gd name="T10" fmla="*/ 10 w 13"/>
                  <a:gd name="T11" fmla="*/ 9 h 9"/>
                  <a:gd name="T12" fmla="*/ 9 w 13"/>
                  <a:gd name="T13" fmla="*/ 4 h 9"/>
                  <a:gd name="T14" fmla="*/ 13 w 13"/>
                  <a:gd name="T15" fmla="*/ 1 h 9"/>
                  <a:gd name="T16" fmla="*/ 6 w 13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9">
                    <a:moveTo>
                      <a:pt x="6" y="0"/>
                    </a:moveTo>
                    <a:cubicBezTo>
                      <a:pt x="4" y="2"/>
                      <a:pt x="5" y="1"/>
                      <a:pt x="0" y="1"/>
                    </a:cubicBezTo>
                    <a:cubicBezTo>
                      <a:pt x="1" y="2"/>
                      <a:pt x="1" y="3"/>
                      <a:pt x="1" y="4"/>
                    </a:cubicBezTo>
                    <a:cubicBezTo>
                      <a:pt x="2" y="6"/>
                      <a:pt x="0" y="7"/>
                      <a:pt x="5" y="8"/>
                    </a:cubicBezTo>
                    <a:cubicBezTo>
                      <a:pt x="6" y="4"/>
                      <a:pt x="5" y="6"/>
                      <a:pt x="7" y="4"/>
                    </a:cubicBezTo>
                    <a:cubicBezTo>
                      <a:pt x="7" y="7"/>
                      <a:pt x="6" y="6"/>
                      <a:pt x="10" y="9"/>
                    </a:cubicBezTo>
                    <a:cubicBezTo>
                      <a:pt x="8" y="5"/>
                      <a:pt x="7" y="8"/>
                      <a:pt x="9" y="4"/>
                    </a:cubicBezTo>
                    <a:cubicBezTo>
                      <a:pt x="13" y="3"/>
                      <a:pt x="11" y="4"/>
                      <a:pt x="13" y="1"/>
                    </a:cubicBezTo>
                    <a:cubicBezTo>
                      <a:pt x="7" y="2"/>
                      <a:pt x="12" y="1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03" name="Freeform 133"/>
              <p:cNvSpPr/>
              <p:nvPr/>
            </p:nvSpPr>
            <p:spPr bwMode="auto">
              <a:xfrm>
                <a:off x="3740" y="2061"/>
                <a:ext cx="10" cy="12"/>
              </a:xfrm>
              <a:custGeom>
                <a:avLst/>
                <a:gdLst>
                  <a:gd name="T0" fmla="*/ 2 w 4"/>
                  <a:gd name="T1" fmla="*/ 0 h 5"/>
                  <a:gd name="T2" fmla="*/ 0 w 4"/>
                  <a:gd name="T3" fmla="*/ 5 h 5"/>
                  <a:gd name="T4" fmla="*/ 4 w 4"/>
                  <a:gd name="T5" fmla="*/ 1 h 5"/>
                  <a:gd name="T6" fmla="*/ 2 w 4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2" y="0"/>
                    </a:moveTo>
                    <a:cubicBezTo>
                      <a:pt x="1" y="2"/>
                      <a:pt x="0" y="3"/>
                      <a:pt x="0" y="5"/>
                    </a:cubicBezTo>
                    <a:cubicBezTo>
                      <a:pt x="2" y="3"/>
                      <a:pt x="2" y="3"/>
                      <a:pt x="4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04" name="Freeform 134"/>
              <p:cNvSpPr/>
              <p:nvPr/>
            </p:nvSpPr>
            <p:spPr bwMode="auto">
              <a:xfrm>
                <a:off x="4272" y="2061"/>
                <a:ext cx="14" cy="8"/>
              </a:xfrm>
              <a:custGeom>
                <a:avLst/>
                <a:gdLst>
                  <a:gd name="T0" fmla="*/ 2 w 6"/>
                  <a:gd name="T1" fmla="*/ 0 h 3"/>
                  <a:gd name="T2" fmla="*/ 6 w 6"/>
                  <a:gd name="T3" fmla="*/ 1 h 3"/>
                  <a:gd name="T4" fmla="*/ 6 w 6"/>
                  <a:gd name="T5" fmla="*/ 2 h 3"/>
                  <a:gd name="T6" fmla="*/ 2 w 6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3">
                    <a:moveTo>
                      <a:pt x="2" y="0"/>
                    </a:moveTo>
                    <a:cubicBezTo>
                      <a:pt x="4" y="0"/>
                      <a:pt x="5" y="1"/>
                      <a:pt x="6" y="1"/>
                    </a:cubicBezTo>
                    <a:cubicBezTo>
                      <a:pt x="6" y="1"/>
                      <a:pt x="6" y="2"/>
                      <a:pt x="6" y="2"/>
                    </a:cubicBezTo>
                    <a:cubicBezTo>
                      <a:pt x="3" y="2"/>
                      <a:pt x="0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05" name="Freeform 135"/>
              <p:cNvSpPr/>
              <p:nvPr/>
            </p:nvSpPr>
            <p:spPr bwMode="auto">
              <a:xfrm>
                <a:off x="2863" y="2064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1"/>
                      <a:pt x="2" y="1"/>
                      <a:pt x="2" y="2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06" name="Freeform 136"/>
              <p:cNvSpPr/>
              <p:nvPr/>
            </p:nvSpPr>
            <p:spPr bwMode="auto">
              <a:xfrm>
                <a:off x="2901" y="2064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07" name="Freeform 137"/>
              <p:cNvSpPr/>
              <p:nvPr/>
            </p:nvSpPr>
            <p:spPr bwMode="auto">
              <a:xfrm>
                <a:off x="3807" y="2064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1"/>
                      <a:pt x="2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08" name="Freeform 138"/>
              <p:cNvSpPr/>
              <p:nvPr/>
            </p:nvSpPr>
            <p:spPr bwMode="auto">
              <a:xfrm>
                <a:off x="4177" y="2064"/>
                <a:ext cx="9" cy="12"/>
              </a:xfrm>
              <a:custGeom>
                <a:avLst/>
                <a:gdLst>
                  <a:gd name="T0" fmla="*/ 1 w 4"/>
                  <a:gd name="T1" fmla="*/ 0 h 5"/>
                  <a:gd name="T2" fmla="*/ 4 w 4"/>
                  <a:gd name="T3" fmla="*/ 0 h 5"/>
                  <a:gd name="T4" fmla="*/ 4 w 4"/>
                  <a:gd name="T5" fmla="*/ 4 h 5"/>
                  <a:gd name="T6" fmla="*/ 2 w 4"/>
                  <a:gd name="T7" fmla="*/ 5 h 5"/>
                  <a:gd name="T8" fmla="*/ 2 w 4"/>
                  <a:gd name="T9" fmla="*/ 3 h 5"/>
                  <a:gd name="T10" fmla="*/ 1 w 4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5">
                    <a:moveTo>
                      <a:pt x="1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4" y="1"/>
                      <a:pt x="4" y="3"/>
                      <a:pt x="4" y="4"/>
                    </a:cubicBezTo>
                    <a:cubicBezTo>
                      <a:pt x="3" y="4"/>
                      <a:pt x="3" y="4"/>
                      <a:pt x="2" y="5"/>
                    </a:cubicBezTo>
                    <a:cubicBezTo>
                      <a:pt x="2" y="4"/>
                      <a:pt x="2" y="3"/>
                      <a:pt x="2" y="3"/>
                    </a:cubicBezTo>
                    <a:cubicBezTo>
                      <a:pt x="0" y="1"/>
                      <a:pt x="1" y="3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09" name="Freeform 139"/>
              <p:cNvSpPr/>
              <p:nvPr/>
            </p:nvSpPr>
            <p:spPr bwMode="auto">
              <a:xfrm>
                <a:off x="4345" y="2064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2 h 3"/>
                  <a:gd name="T4" fmla="*/ 1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2"/>
                      <a:pt x="1" y="3"/>
                      <a:pt x="1" y="3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10" name="Freeform 140"/>
              <p:cNvSpPr/>
              <p:nvPr/>
            </p:nvSpPr>
            <p:spPr bwMode="auto">
              <a:xfrm>
                <a:off x="4404" y="2064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11" name="Freeform 141"/>
              <p:cNvSpPr/>
              <p:nvPr/>
            </p:nvSpPr>
            <p:spPr bwMode="auto">
              <a:xfrm>
                <a:off x="4449" y="2064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0 h 3"/>
                  <a:gd name="T4" fmla="*/ 1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1"/>
                      <a:pt x="1" y="2"/>
                      <a:pt x="1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12" name="Freeform 142"/>
              <p:cNvSpPr/>
              <p:nvPr/>
            </p:nvSpPr>
            <p:spPr bwMode="auto">
              <a:xfrm>
                <a:off x="4502" y="2064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13" name="Freeform 143"/>
              <p:cNvSpPr/>
              <p:nvPr/>
            </p:nvSpPr>
            <p:spPr bwMode="auto">
              <a:xfrm>
                <a:off x="3703" y="2066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2"/>
                      <a:pt x="0" y="0"/>
                      <a:pt x="2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14" name="Freeform 144"/>
              <p:cNvSpPr/>
              <p:nvPr/>
            </p:nvSpPr>
            <p:spPr bwMode="auto">
              <a:xfrm>
                <a:off x="3714" y="2066"/>
                <a:ext cx="8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1" y="1"/>
                      <a:pt x="2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15" name="Freeform 145"/>
              <p:cNvSpPr/>
              <p:nvPr/>
            </p:nvSpPr>
            <p:spPr bwMode="auto">
              <a:xfrm>
                <a:off x="3814" y="2066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2" y="1"/>
                      <a:pt x="2" y="1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16" name="Freeform 146"/>
              <p:cNvSpPr/>
              <p:nvPr/>
            </p:nvSpPr>
            <p:spPr bwMode="auto">
              <a:xfrm>
                <a:off x="4158" y="2069"/>
                <a:ext cx="12" cy="4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1 h 2"/>
                  <a:gd name="T4" fmla="*/ 5 w 5"/>
                  <a:gd name="T5" fmla="*/ 2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2" y="0"/>
                      <a:pt x="4" y="1"/>
                      <a:pt x="5" y="1"/>
                    </a:cubicBezTo>
                    <a:cubicBezTo>
                      <a:pt x="5" y="1"/>
                      <a:pt x="5" y="1"/>
                      <a:pt x="5" y="2"/>
                    </a:cubicBezTo>
                    <a:cubicBezTo>
                      <a:pt x="1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17" name="Freeform 147"/>
              <p:cNvSpPr/>
              <p:nvPr/>
            </p:nvSpPr>
            <p:spPr bwMode="auto">
              <a:xfrm>
                <a:off x="3814" y="2071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3 h 3"/>
                  <a:gd name="T4" fmla="*/ 3 w 3"/>
                  <a:gd name="T5" fmla="*/ 2 h 3"/>
                  <a:gd name="T6" fmla="*/ 0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2" y="3"/>
                      <a:pt x="1" y="2"/>
                      <a:pt x="3" y="3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18" name="Freeform 148"/>
              <p:cNvSpPr/>
              <p:nvPr/>
            </p:nvSpPr>
            <p:spPr bwMode="auto">
              <a:xfrm>
                <a:off x="3786" y="2073"/>
                <a:ext cx="2" cy="8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3 h 3"/>
                  <a:gd name="T4" fmla="*/ 1 w 1"/>
                  <a:gd name="T5" fmla="*/ 0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2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19" name="Freeform 149"/>
              <p:cNvSpPr/>
              <p:nvPr/>
            </p:nvSpPr>
            <p:spPr bwMode="auto">
              <a:xfrm>
                <a:off x="3951" y="2073"/>
                <a:ext cx="8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3" y="1"/>
                      <a:pt x="1" y="2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20" name="Freeform 150"/>
              <p:cNvSpPr/>
              <p:nvPr/>
            </p:nvSpPr>
            <p:spPr bwMode="auto">
              <a:xfrm>
                <a:off x="3693" y="2076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1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3" y="2"/>
                      <a:pt x="1" y="1"/>
                      <a:pt x="4" y="1"/>
                    </a:cubicBezTo>
                    <a:cubicBezTo>
                      <a:pt x="3" y="0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21" name="Freeform 151"/>
              <p:cNvSpPr/>
              <p:nvPr/>
            </p:nvSpPr>
            <p:spPr bwMode="auto">
              <a:xfrm>
                <a:off x="3724" y="2076"/>
                <a:ext cx="5" cy="12"/>
              </a:xfrm>
              <a:custGeom>
                <a:avLst/>
                <a:gdLst>
                  <a:gd name="T0" fmla="*/ 0 w 2"/>
                  <a:gd name="T1" fmla="*/ 0 h 5"/>
                  <a:gd name="T2" fmla="*/ 0 w 2"/>
                  <a:gd name="T3" fmla="*/ 5 h 5"/>
                  <a:gd name="T4" fmla="*/ 2 w 2"/>
                  <a:gd name="T5" fmla="*/ 3 h 5"/>
                  <a:gd name="T6" fmla="*/ 1 w 2"/>
                  <a:gd name="T7" fmla="*/ 0 h 5"/>
                  <a:gd name="T8" fmla="*/ 0 w 2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cubicBezTo>
                      <a:pt x="0" y="1"/>
                      <a:pt x="0" y="3"/>
                      <a:pt x="0" y="5"/>
                    </a:cubicBezTo>
                    <a:cubicBezTo>
                      <a:pt x="1" y="4"/>
                      <a:pt x="1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22" name="Freeform 152"/>
              <p:cNvSpPr/>
              <p:nvPr/>
            </p:nvSpPr>
            <p:spPr bwMode="auto">
              <a:xfrm>
                <a:off x="3733" y="2078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0" y="1"/>
                      <a:pt x="1" y="2"/>
                    </a:cubicBez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23" name="Freeform 153"/>
              <p:cNvSpPr/>
              <p:nvPr/>
            </p:nvSpPr>
            <p:spPr bwMode="auto">
              <a:xfrm>
                <a:off x="3805" y="2078"/>
                <a:ext cx="2" cy="7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3 h 3"/>
                  <a:gd name="T4" fmla="*/ 1 w 1"/>
                  <a:gd name="T5" fmla="*/ 2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24" name="Freeform 154"/>
              <p:cNvSpPr/>
              <p:nvPr/>
            </p:nvSpPr>
            <p:spPr bwMode="auto">
              <a:xfrm>
                <a:off x="4165" y="2081"/>
                <a:ext cx="14" cy="4"/>
              </a:xfrm>
              <a:custGeom>
                <a:avLst/>
                <a:gdLst>
                  <a:gd name="T0" fmla="*/ 0 w 6"/>
                  <a:gd name="T1" fmla="*/ 0 h 2"/>
                  <a:gd name="T2" fmla="*/ 6 w 6"/>
                  <a:gd name="T3" fmla="*/ 1 h 2"/>
                  <a:gd name="T4" fmla="*/ 6 w 6"/>
                  <a:gd name="T5" fmla="*/ 2 h 2"/>
                  <a:gd name="T6" fmla="*/ 3 w 6"/>
                  <a:gd name="T7" fmla="*/ 2 h 2"/>
                  <a:gd name="T8" fmla="*/ 0 w 6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2">
                    <a:moveTo>
                      <a:pt x="0" y="0"/>
                    </a:moveTo>
                    <a:cubicBezTo>
                      <a:pt x="2" y="0"/>
                      <a:pt x="4" y="0"/>
                      <a:pt x="6" y="1"/>
                    </a:cubicBezTo>
                    <a:cubicBezTo>
                      <a:pt x="6" y="1"/>
                      <a:pt x="6" y="1"/>
                      <a:pt x="6" y="2"/>
                    </a:cubicBezTo>
                    <a:cubicBezTo>
                      <a:pt x="5" y="2"/>
                      <a:pt x="4" y="2"/>
                      <a:pt x="3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25" name="Freeform 155"/>
              <p:cNvSpPr/>
              <p:nvPr/>
            </p:nvSpPr>
            <p:spPr bwMode="auto">
              <a:xfrm>
                <a:off x="3838" y="2083"/>
                <a:ext cx="12" cy="10"/>
              </a:xfrm>
              <a:custGeom>
                <a:avLst/>
                <a:gdLst>
                  <a:gd name="T0" fmla="*/ 0 w 5"/>
                  <a:gd name="T1" fmla="*/ 0 h 4"/>
                  <a:gd name="T2" fmla="*/ 5 w 5"/>
                  <a:gd name="T3" fmla="*/ 1 h 4"/>
                  <a:gd name="T4" fmla="*/ 5 w 5"/>
                  <a:gd name="T5" fmla="*/ 4 h 4"/>
                  <a:gd name="T6" fmla="*/ 2 w 5"/>
                  <a:gd name="T7" fmla="*/ 4 h 4"/>
                  <a:gd name="T8" fmla="*/ 0 w 5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0" y="0"/>
                    </a:moveTo>
                    <a:cubicBezTo>
                      <a:pt x="2" y="0"/>
                      <a:pt x="3" y="0"/>
                      <a:pt x="5" y="1"/>
                    </a:cubicBezTo>
                    <a:cubicBezTo>
                      <a:pt x="5" y="2"/>
                      <a:pt x="5" y="3"/>
                      <a:pt x="5" y="4"/>
                    </a:cubicBezTo>
                    <a:cubicBezTo>
                      <a:pt x="4" y="4"/>
                      <a:pt x="3" y="4"/>
                      <a:pt x="2" y="4"/>
                    </a:cubicBezTo>
                    <a:cubicBezTo>
                      <a:pt x="1" y="0"/>
                      <a:pt x="2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26" name="Freeform 156"/>
              <p:cNvSpPr/>
              <p:nvPr/>
            </p:nvSpPr>
            <p:spPr bwMode="auto">
              <a:xfrm>
                <a:off x="3857" y="2083"/>
                <a:ext cx="9" cy="12"/>
              </a:xfrm>
              <a:custGeom>
                <a:avLst/>
                <a:gdLst>
                  <a:gd name="T0" fmla="*/ 0 w 4"/>
                  <a:gd name="T1" fmla="*/ 0 h 5"/>
                  <a:gd name="T2" fmla="*/ 4 w 4"/>
                  <a:gd name="T3" fmla="*/ 1 h 5"/>
                  <a:gd name="T4" fmla="*/ 3 w 4"/>
                  <a:gd name="T5" fmla="*/ 4 h 5"/>
                  <a:gd name="T6" fmla="*/ 2 w 4"/>
                  <a:gd name="T7" fmla="*/ 5 h 5"/>
                  <a:gd name="T8" fmla="*/ 0 w 4"/>
                  <a:gd name="T9" fmla="*/ 3 h 5"/>
                  <a:gd name="T10" fmla="*/ 0 w 4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5">
                    <a:moveTo>
                      <a:pt x="0" y="0"/>
                    </a:moveTo>
                    <a:cubicBezTo>
                      <a:pt x="1" y="0"/>
                      <a:pt x="3" y="0"/>
                      <a:pt x="4" y="1"/>
                    </a:cubicBezTo>
                    <a:cubicBezTo>
                      <a:pt x="4" y="2"/>
                      <a:pt x="4" y="3"/>
                      <a:pt x="3" y="4"/>
                    </a:cubicBezTo>
                    <a:cubicBezTo>
                      <a:pt x="3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2" y="1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27" name="Freeform 157"/>
              <p:cNvSpPr/>
              <p:nvPr/>
            </p:nvSpPr>
            <p:spPr bwMode="auto">
              <a:xfrm>
                <a:off x="2908" y="2085"/>
                <a:ext cx="15" cy="5"/>
              </a:xfrm>
              <a:custGeom>
                <a:avLst/>
                <a:gdLst>
                  <a:gd name="T0" fmla="*/ 3 w 6"/>
                  <a:gd name="T1" fmla="*/ 0 h 2"/>
                  <a:gd name="T2" fmla="*/ 0 w 6"/>
                  <a:gd name="T3" fmla="*/ 2 h 2"/>
                  <a:gd name="T4" fmla="*/ 1 w 6"/>
                  <a:gd name="T5" fmla="*/ 2 h 2"/>
                  <a:gd name="T6" fmla="*/ 6 w 6"/>
                  <a:gd name="T7" fmla="*/ 0 h 2"/>
                  <a:gd name="T8" fmla="*/ 3 w 6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2">
                    <a:moveTo>
                      <a:pt x="3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4" y="1"/>
                      <a:pt x="6" y="0"/>
                    </a:cubicBezTo>
                    <a:cubicBezTo>
                      <a:pt x="5" y="0"/>
                      <a:pt x="4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28" name="Freeform 158"/>
              <p:cNvSpPr/>
              <p:nvPr/>
            </p:nvSpPr>
            <p:spPr bwMode="auto">
              <a:xfrm>
                <a:off x="3731" y="2085"/>
                <a:ext cx="14" cy="5"/>
              </a:xfrm>
              <a:custGeom>
                <a:avLst/>
                <a:gdLst>
                  <a:gd name="T0" fmla="*/ 1 w 6"/>
                  <a:gd name="T1" fmla="*/ 0 h 2"/>
                  <a:gd name="T2" fmla="*/ 0 w 6"/>
                  <a:gd name="T3" fmla="*/ 2 h 2"/>
                  <a:gd name="T4" fmla="*/ 6 w 6"/>
                  <a:gd name="T5" fmla="*/ 0 h 2"/>
                  <a:gd name="T6" fmla="*/ 1 w 6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1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4" y="1"/>
                      <a:pt x="4" y="1"/>
                      <a:pt x="6" y="0"/>
                    </a:cubicBezTo>
                    <a:cubicBezTo>
                      <a:pt x="4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29" name="Freeform 159"/>
              <p:cNvSpPr/>
              <p:nvPr/>
            </p:nvSpPr>
            <p:spPr bwMode="auto">
              <a:xfrm>
                <a:off x="3906" y="2085"/>
                <a:ext cx="15" cy="8"/>
              </a:xfrm>
              <a:custGeom>
                <a:avLst/>
                <a:gdLst>
                  <a:gd name="T0" fmla="*/ 0 w 6"/>
                  <a:gd name="T1" fmla="*/ 0 h 3"/>
                  <a:gd name="T2" fmla="*/ 6 w 6"/>
                  <a:gd name="T3" fmla="*/ 0 h 3"/>
                  <a:gd name="T4" fmla="*/ 6 w 6"/>
                  <a:gd name="T5" fmla="*/ 2 h 3"/>
                  <a:gd name="T6" fmla="*/ 0 w 6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2" y="0"/>
                      <a:pt x="4" y="0"/>
                      <a:pt x="6" y="0"/>
                    </a:cubicBezTo>
                    <a:cubicBezTo>
                      <a:pt x="6" y="0"/>
                      <a:pt x="6" y="1"/>
                      <a:pt x="6" y="2"/>
                    </a:cubicBezTo>
                    <a:cubicBezTo>
                      <a:pt x="0" y="1"/>
                      <a:pt x="2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30" name="Freeform 160"/>
              <p:cNvSpPr/>
              <p:nvPr/>
            </p:nvSpPr>
            <p:spPr bwMode="auto">
              <a:xfrm>
                <a:off x="4046" y="2085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31" name="Freeform 161"/>
              <p:cNvSpPr/>
              <p:nvPr/>
            </p:nvSpPr>
            <p:spPr bwMode="auto">
              <a:xfrm>
                <a:off x="4262" y="2085"/>
                <a:ext cx="12" cy="12"/>
              </a:xfrm>
              <a:custGeom>
                <a:avLst/>
                <a:gdLst>
                  <a:gd name="T0" fmla="*/ 1 w 5"/>
                  <a:gd name="T1" fmla="*/ 0 h 5"/>
                  <a:gd name="T2" fmla="*/ 5 w 5"/>
                  <a:gd name="T3" fmla="*/ 0 h 5"/>
                  <a:gd name="T4" fmla="*/ 3 w 5"/>
                  <a:gd name="T5" fmla="*/ 2 h 5"/>
                  <a:gd name="T6" fmla="*/ 1 w 5"/>
                  <a:gd name="T7" fmla="*/ 5 h 5"/>
                  <a:gd name="T8" fmla="*/ 0 w 5"/>
                  <a:gd name="T9" fmla="*/ 5 h 5"/>
                  <a:gd name="T10" fmla="*/ 1 w 5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1" y="0"/>
                    </a:moveTo>
                    <a:cubicBezTo>
                      <a:pt x="3" y="0"/>
                      <a:pt x="4" y="0"/>
                      <a:pt x="5" y="0"/>
                    </a:cubicBezTo>
                    <a:cubicBezTo>
                      <a:pt x="5" y="1"/>
                      <a:pt x="4" y="2"/>
                      <a:pt x="3" y="2"/>
                    </a:cubicBezTo>
                    <a:cubicBezTo>
                      <a:pt x="3" y="3"/>
                      <a:pt x="2" y="4"/>
                      <a:pt x="1" y="5"/>
                    </a:cubicBezTo>
                    <a:cubicBezTo>
                      <a:pt x="1" y="5"/>
                      <a:pt x="1" y="5"/>
                      <a:pt x="0" y="5"/>
                    </a:cubicBezTo>
                    <a:cubicBezTo>
                      <a:pt x="1" y="1"/>
                      <a:pt x="0" y="2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32" name="Freeform 162"/>
              <p:cNvSpPr/>
              <p:nvPr/>
            </p:nvSpPr>
            <p:spPr bwMode="auto">
              <a:xfrm>
                <a:off x="4487" y="2085"/>
                <a:ext cx="12" cy="5"/>
              </a:xfrm>
              <a:custGeom>
                <a:avLst/>
                <a:gdLst>
                  <a:gd name="T0" fmla="*/ 2 w 5"/>
                  <a:gd name="T1" fmla="*/ 0 h 2"/>
                  <a:gd name="T2" fmla="*/ 5 w 5"/>
                  <a:gd name="T3" fmla="*/ 1 h 2"/>
                  <a:gd name="T4" fmla="*/ 5 w 5"/>
                  <a:gd name="T5" fmla="*/ 2 h 2"/>
                  <a:gd name="T6" fmla="*/ 0 w 5"/>
                  <a:gd name="T7" fmla="*/ 2 h 2"/>
                  <a:gd name="T8" fmla="*/ 2 w 5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2">
                    <a:moveTo>
                      <a:pt x="2" y="0"/>
                    </a:moveTo>
                    <a:cubicBezTo>
                      <a:pt x="3" y="0"/>
                      <a:pt x="4" y="0"/>
                      <a:pt x="5" y="1"/>
                    </a:cubicBezTo>
                    <a:cubicBezTo>
                      <a:pt x="5" y="1"/>
                      <a:pt x="5" y="1"/>
                      <a:pt x="5" y="2"/>
                    </a:cubicBezTo>
                    <a:cubicBezTo>
                      <a:pt x="3" y="2"/>
                      <a:pt x="1" y="2"/>
                      <a:pt x="0" y="2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33" name="Freeform 163"/>
              <p:cNvSpPr/>
              <p:nvPr/>
            </p:nvSpPr>
            <p:spPr bwMode="auto">
              <a:xfrm>
                <a:off x="3978" y="2085"/>
                <a:ext cx="11" cy="8"/>
              </a:xfrm>
              <a:custGeom>
                <a:avLst/>
                <a:gdLst>
                  <a:gd name="T0" fmla="*/ 0 w 5"/>
                  <a:gd name="T1" fmla="*/ 1 h 3"/>
                  <a:gd name="T2" fmla="*/ 5 w 5"/>
                  <a:gd name="T3" fmla="*/ 2 h 3"/>
                  <a:gd name="T4" fmla="*/ 0 w 5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0" y="1"/>
                    </a:moveTo>
                    <a:cubicBezTo>
                      <a:pt x="3" y="3"/>
                      <a:pt x="2" y="2"/>
                      <a:pt x="5" y="2"/>
                    </a:cubicBezTo>
                    <a:cubicBezTo>
                      <a:pt x="3" y="0"/>
                      <a:pt x="4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34" name="Freeform 164"/>
              <p:cNvSpPr/>
              <p:nvPr/>
            </p:nvSpPr>
            <p:spPr bwMode="auto">
              <a:xfrm>
                <a:off x="4286" y="2088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35" name="Freeform 165"/>
              <p:cNvSpPr/>
              <p:nvPr/>
            </p:nvSpPr>
            <p:spPr bwMode="auto">
              <a:xfrm>
                <a:off x="4452" y="2088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36" name="Freeform 166"/>
              <p:cNvSpPr/>
              <p:nvPr/>
            </p:nvSpPr>
            <p:spPr bwMode="auto">
              <a:xfrm>
                <a:off x="4468" y="2088"/>
                <a:ext cx="12" cy="2"/>
              </a:xfrm>
              <a:custGeom>
                <a:avLst/>
                <a:gdLst>
                  <a:gd name="T0" fmla="*/ 0 w 5"/>
                  <a:gd name="T1" fmla="*/ 0 h 1"/>
                  <a:gd name="T2" fmla="*/ 5 w 5"/>
                  <a:gd name="T3" fmla="*/ 1 h 1"/>
                  <a:gd name="T4" fmla="*/ 0 w 5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1">
                    <a:moveTo>
                      <a:pt x="0" y="0"/>
                    </a:moveTo>
                    <a:cubicBezTo>
                      <a:pt x="1" y="0"/>
                      <a:pt x="3" y="0"/>
                      <a:pt x="5" y="1"/>
                    </a:cubicBezTo>
                    <a:cubicBezTo>
                      <a:pt x="3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37" name="Freeform 167"/>
              <p:cNvSpPr/>
              <p:nvPr/>
            </p:nvSpPr>
            <p:spPr bwMode="auto">
              <a:xfrm>
                <a:off x="3714" y="2090"/>
                <a:ext cx="5" cy="3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38" name="Freeform 168"/>
              <p:cNvSpPr/>
              <p:nvPr/>
            </p:nvSpPr>
            <p:spPr bwMode="auto">
              <a:xfrm>
                <a:off x="3963" y="2090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39" name="Freeform 169"/>
              <p:cNvSpPr/>
              <p:nvPr/>
            </p:nvSpPr>
            <p:spPr bwMode="auto">
              <a:xfrm>
                <a:off x="4350" y="2090"/>
                <a:ext cx="52" cy="3"/>
              </a:xfrm>
              <a:custGeom>
                <a:avLst/>
                <a:gdLst>
                  <a:gd name="T0" fmla="*/ 5 w 22"/>
                  <a:gd name="T1" fmla="*/ 0 h 1"/>
                  <a:gd name="T2" fmla="*/ 22 w 22"/>
                  <a:gd name="T3" fmla="*/ 0 h 1"/>
                  <a:gd name="T4" fmla="*/ 22 w 22"/>
                  <a:gd name="T5" fmla="*/ 1 h 1"/>
                  <a:gd name="T6" fmla="*/ 0 w 22"/>
                  <a:gd name="T7" fmla="*/ 1 h 1"/>
                  <a:gd name="T8" fmla="*/ 5 w 2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">
                    <a:moveTo>
                      <a:pt x="5" y="0"/>
                    </a:moveTo>
                    <a:cubicBezTo>
                      <a:pt x="11" y="0"/>
                      <a:pt x="16" y="0"/>
                      <a:pt x="22" y="0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15" y="1"/>
                      <a:pt x="7" y="1"/>
                      <a:pt x="0" y="1"/>
                    </a:cubicBezTo>
                    <a:cubicBezTo>
                      <a:pt x="2" y="1"/>
                      <a:pt x="3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40" name="Freeform 170"/>
              <p:cNvSpPr/>
              <p:nvPr/>
            </p:nvSpPr>
            <p:spPr bwMode="auto">
              <a:xfrm>
                <a:off x="2840" y="2090"/>
                <a:ext cx="4" cy="10"/>
              </a:xfrm>
              <a:custGeom>
                <a:avLst/>
                <a:gdLst>
                  <a:gd name="T0" fmla="*/ 0 w 2"/>
                  <a:gd name="T1" fmla="*/ 0 h 4"/>
                  <a:gd name="T2" fmla="*/ 0 w 2"/>
                  <a:gd name="T3" fmla="*/ 4 h 4"/>
                  <a:gd name="T4" fmla="*/ 0 w 2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0" y="0"/>
                    </a:moveTo>
                    <a:cubicBezTo>
                      <a:pt x="2" y="3"/>
                      <a:pt x="1" y="2"/>
                      <a:pt x="0" y="4"/>
                    </a:cubicBezTo>
                    <a:cubicBezTo>
                      <a:pt x="0" y="3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41" name="Freeform 171"/>
              <p:cNvSpPr/>
              <p:nvPr/>
            </p:nvSpPr>
            <p:spPr bwMode="auto">
              <a:xfrm>
                <a:off x="2925" y="2090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2" y="2"/>
                      <a:pt x="0" y="1"/>
                      <a:pt x="3" y="2"/>
                    </a:cubicBezTo>
                    <a:cubicBezTo>
                      <a:pt x="1" y="0"/>
                      <a:pt x="3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42" name="Freeform 172"/>
              <p:cNvSpPr/>
              <p:nvPr/>
            </p:nvSpPr>
            <p:spPr bwMode="auto">
              <a:xfrm>
                <a:off x="3731" y="2093"/>
                <a:ext cx="7" cy="7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3 h 3"/>
                  <a:gd name="T4" fmla="*/ 2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1"/>
                      <a:pt x="0" y="2"/>
                      <a:pt x="0" y="3"/>
                    </a:cubicBezTo>
                    <a:cubicBezTo>
                      <a:pt x="3" y="2"/>
                      <a:pt x="1" y="2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43" name="Freeform 173"/>
              <p:cNvSpPr/>
              <p:nvPr/>
            </p:nvSpPr>
            <p:spPr bwMode="auto">
              <a:xfrm>
                <a:off x="4328" y="2093"/>
                <a:ext cx="8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44" name="Freeform 174"/>
              <p:cNvSpPr/>
              <p:nvPr/>
            </p:nvSpPr>
            <p:spPr bwMode="auto">
              <a:xfrm>
                <a:off x="4535" y="2093"/>
                <a:ext cx="12" cy="7"/>
              </a:xfrm>
              <a:custGeom>
                <a:avLst/>
                <a:gdLst>
                  <a:gd name="T0" fmla="*/ 1 w 5"/>
                  <a:gd name="T1" fmla="*/ 0 h 3"/>
                  <a:gd name="T2" fmla="*/ 5 w 5"/>
                  <a:gd name="T3" fmla="*/ 2 h 3"/>
                  <a:gd name="T4" fmla="*/ 5 w 5"/>
                  <a:gd name="T5" fmla="*/ 3 h 3"/>
                  <a:gd name="T6" fmla="*/ 0 w 5"/>
                  <a:gd name="T7" fmla="*/ 2 h 3"/>
                  <a:gd name="T8" fmla="*/ 1 w 5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1" y="0"/>
                    </a:moveTo>
                    <a:cubicBezTo>
                      <a:pt x="2" y="1"/>
                      <a:pt x="4" y="2"/>
                      <a:pt x="5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2" y="3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45" name="Freeform 175"/>
              <p:cNvSpPr/>
              <p:nvPr/>
            </p:nvSpPr>
            <p:spPr bwMode="auto">
              <a:xfrm>
                <a:off x="3982" y="2095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2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2" y="1"/>
                      <a:pt x="3" y="2"/>
                      <a:pt x="4" y="2"/>
                    </a:cubicBezTo>
                    <a:cubicBezTo>
                      <a:pt x="3" y="2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46" name="Freeform 176"/>
              <p:cNvSpPr/>
              <p:nvPr/>
            </p:nvSpPr>
            <p:spPr bwMode="auto">
              <a:xfrm>
                <a:off x="3997" y="2095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3 h 3"/>
                  <a:gd name="T4" fmla="*/ 0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2" y="2"/>
                      <a:pt x="3" y="3"/>
                    </a:cubicBezTo>
                    <a:cubicBezTo>
                      <a:pt x="2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47" name="Freeform 177"/>
              <p:cNvSpPr/>
              <p:nvPr/>
            </p:nvSpPr>
            <p:spPr bwMode="auto">
              <a:xfrm>
                <a:off x="4032" y="2095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48" name="Freeform 178"/>
              <p:cNvSpPr/>
              <p:nvPr/>
            </p:nvSpPr>
            <p:spPr bwMode="auto">
              <a:xfrm>
                <a:off x="4163" y="2095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49" name="Freeform 179"/>
              <p:cNvSpPr/>
              <p:nvPr/>
            </p:nvSpPr>
            <p:spPr bwMode="auto">
              <a:xfrm>
                <a:off x="3859" y="2097"/>
                <a:ext cx="7" cy="5"/>
              </a:xfrm>
              <a:custGeom>
                <a:avLst/>
                <a:gdLst>
                  <a:gd name="T0" fmla="*/ 2 w 3"/>
                  <a:gd name="T1" fmla="*/ 0 h 2"/>
                  <a:gd name="T2" fmla="*/ 3 w 3"/>
                  <a:gd name="T3" fmla="*/ 0 h 2"/>
                  <a:gd name="T4" fmla="*/ 0 w 3"/>
                  <a:gd name="T5" fmla="*/ 1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1" y="2"/>
                      <a:pt x="2" y="2"/>
                      <a:pt x="0" y="1"/>
                    </a:cubicBezTo>
                    <a:cubicBezTo>
                      <a:pt x="0" y="1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50" name="Freeform 180"/>
              <p:cNvSpPr/>
              <p:nvPr/>
            </p:nvSpPr>
            <p:spPr bwMode="auto">
              <a:xfrm>
                <a:off x="2915" y="2100"/>
                <a:ext cx="10" cy="19"/>
              </a:xfrm>
              <a:custGeom>
                <a:avLst/>
                <a:gdLst>
                  <a:gd name="T0" fmla="*/ 4 w 4"/>
                  <a:gd name="T1" fmla="*/ 0 h 8"/>
                  <a:gd name="T2" fmla="*/ 4 w 4"/>
                  <a:gd name="T3" fmla="*/ 8 h 8"/>
                  <a:gd name="T4" fmla="*/ 4 w 4"/>
                  <a:gd name="T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0"/>
                    </a:moveTo>
                    <a:cubicBezTo>
                      <a:pt x="2" y="5"/>
                      <a:pt x="0" y="5"/>
                      <a:pt x="4" y="8"/>
                    </a:cubicBezTo>
                    <a:cubicBezTo>
                      <a:pt x="4" y="5"/>
                      <a:pt x="4" y="3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51" name="Freeform 181"/>
              <p:cNvSpPr/>
              <p:nvPr/>
            </p:nvSpPr>
            <p:spPr bwMode="auto">
              <a:xfrm>
                <a:off x="3918" y="2100"/>
                <a:ext cx="7" cy="2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1" y="1"/>
                      <a:pt x="2" y="1"/>
                      <a:pt x="3" y="1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52" name="Freeform 182"/>
              <p:cNvSpPr/>
              <p:nvPr/>
            </p:nvSpPr>
            <p:spPr bwMode="auto">
              <a:xfrm>
                <a:off x="4454" y="2100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53" name="Freeform 183"/>
              <p:cNvSpPr/>
              <p:nvPr/>
            </p:nvSpPr>
            <p:spPr bwMode="auto">
              <a:xfrm>
                <a:off x="3700" y="2102"/>
                <a:ext cx="7" cy="5"/>
              </a:xfrm>
              <a:custGeom>
                <a:avLst/>
                <a:gdLst>
                  <a:gd name="T0" fmla="*/ 2 w 3"/>
                  <a:gd name="T1" fmla="*/ 0 h 2"/>
                  <a:gd name="T2" fmla="*/ 0 w 3"/>
                  <a:gd name="T3" fmla="*/ 1 h 2"/>
                  <a:gd name="T4" fmla="*/ 3 w 3"/>
                  <a:gd name="T5" fmla="*/ 0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2" y="1"/>
                      <a:pt x="1" y="1"/>
                      <a:pt x="0" y="1"/>
                    </a:cubicBezTo>
                    <a:cubicBezTo>
                      <a:pt x="3" y="2"/>
                      <a:pt x="1" y="2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54" name="Freeform 184"/>
              <p:cNvSpPr/>
              <p:nvPr/>
            </p:nvSpPr>
            <p:spPr bwMode="auto">
              <a:xfrm>
                <a:off x="3838" y="2102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0" y="2"/>
                      <a:pt x="0" y="2"/>
                    </a:cubicBezTo>
                    <a:cubicBezTo>
                      <a:pt x="1" y="2"/>
                      <a:pt x="2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55" name="Freeform 185"/>
              <p:cNvSpPr/>
              <p:nvPr/>
            </p:nvSpPr>
            <p:spPr bwMode="auto">
              <a:xfrm>
                <a:off x="3892" y="2102"/>
                <a:ext cx="12" cy="10"/>
              </a:xfrm>
              <a:custGeom>
                <a:avLst/>
                <a:gdLst>
                  <a:gd name="T0" fmla="*/ 0 w 5"/>
                  <a:gd name="T1" fmla="*/ 0 h 4"/>
                  <a:gd name="T2" fmla="*/ 0 w 5"/>
                  <a:gd name="T3" fmla="*/ 4 h 4"/>
                  <a:gd name="T4" fmla="*/ 5 w 5"/>
                  <a:gd name="T5" fmla="*/ 3 h 4"/>
                  <a:gd name="T6" fmla="*/ 0 w 5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0" y="0"/>
                    </a:moveTo>
                    <a:cubicBezTo>
                      <a:pt x="0" y="2"/>
                      <a:pt x="0" y="3"/>
                      <a:pt x="0" y="4"/>
                    </a:cubicBezTo>
                    <a:cubicBezTo>
                      <a:pt x="2" y="4"/>
                      <a:pt x="3" y="3"/>
                      <a:pt x="5" y="3"/>
                    </a:cubicBezTo>
                    <a:cubicBezTo>
                      <a:pt x="1" y="2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56" name="Freeform 186"/>
              <p:cNvSpPr/>
              <p:nvPr/>
            </p:nvSpPr>
            <p:spPr bwMode="auto">
              <a:xfrm>
                <a:off x="3961" y="2102"/>
                <a:ext cx="12" cy="8"/>
              </a:xfrm>
              <a:custGeom>
                <a:avLst/>
                <a:gdLst>
                  <a:gd name="T0" fmla="*/ 1 w 5"/>
                  <a:gd name="T1" fmla="*/ 0 h 3"/>
                  <a:gd name="T2" fmla="*/ 0 w 5"/>
                  <a:gd name="T3" fmla="*/ 2 h 3"/>
                  <a:gd name="T4" fmla="*/ 0 w 5"/>
                  <a:gd name="T5" fmla="*/ 3 h 3"/>
                  <a:gd name="T6" fmla="*/ 5 w 5"/>
                  <a:gd name="T7" fmla="*/ 2 h 3"/>
                  <a:gd name="T8" fmla="*/ 1 w 5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3" y="3"/>
                      <a:pt x="5" y="2"/>
                    </a:cubicBezTo>
                    <a:cubicBezTo>
                      <a:pt x="3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57" name="Freeform 187"/>
              <p:cNvSpPr/>
              <p:nvPr/>
            </p:nvSpPr>
            <p:spPr bwMode="auto">
              <a:xfrm>
                <a:off x="3805" y="2105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58" name="Freeform 188"/>
              <p:cNvSpPr/>
              <p:nvPr/>
            </p:nvSpPr>
            <p:spPr bwMode="auto">
              <a:xfrm>
                <a:off x="3987" y="2105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59" name="Freeform 189"/>
              <p:cNvSpPr/>
              <p:nvPr/>
            </p:nvSpPr>
            <p:spPr bwMode="auto">
              <a:xfrm>
                <a:off x="4359" y="2105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60" name="Freeform 190"/>
              <p:cNvSpPr/>
              <p:nvPr/>
            </p:nvSpPr>
            <p:spPr bwMode="auto">
              <a:xfrm>
                <a:off x="4319" y="2107"/>
                <a:ext cx="14" cy="7"/>
              </a:xfrm>
              <a:custGeom>
                <a:avLst/>
                <a:gdLst>
                  <a:gd name="T0" fmla="*/ 4 w 6"/>
                  <a:gd name="T1" fmla="*/ 0 h 3"/>
                  <a:gd name="T2" fmla="*/ 6 w 6"/>
                  <a:gd name="T3" fmla="*/ 2 h 3"/>
                  <a:gd name="T4" fmla="*/ 6 w 6"/>
                  <a:gd name="T5" fmla="*/ 3 h 3"/>
                  <a:gd name="T6" fmla="*/ 0 w 6"/>
                  <a:gd name="T7" fmla="*/ 3 h 3"/>
                  <a:gd name="T8" fmla="*/ 4 w 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4" y="0"/>
                    </a:moveTo>
                    <a:cubicBezTo>
                      <a:pt x="5" y="1"/>
                      <a:pt x="6" y="1"/>
                      <a:pt x="6" y="2"/>
                    </a:cubicBezTo>
                    <a:cubicBezTo>
                      <a:pt x="6" y="2"/>
                      <a:pt x="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2" y="2"/>
                      <a:pt x="3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61" name="Freeform 191"/>
              <p:cNvSpPr/>
              <p:nvPr/>
            </p:nvSpPr>
            <p:spPr bwMode="auto">
              <a:xfrm>
                <a:off x="4480" y="2107"/>
                <a:ext cx="17" cy="7"/>
              </a:xfrm>
              <a:custGeom>
                <a:avLst/>
                <a:gdLst>
                  <a:gd name="T0" fmla="*/ 0 w 7"/>
                  <a:gd name="T1" fmla="*/ 0 h 3"/>
                  <a:gd name="T2" fmla="*/ 7 w 7"/>
                  <a:gd name="T3" fmla="*/ 2 h 3"/>
                  <a:gd name="T4" fmla="*/ 7 w 7"/>
                  <a:gd name="T5" fmla="*/ 3 h 3"/>
                  <a:gd name="T6" fmla="*/ 2 w 7"/>
                  <a:gd name="T7" fmla="*/ 3 h 3"/>
                  <a:gd name="T8" fmla="*/ 0 w 7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">
                    <a:moveTo>
                      <a:pt x="0" y="0"/>
                    </a:moveTo>
                    <a:cubicBezTo>
                      <a:pt x="2" y="1"/>
                      <a:pt x="5" y="1"/>
                      <a:pt x="7" y="2"/>
                    </a:cubicBezTo>
                    <a:cubicBezTo>
                      <a:pt x="7" y="2"/>
                      <a:pt x="7" y="3"/>
                      <a:pt x="7" y="3"/>
                    </a:cubicBezTo>
                    <a:cubicBezTo>
                      <a:pt x="5" y="3"/>
                      <a:pt x="4" y="3"/>
                      <a:pt x="2" y="3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62" name="Freeform 192"/>
              <p:cNvSpPr/>
              <p:nvPr/>
            </p:nvSpPr>
            <p:spPr bwMode="auto">
              <a:xfrm>
                <a:off x="3795" y="2110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1"/>
                      <a:pt x="2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63" name="Freeform 193"/>
              <p:cNvSpPr/>
              <p:nvPr/>
            </p:nvSpPr>
            <p:spPr bwMode="auto">
              <a:xfrm>
                <a:off x="4419" y="2110"/>
                <a:ext cx="11" cy="7"/>
              </a:xfrm>
              <a:custGeom>
                <a:avLst/>
                <a:gdLst>
                  <a:gd name="T0" fmla="*/ 0 w 5"/>
                  <a:gd name="T1" fmla="*/ 0 h 3"/>
                  <a:gd name="T2" fmla="*/ 5 w 5"/>
                  <a:gd name="T3" fmla="*/ 3 h 3"/>
                  <a:gd name="T4" fmla="*/ 0 w 5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1"/>
                      <a:pt x="3" y="2"/>
                      <a:pt x="5" y="3"/>
                    </a:cubicBezTo>
                    <a:cubicBezTo>
                      <a:pt x="1" y="2"/>
                      <a:pt x="2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64" name="Freeform 194"/>
              <p:cNvSpPr/>
              <p:nvPr/>
            </p:nvSpPr>
            <p:spPr bwMode="auto">
              <a:xfrm>
                <a:off x="4440" y="2110"/>
                <a:ext cx="7" cy="4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2" y="2"/>
                      <a:pt x="3" y="1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65" name="Freeform 195"/>
              <p:cNvSpPr/>
              <p:nvPr/>
            </p:nvSpPr>
            <p:spPr bwMode="auto">
              <a:xfrm>
                <a:off x="4504" y="2112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66" name="Freeform 196"/>
              <p:cNvSpPr/>
              <p:nvPr/>
            </p:nvSpPr>
            <p:spPr bwMode="auto">
              <a:xfrm>
                <a:off x="4542" y="2117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67" name="Freeform 197"/>
              <p:cNvSpPr/>
              <p:nvPr/>
            </p:nvSpPr>
            <p:spPr bwMode="auto">
              <a:xfrm>
                <a:off x="3828" y="2119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1" y="1"/>
                      <a:pt x="2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68" name="Freeform 198"/>
              <p:cNvSpPr/>
              <p:nvPr/>
            </p:nvSpPr>
            <p:spPr bwMode="auto">
              <a:xfrm>
                <a:off x="4179" y="2119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69" name="Freeform 199"/>
              <p:cNvSpPr/>
              <p:nvPr/>
            </p:nvSpPr>
            <p:spPr bwMode="auto">
              <a:xfrm>
                <a:off x="4537" y="2119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70" name="Freeform 200"/>
              <p:cNvSpPr/>
              <p:nvPr/>
            </p:nvSpPr>
            <p:spPr bwMode="auto">
              <a:xfrm>
                <a:off x="3959" y="2122"/>
                <a:ext cx="4" cy="4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1"/>
                      <a:pt x="0" y="0"/>
                      <a:pt x="2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71" name="Freeform 201"/>
              <p:cNvSpPr/>
              <p:nvPr/>
            </p:nvSpPr>
            <p:spPr bwMode="auto">
              <a:xfrm>
                <a:off x="4030" y="2122"/>
                <a:ext cx="9" cy="4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1 h 2"/>
                  <a:gd name="T4" fmla="*/ 4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0"/>
                      <a:pt x="3" y="1"/>
                      <a:pt x="4" y="1"/>
                    </a:cubicBezTo>
                    <a:cubicBezTo>
                      <a:pt x="4" y="1"/>
                      <a:pt x="4" y="2"/>
                      <a:pt x="4" y="2"/>
                    </a:cubicBezTo>
                    <a:cubicBezTo>
                      <a:pt x="1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72" name="Freeform 202"/>
              <p:cNvSpPr/>
              <p:nvPr/>
            </p:nvSpPr>
            <p:spPr bwMode="auto">
              <a:xfrm>
                <a:off x="3750" y="2124"/>
                <a:ext cx="2" cy="7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3 h 3"/>
                  <a:gd name="T4" fmla="*/ 0 w 1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1" y="2"/>
                      <a:pt x="1" y="3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73" name="Freeform 203"/>
              <p:cNvSpPr/>
              <p:nvPr/>
            </p:nvSpPr>
            <p:spPr bwMode="auto">
              <a:xfrm>
                <a:off x="3774" y="2124"/>
                <a:ext cx="14" cy="5"/>
              </a:xfrm>
              <a:custGeom>
                <a:avLst/>
                <a:gdLst>
                  <a:gd name="T0" fmla="*/ 2 w 6"/>
                  <a:gd name="T1" fmla="*/ 0 h 2"/>
                  <a:gd name="T2" fmla="*/ 0 w 6"/>
                  <a:gd name="T3" fmla="*/ 1 h 2"/>
                  <a:gd name="T4" fmla="*/ 6 w 6"/>
                  <a:gd name="T5" fmla="*/ 0 h 2"/>
                  <a:gd name="T6" fmla="*/ 2 w 6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2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3" y="2"/>
                      <a:pt x="4" y="2"/>
                      <a:pt x="6" y="0"/>
                    </a:cubicBezTo>
                    <a:cubicBezTo>
                      <a:pt x="5" y="0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74" name="Freeform 204"/>
              <p:cNvSpPr/>
              <p:nvPr/>
            </p:nvSpPr>
            <p:spPr bwMode="auto">
              <a:xfrm>
                <a:off x="3814" y="2124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994" name="Group 406"/>
            <p:cNvGrpSpPr/>
            <p:nvPr/>
          </p:nvGrpSpPr>
          <p:grpSpPr bwMode="auto">
            <a:xfrm>
              <a:off x="2844" y="2124"/>
              <a:ext cx="2006" cy="197"/>
              <a:chOff x="2844" y="2124"/>
              <a:chExt cx="2006" cy="197"/>
            </a:xfrm>
            <a:grpFill/>
          </p:grpSpPr>
          <p:sp>
            <p:nvSpPr>
              <p:cNvPr id="1075" name="Freeform 206"/>
              <p:cNvSpPr/>
              <p:nvPr/>
            </p:nvSpPr>
            <p:spPr bwMode="auto">
              <a:xfrm>
                <a:off x="3823" y="2124"/>
                <a:ext cx="8" cy="10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4 h 4"/>
                  <a:gd name="T4" fmla="*/ 0 w 3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1" y="3"/>
                      <a:pt x="1" y="2"/>
                      <a:pt x="3" y="4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76" name="Freeform 207"/>
              <p:cNvSpPr/>
              <p:nvPr/>
            </p:nvSpPr>
            <p:spPr bwMode="auto">
              <a:xfrm>
                <a:off x="4521" y="2124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77" name="Freeform 208"/>
              <p:cNvSpPr/>
              <p:nvPr/>
            </p:nvSpPr>
            <p:spPr bwMode="auto">
              <a:xfrm>
                <a:off x="3740" y="2126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2"/>
                      <a:pt x="0" y="0"/>
                      <a:pt x="2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78" name="Freeform 209"/>
              <p:cNvSpPr/>
              <p:nvPr/>
            </p:nvSpPr>
            <p:spPr bwMode="auto">
              <a:xfrm>
                <a:off x="3866" y="2126"/>
                <a:ext cx="7" cy="8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2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3" y="2"/>
                      <a:pt x="3" y="2"/>
                      <a:pt x="3" y="3"/>
                    </a:cubicBezTo>
                    <a:cubicBezTo>
                      <a:pt x="2" y="3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79" name="Freeform 210"/>
              <p:cNvSpPr/>
              <p:nvPr/>
            </p:nvSpPr>
            <p:spPr bwMode="auto">
              <a:xfrm>
                <a:off x="3883" y="2126"/>
                <a:ext cx="9" cy="15"/>
              </a:xfrm>
              <a:custGeom>
                <a:avLst/>
                <a:gdLst>
                  <a:gd name="T0" fmla="*/ 0 w 4"/>
                  <a:gd name="T1" fmla="*/ 0 h 6"/>
                  <a:gd name="T2" fmla="*/ 4 w 4"/>
                  <a:gd name="T3" fmla="*/ 6 h 6"/>
                  <a:gd name="T4" fmla="*/ 0 w 4"/>
                  <a:gd name="T5" fmla="*/ 5 h 6"/>
                  <a:gd name="T6" fmla="*/ 0 w 4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6">
                    <a:moveTo>
                      <a:pt x="0" y="0"/>
                    </a:moveTo>
                    <a:cubicBezTo>
                      <a:pt x="3" y="2"/>
                      <a:pt x="3" y="2"/>
                      <a:pt x="4" y="6"/>
                    </a:cubicBezTo>
                    <a:cubicBezTo>
                      <a:pt x="3" y="5"/>
                      <a:pt x="1" y="5"/>
                      <a:pt x="0" y="5"/>
                    </a:cubicBezTo>
                    <a:cubicBezTo>
                      <a:pt x="0" y="3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80" name="Freeform 211"/>
              <p:cNvSpPr/>
              <p:nvPr/>
            </p:nvSpPr>
            <p:spPr bwMode="auto">
              <a:xfrm>
                <a:off x="3859" y="2129"/>
                <a:ext cx="7" cy="7"/>
              </a:xfrm>
              <a:custGeom>
                <a:avLst/>
                <a:gdLst>
                  <a:gd name="T0" fmla="*/ 1 w 3"/>
                  <a:gd name="T1" fmla="*/ 0 h 3"/>
                  <a:gd name="T2" fmla="*/ 2 w 3"/>
                  <a:gd name="T3" fmla="*/ 3 h 3"/>
                  <a:gd name="T4" fmla="*/ 2 w 3"/>
                  <a:gd name="T5" fmla="*/ 3 h 3"/>
                  <a:gd name="T6" fmla="*/ 0 w 3"/>
                  <a:gd name="T7" fmla="*/ 2 h 3"/>
                  <a:gd name="T8" fmla="*/ 1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3" y="2"/>
                      <a:pt x="1" y="0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81" name="Freeform 212"/>
              <p:cNvSpPr/>
              <p:nvPr/>
            </p:nvSpPr>
            <p:spPr bwMode="auto">
              <a:xfrm>
                <a:off x="3978" y="2129"/>
                <a:ext cx="11" cy="5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2 h 2"/>
                  <a:gd name="T4" fmla="*/ 0 w 5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4" y="0"/>
                      <a:pt x="3" y="0"/>
                      <a:pt x="5" y="2"/>
                    </a:cubicBezTo>
                    <a:cubicBezTo>
                      <a:pt x="1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82" name="Freeform 213"/>
              <p:cNvSpPr/>
              <p:nvPr/>
            </p:nvSpPr>
            <p:spPr bwMode="auto">
              <a:xfrm>
                <a:off x="4295" y="2129"/>
                <a:ext cx="10" cy="7"/>
              </a:xfrm>
              <a:custGeom>
                <a:avLst/>
                <a:gdLst>
                  <a:gd name="T0" fmla="*/ 0 w 4"/>
                  <a:gd name="T1" fmla="*/ 0 h 3"/>
                  <a:gd name="T2" fmla="*/ 4 w 4"/>
                  <a:gd name="T3" fmla="*/ 1 h 3"/>
                  <a:gd name="T4" fmla="*/ 0 w 4"/>
                  <a:gd name="T5" fmla="*/ 3 h 3"/>
                  <a:gd name="T6" fmla="*/ 0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cubicBezTo>
                      <a:pt x="1" y="0"/>
                      <a:pt x="2" y="0"/>
                      <a:pt x="4" y="1"/>
                    </a:cubicBezTo>
                    <a:cubicBezTo>
                      <a:pt x="2" y="1"/>
                      <a:pt x="1" y="2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83" name="Freeform 214"/>
              <p:cNvSpPr/>
              <p:nvPr/>
            </p:nvSpPr>
            <p:spPr bwMode="auto">
              <a:xfrm>
                <a:off x="4321" y="2129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2"/>
                      <a:pt x="2" y="0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84" name="Freeform 215"/>
              <p:cNvSpPr/>
              <p:nvPr/>
            </p:nvSpPr>
            <p:spPr bwMode="auto">
              <a:xfrm>
                <a:off x="3930" y="2131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85" name="Freeform 216"/>
              <p:cNvSpPr/>
              <p:nvPr/>
            </p:nvSpPr>
            <p:spPr bwMode="auto">
              <a:xfrm>
                <a:off x="4310" y="2131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86" name="Freeform 217"/>
              <p:cNvSpPr/>
              <p:nvPr/>
            </p:nvSpPr>
            <p:spPr bwMode="auto">
              <a:xfrm>
                <a:off x="3951" y="2134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87" name="Freeform 218"/>
              <p:cNvSpPr/>
              <p:nvPr/>
            </p:nvSpPr>
            <p:spPr bwMode="auto">
              <a:xfrm>
                <a:off x="3710" y="2136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88" name="Freeform 219"/>
              <p:cNvSpPr/>
              <p:nvPr/>
            </p:nvSpPr>
            <p:spPr bwMode="auto">
              <a:xfrm>
                <a:off x="3719" y="2136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1" y="1"/>
                      <a:pt x="1" y="2"/>
                    </a:cubicBezTo>
                    <a:cubicBezTo>
                      <a:pt x="1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89" name="Freeform 220"/>
              <p:cNvSpPr/>
              <p:nvPr/>
            </p:nvSpPr>
            <p:spPr bwMode="auto">
              <a:xfrm>
                <a:off x="3752" y="2136"/>
                <a:ext cx="7" cy="10"/>
              </a:xfrm>
              <a:custGeom>
                <a:avLst/>
                <a:gdLst>
                  <a:gd name="T0" fmla="*/ 0 w 3"/>
                  <a:gd name="T1" fmla="*/ 0 h 4"/>
                  <a:gd name="T2" fmla="*/ 1 w 3"/>
                  <a:gd name="T3" fmla="*/ 4 h 4"/>
                  <a:gd name="T4" fmla="*/ 3 w 3"/>
                  <a:gd name="T5" fmla="*/ 2 h 4"/>
                  <a:gd name="T6" fmla="*/ 2 w 3"/>
                  <a:gd name="T7" fmla="*/ 0 h 4"/>
                  <a:gd name="T8" fmla="*/ 0 w 3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1" y="1"/>
                      <a:pt x="1" y="2"/>
                      <a:pt x="1" y="4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1"/>
                      <a:pt x="3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90" name="Freeform 221"/>
              <p:cNvSpPr/>
              <p:nvPr/>
            </p:nvSpPr>
            <p:spPr bwMode="auto">
              <a:xfrm>
                <a:off x="3762" y="2136"/>
                <a:ext cx="9" cy="10"/>
              </a:xfrm>
              <a:custGeom>
                <a:avLst/>
                <a:gdLst>
                  <a:gd name="T0" fmla="*/ 0 w 4"/>
                  <a:gd name="T1" fmla="*/ 0 h 4"/>
                  <a:gd name="T2" fmla="*/ 0 w 4"/>
                  <a:gd name="T3" fmla="*/ 4 h 4"/>
                  <a:gd name="T4" fmla="*/ 4 w 4"/>
                  <a:gd name="T5" fmla="*/ 4 h 4"/>
                  <a:gd name="T6" fmla="*/ 3 w 4"/>
                  <a:gd name="T7" fmla="*/ 0 h 4"/>
                  <a:gd name="T8" fmla="*/ 0 w 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cubicBezTo>
                      <a:pt x="0" y="1"/>
                      <a:pt x="0" y="2"/>
                      <a:pt x="0" y="4"/>
                    </a:cubicBezTo>
                    <a:cubicBezTo>
                      <a:pt x="2" y="4"/>
                      <a:pt x="3" y="4"/>
                      <a:pt x="4" y="4"/>
                    </a:cubicBezTo>
                    <a:cubicBezTo>
                      <a:pt x="4" y="2"/>
                      <a:pt x="3" y="1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91" name="Freeform 222"/>
              <p:cNvSpPr/>
              <p:nvPr/>
            </p:nvSpPr>
            <p:spPr bwMode="auto">
              <a:xfrm>
                <a:off x="4326" y="2138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92" name="Freeform 223"/>
              <p:cNvSpPr/>
              <p:nvPr/>
            </p:nvSpPr>
            <p:spPr bwMode="auto">
              <a:xfrm>
                <a:off x="3951" y="2141"/>
                <a:ext cx="8" cy="5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2" y="0"/>
                      <a:pt x="2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93" name="Freeform 224"/>
              <p:cNvSpPr/>
              <p:nvPr/>
            </p:nvSpPr>
            <p:spPr bwMode="auto">
              <a:xfrm>
                <a:off x="3992" y="2141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94" name="Freeform 225"/>
              <p:cNvSpPr/>
              <p:nvPr/>
            </p:nvSpPr>
            <p:spPr bwMode="auto">
              <a:xfrm>
                <a:off x="4319" y="2141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95" name="Freeform 226"/>
              <p:cNvSpPr/>
              <p:nvPr/>
            </p:nvSpPr>
            <p:spPr bwMode="auto">
              <a:xfrm>
                <a:off x="4542" y="2141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96" name="Freeform 227"/>
              <p:cNvSpPr/>
              <p:nvPr/>
            </p:nvSpPr>
            <p:spPr bwMode="auto">
              <a:xfrm>
                <a:off x="3740" y="2143"/>
                <a:ext cx="10" cy="3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1 h 1"/>
                  <a:gd name="T4" fmla="*/ 0 w 4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2" y="1"/>
                      <a:pt x="0" y="0"/>
                      <a:pt x="4" y="1"/>
                    </a:cubicBezTo>
                    <a:cubicBezTo>
                      <a:pt x="3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97" name="Freeform 228"/>
              <p:cNvSpPr/>
              <p:nvPr/>
            </p:nvSpPr>
            <p:spPr bwMode="auto">
              <a:xfrm>
                <a:off x="4087" y="2143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1"/>
                      <a:pt x="0" y="0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98" name="Freeform 229"/>
              <p:cNvSpPr/>
              <p:nvPr/>
            </p:nvSpPr>
            <p:spPr bwMode="auto">
              <a:xfrm>
                <a:off x="4101" y="2143"/>
                <a:ext cx="16" cy="5"/>
              </a:xfrm>
              <a:custGeom>
                <a:avLst/>
                <a:gdLst>
                  <a:gd name="T0" fmla="*/ 1 w 7"/>
                  <a:gd name="T1" fmla="*/ 0 h 2"/>
                  <a:gd name="T2" fmla="*/ 7 w 7"/>
                  <a:gd name="T3" fmla="*/ 1 h 2"/>
                  <a:gd name="T4" fmla="*/ 7 w 7"/>
                  <a:gd name="T5" fmla="*/ 2 h 2"/>
                  <a:gd name="T6" fmla="*/ 0 w 7"/>
                  <a:gd name="T7" fmla="*/ 2 h 2"/>
                  <a:gd name="T8" fmla="*/ 1 w 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">
                    <a:moveTo>
                      <a:pt x="1" y="0"/>
                    </a:moveTo>
                    <a:cubicBezTo>
                      <a:pt x="3" y="0"/>
                      <a:pt x="5" y="0"/>
                      <a:pt x="7" y="1"/>
                    </a:cubicBezTo>
                    <a:cubicBezTo>
                      <a:pt x="7" y="1"/>
                      <a:pt x="7" y="1"/>
                      <a:pt x="7" y="2"/>
                    </a:cubicBezTo>
                    <a:cubicBezTo>
                      <a:pt x="5" y="2"/>
                      <a:pt x="3" y="2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99" name="Freeform 230"/>
              <p:cNvSpPr/>
              <p:nvPr/>
            </p:nvSpPr>
            <p:spPr bwMode="auto">
              <a:xfrm>
                <a:off x="2877" y="2146"/>
                <a:ext cx="8" cy="2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2" y="1"/>
                      <a:pt x="0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00" name="Freeform 231"/>
              <p:cNvSpPr/>
              <p:nvPr/>
            </p:nvSpPr>
            <p:spPr bwMode="auto">
              <a:xfrm>
                <a:off x="3883" y="2146"/>
                <a:ext cx="7" cy="4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3 w 3"/>
                  <a:gd name="T5" fmla="*/ 1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0" y="0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01" name="Freeform 232"/>
              <p:cNvSpPr/>
              <p:nvPr/>
            </p:nvSpPr>
            <p:spPr bwMode="auto">
              <a:xfrm>
                <a:off x="4013" y="2146"/>
                <a:ext cx="10" cy="4"/>
              </a:xfrm>
              <a:custGeom>
                <a:avLst/>
                <a:gdLst>
                  <a:gd name="T0" fmla="*/ 2 w 4"/>
                  <a:gd name="T1" fmla="*/ 0 h 2"/>
                  <a:gd name="T2" fmla="*/ 0 w 4"/>
                  <a:gd name="T3" fmla="*/ 1 h 2"/>
                  <a:gd name="T4" fmla="*/ 0 w 4"/>
                  <a:gd name="T5" fmla="*/ 1 h 2"/>
                  <a:gd name="T6" fmla="*/ 4 w 4"/>
                  <a:gd name="T7" fmla="*/ 0 h 2"/>
                  <a:gd name="T8" fmla="*/ 2 w 4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2">
                    <a:moveTo>
                      <a:pt x="2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2" y="2"/>
                      <a:pt x="4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02" name="Freeform 233"/>
              <p:cNvSpPr/>
              <p:nvPr/>
            </p:nvSpPr>
            <p:spPr bwMode="auto">
              <a:xfrm>
                <a:off x="3916" y="214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03" name="Freeform 234"/>
              <p:cNvSpPr/>
              <p:nvPr/>
            </p:nvSpPr>
            <p:spPr bwMode="auto">
              <a:xfrm>
                <a:off x="3975" y="2148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2 w 2"/>
                  <a:gd name="T7" fmla="*/ 0 h 2"/>
                  <a:gd name="T8" fmla="*/ 1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2"/>
                      <a:pt x="0" y="1"/>
                      <a:pt x="2" y="2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04" name="Freeform 235"/>
              <p:cNvSpPr/>
              <p:nvPr/>
            </p:nvSpPr>
            <p:spPr bwMode="auto">
              <a:xfrm>
                <a:off x="3997" y="214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05" name="Freeform 236"/>
              <p:cNvSpPr/>
              <p:nvPr/>
            </p:nvSpPr>
            <p:spPr bwMode="auto">
              <a:xfrm>
                <a:off x="4068" y="2148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2" y="0"/>
                      <a:pt x="2" y="0"/>
                      <a:pt x="3" y="0"/>
                    </a:cubicBezTo>
                    <a:cubicBezTo>
                      <a:pt x="2" y="1"/>
                      <a:pt x="1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06" name="Freeform 237"/>
              <p:cNvSpPr/>
              <p:nvPr/>
            </p:nvSpPr>
            <p:spPr bwMode="auto">
              <a:xfrm>
                <a:off x="3693" y="214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07" name="Freeform 238"/>
              <p:cNvSpPr/>
              <p:nvPr/>
            </p:nvSpPr>
            <p:spPr bwMode="auto">
              <a:xfrm>
                <a:off x="3743" y="2148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08" name="Freeform 239"/>
              <p:cNvSpPr/>
              <p:nvPr/>
            </p:nvSpPr>
            <p:spPr bwMode="auto">
              <a:xfrm>
                <a:off x="3880" y="2148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09" name="Freeform 240"/>
              <p:cNvSpPr/>
              <p:nvPr/>
            </p:nvSpPr>
            <p:spPr bwMode="auto">
              <a:xfrm>
                <a:off x="3973" y="2148"/>
                <a:ext cx="24" cy="19"/>
              </a:xfrm>
              <a:custGeom>
                <a:avLst/>
                <a:gdLst>
                  <a:gd name="T0" fmla="*/ 4 w 10"/>
                  <a:gd name="T1" fmla="*/ 0 h 8"/>
                  <a:gd name="T2" fmla="*/ 6 w 10"/>
                  <a:gd name="T3" fmla="*/ 5 h 8"/>
                  <a:gd name="T4" fmla="*/ 0 w 10"/>
                  <a:gd name="T5" fmla="*/ 8 h 8"/>
                  <a:gd name="T6" fmla="*/ 10 w 10"/>
                  <a:gd name="T7" fmla="*/ 5 h 8"/>
                  <a:gd name="T8" fmla="*/ 4 w 10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4" y="0"/>
                    </a:moveTo>
                    <a:cubicBezTo>
                      <a:pt x="5" y="2"/>
                      <a:pt x="6" y="4"/>
                      <a:pt x="6" y="5"/>
                    </a:cubicBezTo>
                    <a:cubicBezTo>
                      <a:pt x="2" y="6"/>
                      <a:pt x="2" y="6"/>
                      <a:pt x="0" y="8"/>
                    </a:cubicBezTo>
                    <a:cubicBezTo>
                      <a:pt x="6" y="8"/>
                      <a:pt x="8" y="8"/>
                      <a:pt x="10" y="5"/>
                    </a:cubicBezTo>
                    <a:cubicBezTo>
                      <a:pt x="8" y="4"/>
                      <a:pt x="6" y="2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10" name="Freeform 241"/>
              <p:cNvSpPr/>
              <p:nvPr/>
            </p:nvSpPr>
            <p:spPr bwMode="auto">
              <a:xfrm>
                <a:off x="4532" y="2148"/>
                <a:ext cx="12" cy="2"/>
              </a:xfrm>
              <a:custGeom>
                <a:avLst/>
                <a:gdLst>
                  <a:gd name="T0" fmla="*/ 0 w 5"/>
                  <a:gd name="T1" fmla="*/ 0 h 1"/>
                  <a:gd name="T2" fmla="*/ 5 w 5"/>
                  <a:gd name="T3" fmla="*/ 1 h 1"/>
                  <a:gd name="T4" fmla="*/ 0 w 5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1">
                    <a:moveTo>
                      <a:pt x="0" y="0"/>
                    </a:moveTo>
                    <a:cubicBezTo>
                      <a:pt x="1" y="1"/>
                      <a:pt x="3" y="1"/>
                      <a:pt x="5" y="1"/>
                    </a:cubicBezTo>
                    <a:cubicBezTo>
                      <a:pt x="3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11" name="Freeform 242"/>
              <p:cNvSpPr/>
              <p:nvPr/>
            </p:nvSpPr>
            <p:spPr bwMode="auto">
              <a:xfrm>
                <a:off x="4023" y="2150"/>
                <a:ext cx="9" cy="12"/>
              </a:xfrm>
              <a:custGeom>
                <a:avLst/>
                <a:gdLst>
                  <a:gd name="T0" fmla="*/ 3 w 4"/>
                  <a:gd name="T1" fmla="*/ 0 h 5"/>
                  <a:gd name="T2" fmla="*/ 0 w 4"/>
                  <a:gd name="T3" fmla="*/ 5 h 5"/>
                  <a:gd name="T4" fmla="*/ 1 w 4"/>
                  <a:gd name="T5" fmla="*/ 5 h 5"/>
                  <a:gd name="T6" fmla="*/ 4 w 4"/>
                  <a:gd name="T7" fmla="*/ 0 h 5"/>
                  <a:gd name="T8" fmla="*/ 3 w 4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3" y="0"/>
                    </a:moveTo>
                    <a:cubicBezTo>
                      <a:pt x="2" y="2"/>
                      <a:pt x="1" y="4"/>
                      <a:pt x="0" y="5"/>
                    </a:cubicBezTo>
                    <a:cubicBezTo>
                      <a:pt x="0" y="5"/>
                      <a:pt x="0" y="5"/>
                      <a:pt x="1" y="5"/>
                    </a:cubicBezTo>
                    <a:cubicBezTo>
                      <a:pt x="3" y="3"/>
                      <a:pt x="2" y="4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12" name="Freeform 243"/>
              <p:cNvSpPr/>
              <p:nvPr/>
            </p:nvSpPr>
            <p:spPr bwMode="auto">
              <a:xfrm>
                <a:off x="4288" y="2150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1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1"/>
                      <a:pt x="2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13" name="Freeform 244"/>
              <p:cNvSpPr/>
              <p:nvPr/>
            </p:nvSpPr>
            <p:spPr bwMode="auto">
              <a:xfrm>
                <a:off x="4295" y="2150"/>
                <a:ext cx="33" cy="10"/>
              </a:xfrm>
              <a:custGeom>
                <a:avLst/>
                <a:gdLst>
                  <a:gd name="T0" fmla="*/ 3 w 14"/>
                  <a:gd name="T1" fmla="*/ 0 h 4"/>
                  <a:gd name="T2" fmla="*/ 11 w 14"/>
                  <a:gd name="T3" fmla="*/ 1 h 4"/>
                  <a:gd name="T4" fmla="*/ 6 w 14"/>
                  <a:gd name="T5" fmla="*/ 1 h 4"/>
                  <a:gd name="T6" fmla="*/ 7 w 14"/>
                  <a:gd name="T7" fmla="*/ 3 h 4"/>
                  <a:gd name="T8" fmla="*/ 14 w 14"/>
                  <a:gd name="T9" fmla="*/ 2 h 4"/>
                  <a:gd name="T10" fmla="*/ 13 w 14"/>
                  <a:gd name="T11" fmla="*/ 4 h 4"/>
                  <a:gd name="T12" fmla="*/ 0 w 14"/>
                  <a:gd name="T13" fmla="*/ 4 h 4"/>
                  <a:gd name="T14" fmla="*/ 0 w 14"/>
                  <a:gd name="T15" fmla="*/ 3 h 4"/>
                  <a:gd name="T16" fmla="*/ 1 w 14"/>
                  <a:gd name="T17" fmla="*/ 1 h 4"/>
                  <a:gd name="T18" fmla="*/ 3 w 14"/>
                  <a:gd name="T1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4">
                    <a:moveTo>
                      <a:pt x="3" y="0"/>
                    </a:moveTo>
                    <a:cubicBezTo>
                      <a:pt x="6" y="1"/>
                      <a:pt x="9" y="1"/>
                      <a:pt x="11" y="1"/>
                    </a:cubicBezTo>
                    <a:cubicBezTo>
                      <a:pt x="10" y="1"/>
                      <a:pt x="8" y="1"/>
                      <a:pt x="6" y="1"/>
                    </a:cubicBezTo>
                    <a:cubicBezTo>
                      <a:pt x="6" y="2"/>
                      <a:pt x="6" y="3"/>
                      <a:pt x="7" y="3"/>
                    </a:cubicBezTo>
                    <a:cubicBezTo>
                      <a:pt x="9" y="3"/>
                      <a:pt x="12" y="3"/>
                      <a:pt x="14" y="2"/>
                    </a:cubicBezTo>
                    <a:cubicBezTo>
                      <a:pt x="14" y="3"/>
                      <a:pt x="14" y="4"/>
                      <a:pt x="13" y="4"/>
                    </a:cubicBezTo>
                    <a:cubicBezTo>
                      <a:pt x="9" y="4"/>
                      <a:pt x="4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0" y="3"/>
                      <a:pt x="1" y="2"/>
                      <a:pt x="1" y="1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14" name="Freeform 245"/>
              <p:cNvSpPr/>
              <p:nvPr/>
            </p:nvSpPr>
            <p:spPr bwMode="auto">
              <a:xfrm>
                <a:off x="4464" y="2150"/>
                <a:ext cx="11" cy="3"/>
              </a:xfrm>
              <a:custGeom>
                <a:avLst/>
                <a:gdLst>
                  <a:gd name="T0" fmla="*/ 0 w 5"/>
                  <a:gd name="T1" fmla="*/ 0 h 1"/>
                  <a:gd name="T2" fmla="*/ 5 w 5"/>
                  <a:gd name="T3" fmla="*/ 1 h 1"/>
                  <a:gd name="T4" fmla="*/ 0 w 5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1">
                    <a:moveTo>
                      <a:pt x="0" y="0"/>
                    </a:moveTo>
                    <a:cubicBezTo>
                      <a:pt x="2" y="1"/>
                      <a:pt x="3" y="1"/>
                      <a:pt x="5" y="1"/>
                    </a:cubicBezTo>
                    <a:cubicBezTo>
                      <a:pt x="3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15" name="Freeform 246"/>
              <p:cNvSpPr/>
              <p:nvPr/>
            </p:nvSpPr>
            <p:spPr bwMode="auto">
              <a:xfrm>
                <a:off x="4492" y="2150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0 h 2"/>
                  <a:gd name="T4" fmla="*/ 2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4" y="1"/>
                      <a:pt x="3" y="2"/>
                      <a:pt x="2" y="2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16" name="Freeform 247"/>
              <p:cNvSpPr/>
              <p:nvPr/>
            </p:nvSpPr>
            <p:spPr bwMode="auto">
              <a:xfrm>
                <a:off x="3842" y="2153"/>
                <a:ext cx="5" cy="12"/>
              </a:xfrm>
              <a:custGeom>
                <a:avLst/>
                <a:gdLst>
                  <a:gd name="T0" fmla="*/ 0 w 2"/>
                  <a:gd name="T1" fmla="*/ 0 h 5"/>
                  <a:gd name="T2" fmla="*/ 0 w 2"/>
                  <a:gd name="T3" fmla="*/ 5 h 5"/>
                  <a:gd name="T4" fmla="*/ 0 w 2"/>
                  <a:gd name="T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cubicBezTo>
                      <a:pt x="2" y="3"/>
                      <a:pt x="2" y="2"/>
                      <a:pt x="0" y="5"/>
                    </a:cubicBezTo>
                    <a:cubicBezTo>
                      <a:pt x="0" y="4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17" name="Freeform 248"/>
              <p:cNvSpPr/>
              <p:nvPr/>
            </p:nvSpPr>
            <p:spPr bwMode="auto">
              <a:xfrm>
                <a:off x="3883" y="2153"/>
                <a:ext cx="7" cy="12"/>
              </a:xfrm>
              <a:custGeom>
                <a:avLst/>
                <a:gdLst>
                  <a:gd name="T0" fmla="*/ 0 w 3"/>
                  <a:gd name="T1" fmla="*/ 0 h 5"/>
                  <a:gd name="T2" fmla="*/ 3 w 3"/>
                  <a:gd name="T3" fmla="*/ 5 h 5"/>
                  <a:gd name="T4" fmla="*/ 2 w 3"/>
                  <a:gd name="T5" fmla="*/ 5 h 5"/>
                  <a:gd name="T6" fmla="*/ 1 w 3"/>
                  <a:gd name="T7" fmla="*/ 5 h 5"/>
                  <a:gd name="T8" fmla="*/ 0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cubicBezTo>
                      <a:pt x="2" y="2"/>
                      <a:pt x="2" y="2"/>
                      <a:pt x="3" y="5"/>
                    </a:cubicBezTo>
                    <a:cubicBezTo>
                      <a:pt x="3" y="5"/>
                      <a:pt x="2" y="5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1" y="4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18" name="Freeform 249"/>
              <p:cNvSpPr/>
              <p:nvPr/>
            </p:nvSpPr>
            <p:spPr bwMode="auto">
              <a:xfrm>
                <a:off x="4272" y="2153"/>
                <a:ext cx="19" cy="9"/>
              </a:xfrm>
              <a:custGeom>
                <a:avLst/>
                <a:gdLst>
                  <a:gd name="T0" fmla="*/ 0 w 8"/>
                  <a:gd name="T1" fmla="*/ 0 h 4"/>
                  <a:gd name="T2" fmla="*/ 8 w 8"/>
                  <a:gd name="T3" fmla="*/ 2 h 4"/>
                  <a:gd name="T4" fmla="*/ 7 w 8"/>
                  <a:gd name="T5" fmla="*/ 4 h 4"/>
                  <a:gd name="T6" fmla="*/ 6 w 8"/>
                  <a:gd name="T7" fmla="*/ 4 h 4"/>
                  <a:gd name="T8" fmla="*/ 0 w 8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">
                    <a:moveTo>
                      <a:pt x="0" y="0"/>
                    </a:moveTo>
                    <a:cubicBezTo>
                      <a:pt x="3" y="1"/>
                      <a:pt x="5" y="2"/>
                      <a:pt x="8" y="2"/>
                    </a:cubicBezTo>
                    <a:cubicBezTo>
                      <a:pt x="8" y="3"/>
                      <a:pt x="7" y="4"/>
                      <a:pt x="7" y="4"/>
                    </a:cubicBezTo>
                    <a:cubicBezTo>
                      <a:pt x="7" y="4"/>
                      <a:pt x="6" y="4"/>
                      <a:pt x="6" y="4"/>
                    </a:cubicBezTo>
                    <a:cubicBezTo>
                      <a:pt x="3" y="3"/>
                      <a:pt x="2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19" name="Freeform 250"/>
              <p:cNvSpPr/>
              <p:nvPr/>
            </p:nvSpPr>
            <p:spPr bwMode="auto">
              <a:xfrm>
                <a:off x="4668" y="2153"/>
                <a:ext cx="35" cy="19"/>
              </a:xfrm>
              <a:custGeom>
                <a:avLst/>
                <a:gdLst>
                  <a:gd name="T0" fmla="*/ 11 w 15"/>
                  <a:gd name="T1" fmla="*/ 0 h 8"/>
                  <a:gd name="T2" fmla="*/ 14 w 15"/>
                  <a:gd name="T3" fmla="*/ 0 h 8"/>
                  <a:gd name="T4" fmla="*/ 15 w 15"/>
                  <a:gd name="T5" fmla="*/ 7 h 8"/>
                  <a:gd name="T6" fmla="*/ 12 w 15"/>
                  <a:gd name="T7" fmla="*/ 7 h 8"/>
                  <a:gd name="T8" fmla="*/ 4 w 15"/>
                  <a:gd name="T9" fmla="*/ 8 h 8"/>
                  <a:gd name="T10" fmla="*/ 0 w 15"/>
                  <a:gd name="T11" fmla="*/ 6 h 8"/>
                  <a:gd name="T12" fmla="*/ 4 w 15"/>
                  <a:gd name="T13" fmla="*/ 1 h 8"/>
                  <a:gd name="T14" fmla="*/ 11 w 15"/>
                  <a:gd name="T1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8">
                    <a:moveTo>
                      <a:pt x="11" y="0"/>
                    </a:moveTo>
                    <a:cubicBezTo>
                      <a:pt x="12" y="0"/>
                      <a:pt x="13" y="0"/>
                      <a:pt x="14" y="0"/>
                    </a:cubicBezTo>
                    <a:cubicBezTo>
                      <a:pt x="14" y="3"/>
                      <a:pt x="14" y="5"/>
                      <a:pt x="15" y="7"/>
                    </a:cubicBezTo>
                    <a:cubicBezTo>
                      <a:pt x="14" y="7"/>
                      <a:pt x="13" y="7"/>
                      <a:pt x="12" y="7"/>
                    </a:cubicBezTo>
                    <a:cubicBezTo>
                      <a:pt x="10" y="5"/>
                      <a:pt x="12" y="7"/>
                      <a:pt x="4" y="8"/>
                    </a:cubicBezTo>
                    <a:cubicBezTo>
                      <a:pt x="3" y="7"/>
                      <a:pt x="2" y="7"/>
                      <a:pt x="0" y="6"/>
                    </a:cubicBezTo>
                    <a:cubicBezTo>
                      <a:pt x="2" y="5"/>
                      <a:pt x="3" y="3"/>
                      <a:pt x="4" y="1"/>
                    </a:cubicBezTo>
                    <a:cubicBezTo>
                      <a:pt x="6" y="1"/>
                      <a:pt x="9" y="1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20" name="Freeform 251"/>
              <p:cNvSpPr/>
              <p:nvPr/>
            </p:nvSpPr>
            <p:spPr bwMode="auto">
              <a:xfrm>
                <a:off x="3819" y="2155"/>
                <a:ext cx="4" cy="7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3 h 3"/>
                  <a:gd name="T4" fmla="*/ 2 w 2"/>
                  <a:gd name="T5" fmla="*/ 0 h 3"/>
                  <a:gd name="T6" fmla="*/ 1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2" y="2"/>
                      <a:pt x="1" y="3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21" name="Freeform 252"/>
              <p:cNvSpPr/>
              <p:nvPr/>
            </p:nvSpPr>
            <p:spPr bwMode="auto">
              <a:xfrm>
                <a:off x="3833" y="2155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1" y="2"/>
                      <a:pt x="2" y="2"/>
                    </a:cubicBezTo>
                    <a:cubicBezTo>
                      <a:pt x="0" y="1"/>
                      <a:pt x="1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22" name="Freeform 253"/>
              <p:cNvSpPr/>
              <p:nvPr/>
            </p:nvSpPr>
            <p:spPr bwMode="auto">
              <a:xfrm>
                <a:off x="4302" y="2155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1" y="1"/>
                      <a:pt x="2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23" name="Freeform 254"/>
              <p:cNvSpPr/>
              <p:nvPr/>
            </p:nvSpPr>
            <p:spPr bwMode="auto">
              <a:xfrm>
                <a:off x="4001" y="2158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3 h 3"/>
                  <a:gd name="T4" fmla="*/ 3 w 3"/>
                  <a:gd name="T5" fmla="*/ 0 h 3"/>
                  <a:gd name="T6" fmla="*/ 0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2"/>
                      <a:pt x="1" y="2"/>
                      <a:pt x="3" y="3"/>
                    </a:cubicBezTo>
                    <a:cubicBezTo>
                      <a:pt x="3" y="2"/>
                      <a:pt x="3" y="1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24" name="Freeform 255"/>
              <p:cNvSpPr/>
              <p:nvPr/>
            </p:nvSpPr>
            <p:spPr bwMode="auto">
              <a:xfrm>
                <a:off x="4210" y="2158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25" name="Freeform 256"/>
              <p:cNvSpPr/>
              <p:nvPr/>
            </p:nvSpPr>
            <p:spPr bwMode="auto">
              <a:xfrm>
                <a:off x="2844" y="2160"/>
                <a:ext cx="12" cy="15"/>
              </a:xfrm>
              <a:custGeom>
                <a:avLst/>
                <a:gdLst>
                  <a:gd name="T0" fmla="*/ 2 w 5"/>
                  <a:gd name="T1" fmla="*/ 0 h 6"/>
                  <a:gd name="T2" fmla="*/ 5 w 5"/>
                  <a:gd name="T3" fmla="*/ 0 h 6"/>
                  <a:gd name="T4" fmla="*/ 2 w 5"/>
                  <a:gd name="T5" fmla="*/ 6 h 6"/>
                  <a:gd name="T6" fmla="*/ 0 w 5"/>
                  <a:gd name="T7" fmla="*/ 5 h 6"/>
                  <a:gd name="T8" fmla="*/ 2 w 5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2" y="0"/>
                    </a:moveTo>
                    <a:cubicBezTo>
                      <a:pt x="3" y="0"/>
                      <a:pt x="4" y="0"/>
                      <a:pt x="5" y="0"/>
                    </a:cubicBezTo>
                    <a:cubicBezTo>
                      <a:pt x="3" y="5"/>
                      <a:pt x="5" y="3"/>
                      <a:pt x="2" y="6"/>
                    </a:cubicBezTo>
                    <a:cubicBezTo>
                      <a:pt x="2" y="6"/>
                      <a:pt x="1" y="5"/>
                      <a:pt x="0" y="5"/>
                    </a:cubicBezTo>
                    <a:cubicBezTo>
                      <a:pt x="1" y="2"/>
                      <a:pt x="1" y="2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26" name="Freeform 257"/>
              <p:cNvSpPr/>
              <p:nvPr/>
            </p:nvSpPr>
            <p:spPr bwMode="auto">
              <a:xfrm>
                <a:off x="3916" y="2160"/>
                <a:ext cx="2" cy="7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3 h 3"/>
                  <a:gd name="T4" fmla="*/ 1 w 1"/>
                  <a:gd name="T5" fmla="*/ 0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2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27" name="Freeform 258"/>
              <p:cNvSpPr/>
              <p:nvPr/>
            </p:nvSpPr>
            <p:spPr bwMode="auto">
              <a:xfrm>
                <a:off x="4065" y="2160"/>
                <a:ext cx="10" cy="10"/>
              </a:xfrm>
              <a:custGeom>
                <a:avLst/>
                <a:gdLst>
                  <a:gd name="T0" fmla="*/ 1 w 4"/>
                  <a:gd name="T1" fmla="*/ 0 h 4"/>
                  <a:gd name="T2" fmla="*/ 4 w 4"/>
                  <a:gd name="T3" fmla="*/ 0 h 4"/>
                  <a:gd name="T4" fmla="*/ 1 w 4"/>
                  <a:gd name="T5" fmla="*/ 4 h 4"/>
                  <a:gd name="T6" fmla="*/ 2 w 4"/>
                  <a:gd name="T7" fmla="*/ 2 h 4"/>
                  <a:gd name="T8" fmla="*/ 0 w 4"/>
                  <a:gd name="T9" fmla="*/ 2 h 4"/>
                  <a:gd name="T10" fmla="*/ 1 w 4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4">
                    <a:moveTo>
                      <a:pt x="1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3" y="3"/>
                      <a:pt x="3" y="2"/>
                      <a:pt x="1" y="4"/>
                    </a:cubicBezTo>
                    <a:cubicBezTo>
                      <a:pt x="1" y="3"/>
                      <a:pt x="2" y="3"/>
                      <a:pt x="2" y="2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2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28" name="Freeform 259"/>
              <p:cNvSpPr/>
              <p:nvPr/>
            </p:nvSpPr>
            <p:spPr bwMode="auto">
              <a:xfrm>
                <a:off x="4684" y="2160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2"/>
                      <a:pt x="0" y="1"/>
                      <a:pt x="2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29" name="Freeform 260"/>
              <p:cNvSpPr/>
              <p:nvPr/>
            </p:nvSpPr>
            <p:spPr bwMode="auto">
              <a:xfrm>
                <a:off x="4034" y="2162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30" name="Freeform 261"/>
              <p:cNvSpPr/>
              <p:nvPr/>
            </p:nvSpPr>
            <p:spPr bwMode="auto">
              <a:xfrm>
                <a:off x="4321" y="2162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2"/>
                      <a:pt x="1" y="0"/>
                      <a:pt x="2" y="2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31" name="Freeform 262"/>
              <p:cNvSpPr/>
              <p:nvPr/>
            </p:nvSpPr>
            <p:spPr bwMode="auto">
              <a:xfrm>
                <a:off x="3812" y="2165"/>
                <a:ext cx="14" cy="7"/>
              </a:xfrm>
              <a:custGeom>
                <a:avLst/>
                <a:gdLst>
                  <a:gd name="T0" fmla="*/ 0 w 6"/>
                  <a:gd name="T1" fmla="*/ 0 h 3"/>
                  <a:gd name="T2" fmla="*/ 4 w 6"/>
                  <a:gd name="T3" fmla="*/ 3 h 3"/>
                  <a:gd name="T4" fmla="*/ 6 w 6"/>
                  <a:gd name="T5" fmla="*/ 1 h 3"/>
                  <a:gd name="T6" fmla="*/ 6 w 6"/>
                  <a:gd name="T7" fmla="*/ 0 h 3"/>
                  <a:gd name="T8" fmla="*/ 0 w 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2" y="2"/>
                      <a:pt x="2" y="2"/>
                      <a:pt x="4" y="3"/>
                    </a:cubicBezTo>
                    <a:cubicBezTo>
                      <a:pt x="5" y="2"/>
                      <a:pt x="6" y="2"/>
                      <a:pt x="6" y="1"/>
                    </a:cubicBezTo>
                    <a:cubicBezTo>
                      <a:pt x="6" y="1"/>
                      <a:pt x="6" y="1"/>
                      <a:pt x="6" y="0"/>
                    </a:cubicBezTo>
                    <a:cubicBezTo>
                      <a:pt x="4" y="0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32" name="Freeform 263"/>
              <p:cNvSpPr/>
              <p:nvPr/>
            </p:nvSpPr>
            <p:spPr bwMode="auto">
              <a:xfrm>
                <a:off x="3923" y="2165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1 h 1"/>
                  <a:gd name="T4" fmla="*/ 0 w 4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2" y="1"/>
                      <a:pt x="3" y="1"/>
                      <a:pt x="4" y="1"/>
                    </a:cubicBezTo>
                    <a:cubicBezTo>
                      <a:pt x="3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33" name="Freeform 264"/>
              <p:cNvSpPr/>
              <p:nvPr/>
            </p:nvSpPr>
            <p:spPr bwMode="auto">
              <a:xfrm>
                <a:off x="4122" y="2167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34" name="Freeform 265"/>
              <p:cNvSpPr/>
              <p:nvPr/>
            </p:nvSpPr>
            <p:spPr bwMode="auto">
              <a:xfrm>
                <a:off x="2847" y="2175"/>
                <a:ext cx="4" cy="4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2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1"/>
                      <a:pt x="2" y="1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35" name="Freeform 266"/>
              <p:cNvSpPr/>
              <p:nvPr/>
            </p:nvSpPr>
            <p:spPr bwMode="auto">
              <a:xfrm>
                <a:off x="4008" y="2175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3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1" y="2"/>
                      <a:pt x="2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36" name="Freeform 267"/>
              <p:cNvSpPr/>
              <p:nvPr/>
            </p:nvSpPr>
            <p:spPr bwMode="auto">
              <a:xfrm>
                <a:off x="4328" y="2175"/>
                <a:ext cx="8" cy="4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37" name="Freeform 268"/>
              <p:cNvSpPr/>
              <p:nvPr/>
            </p:nvSpPr>
            <p:spPr bwMode="auto">
              <a:xfrm>
                <a:off x="4694" y="2175"/>
                <a:ext cx="19" cy="2"/>
              </a:xfrm>
              <a:custGeom>
                <a:avLst/>
                <a:gdLst>
                  <a:gd name="T0" fmla="*/ 0 w 8"/>
                  <a:gd name="T1" fmla="*/ 0 h 1"/>
                  <a:gd name="T2" fmla="*/ 8 w 8"/>
                  <a:gd name="T3" fmla="*/ 1 h 1"/>
                  <a:gd name="T4" fmla="*/ 0 w 8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1">
                    <a:moveTo>
                      <a:pt x="0" y="0"/>
                    </a:moveTo>
                    <a:cubicBezTo>
                      <a:pt x="2" y="0"/>
                      <a:pt x="5" y="1"/>
                      <a:pt x="8" y="1"/>
                    </a:cubicBezTo>
                    <a:cubicBezTo>
                      <a:pt x="5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38" name="Freeform 269"/>
              <p:cNvSpPr/>
              <p:nvPr/>
            </p:nvSpPr>
            <p:spPr bwMode="auto">
              <a:xfrm>
                <a:off x="3963" y="2177"/>
                <a:ext cx="19" cy="12"/>
              </a:xfrm>
              <a:custGeom>
                <a:avLst/>
                <a:gdLst>
                  <a:gd name="T0" fmla="*/ 4 w 8"/>
                  <a:gd name="T1" fmla="*/ 0 h 5"/>
                  <a:gd name="T2" fmla="*/ 0 w 8"/>
                  <a:gd name="T3" fmla="*/ 5 h 5"/>
                  <a:gd name="T4" fmla="*/ 1 w 8"/>
                  <a:gd name="T5" fmla="*/ 5 h 5"/>
                  <a:gd name="T6" fmla="*/ 8 w 8"/>
                  <a:gd name="T7" fmla="*/ 2 h 5"/>
                  <a:gd name="T8" fmla="*/ 8 w 8"/>
                  <a:gd name="T9" fmla="*/ 1 h 5"/>
                  <a:gd name="T10" fmla="*/ 4 w 8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5">
                    <a:moveTo>
                      <a:pt x="4" y="0"/>
                    </a:moveTo>
                    <a:cubicBezTo>
                      <a:pt x="2" y="2"/>
                      <a:pt x="1" y="3"/>
                      <a:pt x="0" y="5"/>
                    </a:cubicBezTo>
                    <a:cubicBezTo>
                      <a:pt x="0" y="5"/>
                      <a:pt x="0" y="5"/>
                      <a:pt x="1" y="5"/>
                    </a:cubicBezTo>
                    <a:cubicBezTo>
                      <a:pt x="3" y="4"/>
                      <a:pt x="6" y="3"/>
                      <a:pt x="8" y="2"/>
                    </a:cubicBezTo>
                    <a:cubicBezTo>
                      <a:pt x="8" y="2"/>
                      <a:pt x="8" y="1"/>
                      <a:pt x="8" y="1"/>
                    </a:cubicBezTo>
                    <a:cubicBezTo>
                      <a:pt x="7" y="1"/>
                      <a:pt x="5" y="0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39" name="Freeform 270"/>
              <p:cNvSpPr/>
              <p:nvPr/>
            </p:nvSpPr>
            <p:spPr bwMode="auto">
              <a:xfrm>
                <a:off x="3987" y="2177"/>
                <a:ext cx="19" cy="14"/>
              </a:xfrm>
              <a:custGeom>
                <a:avLst/>
                <a:gdLst>
                  <a:gd name="T0" fmla="*/ 1 w 8"/>
                  <a:gd name="T1" fmla="*/ 0 h 6"/>
                  <a:gd name="T2" fmla="*/ 0 w 8"/>
                  <a:gd name="T3" fmla="*/ 6 h 6"/>
                  <a:gd name="T4" fmla="*/ 8 w 8"/>
                  <a:gd name="T5" fmla="*/ 3 h 6"/>
                  <a:gd name="T6" fmla="*/ 8 w 8"/>
                  <a:gd name="T7" fmla="*/ 2 h 6"/>
                  <a:gd name="T8" fmla="*/ 1 w 8"/>
                  <a:gd name="T9" fmla="*/ 3 h 6"/>
                  <a:gd name="T10" fmla="*/ 2 w 8"/>
                  <a:gd name="T11" fmla="*/ 1 h 6"/>
                  <a:gd name="T12" fmla="*/ 1 w 8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6">
                    <a:moveTo>
                      <a:pt x="1" y="0"/>
                    </a:moveTo>
                    <a:cubicBezTo>
                      <a:pt x="1" y="2"/>
                      <a:pt x="1" y="4"/>
                      <a:pt x="0" y="6"/>
                    </a:cubicBezTo>
                    <a:cubicBezTo>
                      <a:pt x="3" y="5"/>
                      <a:pt x="5" y="4"/>
                      <a:pt x="8" y="3"/>
                    </a:cubicBezTo>
                    <a:cubicBezTo>
                      <a:pt x="8" y="3"/>
                      <a:pt x="8" y="2"/>
                      <a:pt x="8" y="2"/>
                    </a:cubicBezTo>
                    <a:cubicBezTo>
                      <a:pt x="5" y="2"/>
                      <a:pt x="5" y="2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40" name="Freeform 271"/>
              <p:cNvSpPr/>
              <p:nvPr/>
            </p:nvSpPr>
            <p:spPr bwMode="auto">
              <a:xfrm>
                <a:off x="4366" y="2177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3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2" y="1"/>
                      <a:pt x="1" y="0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41" name="Freeform 272"/>
              <p:cNvSpPr/>
              <p:nvPr/>
            </p:nvSpPr>
            <p:spPr bwMode="auto">
              <a:xfrm>
                <a:off x="3951" y="2179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2"/>
                      <a:pt x="0" y="1"/>
                      <a:pt x="2" y="2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42" name="Freeform 273"/>
              <p:cNvSpPr/>
              <p:nvPr/>
            </p:nvSpPr>
            <p:spPr bwMode="auto">
              <a:xfrm>
                <a:off x="3899" y="2182"/>
                <a:ext cx="7" cy="9"/>
              </a:xfrm>
              <a:custGeom>
                <a:avLst/>
                <a:gdLst>
                  <a:gd name="T0" fmla="*/ 0 w 3"/>
                  <a:gd name="T1" fmla="*/ 0 h 4"/>
                  <a:gd name="T2" fmla="*/ 0 w 3"/>
                  <a:gd name="T3" fmla="*/ 4 h 4"/>
                  <a:gd name="T4" fmla="*/ 3 w 3"/>
                  <a:gd name="T5" fmla="*/ 1 h 4"/>
                  <a:gd name="T6" fmla="*/ 1 w 3"/>
                  <a:gd name="T7" fmla="*/ 1 h 4"/>
                  <a:gd name="T8" fmla="*/ 0 w 3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0" y="1"/>
                      <a:pt x="0" y="2"/>
                      <a:pt x="0" y="4"/>
                    </a:cubicBezTo>
                    <a:cubicBezTo>
                      <a:pt x="1" y="3"/>
                      <a:pt x="2" y="2"/>
                      <a:pt x="3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43" name="Freeform 274"/>
              <p:cNvSpPr/>
              <p:nvPr/>
            </p:nvSpPr>
            <p:spPr bwMode="auto">
              <a:xfrm>
                <a:off x="4030" y="2182"/>
                <a:ext cx="7" cy="12"/>
              </a:xfrm>
              <a:custGeom>
                <a:avLst/>
                <a:gdLst>
                  <a:gd name="T0" fmla="*/ 0 w 3"/>
                  <a:gd name="T1" fmla="*/ 0 h 5"/>
                  <a:gd name="T2" fmla="*/ 3 w 3"/>
                  <a:gd name="T3" fmla="*/ 4 h 5"/>
                  <a:gd name="T4" fmla="*/ 3 w 3"/>
                  <a:gd name="T5" fmla="*/ 5 h 5"/>
                  <a:gd name="T6" fmla="*/ 2 w 3"/>
                  <a:gd name="T7" fmla="*/ 5 h 5"/>
                  <a:gd name="T8" fmla="*/ 2 w 3"/>
                  <a:gd name="T9" fmla="*/ 5 h 5"/>
                  <a:gd name="T10" fmla="*/ 0 w 3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cubicBezTo>
                      <a:pt x="3" y="1"/>
                      <a:pt x="2" y="1"/>
                      <a:pt x="3" y="4"/>
                    </a:cubicBezTo>
                    <a:cubicBezTo>
                      <a:pt x="3" y="4"/>
                      <a:pt x="3" y="4"/>
                      <a:pt x="3" y="5"/>
                    </a:cubicBezTo>
                    <a:cubicBezTo>
                      <a:pt x="3" y="5"/>
                      <a:pt x="3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3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44" name="Freeform 275"/>
              <p:cNvSpPr/>
              <p:nvPr/>
            </p:nvSpPr>
            <p:spPr bwMode="auto">
              <a:xfrm>
                <a:off x="4603" y="2182"/>
                <a:ext cx="15" cy="2"/>
              </a:xfrm>
              <a:custGeom>
                <a:avLst/>
                <a:gdLst>
                  <a:gd name="T0" fmla="*/ 0 w 6"/>
                  <a:gd name="T1" fmla="*/ 0 h 1"/>
                  <a:gd name="T2" fmla="*/ 6 w 6"/>
                  <a:gd name="T3" fmla="*/ 1 h 1"/>
                  <a:gd name="T4" fmla="*/ 0 w 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0"/>
                      <a:pt x="4" y="1"/>
                      <a:pt x="6" y="1"/>
                    </a:cubicBezTo>
                    <a:cubicBezTo>
                      <a:pt x="4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45" name="Freeform 276"/>
              <p:cNvSpPr/>
              <p:nvPr/>
            </p:nvSpPr>
            <p:spPr bwMode="auto">
              <a:xfrm>
                <a:off x="4641" y="2182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0 h 1"/>
                  <a:gd name="T4" fmla="*/ 4 w 4"/>
                  <a:gd name="T5" fmla="*/ 1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0"/>
                      <a:pt x="2" y="0"/>
                      <a:pt x="4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46" name="Freeform 277"/>
              <p:cNvSpPr/>
              <p:nvPr/>
            </p:nvSpPr>
            <p:spPr bwMode="auto">
              <a:xfrm>
                <a:off x="3935" y="2184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2" y="2"/>
                      <a:pt x="1" y="1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47" name="Freeform 278"/>
              <p:cNvSpPr/>
              <p:nvPr/>
            </p:nvSpPr>
            <p:spPr bwMode="auto">
              <a:xfrm>
                <a:off x="4068" y="2184"/>
                <a:ext cx="19" cy="5"/>
              </a:xfrm>
              <a:custGeom>
                <a:avLst/>
                <a:gdLst>
                  <a:gd name="T0" fmla="*/ 0 w 8"/>
                  <a:gd name="T1" fmla="*/ 0 h 2"/>
                  <a:gd name="T2" fmla="*/ 8 w 8"/>
                  <a:gd name="T3" fmla="*/ 0 h 2"/>
                  <a:gd name="T4" fmla="*/ 7 w 8"/>
                  <a:gd name="T5" fmla="*/ 2 h 2"/>
                  <a:gd name="T6" fmla="*/ 0 w 8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2">
                    <a:moveTo>
                      <a:pt x="0" y="0"/>
                    </a:moveTo>
                    <a:cubicBezTo>
                      <a:pt x="2" y="0"/>
                      <a:pt x="5" y="0"/>
                      <a:pt x="8" y="0"/>
                    </a:cubicBezTo>
                    <a:cubicBezTo>
                      <a:pt x="7" y="1"/>
                      <a:pt x="7" y="1"/>
                      <a:pt x="7" y="2"/>
                    </a:cubicBezTo>
                    <a:cubicBezTo>
                      <a:pt x="2" y="2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48" name="Freeform 279"/>
              <p:cNvSpPr/>
              <p:nvPr/>
            </p:nvSpPr>
            <p:spPr bwMode="auto">
              <a:xfrm>
                <a:off x="3994" y="2187"/>
                <a:ext cx="19" cy="16"/>
              </a:xfrm>
              <a:custGeom>
                <a:avLst/>
                <a:gdLst>
                  <a:gd name="T0" fmla="*/ 5 w 8"/>
                  <a:gd name="T1" fmla="*/ 0 h 7"/>
                  <a:gd name="T2" fmla="*/ 0 w 8"/>
                  <a:gd name="T3" fmla="*/ 4 h 7"/>
                  <a:gd name="T4" fmla="*/ 3 w 8"/>
                  <a:gd name="T5" fmla="*/ 7 h 7"/>
                  <a:gd name="T6" fmla="*/ 8 w 8"/>
                  <a:gd name="T7" fmla="*/ 2 h 7"/>
                  <a:gd name="T8" fmla="*/ 7 w 8"/>
                  <a:gd name="T9" fmla="*/ 0 h 7"/>
                  <a:gd name="T10" fmla="*/ 5 w 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7">
                    <a:moveTo>
                      <a:pt x="5" y="0"/>
                    </a:moveTo>
                    <a:cubicBezTo>
                      <a:pt x="3" y="1"/>
                      <a:pt x="2" y="2"/>
                      <a:pt x="0" y="4"/>
                    </a:cubicBezTo>
                    <a:cubicBezTo>
                      <a:pt x="1" y="5"/>
                      <a:pt x="2" y="6"/>
                      <a:pt x="3" y="7"/>
                    </a:cubicBezTo>
                    <a:cubicBezTo>
                      <a:pt x="4" y="5"/>
                      <a:pt x="6" y="3"/>
                      <a:pt x="8" y="2"/>
                    </a:cubicBezTo>
                    <a:cubicBezTo>
                      <a:pt x="8" y="1"/>
                      <a:pt x="7" y="0"/>
                      <a:pt x="7" y="0"/>
                    </a:cubicBezTo>
                    <a:cubicBezTo>
                      <a:pt x="6" y="0"/>
                      <a:pt x="6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49" name="Freeform 280"/>
              <p:cNvSpPr/>
              <p:nvPr/>
            </p:nvSpPr>
            <p:spPr bwMode="auto">
              <a:xfrm>
                <a:off x="4023" y="2187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2 h 3"/>
                  <a:gd name="T4" fmla="*/ 3 w 3"/>
                  <a:gd name="T5" fmla="*/ 3 h 3"/>
                  <a:gd name="T6" fmla="*/ 2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0"/>
                      <a:pt x="2" y="1"/>
                      <a:pt x="3" y="2"/>
                    </a:cubicBezTo>
                    <a:cubicBezTo>
                      <a:pt x="3" y="2"/>
                      <a:pt x="3" y="2"/>
                      <a:pt x="3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50" name="Freeform 281"/>
              <p:cNvSpPr/>
              <p:nvPr/>
            </p:nvSpPr>
            <p:spPr bwMode="auto">
              <a:xfrm>
                <a:off x="4272" y="2187"/>
                <a:ext cx="4" cy="4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2" y="0"/>
                      <a:pt x="2" y="1"/>
                      <a:pt x="2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51" name="Freeform 282"/>
              <p:cNvSpPr/>
              <p:nvPr/>
            </p:nvSpPr>
            <p:spPr bwMode="auto">
              <a:xfrm>
                <a:off x="4281" y="2187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1" y="1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52" name="Freeform 283"/>
              <p:cNvSpPr/>
              <p:nvPr/>
            </p:nvSpPr>
            <p:spPr bwMode="auto">
              <a:xfrm>
                <a:off x="3866" y="2189"/>
                <a:ext cx="5" cy="7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3 h 3"/>
                  <a:gd name="T4" fmla="*/ 2 w 2"/>
                  <a:gd name="T5" fmla="*/ 1 h 3"/>
                  <a:gd name="T6" fmla="*/ 1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1" y="2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53" name="Freeform 284"/>
              <p:cNvSpPr/>
              <p:nvPr/>
            </p:nvSpPr>
            <p:spPr bwMode="auto">
              <a:xfrm>
                <a:off x="3980" y="2189"/>
                <a:ext cx="9" cy="10"/>
              </a:xfrm>
              <a:custGeom>
                <a:avLst/>
                <a:gdLst>
                  <a:gd name="T0" fmla="*/ 0 w 4"/>
                  <a:gd name="T1" fmla="*/ 0 h 4"/>
                  <a:gd name="T2" fmla="*/ 4 w 4"/>
                  <a:gd name="T3" fmla="*/ 4 h 4"/>
                  <a:gd name="T4" fmla="*/ 2 w 4"/>
                  <a:gd name="T5" fmla="*/ 2 h 4"/>
                  <a:gd name="T6" fmla="*/ 0 w 4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cubicBezTo>
                      <a:pt x="2" y="3"/>
                      <a:pt x="1" y="2"/>
                      <a:pt x="4" y="4"/>
                    </a:cubicBezTo>
                    <a:cubicBezTo>
                      <a:pt x="4" y="3"/>
                      <a:pt x="3" y="2"/>
                      <a:pt x="2" y="2"/>
                    </a:cubicBezTo>
                    <a:cubicBezTo>
                      <a:pt x="1" y="0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54" name="Freeform 285"/>
              <p:cNvSpPr/>
              <p:nvPr/>
            </p:nvSpPr>
            <p:spPr bwMode="auto">
              <a:xfrm>
                <a:off x="3968" y="2191"/>
                <a:ext cx="10" cy="10"/>
              </a:xfrm>
              <a:custGeom>
                <a:avLst/>
                <a:gdLst>
                  <a:gd name="T0" fmla="*/ 2 w 4"/>
                  <a:gd name="T1" fmla="*/ 0 h 4"/>
                  <a:gd name="T2" fmla="*/ 0 w 4"/>
                  <a:gd name="T3" fmla="*/ 4 h 4"/>
                  <a:gd name="T4" fmla="*/ 1 w 4"/>
                  <a:gd name="T5" fmla="*/ 4 h 4"/>
                  <a:gd name="T6" fmla="*/ 4 w 4"/>
                  <a:gd name="T7" fmla="*/ 0 h 4"/>
                  <a:gd name="T8" fmla="*/ 2 w 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2" y="0"/>
                    </a:moveTo>
                    <a:cubicBezTo>
                      <a:pt x="1" y="1"/>
                      <a:pt x="0" y="2"/>
                      <a:pt x="0" y="4"/>
                    </a:cubicBezTo>
                    <a:cubicBezTo>
                      <a:pt x="0" y="4"/>
                      <a:pt x="0" y="4"/>
                      <a:pt x="1" y="4"/>
                    </a:cubicBezTo>
                    <a:cubicBezTo>
                      <a:pt x="4" y="2"/>
                      <a:pt x="3" y="3"/>
                      <a:pt x="4" y="0"/>
                    </a:cubicBezTo>
                    <a:cubicBezTo>
                      <a:pt x="4" y="0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55" name="Freeform 286"/>
              <p:cNvSpPr/>
              <p:nvPr/>
            </p:nvSpPr>
            <p:spPr bwMode="auto">
              <a:xfrm>
                <a:off x="4089" y="2191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56" name="Freeform 287"/>
              <p:cNvSpPr/>
              <p:nvPr/>
            </p:nvSpPr>
            <p:spPr bwMode="auto">
              <a:xfrm>
                <a:off x="4231" y="2191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1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2" y="1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57" name="Freeform 288"/>
              <p:cNvSpPr/>
              <p:nvPr/>
            </p:nvSpPr>
            <p:spPr bwMode="auto">
              <a:xfrm>
                <a:off x="3906" y="2194"/>
                <a:ext cx="17" cy="12"/>
              </a:xfrm>
              <a:custGeom>
                <a:avLst/>
                <a:gdLst>
                  <a:gd name="T0" fmla="*/ 5 w 7"/>
                  <a:gd name="T1" fmla="*/ 0 h 5"/>
                  <a:gd name="T2" fmla="*/ 0 w 7"/>
                  <a:gd name="T3" fmla="*/ 2 h 5"/>
                  <a:gd name="T4" fmla="*/ 2 w 7"/>
                  <a:gd name="T5" fmla="*/ 5 h 5"/>
                  <a:gd name="T6" fmla="*/ 6 w 7"/>
                  <a:gd name="T7" fmla="*/ 5 h 5"/>
                  <a:gd name="T8" fmla="*/ 7 w 7"/>
                  <a:gd name="T9" fmla="*/ 3 h 5"/>
                  <a:gd name="T10" fmla="*/ 6 w 7"/>
                  <a:gd name="T11" fmla="*/ 0 h 5"/>
                  <a:gd name="T12" fmla="*/ 5 w 7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5">
                    <a:moveTo>
                      <a:pt x="5" y="0"/>
                    </a:moveTo>
                    <a:cubicBezTo>
                      <a:pt x="3" y="0"/>
                      <a:pt x="1" y="1"/>
                      <a:pt x="0" y="2"/>
                    </a:cubicBezTo>
                    <a:cubicBezTo>
                      <a:pt x="0" y="3"/>
                      <a:pt x="1" y="4"/>
                      <a:pt x="2" y="5"/>
                    </a:cubicBezTo>
                    <a:cubicBezTo>
                      <a:pt x="5" y="4"/>
                      <a:pt x="4" y="4"/>
                      <a:pt x="6" y="5"/>
                    </a:cubicBezTo>
                    <a:cubicBezTo>
                      <a:pt x="7" y="5"/>
                      <a:pt x="7" y="4"/>
                      <a:pt x="7" y="3"/>
                    </a:cubicBezTo>
                    <a:cubicBezTo>
                      <a:pt x="7" y="2"/>
                      <a:pt x="6" y="1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58" name="Freeform 289"/>
              <p:cNvSpPr/>
              <p:nvPr/>
            </p:nvSpPr>
            <p:spPr bwMode="auto">
              <a:xfrm>
                <a:off x="3956" y="2194"/>
                <a:ext cx="10" cy="12"/>
              </a:xfrm>
              <a:custGeom>
                <a:avLst/>
                <a:gdLst>
                  <a:gd name="T0" fmla="*/ 2 w 4"/>
                  <a:gd name="T1" fmla="*/ 0 h 5"/>
                  <a:gd name="T2" fmla="*/ 0 w 4"/>
                  <a:gd name="T3" fmla="*/ 5 h 5"/>
                  <a:gd name="T4" fmla="*/ 4 w 4"/>
                  <a:gd name="T5" fmla="*/ 3 h 5"/>
                  <a:gd name="T6" fmla="*/ 2 w 4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2" y="0"/>
                    </a:moveTo>
                    <a:cubicBezTo>
                      <a:pt x="1" y="1"/>
                      <a:pt x="1" y="3"/>
                      <a:pt x="0" y="5"/>
                    </a:cubicBezTo>
                    <a:cubicBezTo>
                      <a:pt x="1" y="4"/>
                      <a:pt x="2" y="3"/>
                      <a:pt x="4" y="3"/>
                    </a:cubicBezTo>
                    <a:cubicBezTo>
                      <a:pt x="3" y="2"/>
                      <a:pt x="2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59" name="Freeform 290"/>
              <p:cNvSpPr/>
              <p:nvPr/>
            </p:nvSpPr>
            <p:spPr bwMode="auto">
              <a:xfrm>
                <a:off x="4627" y="2194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60" name="Freeform 291"/>
              <p:cNvSpPr/>
              <p:nvPr/>
            </p:nvSpPr>
            <p:spPr bwMode="auto">
              <a:xfrm>
                <a:off x="4637" y="2194"/>
                <a:ext cx="12" cy="5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1 h 2"/>
                  <a:gd name="T4" fmla="*/ 0 w 5"/>
                  <a:gd name="T5" fmla="*/ 2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2" y="0"/>
                      <a:pt x="3" y="0"/>
                      <a:pt x="5" y="1"/>
                    </a:cubicBezTo>
                    <a:cubicBezTo>
                      <a:pt x="3" y="1"/>
                      <a:pt x="2" y="1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61" name="Freeform 292"/>
              <p:cNvSpPr/>
              <p:nvPr/>
            </p:nvSpPr>
            <p:spPr bwMode="auto">
              <a:xfrm>
                <a:off x="3895" y="2196"/>
                <a:ext cx="9" cy="5"/>
              </a:xfrm>
              <a:custGeom>
                <a:avLst/>
                <a:gdLst>
                  <a:gd name="T0" fmla="*/ 1 w 4"/>
                  <a:gd name="T1" fmla="*/ 0 h 2"/>
                  <a:gd name="T2" fmla="*/ 0 w 4"/>
                  <a:gd name="T3" fmla="*/ 2 h 2"/>
                  <a:gd name="T4" fmla="*/ 4 w 4"/>
                  <a:gd name="T5" fmla="*/ 0 h 2"/>
                  <a:gd name="T6" fmla="*/ 1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1"/>
                      <a:pt x="3" y="0"/>
                      <a:pt x="4" y="0"/>
                    </a:cubicBezTo>
                    <a:cubicBezTo>
                      <a:pt x="3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62" name="Freeform 293"/>
              <p:cNvSpPr/>
              <p:nvPr/>
            </p:nvSpPr>
            <p:spPr bwMode="auto">
              <a:xfrm>
                <a:off x="4222" y="2196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2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1"/>
                      <a:pt x="2" y="0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63" name="Freeform 294"/>
              <p:cNvSpPr/>
              <p:nvPr/>
            </p:nvSpPr>
            <p:spPr bwMode="auto">
              <a:xfrm>
                <a:off x="4580" y="2196"/>
                <a:ext cx="14" cy="7"/>
              </a:xfrm>
              <a:custGeom>
                <a:avLst/>
                <a:gdLst>
                  <a:gd name="T0" fmla="*/ 0 w 6"/>
                  <a:gd name="T1" fmla="*/ 0 h 3"/>
                  <a:gd name="T2" fmla="*/ 6 w 6"/>
                  <a:gd name="T3" fmla="*/ 0 h 3"/>
                  <a:gd name="T4" fmla="*/ 4 w 6"/>
                  <a:gd name="T5" fmla="*/ 3 h 3"/>
                  <a:gd name="T6" fmla="*/ 0 w 6"/>
                  <a:gd name="T7" fmla="*/ 3 h 3"/>
                  <a:gd name="T8" fmla="*/ 0 w 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2" y="0"/>
                      <a:pt x="4" y="0"/>
                      <a:pt x="6" y="0"/>
                    </a:cubicBezTo>
                    <a:cubicBezTo>
                      <a:pt x="5" y="1"/>
                      <a:pt x="4" y="2"/>
                      <a:pt x="4" y="3"/>
                    </a:cubicBezTo>
                    <a:cubicBezTo>
                      <a:pt x="2" y="3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64" name="Freeform 295"/>
              <p:cNvSpPr/>
              <p:nvPr/>
            </p:nvSpPr>
            <p:spPr bwMode="auto">
              <a:xfrm>
                <a:off x="4596" y="2196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65" name="Freeform 296"/>
              <p:cNvSpPr/>
              <p:nvPr/>
            </p:nvSpPr>
            <p:spPr bwMode="auto">
              <a:xfrm>
                <a:off x="4603" y="2196"/>
                <a:ext cx="8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1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0"/>
                      <a:pt x="2" y="1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66" name="Freeform 297"/>
              <p:cNvSpPr/>
              <p:nvPr/>
            </p:nvSpPr>
            <p:spPr bwMode="auto">
              <a:xfrm>
                <a:off x="3885" y="2199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2 w 3"/>
                  <a:gd name="T3" fmla="*/ 3 h 3"/>
                  <a:gd name="T4" fmla="*/ 3 w 3"/>
                  <a:gd name="T5" fmla="*/ 3 h 3"/>
                  <a:gd name="T6" fmla="*/ 3 w 3"/>
                  <a:gd name="T7" fmla="*/ 2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3" y="3"/>
                      <a:pt x="3" y="3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67" name="Freeform 298"/>
              <p:cNvSpPr/>
              <p:nvPr/>
            </p:nvSpPr>
            <p:spPr bwMode="auto">
              <a:xfrm>
                <a:off x="3911" y="2199"/>
                <a:ext cx="7" cy="4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68" name="Freeform 299"/>
              <p:cNvSpPr/>
              <p:nvPr/>
            </p:nvSpPr>
            <p:spPr bwMode="auto">
              <a:xfrm>
                <a:off x="3944" y="2199"/>
                <a:ext cx="10" cy="7"/>
              </a:xfrm>
              <a:custGeom>
                <a:avLst/>
                <a:gdLst>
                  <a:gd name="T0" fmla="*/ 3 w 4"/>
                  <a:gd name="T1" fmla="*/ 0 h 3"/>
                  <a:gd name="T2" fmla="*/ 2 w 4"/>
                  <a:gd name="T3" fmla="*/ 3 h 3"/>
                  <a:gd name="T4" fmla="*/ 2 w 4"/>
                  <a:gd name="T5" fmla="*/ 2 h 3"/>
                  <a:gd name="T6" fmla="*/ 4 w 4"/>
                  <a:gd name="T7" fmla="*/ 2 h 3"/>
                  <a:gd name="T8" fmla="*/ 3 w 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3" y="0"/>
                    </a:moveTo>
                    <a:cubicBezTo>
                      <a:pt x="1" y="3"/>
                      <a:pt x="0" y="0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3" y="2"/>
                      <a:pt x="3" y="2"/>
                      <a:pt x="4" y="2"/>
                    </a:cubicBezTo>
                    <a:cubicBezTo>
                      <a:pt x="4" y="1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69" name="Freeform 300"/>
              <p:cNvSpPr/>
              <p:nvPr/>
            </p:nvSpPr>
            <p:spPr bwMode="auto">
              <a:xfrm>
                <a:off x="4061" y="2199"/>
                <a:ext cx="7" cy="4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3 w 3"/>
                  <a:gd name="T5" fmla="*/ 1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0" y="0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70" name="Freeform 301"/>
              <p:cNvSpPr/>
              <p:nvPr/>
            </p:nvSpPr>
            <p:spPr bwMode="auto">
              <a:xfrm>
                <a:off x="4523" y="2199"/>
                <a:ext cx="9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0 h 1"/>
                  <a:gd name="T4" fmla="*/ 4 w 4"/>
                  <a:gd name="T5" fmla="*/ 1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0"/>
                      <a:pt x="2" y="0"/>
                      <a:pt x="4" y="0"/>
                    </a:cubicBezTo>
                    <a:cubicBezTo>
                      <a:pt x="4" y="0"/>
                      <a:pt x="4" y="0"/>
                      <a:pt x="4" y="1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71" name="Freeform 302"/>
              <p:cNvSpPr/>
              <p:nvPr/>
            </p:nvSpPr>
            <p:spPr bwMode="auto">
              <a:xfrm>
                <a:off x="4563" y="2199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0 h 1"/>
                  <a:gd name="T4" fmla="*/ 4 w 4"/>
                  <a:gd name="T5" fmla="*/ 1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0"/>
                      <a:pt x="3" y="0"/>
                      <a:pt x="4" y="0"/>
                    </a:cubicBezTo>
                    <a:cubicBezTo>
                      <a:pt x="4" y="0"/>
                      <a:pt x="4" y="0"/>
                      <a:pt x="4" y="1"/>
                    </a:cubicBezTo>
                    <a:cubicBezTo>
                      <a:pt x="3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72" name="Freeform 303"/>
              <p:cNvSpPr/>
              <p:nvPr/>
            </p:nvSpPr>
            <p:spPr bwMode="auto">
              <a:xfrm>
                <a:off x="3878" y="2201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73" name="Freeform 304"/>
              <p:cNvSpPr/>
              <p:nvPr/>
            </p:nvSpPr>
            <p:spPr bwMode="auto">
              <a:xfrm>
                <a:off x="3925" y="2201"/>
                <a:ext cx="12" cy="5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1 h 2"/>
                  <a:gd name="T4" fmla="*/ 0 w 5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3" y="2"/>
                      <a:pt x="2" y="1"/>
                      <a:pt x="5" y="1"/>
                    </a:cubicBezTo>
                    <a:cubicBezTo>
                      <a:pt x="4" y="0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74" name="Freeform 305"/>
              <p:cNvSpPr/>
              <p:nvPr/>
            </p:nvSpPr>
            <p:spPr bwMode="auto">
              <a:xfrm>
                <a:off x="4006" y="2201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2 h 2"/>
                  <a:gd name="T6" fmla="*/ 2 w 3"/>
                  <a:gd name="T7" fmla="*/ 0 h 2"/>
                  <a:gd name="T8" fmla="*/ 1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2"/>
                      <a:pt x="2" y="2"/>
                      <a:pt x="3" y="2"/>
                    </a:cubicBezTo>
                    <a:cubicBezTo>
                      <a:pt x="3" y="2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75" name="Freeform 306"/>
              <p:cNvSpPr/>
              <p:nvPr/>
            </p:nvSpPr>
            <p:spPr bwMode="auto">
              <a:xfrm>
                <a:off x="4506" y="2201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76" name="Freeform 307"/>
              <p:cNvSpPr/>
              <p:nvPr/>
            </p:nvSpPr>
            <p:spPr bwMode="auto">
              <a:xfrm>
                <a:off x="3869" y="2203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77" name="Freeform 308"/>
              <p:cNvSpPr/>
              <p:nvPr/>
            </p:nvSpPr>
            <p:spPr bwMode="auto">
              <a:xfrm>
                <a:off x="3897" y="2203"/>
                <a:ext cx="7" cy="8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3 h 3"/>
                  <a:gd name="T4" fmla="*/ 0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2"/>
                      <a:pt x="1" y="2"/>
                      <a:pt x="3" y="3"/>
                    </a:cubicBezTo>
                    <a:cubicBezTo>
                      <a:pt x="2" y="0"/>
                      <a:pt x="3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78" name="Freeform 309"/>
              <p:cNvSpPr/>
              <p:nvPr/>
            </p:nvSpPr>
            <p:spPr bwMode="auto">
              <a:xfrm>
                <a:off x="4020" y="2203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1"/>
                      <a:pt x="2" y="1"/>
                    </a:cubicBezTo>
                    <a:cubicBezTo>
                      <a:pt x="0" y="0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79" name="Freeform 310"/>
              <p:cNvSpPr/>
              <p:nvPr/>
            </p:nvSpPr>
            <p:spPr bwMode="auto">
              <a:xfrm>
                <a:off x="4034" y="2203"/>
                <a:ext cx="8" cy="10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3 h 4"/>
                  <a:gd name="T4" fmla="*/ 3 w 3"/>
                  <a:gd name="T5" fmla="*/ 4 h 4"/>
                  <a:gd name="T6" fmla="*/ 0 w 3"/>
                  <a:gd name="T7" fmla="*/ 4 h 4"/>
                  <a:gd name="T8" fmla="*/ 0 w 3"/>
                  <a:gd name="T9" fmla="*/ 2 h 4"/>
                  <a:gd name="T10" fmla="*/ 0 w 3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1" y="1"/>
                      <a:pt x="2" y="2"/>
                      <a:pt x="3" y="3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1" y="4"/>
                      <a:pt x="0" y="4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80" name="Freeform 311"/>
              <p:cNvSpPr/>
              <p:nvPr/>
            </p:nvSpPr>
            <p:spPr bwMode="auto">
              <a:xfrm>
                <a:off x="4077" y="2203"/>
                <a:ext cx="17" cy="10"/>
              </a:xfrm>
              <a:custGeom>
                <a:avLst/>
                <a:gdLst>
                  <a:gd name="T0" fmla="*/ 3 w 7"/>
                  <a:gd name="T1" fmla="*/ 0 h 4"/>
                  <a:gd name="T2" fmla="*/ 7 w 7"/>
                  <a:gd name="T3" fmla="*/ 1 h 4"/>
                  <a:gd name="T4" fmla="*/ 5 w 7"/>
                  <a:gd name="T5" fmla="*/ 3 h 4"/>
                  <a:gd name="T6" fmla="*/ 1 w 7"/>
                  <a:gd name="T7" fmla="*/ 4 h 4"/>
                  <a:gd name="T8" fmla="*/ 0 w 7"/>
                  <a:gd name="T9" fmla="*/ 2 h 4"/>
                  <a:gd name="T10" fmla="*/ 0 w 7"/>
                  <a:gd name="T11" fmla="*/ 1 h 4"/>
                  <a:gd name="T12" fmla="*/ 3 w 7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4">
                    <a:moveTo>
                      <a:pt x="3" y="0"/>
                    </a:moveTo>
                    <a:cubicBezTo>
                      <a:pt x="6" y="1"/>
                      <a:pt x="4" y="1"/>
                      <a:pt x="7" y="1"/>
                    </a:cubicBezTo>
                    <a:cubicBezTo>
                      <a:pt x="6" y="3"/>
                      <a:pt x="7" y="2"/>
                      <a:pt x="5" y="3"/>
                    </a:cubicBezTo>
                    <a:cubicBezTo>
                      <a:pt x="3" y="4"/>
                      <a:pt x="2" y="4"/>
                      <a:pt x="1" y="4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3" y="0"/>
                      <a:pt x="1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81" name="Freeform 312"/>
              <p:cNvSpPr/>
              <p:nvPr/>
            </p:nvSpPr>
            <p:spPr bwMode="auto">
              <a:xfrm>
                <a:off x="2868" y="2206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82" name="Freeform 313"/>
              <p:cNvSpPr/>
              <p:nvPr/>
            </p:nvSpPr>
            <p:spPr bwMode="auto">
              <a:xfrm>
                <a:off x="3850" y="2206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2 h 2"/>
                  <a:gd name="T6" fmla="*/ 3 w 3"/>
                  <a:gd name="T7" fmla="*/ 0 h 2"/>
                  <a:gd name="T8" fmla="*/ 1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1" y="2"/>
                      <a:pt x="2" y="2"/>
                      <a:pt x="3" y="2"/>
                    </a:cubicBezTo>
                    <a:cubicBezTo>
                      <a:pt x="3" y="1"/>
                      <a:pt x="3" y="0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83" name="Freeform 314"/>
              <p:cNvSpPr/>
              <p:nvPr/>
            </p:nvSpPr>
            <p:spPr bwMode="auto">
              <a:xfrm>
                <a:off x="4044" y="2206"/>
                <a:ext cx="17" cy="5"/>
              </a:xfrm>
              <a:custGeom>
                <a:avLst/>
                <a:gdLst>
                  <a:gd name="T0" fmla="*/ 1 w 7"/>
                  <a:gd name="T1" fmla="*/ 0 h 2"/>
                  <a:gd name="T2" fmla="*/ 7 w 7"/>
                  <a:gd name="T3" fmla="*/ 1 h 2"/>
                  <a:gd name="T4" fmla="*/ 5 w 7"/>
                  <a:gd name="T5" fmla="*/ 1 h 2"/>
                  <a:gd name="T6" fmla="*/ 0 w 7"/>
                  <a:gd name="T7" fmla="*/ 2 h 2"/>
                  <a:gd name="T8" fmla="*/ 1 w 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">
                    <a:moveTo>
                      <a:pt x="1" y="0"/>
                    </a:moveTo>
                    <a:cubicBezTo>
                      <a:pt x="5" y="1"/>
                      <a:pt x="5" y="0"/>
                      <a:pt x="7" y="1"/>
                    </a:cubicBezTo>
                    <a:cubicBezTo>
                      <a:pt x="6" y="1"/>
                      <a:pt x="6" y="1"/>
                      <a:pt x="5" y="1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84" name="Freeform 315"/>
              <p:cNvSpPr/>
              <p:nvPr/>
            </p:nvSpPr>
            <p:spPr bwMode="auto">
              <a:xfrm>
                <a:off x="4061" y="2206"/>
                <a:ext cx="11" cy="5"/>
              </a:xfrm>
              <a:custGeom>
                <a:avLst/>
                <a:gdLst>
                  <a:gd name="T0" fmla="*/ 1 w 5"/>
                  <a:gd name="T1" fmla="*/ 0 h 2"/>
                  <a:gd name="T2" fmla="*/ 5 w 5"/>
                  <a:gd name="T3" fmla="*/ 0 h 2"/>
                  <a:gd name="T4" fmla="*/ 5 w 5"/>
                  <a:gd name="T5" fmla="*/ 0 h 2"/>
                  <a:gd name="T6" fmla="*/ 4 w 5"/>
                  <a:gd name="T7" fmla="*/ 2 h 2"/>
                  <a:gd name="T8" fmla="*/ 0 w 5"/>
                  <a:gd name="T9" fmla="*/ 2 h 2"/>
                  <a:gd name="T10" fmla="*/ 1 w 5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1" y="0"/>
                    </a:moveTo>
                    <a:cubicBezTo>
                      <a:pt x="2" y="0"/>
                      <a:pt x="4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"/>
                      <a:pt x="4" y="2"/>
                      <a:pt x="4" y="2"/>
                    </a:cubicBezTo>
                    <a:cubicBezTo>
                      <a:pt x="3" y="2"/>
                      <a:pt x="1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85" name="Freeform 316"/>
              <p:cNvSpPr/>
              <p:nvPr/>
            </p:nvSpPr>
            <p:spPr bwMode="auto">
              <a:xfrm>
                <a:off x="4096" y="2206"/>
                <a:ext cx="26" cy="5"/>
              </a:xfrm>
              <a:custGeom>
                <a:avLst/>
                <a:gdLst>
                  <a:gd name="T0" fmla="*/ 1 w 11"/>
                  <a:gd name="T1" fmla="*/ 0 h 2"/>
                  <a:gd name="T2" fmla="*/ 11 w 11"/>
                  <a:gd name="T3" fmla="*/ 0 h 2"/>
                  <a:gd name="T4" fmla="*/ 11 w 11"/>
                  <a:gd name="T5" fmla="*/ 0 h 2"/>
                  <a:gd name="T6" fmla="*/ 0 w 11"/>
                  <a:gd name="T7" fmla="*/ 2 h 2"/>
                  <a:gd name="T8" fmla="*/ 1 w 1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">
                    <a:moveTo>
                      <a:pt x="1" y="0"/>
                    </a:moveTo>
                    <a:cubicBezTo>
                      <a:pt x="5" y="0"/>
                      <a:pt x="8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1"/>
                      <a:pt x="4" y="2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86" name="Freeform 317"/>
              <p:cNvSpPr/>
              <p:nvPr/>
            </p:nvSpPr>
            <p:spPr bwMode="auto">
              <a:xfrm>
                <a:off x="4160" y="2206"/>
                <a:ext cx="12" cy="5"/>
              </a:xfrm>
              <a:custGeom>
                <a:avLst/>
                <a:gdLst>
                  <a:gd name="T0" fmla="*/ 3 w 5"/>
                  <a:gd name="T1" fmla="*/ 0 h 2"/>
                  <a:gd name="T2" fmla="*/ 5 w 5"/>
                  <a:gd name="T3" fmla="*/ 2 h 2"/>
                  <a:gd name="T4" fmla="*/ 0 w 5"/>
                  <a:gd name="T5" fmla="*/ 2 h 2"/>
                  <a:gd name="T6" fmla="*/ 3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3" y="0"/>
                    </a:moveTo>
                    <a:cubicBezTo>
                      <a:pt x="4" y="1"/>
                      <a:pt x="4" y="2"/>
                      <a:pt x="5" y="2"/>
                    </a:cubicBezTo>
                    <a:cubicBezTo>
                      <a:pt x="3" y="2"/>
                      <a:pt x="2" y="2"/>
                      <a:pt x="0" y="2"/>
                    </a:cubicBezTo>
                    <a:cubicBezTo>
                      <a:pt x="1" y="2"/>
                      <a:pt x="2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87" name="Freeform 318"/>
              <p:cNvSpPr/>
              <p:nvPr/>
            </p:nvSpPr>
            <p:spPr bwMode="auto">
              <a:xfrm>
                <a:off x="4179" y="2206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1"/>
                      <a:pt x="2" y="2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88" name="Freeform 319"/>
              <p:cNvSpPr/>
              <p:nvPr/>
            </p:nvSpPr>
            <p:spPr bwMode="auto">
              <a:xfrm>
                <a:off x="4186" y="2206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89" name="Freeform 320"/>
              <p:cNvSpPr/>
              <p:nvPr/>
            </p:nvSpPr>
            <p:spPr bwMode="auto">
              <a:xfrm>
                <a:off x="4573" y="2206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90" name="Freeform 321"/>
              <p:cNvSpPr/>
              <p:nvPr/>
            </p:nvSpPr>
            <p:spPr bwMode="auto">
              <a:xfrm>
                <a:off x="4689" y="2206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91" name="Freeform 322"/>
              <p:cNvSpPr/>
              <p:nvPr/>
            </p:nvSpPr>
            <p:spPr bwMode="auto">
              <a:xfrm>
                <a:off x="3887" y="2208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1" y="2"/>
                      <a:pt x="1" y="2"/>
                    </a:cubicBezTo>
                    <a:cubicBezTo>
                      <a:pt x="1" y="2"/>
                      <a:pt x="2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92" name="Freeform 323"/>
              <p:cNvSpPr/>
              <p:nvPr/>
            </p:nvSpPr>
            <p:spPr bwMode="auto">
              <a:xfrm>
                <a:off x="2885" y="2211"/>
                <a:ext cx="7" cy="7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2 h 3"/>
                  <a:gd name="T4" fmla="*/ 3 w 3"/>
                  <a:gd name="T5" fmla="*/ 3 h 3"/>
                  <a:gd name="T6" fmla="*/ 3 w 3"/>
                  <a:gd name="T7" fmla="*/ 0 h 3"/>
                  <a:gd name="T8" fmla="*/ 1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3"/>
                      <a:pt x="2" y="3"/>
                      <a:pt x="3" y="3"/>
                    </a:cubicBezTo>
                    <a:cubicBezTo>
                      <a:pt x="3" y="2"/>
                      <a:pt x="3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93" name="Freeform 324"/>
              <p:cNvSpPr/>
              <p:nvPr/>
            </p:nvSpPr>
            <p:spPr bwMode="auto">
              <a:xfrm>
                <a:off x="2847" y="2213"/>
                <a:ext cx="4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2 h 3"/>
                  <a:gd name="T4" fmla="*/ 1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2" y="2"/>
                      <a:pt x="2" y="2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94" name="Freeform 325"/>
              <p:cNvSpPr/>
              <p:nvPr/>
            </p:nvSpPr>
            <p:spPr bwMode="auto">
              <a:xfrm>
                <a:off x="3053" y="2213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95" name="Freeform 326"/>
              <p:cNvSpPr/>
              <p:nvPr/>
            </p:nvSpPr>
            <p:spPr bwMode="auto">
              <a:xfrm>
                <a:off x="3980" y="2213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96" name="Freeform 327"/>
              <p:cNvSpPr/>
              <p:nvPr/>
            </p:nvSpPr>
            <p:spPr bwMode="auto">
              <a:xfrm>
                <a:off x="4219" y="2213"/>
                <a:ext cx="10" cy="7"/>
              </a:xfrm>
              <a:custGeom>
                <a:avLst/>
                <a:gdLst>
                  <a:gd name="T0" fmla="*/ 1 w 4"/>
                  <a:gd name="T1" fmla="*/ 0 h 3"/>
                  <a:gd name="T2" fmla="*/ 4 w 4"/>
                  <a:gd name="T3" fmla="*/ 3 h 3"/>
                  <a:gd name="T4" fmla="*/ 3 w 4"/>
                  <a:gd name="T5" fmla="*/ 3 h 3"/>
                  <a:gd name="T6" fmla="*/ 0 w 4"/>
                  <a:gd name="T7" fmla="*/ 2 h 3"/>
                  <a:gd name="T8" fmla="*/ 1 w 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1" y="0"/>
                    </a:moveTo>
                    <a:cubicBezTo>
                      <a:pt x="3" y="2"/>
                      <a:pt x="3" y="1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2" y="3"/>
                      <a:pt x="1" y="3"/>
                      <a:pt x="0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97" name="Freeform 328"/>
              <p:cNvSpPr/>
              <p:nvPr/>
            </p:nvSpPr>
            <p:spPr bwMode="auto">
              <a:xfrm>
                <a:off x="4374" y="2213"/>
                <a:ext cx="14" cy="7"/>
              </a:xfrm>
              <a:custGeom>
                <a:avLst/>
                <a:gdLst>
                  <a:gd name="T0" fmla="*/ 0 w 6"/>
                  <a:gd name="T1" fmla="*/ 0 h 3"/>
                  <a:gd name="T2" fmla="*/ 6 w 6"/>
                  <a:gd name="T3" fmla="*/ 1 h 3"/>
                  <a:gd name="T4" fmla="*/ 3 w 6"/>
                  <a:gd name="T5" fmla="*/ 3 h 3"/>
                  <a:gd name="T6" fmla="*/ 0 w 6"/>
                  <a:gd name="T7" fmla="*/ 3 h 3"/>
                  <a:gd name="T8" fmla="*/ 0 w 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2" y="1"/>
                      <a:pt x="4" y="1"/>
                      <a:pt x="6" y="1"/>
                    </a:cubicBezTo>
                    <a:cubicBezTo>
                      <a:pt x="5" y="2"/>
                      <a:pt x="4" y="3"/>
                      <a:pt x="3" y="3"/>
                    </a:cubicBezTo>
                    <a:cubicBezTo>
                      <a:pt x="2" y="3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98" name="Freeform 329"/>
              <p:cNvSpPr/>
              <p:nvPr/>
            </p:nvSpPr>
            <p:spPr bwMode="auto">
              <a:xfrm>
                <a:off x="4841" y="2213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2"/>
                      <a:pt x="2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99" name="Freeform 330"/>
              <p:cNvSpPr/>
              <p:nvPr/>
            </p:nvSpPr>
            <p:spPr bwMode="auto">
              <a:xfrm>
                <a:off x="3968" y="2215"/>
                <a:ext cx="7" cy="3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1" y="1"/>
                      <a:pt x="2" y="1"/>
                      <a:pt x="3" y="1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00" name="Freeform 331"/>
              <p:cNvSpPr/>
              <p:nvPr/>
            </p:nvSpPr>
            <p:spPr bwMode="auto">
              <a:xfrm>
                <a:off x="4184" y="2215"/>
                <a:ext cx="24" cy="8"/>
              </a:xfrm>
              <a:custGeom>
                <a:avLst/>
                <a:gdLst>
                  <a:gd name="T0" fmla="*/ 7 w 10"/>
                  <a:gd name="T1" fmla="*/ 0 h 3"/>
                  <a:gd name="T2" fmla="*/ 10 w 10"/>
                  <a:gd name="T3" fmla="*/ 0 h 3"/>
                  <a:gd name="T4" fmla="*/ 9 w 10"/>
                  <a:gd name="T5" fmla="*/ 2 h 3"/>
                  <a:gd name="T6" fmla="*/ 0 w 10"/>
                  <a:gd name="T7" fmla="*/ 3 h 3"/>
                  <a:gd name="T8" fmla="*/ 0 w 10"/>
                  <a:gd name="T9" fmla="*/ 1 h 3"/>
                  <a:gd name="T10" fmla="*/ 7 w 10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3">
                    <a:moveTo>
                      <a:pt x="7" y="0"/>
                    </a:moveTo>
                    <a:cubicBezTo>
                      <a:pt x="8" y="0"/>
                      <a:pt x="9" y="0"/>
                      <a:pt x="10" y="0"/>
                    </a:cubicBezTo>
                    <a:cubicBezTo>
                      <a:pt x="10" y="1"/>
                      <a:pt x="10" y="2"/>
                      <a:pt x="9" y="2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2" y="1"/>
                      <a:pt x="4" y="1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01" name="Freeform 332"/>
              <p:cNvSpPr/>
              <p:nvPr/>
            </p:nvSpPr>
            <p:spPr bwMode="auto">
              <a:xfrm>
                <a:off x="4333" y="2215"/>
                <a:ext cx="14" cy="5"/>
              </a:xfrm>
              <a:custGeom>
                <a:avLst/>
                <a:gdLst>
                  <a:gd name="T0" fmla="*/ 2 w 6"/>
                  <a:gd name="T1" fmla="*/ 0 h 2"/>
                  <a:gd name="T2" fmla="*/ 6 w 6"/>
                  <a:gd name="T3" fmla="*/ 0 h 2"/>
                  <a:gd name="T4" fmla="*/ 6 w 6"/>
                  <a:gd name="T5" fmla="*/ 2 h 2"/>
                  <a:gd name="T6" fmla="*/ 0 w 6"/>
                  <a:gd name="T7" fmla="*/ 2 h 2"/>
                  <a:gd name="T8" fmla="*/ 2 w 6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2">
                    <a:moveTo>
                      <a:pt x="2" y="0"/>
                    </a:moveTo>
                    <a:cubicBezTo>
                      <a:pt x="3" y="0"/>
                      <a:pt x="5" y="0"/>
                      <a:pt x="6" y="0"/>
                    </a:cubicBezTo>
                    <a:cubicBezTo>
                      <a:pt x="6" y="1"/>
                      <a:pt x="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1" y="2"/>
                      <a:pt x="2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02" name="Freeform 333"/>
              <p:cNvSpPr/>
              <p:nvPr/>
            </p:nvSpPr>
            <p:spPr bwMode="auto">
              <a:xfrm>
                <a:off x="4352" y="2215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2"/>
                      <a:pt x="2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03" name="Freeform 334"/>
              <p:cNvSpPr/>
              <p:nvPr/>
            </p:nvSpPr>
            <p:spPr bwMode="auto">
              <a:xfrm>
                <a:off x="4359" y="2215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0 h 2"/>
                  <a:gd name="T4" fmla="*/ 2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0"/>
                      <a:pt x="2" y="0"/>
                      <a:pt x="4" y="0"/>
                    </a:cubicBezTo>
                    <a:cubicBezTo>
                      <a:pt x="3" y="1"/>
                      <a:pt x="2" y="2"/>
                      <a:pt x="2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04" name="Freeform 335"/>
              <p:cNvSpPr/>
              <p:nvPr/>
            </p:nvSpPr>
            <p:spPr bwMode="auto">
              <a:xfrm>
                <a:off x="4397" y="2215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05" name="Freeform 336"/>
              <p:cNvSpPr/>
              <p:nvPr/>
            </p:nvSpPr>
            <p:spPr bwMode="auto">
              <a:xfrm>
                <a:off x="4518" y="2215"/>
                <a:ext cx="19" cy="8"/>
              </a:xfrm>
              <a:custGeom>
                <a:avLst/>
                <a:gdLst>
                  <a:gd name="T0" fmla="*/ 2 w 8"/>
                  <a:gd name="T1" fmla="*/ 0 h 3"/>
                  <a:gd name="T2" fmla="*/ 8 w 8"/>
                  <a:gd name="T3" fmla="*/ 2 h 3"/>
                  <a:gd name="T4" fmla="*/ 2 w 8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3">
                    <a:moveTo>
                      <a:pt x="2" y="0"/>
                    </a:moveTo>
                    <a:cubicBezTo>
                      <a:pt x="6" y="1"/>
                      <a:pt x="6" y="1"/>
                      <a:pt x="8" y="2"/>
                    </a:cubicBezTo>
                    <a:cubicBezTo>
                      <a:pt x="5" y="2"/>
                      <a:pt x="0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06" name="Freeform 337"/>
              <p:cNvSpPr/>
              <p:nvPr/>
            </p:nvSpPr>
            <p:spPr bwMode="auto">
              <a:xfrm>
                <a:off x="2880" y="2218"/>
                <a:ext cx="9" cy="7"/>
              </a:xfrm>
              <a:custGeom>
                <a:avLst/>
                <a:gdLst>
                  <a:gd name="T0" fmla="*/ 0 w 4"/>
                  <a:gd name="T1" fmla="*/ 0 h 3"/>
                  <a:gd name="T2" fmla="*/ 4 w 4"/>
                  <a:gd name="T3" fmla="*/ 3 h 3"/>
                  <a:gd name="T4" fmla="*/ 0 w 4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cubicBezTo>
                      <a:pt x="1" y="2"/>
                      <a:pt x="2" y="2"/>
                      <a:pt x="4" y="3"/>
                    </a:cubicBezTo>
                    <a:cubicBezTo>
                      <a:pt x="2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07" name="Freeform 338"/>
              <p:cNvSpPr/>
              <p:nvPr/>
            </p:nvSpPr>
            <p:spPr bwMode="auto">
              <a:xfrm>
                <a:off x="4452" y="2218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1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1"/>
                      <a:pt x="2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08" name="Freeform 339"/>
              <p:cNvSpPr/>
              <p:nvPr/>
            </p:nvSpPr>
            <p:spPr bwMode="auto">
              <a:xfrm>
                <a:off x="4473" y="2218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1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1"/>
                      <a:pt x="1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09" name="Freeform 340"/>
              <p:cNvSpPr/>
              <p:nvPr/>
            </p:nvSpPr>
            <p:spPr bwMode="auto">
              <a:xfrm>
                <a:off x="4684" y="2218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3" y="1"/>
                      <a:pt x="1" y="0"/>
                      <a:pt x="3" y="2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10" name="Freeform 341"/>
              <p:cNvSpPr/>
              <p:nvPr/>
            </p:nvSpPr>
            <p:spPr bwMode="auto">
              <a:xfrm>
                <a:off x="4160" y="2220"/>
                <a:ext cx="19" cy="8"/>
              </a:xfrm>
              <a:custGeom>
                <a:avLst/>
                <a:gdLst>
                  <a:gd name="T0" fmla="*/ 0 w 8"/>
                  <a:gd name="T1" fmla="*/ 0 h 3"/>
                  <a:gd name="T2" fmla="*/ 8 w 8"/>
                  <a:gd name="T3" fmla="*/ 1 h 3"/>
                  <a:gd name="T4" fmla="*/ 0 w 8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cubicBezTo>
                      <a:pt x="3" y="1"/>
                      <a:pt x="5" y="1"/>
                      <a:pt x="8" y="1"/>
                    </a:cubicBezTo>
                    <a:cubicBezTo>
                      <a:pt x="4" y="1"/>
                      <a:pt x="1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11" name="Freeform 342"/>
              <p:cNvSpPr/>
              <p:nvPr/>
            </p:nvSpPr>
            <p:spPr bwMode="auto">
              <a:xfrm>
                <a:off x="4774" y="2220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12" name="Freeform 343"/>
              <p:cNvSpPr/>
              <p:nvPr/>
            </p:nvSpPr>
            <p:spPr bwMode="auto">
              <a:xfrm>
                <a:off x="4786" y="2220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0 h 2"/>
                  <a:gd name="T4" fmla="*/ 3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4" y="1"/>
                      <a:pt x="3" y="2"/>
                      <a:pt x="3" y="2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13" name="Freeform 344"/>
              <p:cNvSpPr/>
              <p:nvPr/>
            </p:nvSpPr>
            <p:spPr bwMode="auto">
              <a:xfrm>
                <a:off x="4065" y="2223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14" name="Freeform 345"/>
              <p:cNvSpPr/>
              <p:nvPr/>
            </p:nvSpPr>
            <p:spPr bwMode="auto">
              <a:xfrm>
                <a:off x="2844" y="2225"/>
                <a:ext cx="10" cy="7"/>
              </a:xfrm>
              <a:custGeom>
                <a:avLst/>
                <a:gdLst>
                  <a:gd name="T0" fmla="*/ 2 w 4"/>
                  <a:gd name="T1" fmla="*/ 0 h 3"/>
                  <a:gd name="T2" fmla="*/ 4 w 4"/>
                  <a:gd name="T3" fmla="*/ 0 h 3"/>
                  <a:gd name="T4" fmla="*/ 0 w 4"/>
                  <a:gd name="T5" fmla="*/ 3 h 3"/>
                  <a:gd name="T6" fmla="*/ 2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2" y="0"/>
                    </a:moveTo>
                    <a:cubicBezTo>
                      <a:pt x="3" y="0"/>
                      <a:pt x="4" y="0"/>
                      <a:pt x="4" y="0"/>
                    </a:cubicBezTo>
                    <a:cubicBezTo>
                      <a:pt x="2" y="3"/>
                      <a:pt x="4" y="2"/>
                      <a:pt x="0" y="3"/>
                    </a:cubicBezTo>
                    <a:cubicBezTo>
                      <a:pt x="1" y="2"/>
                      <a:pt x="2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15" name="Freeform 346"/>
              <p:cNvSpPr/>
              <p:nvPr/>
            </p:nvSpPr>
            <p:spPr bwMode="auto">
              <a:xfrm>
                <a:off x="3769" y="2228"/>
                <a:ext cx="38" cy="9"/>
              </a:xfrm>
              <a:custGeom>
                <a:avLst/>
                <a:gdLst>
                  <a:gd name="T0" fmla="*/ 6 w 16"/>
                  <a:gd name="T1" fmla="*/ 0 h 4"/>
                  <a:gd name="T2" fmla="*/ 0 w 16"/>
                  <a:gd name="T3" fmla="*/ 4 h 4"/>
                  <a:gd name="T4" fmla="*/ 2 w 16"/>
                  <a:gd name="T5" fmla="*/ 3 h 4"/>
                  <a:gd name="T6" fmla="*/ 16 w 16"/>
                  <a:gd name="T7" fmla="*/ 3 h 4"/>
                  <a:gd name="T8" fmla="*/ 12 w 16"/>
                  <a:gd name="T9" fmla="*/ 0 h 4"/>
                  <a:gd name="T10" fmla="*/ 7 w 16"/>
                  <a:gd name="T11" fmla="*/ 3 h 4"/>
                  <a:gd name="T12" fmla="*/ 6 w 16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4">
                    <a:moveTo>
                      <a:pt x="6" y="0"/>
                    </a:moveTo>
                    <a:cubicBezTo>
                      <a:pt x="3" y="2"/>
                      <a:pt x="1" y="0"/>
                      <a:pt x="0" y="4"/>
                    </a:cubicBezTo>
                    <a:cubicBezTo>
                      <a:pt x="1" y="4"/>
                      <a:pt x="1" y="3"/>
                      <a:pt x="2" y="3"/>
                    </a:cubicBezTo>
                    <a:cubicBezTo>
                      <a:pt x="6" y="4"/>
                      <a:pt x="11" y="3"/>
                      <a:pt x="16" y="3"/>
                    </a:cubicBezTo>
                    <a:cubicBezTo>
                      <a:pt x="14" y="2"/>
                      <a:pt x="13" y="1"/>
                      <a:pt x="12" y="0"/>
                    </a:cubicBezTo>
                    <a:cubicBezTo>
                      <a:pt x="10" y="2"/>
                      <a:pt x="10" y="2"/>
                      <a:pt x="7" y="3"/>
                    </a:cubicBezTo>
                    <a:cubicBezTo>
                      <a:pt x="6" y="0"/>
                      <a:pt x="8" y="2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16" name="Freeform 347"/>
              <p:cNvSpPr/>
              <p:nvPr/>
            </p:nvSpPr>
            <p:spPr bwMode="auto">
              <a:xfrm>
                <a:off x="4703" y="2228"/>
                <a:ext cx="7" cy="4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2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3" y="1"/>
                      <a:pt x="1" y="0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17" name="Freeform 348"/>
              <p:cNvSpPr/>
              <p:nvPr/>
            </p:nvSpPr>
            <p:spPr bwMode="auto">
              <a:xfrm>
                <a:off x="3809" y="2230"/>
                <a:ext cx="17" cy="17"/>
              </a:xfrm>
              <a:custGeom>
                <a:avLst/>
                <a:gdLst>
                  <a:gd name="T0" fmla="*/ 2 w 7"/>
                  <a:gd name="T1" fmla="*/ 0 h 7"/>
                  <a:gd name="T2" fmla="*/ 2 w 7"/>
                  <a:gd name="T3" fmla="*/ 2 h 7"/>
                  <a:gd name="T4" fmla="*/ 0 w 7"/>
                  <a:gd name="T5" fmla="*/ 1 h 7"/>
                  <a:gd name="T6" fmla="*/ 7 w 7"/>
                  <a:gd name="T7" fmla="*/ 7 h 7"/>
                  <a:gd name="T8" fmla="*/ 7 w 7"/>
                  <a:gd name="T9" fmla="*/ 6 h 7"/>
                  <a:gd name="T10" fmla="*/ 5 w 7"/>
                  <a:gd name="T11" fmla="*/ 1 h 7"/>
                  <a:gd name="T12" fmla="*/ 2 w 7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7">
                    <a:moveTo>
                      <a:pt x="2" y="0"/>
                    </a:moveTo>
                    <a:cubicBezTo>
                      <a:pt x="2" y="1"/>
                      <a:pt x="2" y="1"/>
                      <a:pt x="2" y="2"/>
                    </a:cubicBezTo>
                    <a:cubicBezTo>
                      <a:pt x="2" y="2"/>
                      <a:pt x="1" y="1"/>
                      <a:pt x="0" y="1"/>
                    </a:cubicBezTo>
                    <a:cubicBezTo>
                      <a:pt x="3" y="3"/>
                      <a:pt x="5" y="5"/>
                      <a:pt x="7" y="7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5" y="2"/>
                      <a:pt x="7" y="2"/>
                      <a:pt x="5" y="1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18" name="Freeform 349"/>
              <p:cNvSpPr/>
              <p:nvPr/>
            </p:nvSpPr>
            <p:spPr bwMode="auto">
              <a:xfrm>
                <a:off x="4224" y="2230"/>
                <a:ext cx="19" cy="12"/>
              </a:xfrm>
              <a:custGeom>
                <a:avLst/>
                <a:gdLst>
                  <a:gd name="T0" fmla="*/ 1 w 8"/>
                  <a:gd name="T1" fmla="*/ 0 h 5"/>
                  <a:gd name="T2" fmla="*/ 8 w 8"/>
                  <a:gd name="T3" fmla="*/ 1 h 5"/>
                  <a:gd name="T4" fmla="*/ 8 w 8"/>
                  <a:gd name="T5" fmla="*/ 2 h 5"/>
                  <a:gd name="T6" fmla="*/ 8 w 8"/>
                  <a:gd name="T7" fmla="*/ 4 h 5"/>
                  <a:gd name="T8" fmla="*/ 6 w 8"/>
                  <a:gd name="T9" fmla="*/ 5 h 5"/>
                  <a:gd name="T10" fmla="*/ 1 w 8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5">
                    <a:moveTo>
                      <a:pt x="1" y="0"/>
                    </a:moveTo>
                    <a:cubicBezTo>
                      <a:pt x="3" y="0"/>
                      <a:pt x="6" y="1"/>
                      <a:pt x="8" y="1"/>
                    </a:cubicBezTo>
                    <a:cubicBezTo>
                      <a:pt x="8" y="1"/>
                      <a:pt x="8" y="2"/>
                      <a:pt x="8" y="2"/>
                    </a:cubicBezTo>
                    <a:cubicBezTo>
                      <a:pt x="8" y="3"/>
                      <a:pt x="8" y="3"/>
                      <a:pt x="8" y="4"/>
                    </a:cubicBezTo>
                    <a:cubicBezTo>
                      <a:pt x="7" y="4"/>
                      <a:pt x="7" y="5"/>
                      <a:pt x="6" y="5"/>
                    </a:cubicBezTo>
                    <a:cubicBezTo>
                      <a:pt x="1" y="1"/>
                      <a:pt x="0" y="5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19" name="Freeform 350"/>
              <p:cNvSpPr/>
              <p:nvPr/>
            </p:nvSpPr>
            <p:spPr bwMode="auto">
              <a:xfrm>
                <a:off x="4250" y="2230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0" y="2"/>
                      <a:pt x="2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20" name="Freeform 351"/>
              <p:cNvSpPr/>
              <p:nvPr/>
            </p:nvSpPr>
            <p:spPr bwMode="auto">
              <a:xfrm>
                <a:off x="4694" y="2230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21" name="Freeform 352"/>
              <p:cNvSpPr/>
              <p:nvPr/>
            </p:nvSpPr>
            <p:spPr bwMode="auto">
              <a:xfrm>
                <a:off x="4800" y="2230"/>
                <a:ext cx="10" cy="7"/>
              </a:xfrm>
              <a:custGeom>
                <a:avLst/>
                <a:gdLst>
                  <a:gd name="T0" fmla="*/ 1 w 4"/>
                  <a:gd name="T1" fmla="*/ 0 h 3"/>
                  <a:gd name="T2" fmla="*/ 4 w 4"/>
                  <a:gd name="T3" fmla="*/ 2 h 3"/>
                  <a:gd name="T4" fmla="*/ 1 w 4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3">
                    <a:moveTo>
                      <a:pt x="1" y="0"/>
                    </a:moveTo>
                    <a:cubicBezTo>
                      <a:pt x="2" y="1"/>
                      <a:pt x="3" y="1"/>
                      <a:pt x="4" y="2"/>
                    </a:cubicBezTo>
                    <a:cubicBezTo>
                      <a:pt x="0" y="2"/>
                      <a:pt x="0" y="3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22" name="Freeform 353"/>
              <p:cNvSpPr/>
              <p:nvPr/>
            </p:nvSpPr>
            <p:spPr bwMode="auto">
              <a:xfrm>
                <a:off x="4831" y="2230"/>
                <a:ext cx="14" cy="2"/>
              </a:xfrm>
              <a:custGeom>
                <a:avLst/>
                <a:gdLst>
                  <a:gd name="T0" fmla="*/ 0 w 6"/>
                  <a:gd name="T1" fmla="*/ 0 h 1"/>
                  <a:gd name="T2" fmla="*/ 6 w 6"/>
                  <a:gd name="T3" fmla="*/ 1 h 1"/>
                  <a:gd name="T4" fmla="*/ 0 w 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0"/>
                      <a:pt x="4" y="1"/>
                      <a:pt x="6" y="1"/>
                    </a:cubicBezTo>
                    <a:cubicBezTo>
                      <a:pt x="4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23" name="Freeform 354"/>
              <p:cNvSpPr/>
              <p:nvPr/>
            </p:nvSpPr>
            <p:spPr bwMode="auto">
              <a:xfrm>
                <a:off x="3733" y="2232"/>
                <a:ext cx="5" cy="8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3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1"/>
                      <a:pt x="1" y="2"/>
                      <a:pt x="2" y="3"/>
                    </a:cubicBezTo>
                    <a:cubicBezTo>
                      <a:pt x="1" y="0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24" name="Freeform 355"/>
              <p:cNvSpPr/>
              <p:nvPr/>
            </p:nvSpPr>
            <p:spPr bwMode="auto">
              <a:xfrm>
                <a:off x="3940" y="2232"/>
                <a:ext cx="35" cy="10"/>
              </a:xfrm>
              <a:custGeom>
                <a:avLst/>
                <a:gdLst>
                  <a:gd name="T0" fmla="*/ 4 w 15"/>
                  <a:gd name="T1" fmla="*/ 0 h 4"/>
                  <a:gd name="T2" fmla="*/ 15 w 15"/>
                  <a:gd name="T3" fmla="*/ 3 h 4"/>
                  <a:gd name="T4" fmla="*/ 15 w 15"/>
                  <a:gd name="T5" fmla="*/ 4 h 4"/>
                  <a:gd name="T6" fmla="*/ 0 w 15"/>
                  <a:gd name="T7" fmla="*/ 4 h 4"/>
                  <a:gd name="T8" fmla="*/ 0 w 15"/>
                  <a:gd name="T9" fmla="*/ 1 h 4"/>
                  <a:gd name="T10" fmla="*/ 4 w 1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4">
                    <a:moveTo>
                      <a:pt x="4" y="0"/>
                    </a:moveTo>
                    <a:cubicBezTo>
                      <a:pt x="8" y="1"/>
                      <a:pt x="11" y="2"/>
                      <a:pt x="15" y="3"/>
                    </a:cubicBezTo>
                    <a:cubicBezTo>
                      <a:pt x="15" y="3"/>
                      <a:pt x="15" y="4"/>
                      <a:pt x="15" y="4"/>
                    </a:cubicBezTo>
                    <a:cubicBezTo>
                      <a:pt x="10" y="4"/>
                      <a:pt x="5" y="4"/>
                      <a:pt x="0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1"/>
                      <a:pt x="3" y="0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25" name="Freeform 356"/>
              <p:cNvSpPr/>
              <p:nvPr/>
            </p:nvSpPr>
            <p:spPr bwMode="auto">
              <a:xfrm>
                <a:off x="4120" y="2232"/>
                <a:ext cx="5" cy="8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2 h 3"/>
                  <a:gd name="T4" fmla="*/ 0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26" name="Freeform 357"/>
              <p:cNvSpPr/>
              <p:nvPr/>
            </p:nvSpPr>
            <p:spPr bwMode="auto">
              <a:xfrm>
                <a:off x="4205" y="2232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2 w 2"/>
                  <a:gd name="T5" fmla="*/ 1 h 2"/>
                  <a:gd name="T6" fmla="*/ 0 w 2"/>
                  <a:gd name="T7" fmla="*/ 2 h 2"/>
                  <a:gd name="T8" fmla="*/ 0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27" name="Freeform 358"/>
              <p:cNvSpPr/>
              <p:nvPr/>
            </p:nvSpPr>
            <p:spPr bwMode="auto">
              <a:xfrm>
                <a:off x="4319" y="2232"/>
                <a:ext cx="7" cy="10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2 h 4"/>
                  <a:gd name="T4" fmla="*/ 2 w 3"/>
                  <a:gd name="T5" fmla="*/ 4 h 4"/>
                  <a:gd name="T6" fmla="*/ 0 w 3"/>
                  <a:gd name="T7" fmla="*/ 3 h 4"/>
                  <a:gd name="T8" fmla="*/ 0 w 3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3" y="3"/>
                      <a:pt x="3" y="3"/>
                      <a:pt x="2" y="4"/>
                    </a:cubicBezTo>
                    <a:cubicBezTo>
                      <a:pt x="1" y="4"/>
                      <a:pt x="0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28" name="Freeform 359"/>
              <p:cNvSpPr/>
              <p:nvPr/>
            </p:nvSpPr>
            <p:spPr bwMode="auto">
              <a:xfrm>
                <a:off x="3759" y="2235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2" y="1"/>
                      <a:pt x="2" y="1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29" name="Freeform 360"/>
              <p:cNvSpPr/>
              <p:nvPr/>
            </p:nvSpPr>
            <p:spPr bwMode="auto">
              <a:xfrm>
                <a:off x="3980" y="2235"/>
                <a:ext cx="9" cy="5"/>
              </a:xfrm>
              <a:custGeom>
                <a:avLst/>
                <a:gdLst>
                  <a:gd name="T0" fmla="*/ 1 w 4"/>
                  <a:gd name="T1" fmla="*/ 0 h 2"/>
                  <a:gd name="T2" fmla="*/ 4 w 4"/>
                  <a:gd name="T3" fmla="*/ 0 h 2"/>
                  <a:gd name="T4" fmla="*/ 4 w 4"/>
                  <a:gd name="T5" fmla="*/ 1 h 2"/>
                  <a:gd name="T6" fmla="*/ 0 w 4"/>
                  <a:gd name="T7" fmla="*/ 2 h 2"/>
                  <a:gd name="T8" fmla="*/ 1 w 4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2">
                    <a:moveTo>
                      <a:pt x="1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3" y="1"/>
                      <a:pt x="2" y="2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30" name="Freeform 361"/>
              <p:cNvSpPr/>
              <p:nvPr/>
            </p:nvSpPr>
            <p:spPr bwMode="auto">
              <a:xfrm>
                <a:off x="4091" y="2235"/>
                <a:ext cx="24" cy="7"/>
              </a:xfrm>
              <a:custGeom>
                <a:avLst/>
                <a:gdLst>
                  <a:gd name="T0" fmla="*/ 3 w 10"/>
                  <a:gd name="T1" fmla="*/ 0 h 3"/>
                  <a:gd name="T2" fmla="*/ 10 w 10"/>
                  <a:gd name="T3" fmla="*/ 1 h 3"/>
                  <a:gd name="T4" fmla="*/ 10 w 10"/>
                  <a:gd name="T5" fmla="*/ 2 h 3"/>
                  <a:gd name="T6" fmla="*/ 0 w 10"/>
                  <a:gd name="T7" fmla="*/ 1 h 3"/>
                  <a:gd name="T8" fmla="*/ 3 w 10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">
                    <a:moveTo>
                      <a:pt x="3" y="0"/>
                    </a:moveTo>
                    <a:cubicBezTo>
                      <a:pt x="6" y="0"/>
                      <a:pt x="8" y="1"/>
                      <a:pt x="10" y="1"/>
                    </a:cubicBezTo>
                    <a:cubicBezTo>
                      <a:pt x="10" y="1"/>
                      <a:pt x="10" y="2"/>
                      <a:pt x="10" y="2"/>
                    </a:cubicBezTo>
                    <a:cubicBezTo>
                      <a:pt x="5" y="2"/>
                      <a:pt x="3" y="3"/>
                      <a:pt x="0" y="1"/>
                    </a:cubicBezTo>
                    <a:cubicBezTo>
                      <a:pt x="1" y="1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31" name="Freeform 362"/>
              <p:cNvSpPr/>
              <p:nvPr/>
            </p:nvSpPr>
            <p:spPr bwMode="auto">
              <a:xfrm>
                <a:off x="4172" y="2235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32" name="Freeform 363"/>
              <p:cNvSpPr/>
              <p:nvPr/>
            </p:nvSpPr>
            <p:spPr bwMode="auto">
              <a:xfrm>
                <a:off x="4186" y="2235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0 h 1"/>
                  <a:gd name="T4" fmla="*/ 4 w 4"/>
                  <a:gd name="T5" fmla="*/ 1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0"/>
                      <a:pt x="2" y="0"/>
                      <a:pt x="4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33" name="Freeform 364"/>
              <p:cNvSpPr/>
              <p:nvPr/>
            </p:nvSpPr>
            <p:spPr bwMode="auto">
              <a:xfrm>
                <a:off x="4283" y="2235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0 h 1"/>
                  <a:gd name="T4" fmla="*/ 4 w 4"/>
                  <a:gd name="T5" fmla="*/ 1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0"/>
                      <a:pt x="3" y="0"/>
                      <a:pt x="4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3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34" name="Freeform 365"/>
              <p:cNvSpPr/>
              <p:nvPr/>
            </p:nvSpPr>
            <p:spPr bwMode="auto">
              <a:xfrm>
                <a:off x="2847" y="2237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1"/>
                      <a:pt x="1" y="0"/>
                      <a:pt x="2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35" name="Freeform 366"/>
              <p:cNvSpPr/>
              <p:nvPr/>
            </p:nvSpPr>
            <p:spPr bwMode="auto">
              <a:xfrm>
                <a:off x="3740" y="2237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1"/>
                      <a:pt x="2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36" name="Freeform 367"/>
              <p:cNvSpPr/>
              <p:nvPr/>
            </p:nvSpPr>
            <p:spPr bwMode="auto">
              <a:xfrm>
                <a:off x="4058" y="2237"/>
                <a:ext cx="24" cy="5"/>
              </a:xfrm>
              <a:custGeom>
                <a:avLst/>
                <a:gdLst>
                  <a:gd name="T0" fmla="*/ 3 w 10"/>
                  <a:gd name="T1" fmla="*/ 0 h 2"/>
                  <a:gd name="T2" fmla="*/ 10 w 10"/>
                  <a:gd name="T3" fmla="*/ 1 h 2"/>
                  <a:gd name="T4" fmla="*/ 10 w 10"/>
                  <a:gd name="T5" fmla="*/ 2 h 2"/>
                  <a:gd name="T6" fmla="*/ 0 w 10"/>
                  <a:gd name="T7" fmla="*/ 2 h 2"/>
                  <a:gd name="T8" fmla="*/ 3 w 10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">
                    <a:moveTo>
                      <a:pt x="3" y="0"/>
                    </a:moveTo>
                    <a:cubicBezTo>
                      <a:pt x="5" y="0"/>
                      <a:pt x="7" y="1"/>
                      <a:pt x="10" y="1"/>
                    </a:cubicBezTo>
                    <a:cubicBezTo>
                      <a:pt x="10" y="1"/>
                      <a:pt x="10" y="2"/>
                      <a:pt x="10" y="2"/>
                    </a:cubicBezTo>
                    <a:cubicBezTo>
                      <a:pt x="6" y="2"/>
                      <a:pt x="3" y="2"/>
                      <a:pt x="0" y="2"/>
                    </a:cubicBezTo>
                    <a:cubicBezTo>
                      <a:pt x="1" y="1"/>
                      <a:pt x="2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37" name="Freeform 368"/>
              <p:cNvSpPr/>
              <p:nvPr/>
            </p:nvSpPr>
            <p:spPr bwMode="auto">
              <a:xfrm>
                <a:off x="4250" y="2237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38" name="Freeform 369"/>
              <p:cNvSpPr/>
              <p:nvPr/>
            </p:nvSpPr>
            <p:spPr bwMode="auto">
              <a:xfrm>
                <a:off x="4677" y="2237"/>
                <a:ext cx="19" cy="7"/>
              </a:xfrm>
              <a:custGeom>
                <a:avLst/>
                <a:gdLst>
                  <a:gd name="T0" fmla="*/ 3 w 8"/>
                  <a:gd name="T1" fmla="*/ 0 h 3"/>
                  <a:gd name="T2" fmla="*/ 8 w 8"/>
                  <a:gd name="T3" fmla="*/ 0 h 3"/>
                  <a:gd name="T4" fmla="*/ 7 w 8"/>
                  <a:gd name="T5" fmla="*/ 2 h 3"/>
                  <a:gd name="T6" fmla="*/ 0 w 8"/>
                  <a:gd name="T7" fmla="*/ 3 h 3"/>
                  <a:gd name="T8" fmla="*/ 3 w 8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">
                    <a:moveTo>
                      <a:pt x="3" y="0"/>
                    </a:moveTo>
                    <a:cubicBezTo>
                      <a:pt x="5" y="0"/>
                      <a:pt x="6" y="0"/>
                      <a:pt x="8" y="0"/>
                    </a:cubicBezTo>
                    <a:cubicBezTo>
                      <a:pt x="8" y="1"/>
                      <a:pt x="7" y="1"/>
                      <a:pt x="7" y="2"/>
                    </a:cubicBezTo>
                    <a:cubicBezTo>
                      <a:pt x="5" y="2"/>
                      <a:pt x="2" y="3"/>
                      <a:pt x="0" y="3"/>
                    </a:cubicBezTo>
                    <a:cubicBezTo>
                      <a:pt x="1" y="1"/>
                      <a:pt x="2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39" name="Freeform 370"/>
              <p:cNvSpPr/>
              <p:nvPr/>
            </p:nvSpPr>
            <p:spPr bwMode="auto">
              <a:xfrm>
                <a:off x="3923" y="2240"/>
                <a:ext cx="10" cy="4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3" y="1"/>
                      <a:pt x="2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40" name="Freeform 371"/>
              <p:cNvSpPr/>
              <p:nvPr/>
            </p:nvSpPr>
            <p:spPr bwMode="auto">
              <a:xfrm>
                <a:off x="4042" y="2240"/>
                <a:ext cx="4" cy="4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2" y="1"/>
                      <a:pt x="2" y="1"/>
                      <a:pt x="2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41" name="Freeform 372"/>
              <p:cNvSpPr/>
              <p:nvPr/>
            </p:nvSpPr>
            <p:spPr bwMode="auto">
              <a:xfrm>
                <a:off x="4212" y="2240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42" name="Freeform 373"/>
              <p:cNvSpPr/>
              <p:nvPr/>
            </p:nvSpPr>
            <p:spPr bwMode="auto">
              <a:xfrm>
                <a:off x="4347" y="2240"/>
                <a:ext cx="8" cy="4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2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2" y="1"/>
                      <a:pt x="2" y="1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43" name="Freeform 374"/>
              <p:cNvSpPr/>
              <p:nvPr/>
            </p:nvSpPr>
            <p:spPr bwMode="auto">
              <a:xfrm>
                <a:off x="4383" y="2240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44" name="Freeform 375"/>
              <p:cNvSpPr/>
              <p:nvPr/>
            </p:nvSpPr>
            <p:spPr bwMode="auto">
              <a:xfrm>
                <a:off x="3895" y="2242"/>
                <a:ext cx="9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0 h 2"/>
                  <a:gd name="T4" fmla="*/ 3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0"/>
                      <a:pt x="3" y="0"/>
                      <a:pt x="4" y="0"/>
                    </a:cubicBezTo>
                    <a:cubicBezTo>
                      <a:pt x="3" y="1"/>
                      <a:pt x="3" y="1"/>
                      <a:pt x="3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45" name="Freeform 376"/>
              <p:cNvSpPr/>
              <p:nvPr/>
            </p:nvSpPr>
            <p:spPr bwMode="auto">
              <a:xfrm>
                <a:off x="4006" y="2242"/>
                <a:ext cx="24" cy="10"/>
              </a:xfrm>
              <a:custGeom>
                <a:avLst/>
                <a:gdLst>
                  <a:gd name="T0" fmla="*/ 6 w 10"/>
                  <a:gd name="T1" fmla="*/ 0 h 4"/>
                  <a:gd name="T2" fmla="*/ 10 w 10"/>
                  <a:gd name="T3" fmla="*/ 1 h 4"/>
                  <a:gd name="T4" fmla="*/ 10 w 10"/>
                  <a:gd name="T5" fmla="*/ 2 h 4"/>
                  <a:gd name="T6" fmla="*/ 0 w 10"/>
                  <a:gd name="T7" fmla="*/ 1 h 4"/>
                  <a:gd name="T8" fmla="*/ 6 w 10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4">
                    <a:moveTo>
                      <a:pt x="6" y="0"/>
                    </a:moveTo>
                    <a:cubicBezTo>
                      <a:pt x="7" y="0"/>
                      <a:pt x="8" y="1"/>
                      <a:pt x="10" y="1"/>
                    </a:cubicBezTo>
                    <a:cubicBezTo>
                      <a:pt x="10" y="1"/>
                      <a:pt x="10" y="1"/>
                      <a:pt x="10" y="2"/>
                    </a:cubicBezTo>
                    <a:cubicBezTo>
                      <a:pt x="5" y="3"/>
                      <a:pt x="3" y="4"/>
                      <a:pt x="0" y="1"/>
                    </a:cubicBezTo>
                    <a:cubicBezTo>
                      <a:pt x="2" y="1"/>
                      <a:pt x="4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46" name="Freeform 377"/>
              <p:cNvSpPr/>
              <p:nvPr/>
            </p:nvSpPr>
            <p:spPr bwMode="auto">
              <a:xfrm>
                <a:off x="4241" y="2242"/>
                <a:ext cx="14" cy="5"/>
              </a:xfrm>
              <a:custGeom>
                <a:avLst/>
                <a:gdLst>
                  <a:gd name="T0" fmla="*/ 0 w 6"/>
                  <a:gd name="T1" fmla="*/ 0 h 2"/>
                  <a:gd name="T2" fmla="*/ 6 w 6"/>
                  <a:gd name="T3" fmla="*/ 1 h 2"/>
                  <a:gd name="T4" fmla="*/ 6 w 6"/>
                  <a:gd name="T5" fmla="*/ 2 h 2"/>
                  <a:gd name="T6" fmla="*/ 0 w 6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0" y="0"/>
                    </a:moveTo>
                    <a:cubicBezTo>
                      <a:pt x="2" y="0"/>
                      <a:pt x="4" y="1"/>
                      <a:pt x="6" y="1"/>
                    </a:cubicBezTo>
                    <a:cubicBezTo>
                      <a:pt x="6" y="1"/>
                      <a:pt x="6" y="1"/>
                      <a:pt x="6" y="2"/>
                    </a:cubicBezTo>
                    <a:cubicBezTo>
                      <a:pt x="2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47" name="Freeform 378"/>
              <p:cNvSpPr/>
              <p:nvPr/>
            </p:nvSpPr>
            <p:spPr bwMode="auto">
              <a:xfrm>
                <a:off x="4509" y="2242"/>
                <a:ext cx="14" cy="2"/>
              </a:xfrm>
              <a:custGeom>
                <a:avLst/>
                <a:gdLst>
                  <a:gd name="T0" fmla="*/ 0 w 6"/>
                  <a:gd name="T1" fmla="*/ 0 h 1"/>
                  <a:gd name="T2" fmla="*/ 6 w 6"/>
                  <a:gd name="T3" fmla="*/ 1 h 1"/>
                  <a:gd name="T4" fmla="*/ 0 w 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0"/>
                      <a:pt x="4" y="1"/>
                      <a:pt x="6" y="1"/>
                    </a:cubicBezTo>
                    <a:cubicBezTo>
                      <a:pt x="4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48" name="Freeform 379"/>
              <p:cNvSpPr/>
              <p:nvPr/>
            </p:nvSpPr>
            <p:spPr bwMode="auto">
              <a:xfrm>
                <a:off x="4558" y="2242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49" name="Freeform 380"/>
              <p:cNvSpPr/>
              <p:nvPr/>
            </p:nvSpPr>
            <p:spPr bwMode="auto">
              <a:xfrm>
                <a:off x="4577" y="2242"/>
                <a:ext cx="15" cy="2"/>
              </a:xfrm>
              <a:custGeom>
                <a:avLst/>
                <a:gdLst>
                  <a:gd name="T0" fmla="*/ 0 w 6"/>
                  <a:gd name="T1" fmla="*/ 0 h 1"/>
                  <a:gd name="T2" fmla="*/ 6 w 6"/>
                  <a:gd name="T3" fmla="*/ 1 h 1"/>
                  <a:gd name="T4" fmla="*/ 0 w 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0"/>
                      <a:pt x="4" y="1"/>
                      <a:pt x="6" y="1"/>
                    </a:cubicBezTo>
                    <a:cubicBezTo>
                      <a:pt x="4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50" name="Freeform 381"/>
              <p:cNvSpPr/>
              <p:nvPr/>
            </p:nvSpPr>
            <p:spPr bwMode="auto">
              <a:xfrm>
                <a:off x="4611" y="2242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1"/>
                      <a:pt x="1" y="0"/>
                      <a:pt x="2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51" name="Freeform 382"/>
              <p:cNvSpPr/>
              <p:nvPr/>
            </p:nvSpPr>
            <p:spPr bwMode="auto">
              <a:xfrm>
                <a:off x="4665" y="2242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52" name="Freeform 383"/>
              <p:cNvSpPr/>
              <p:nvPr/>
            </p:nvSpPr>
            <p:spPr bwMode="auto">
              <a:xfrm>
                <a:off x="4838" y="2242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2 h 3"/>
                  <a:gd name="T4" fmla="*/ 1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2" y="1"/>
                      <a:pt x="2" y="2"/>
                    </a:cubicBezTo>
                    <a:cubicBezTo>
                      <a:pt x="2" y="2"/>
                      <a:pt x="2" y="2"/>
                      <a:pt x="1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53" name="Freeform 384"/>
              <p:cNvSpPr/>
              <p:nvPr/>
            </p:nvSpPr>
            <p:spPr bwMode="auto">
              <a:xfrm>
                <a:off x="3679" y="2244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1" y="0"/>
                      <a:pt x="1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54" name="Freeform 385"/>
              <p:cNvSpPr/>
              <p:nvPr/>
            </p:nvSpPr>
            <p:spPr bwMode="auto">
              <a:xfrm>
                <a:off x="3698" y="2244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1" y="1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55" name="Freeform 386"/>
              <p:cNvSpPr/>
              <p:nvPr/>
            </p:nvSpPr>
            <p:spPr bwMode="auto">
              <a:xfrm>
                <a:off x="3866" y="2244"/>
                <a:ext cx="12" cy="5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0 h 2"/>
                  <a:gd name="T4" fmla="*/ 3 w 5"/>
                  <a:gd name="T5" fmla="*/ 2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2" y="0"/>
                      <a:pt x="4" y="0"/>
                      <a:pt x="5" y="0"/>
                    </a:cubicBezTo>
                    <a:cubicBezTo>
                      <a:pt x="5" y="0"/>
                      <a:pt x="4" y="1"/>
                      <a:pt x="3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56" name="Freeform 387"/>
              <p:cNvSpPr/>
              <p:nvPr/>
            </p:nvSpPr>
            <p:spPr bwMode="auto">
              <a:xfrm>
                <a:off x="3992" y="2244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0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57" name="Freeform 388"/>
              <p:cNvSpPr/>
              <p:nvPr/>
            </p:nvSpPr>
            <p:spPr bwMode="auto">
              <a:xfrm>
                <a:off x="4222" y="2244"/>
                <a:ext cx="14" cy="8"/>
              </a:xfrm>
              <a:custGeom>
                <a:avLst/>
                <a:gdLst>
                  <a:gd name="T0" fmla="*/ 2 w 6"/>
                  <a:gd name="T1" fmla="*/ 0 h 3"/>
                  <a:gd name="T2" fmla="*/ 6 w 6"/>
                  <a:gd name="T3" fmla="*/ 0 h 3"/>
                  <a:gd name="T4" fmla="*/ 5 w 6"/>
                  <a:gd name="T5" fmla="*/ 2 h 3"/>
                  <a:gd name="T6" fmla="*/ 2 w 6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3">
                    <a:moveTo>
                      <a:pt x="2" y="0"/>
                    </a:moveTo>
                    <a:cubicBezTo>
                      <a:pt x="3" y="0"/>
                      <a:pt x="5" y="0"/>
                      <a:pt x="6" y="0"/>
                    </a:cubicBezTo>
                    <a:cubicBezTo>
                      <a:pt x="6" y="0"/>
                      <a:pt x="5" y="1"/>
                      <a:pt x="5" y="2"/>
                    </a:cubicBezTo>
                    <a:cubicBezTo>
                      <a:pt x="2" y="1"/>
                      <a:pt x="0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58" name="Freeform 389"/>
              <p:cNvSpPr/>
              <p:nvPr/>
            </p:nvSpPr>
            <p:spPr bwMode="auto">
              <a:xfrm>
                <a:off x="3672" y="2247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59" name="Freeform 390"/>
              <p:cNvSpPr/>
              <p:nvPr/>
            </p:nvSpPr>
            <p:spPr bwMode="auto">
              <a:xfrm>
                <a:off x="3717" y="2247"/>
                <a:ext cx="12" cy="7"/>
              </a:xfrm>
              <a:custGeom>
                <a:avLst/>
                <a:gdLst>
                  <a:gd name="T0" fmla="*/ 3 w 5"/>
                  <a:gd name="T1" fmla="*/ 0 h 3"/>
                  <a:gd name="T2" fmla="*/ 5 w 5"/>
                  <a:gd name="T3" fmla="*/ 2 h 3"/>
                  <a:gd name="T4" fmla="*/ 3 w 5"/>
                  <a:gd name="T5" fmla="*/ 3 h 3"/>
                  <a:gd name="T6" fmla="*/ 0 w 5"/>
                  <a:gd name="T7" fmla="*/ 1 h 3"/>
                  <a:gd name="T8" fmla="*/ 3 w 5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3" y="0"/>
                    </a:moveTo>
                    <a:cubicBezTo>
                      <a:pt x="4" y="0"/>
                      <a:pt x="4" y="1"/>
                      <a:pt x="5" y="2"/>
                    </a:cubicBezTo>
                    <a:cubicBezTo>
                      <a:pt x="4" y="2"/>
                      <a:pt x="4" y="2"/>
                      <a:pt x="3" y="3"/>
                    </a:cubicBezTo>
                    <a:cubicBezTo>
                      <a:pt x="2" y="2"/>
                      <a:pt x="1" y="1"/>
                      <a:pt x="0" y="1"/>
                    </a:cubicBezTo>
                    <a:cubicBezTo>
                      <a:pt x="1" y="0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60" name="Freeform 391"/>
              <p:cNvSpPr/>
              <p:nvPr/>
            </p:nvSpPr>
            <p:spPr bwMode="auto">
              <a:xfrm>
                <a:off x="4357" y="2247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1"/>
                      <a:pt x="0" y="0"/>
                      <a:pt x="2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61" name="Freeform 392"/>
              <p:cNvSpPr/>
              <p:nvPr/>
            </p:nvSpPr>
            <p:spPr bwMode="auto">
              <a:xfrm>
                <a:off x="4672" y="2247"/>
                <a:ext cx="24" cy="5"/>
              </a:xfrm>
              <a:custGeom>
                <a:avLst/>
                <a:gdLst>
                  <a:gd name="T0" fmla="*/ 1 w 10"/>
                  <a:gd name="T1" fmla="*/ 0 h 2"/>
                  <a:gd name="T2" fmla="*/ 10 w 10"/>
                  <a:gd name="T3" fmla="*/ 0 h 2"/>
                  <a:gd name="T4" fmla="*/ 10 w 10"/>
                  <a:gd name="T5" fmla="*/ 2 h 2"/>
                  <a:gd name="T6" fmla="*/ 0 w 10"/>
                  <a:gd name="T7" fmla="*/ 2 h 2"/>
                  <a:gd name="T8" fmla="*/ 1 w 10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">
                    <a:moveTo>
                      <a:pt x="1" y="0"/>
                    </a:moveTo>
                    <a:cubicBezTo>
                      <a:pt x="4" y="0"/>
                      <a:pt x="7" y="0"/>
                      <a:pt x="10" y="0"/>
                    </a:cubicBezTo>
                    <a:cubicBezTo>
                      <a:pt x="10" y="0"/>
                      <a:pt x="10" y="1"/>
                      <a:pt x="10" y="2"/>
                    </a:cubicBezTo>
                    <a:cubicBezTo>
                      <a:pt x="7" y="2"/>
                      <a:pt x="3" y="2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62" name="Freeform 393"/>
              <p:cNvSpPr/>
              <p:nvPr/>
            </p:nvSpPr>
            <p:spPr bwMode="auto">
              <a:xfrm>
                <a:off x="4717" y="2247"/>
                <a:ext cx="10" cy="5"/>
              </a:xfrm>
              <a:custGeom>
                <a:avLst/>
                <a:gdLst>
                  <a:gd name="T0" fmla="*/ 1 w 4"/>
                  <a:gd name="T1" fmla="*/ 0 h 2"/>
                  <a:gd name="T2" fmla="*/ 4 w 4"/>
                  <a:gd name="T3" fmla="*/ 0 h 2"/>
                  <a:gd name="T4" fmla="*/ 4 w 4"/>
                  <a:gd name="T5" fmla="*/ 1 h 2"/>
                  <a:gd name="T6" fmla="*/ 0 w 4"/>
                  <a:gd name="T7" fmla="*/ 2 h 2"/>
                  <a:gd name="T8" fmla="*/ 1 w 4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2">
                    <a:moveTo>
                      <a:pt x="1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4" y="0"/>
                      <a:pt x="4" y="0"/>
                      <a:pt x="4" y="1"/>
                    </a:cubicBezTo>
                    <a:cubicBezTo>
                      <a:pt x="3" y="1"/>
                      <a:pt x="2" y="1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63" name="Freeform 394"/>
              <p:cNvSpPr/>
              <p:nvPr/>
            </p:nvSpPr>
            <p:spPr bwMode="auto">
              <a:xfrm>
                <a:off x="4774" y="2247"/>
                <a:ext cx="19" cy="5"/>
              </a:xfrm>
              <a:custGeom>
                <a:avLst/>
                <a:gdLst>
                  <a:gd name="T0" fmla="*/ 0 w 8"/>
                  <a:gd name="T1" fmla="*/ 0 h 2"/>
                  <a:gd name="T2" fmla="*/ 8 w 8"/>
                  <a:gd name="T3" fmla="*/ 2 h 2"/>
                  <a:gd name="T4" fmla="*/ 3 w 8"/>
                  <a:gd name="T5" fmla="*/ 2 h 2"/>
                  <a:gd name="T6" fmla="*/ 0 w 8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2">
                    <a:moveTo>
                      <a:pt x="0" y="0"/>
                    </a:moveTo>
                    <a:cubicBezTo>
                      <a:pt x="5" y="0"/>
                      <a:pt x="6" y="0"/>
                      <a:pt x="8" y="2"/>
                    </a:cubicBezTo>
                    <a:cubicBezTo>
                      <a:pt x="7" y="2"/>
                      <a:pt x="5" y="2"/>
                      <a:pt x="3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64" name="Freeform 395"/>
              <p:cNvSpPr/>
              <p:nvPr/>
            </p:nvSpPr>
            <p:spPr bwMode="auto">
              <a:xfrm>
                <a:off x="2913" y="2249"/>
                <a:ext cx="7" cy="7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3 h 3"/>
                  <a:gd name="T4" fmla="*/ 2 w 3"/>
                  <a:gd name="T5" fmla="*/ 0 h 3"/>
                  <a:gd name="T6" fmla="*/ 1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3" y="1"/>
                      <a:pt x="1" y="2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65" name="Freeform 396"/>
              <p:cNvSpPr/>
              <p:nvPr/>
            </p:nvSpPr>
            <p:spPr bwMode="auto">
              <a:xfrm>
                <a:off x="3036" y="2249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2" y="2"/>
                      <a:pt x="0" y="0"/>
                      <a:pt x="3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66" name="Freeform 397"/>
              <p:cNvSpPr/>
              <p:nvPr/>
            </p:nvSpPr>
            <p:spPr bwMode="auto">
              <a:xfrm>
                <a:off x="3729" y="2249"/>
                <a:ext cx="9" cy="7"/>
              </a:xfrm>
              <a:custGeom>
                <a:avLst/>
                <a:gdLst>
                  <a:gd name="T0" fmla="*/ 2 w 4"/>
                  <a:gd name="T1" fmla="*/ 0 h 3"/>
                  <a:gd name="T2" fmla="*/ 4 w 4"/>
                  <a:gd name="T3" fmla="*/ 2 h 3"/>
                  <a:gd name="T4" fmla="*/ 3 w 4"/>
                  <a:gd name="T5" fmla="*/ 3 h 3"/>
                  <a:gd name="T6" fmla="*/ 0 w 4"/>
                  <a:gd name="T7" fmla="*/ 2 h 3"/>
                  <a:gd name="T8" fmla="*/ 2 w 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2" y="0"/>
                    </a:moveTo>
                    <a:cubicBezTo>
                      <a:pt x="2" y="0"/>
                      <a:pt x="3" y="1"/>
                      <a:pt x="4" y="2"/>
                    </a:cubicBezTo>
                    <a:cubicBezTo>
                      <a:pt x="3" y="2"/>
                      <a:pt x="3" y="2"/>
                      <a:pt x="3" y="3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67" name="Freeform 398"/>
              <p:cNvSpPr/>
              <p:nvPr/>
            </p:nvSpPr>
            <p:spPr bwMode="auto">
              <a:xfrm>
                <a:off x="4321" y="2249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68" name="Freeform 399"/>
              <p:cNvSpPr/>
              <p:nvPr/>
            </p:nvSpPr>
            <p:spPr bwMode="auto">
              <a:xfrm>
                <a:off x="3051" y="225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0"/>
                      <a:pt x="2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69" name="Freeform 400"/>
              <p:cNvSpPr/>
              <p:nvPr/>
            </p:nvSpPr>
            <p:spPr bwMode="auto">
              <a:xfrm>
                <a:off x="4585" y="2252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70" name="Freeform 401"/>
              <p:cNvSpPr/>
              <p:nvPr/>
            </p:nvSpPr>
            <p:spPr bwMode="auto">
              <a:xfrm>
                <a:off x="4826" y="2252"/>
                <a:ext cx="24" cy="7"/>
              </a:xfrm>
              <a:custGeom>
                <a:avLst/>
                <a:gdLst>
                  <a:gd name="T0" fmla="*/ 2 w 10"/>
                  <a:gd name="T1" fmla="*/ 0 h 3"/>
                  <a:gd name="T2" fmla="*/ 10 w 10"/>
                  <a:gd name="T3" fmla="*/ 1 h 3"/>
                  <a:gd name="T4" fmla="*/ 10 w 10"/>
                  <a:gd name="T5" fmla="*/ 2 h 3"/>
                  <a:gd name="T6" fmla="*/ 2 w 10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3">
                    <a:moveTo>
                      <a:pt x="2" y="0"/>
                    </a:moveTo>
                    <a:cubicBezTo>
                      <a:pt x="5" y="0"/>
                      <a:pt x="8" y="0"/>
                      <a:pt x="10" y="1"/>
                    </a:cubicBezTo>
                    <a:cubicBezTo>
                      <a:pt x="10" y="1"/>
                      <a:pt x="10" y="1"/>
                      <a:pt x="10" y="2"/>
                    </a:cubicBezTo>
                    <a:cubicBezTo>
                      <a:pt x="7" y="2"/>
                      <a:pt x="0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71" name="Freeform 402"/>
              <p:cNvSpPr/>
              <p:nvPr/>
            </p:nvSpPr>
            <p:spPr bwMode="auto">
              <a:xfrm>
                <a:off x="4649" y="2254"/>
                <a:ext cx="19" cy="5"/>
              </a:xfrm>
              <a:custGeom>
                <a:avLst/>
                <a:gdLst>
                  <a:gd name="T0" fmla="*/ 0 w 8"/>
                  <a:gd name="T1" fmla="*/ 0 h 2"/>
                  <a:gd name="T2" fmla="*/ 8 w 8"/>
                  <a:gd name="T3" fmla="*/ 0 h 2"/>
                  <a:gd name="T4" fmla="*/ 0 w 8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2">
                    <a:moveTo>
                      <a:pt x="0" y="0"/>
                    </a:moveTo>
                    <a:cubicBezTo>
                      <a:pt x="3" y="0"/>
                      <a:pt x="5" y="0"/>
                      <a:pt x="8" y="0"/>
                    </a:cubicBezTo>
                    <a:cubicBezTo>
                      <a:pt x="6" y="2"/>
                      <a:pt x="3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72" name="Freeform 403"/>
              <p:cNvSpPr/>
              <p:nvPr/>
            </p:nvSpPr>
            <p:spPr bwMode="auto">
              <a:xfrm>
                <a:off x="4717" y="2254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0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2"/>
                      <a:pt x="1" y="0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73" name="Freeform 404"/>
              <p:cNvSpPr/>
              <p:nvPr/>
            </p:nvSpPr>
            <p:spPr bwMode="auto">
              <a:xfrm>
                <a:off x="4772" y="225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74" name="Freeform 405"/>
              <p:cNvSpPr/>
              <p:nvPr/>
            </p:nvSpPr>
            <p:spPr bwMode="auto">
              <a:xfrm>
                <a:off x="2849" y="2256"/>
                <a:ext cx="17" cy="65"/>
              </a:xfrm>
              <a:custGeom>
                <a:avLst/>
                <a:gdLst>
                  <a:gd name="T0" fmla="*/ 0 w 7"/>
                  <a:gd name="T1" fmla="*/ 0 h 27"/>
                  <a:gd name="T2" fmla="*/ 3 w 7"/>
                  <a:gd name="T3" fmla="*/ 0 h 27"/>
                  <a:gd name="T4" fmla="*/ 7 w 7"/>
                  <a:gd name="T5" fmla="*/ 27 h 27"/>
                  <a:gd name="T6" fmla="*/ 2 w 7"/>
                  <a:gd name="T7" fmla="*/ 26 h 27"/>
                  <a:gd name="T8" fmla="*/ 0 w 7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7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4" y="9"/>
                      <a:pt x="6" y="18"/>
                      <a:pt x="7" y="27"/>
                    </a:cubicBezTo>
                    <a:cubicBezTo>
                      <a:pt x="5" y="26"/>
                      <a:pt x="4" y="26"/>
                      <a:pt x="2" y="26"/>
                    </a:cubicBezTo>
                    <a:cubicBezTo>
                      <a:pt x="3" y="22"/>
                      <a:pt x="0" y="1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995" name="Freeform 407"/>
            <p:cNvSpPr/>
            <p:nvPr/>
          </p:nvSpPr>
          <p:spPr bwMode="auto">
            <a:xfrm>
              <a:off x="3835" y="2256"/>
              <a:ext cx="10" cy="3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0 h 1"/>
                <a:gd name="T4" fmla="*/ 4 w 4"/>
                <a:gd name="T5" fmla="*/ 1 h 1"/>
                <a:gd name="T6" fmla="*/ 0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3" y="0"/>
                    <a:pt x="4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3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96" name="Freeform 408"/>
            <p:cNvSpPr/>
            <p:nvPr/>
          </p:nvSpPr>
          <p:spPr bwMode="auto">
            <a:xfrm>
              <a:off x="3961" y="2256"/>
              <a:ext cx="14" cy="5"/>
            </a:xfrm>
            <a:custGeom>
              <a:avLst/>
              <a:gdLst>
                <a:gd name="T0" fmla="*/ 2 w 6"/>
                <a:gd name="T1" fmla="*/ 0 h 2"/>
                <a:gd name="T2" fmla="*/ 6 w 6"/>
                <a:gd name="T3" fmla="*/ 0 h 2"/>
                <a:gd name="T4" fmla="*/ 6 w 6"/>
                <a:gd name="T5" fmla="*/ 2 h 2"/>
                <a:gd name="T6" fmla="*/ 2 w 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2">
                  <a:moveTo>
                    <a:pt x="2" y="0"/>
                  </a:moveTo>
                  <a:cubicBezTo>
                    <a:pt x="3" y="0"/>
                    <a:pt x="4" y="0"/>
                    <a:pt x="6" y="0"/>
                  </a:cubicBezTo>
                  <a:cubicBezTo>
                    <a:pt x="6" y="0"/>
                    <a:pt x="6" y="1"/>
                    <a:pt x="6" y="2"/>
                  </a:cubicBezTo>
                  <a:cubicBezTo>
                    <a:pt x="3" y="1"/>
                    <a:pt x="0" y="2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97" name="Freeform 409"/>
            <p:cNvSpPr/>
            <p:nvPr/>
          </p:nvSpPr>
          <p:spPr bwMode="auto">
            <a:xfrm>
              <a:off x="4381" y="2256"/>
              <a:ext cx="4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2" y="2"/>
                  </a:cubicBezTo>
                  <a:cubicBezTo>
                    <a:pt x="0" y="0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98" name="Freeform 410"/>
            <p:cNvSpPr/>
            <p:nvPr/>
          </p:nvSpPr>
          <p:spPr bwMode="auto">
            <a:xfrm>
              <a:off x="4395" y="2256"/>
              <a:ext cx="21" cy="5"/>
            </a:xfrm>
            <a:custGeom>
              <a:avLst/>
              <a:gdLst>
                <a:gd name="T0" fmla="*/ 0 w 9"/>
                <a:gd name="T1" fmla="*/ 0 h 2"/>
                <a:gd name="T2" fmla="*/ 9 w 9"/>
                <a:gd name="T3" fmla="*/ 1 h 2"/>
                <a:gd name="T4" fmla="*/ 9 w 9"/>
                <a:gd name="T5" fmla="*/ 2 h 2"/>
                <a:gd name="T6" fmla="*/ 0 w 9"/>
                <a:gd name="T7" fmla="*/ 2 h 2"/>
                <a:gd name="T8" fmla="*/ 0 w 9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">
                  <a:moveTo>
                    <a:pt x="0" y="0"/>
                  </a:moveTo>
                  <a:cubicBezTo>
                    <a:pt x="3" y="0"/>
                    <a:pt x="6" y="0"/>
                    <a:pt x="9" y="1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6" y="2"/>
                    <a:pt x="3" y="2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99" name="Freeform 411"/>
            <p:cNvSpPr/>
            <p:nvPr/>
          </p:nvSpPr>
          <p:spPr bwMode="auto">
            <a:xfrm>
              <a:off x="4421" y="2256"/>
              <a:ext cx="5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00" name="Freeform 412"/>
            <p:cNvSpPr/>
            <p:nvPr/>
          </p:nvSpPr>
          <p:spPr bwMode="auto">
            <a:xfrm>
              <a:off x="4537" y="2256"/>
              <a:ext cx="5" cy="3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0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0" y="1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01" name="Freeform 413"/>
            <p:cNvSpPr/>
            <p:nvPr/>
          </p:nvSpPr>
          <p:spPr bwMode="auto">
            <a:xfrm>
              <a:off x="4573" y="2256"/>
              <a:ext cx="4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0 w 2"/>
                <a:gd name="T5" fmla="*/ 2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1"/>
                    <a:pt x="2" y="0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02" name="Freeform 414"/>
            <p:cNvSpPr/>
            <p:nvPr/>
          </p:nvSpPr>
          <p:spPr bwMode="auto">
            <a:xfrm>
              <a:off x="4585" y="2256"/>
              <a:ext cx="18" cy="3"/>
            </a:xfrm>
            <a:custGeom>
              <a:avLst/>
              <a:gdLst>
                <a:gd name="T0" fmla="*/ 0 w 8"/>
                <a:gd name="T1" fmla="*/ 0 h 1"/>
                <a:gd name="T2" fmla="*/ 8 w 8"/>
                <a:gd name="T3" fmla="*/ 1 h 1"/>
                <a:gd name="T4" fmla="*/ 0 w 8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cubicBezTo>
                    <a:pt x="2" y="0"/>
                    <a:pt x="5" y="0"/>
                    <a:pt x="8" y="1"/>
                  </a:cubicBezTo>
                  <a:cubicBezTo>
                    <a:pt x="5" y="0"/>
                    <a:pt x="2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03" name="Freeform 415"/>
            <p:cNvSpPr/>
            <p:nvPr/>
          </p:nvSpPr>
          <p:spPr bwMode="auto">
            <a:xfrm>
              <a:off x="4620" y="2256"/>
              <a:ext cx="7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04" name="Freeform 416"/>
            <p:cNvSpPr/>
            <p:nvPr/>
          </p:nvSpPr>
          <p:spPr bwMode="auto">
            <a:xfrm>
              <a:off x="3944" y="2259"/>
              <a:ext cx="15" cy="5"/>
            </a:xfrm>
            <a:custGeom>
              <a:avLst/>
              <a:gdLst>
                <a:gd name="T0" fmla="*/ 2 w 6"/>
                <a:gd name="T1" fmla="*/ 0 h 2"/>
                <a:gd name="T2" fmla="*/ 6 w 6"/>
                <a:gd name="T3" fmla="*/ 0 h 2"/>
                <a:gd name="T4" fmla="*/ 5 w 6"/>
                <a:gd name="T5" fmla="*/ 2 h 2"/>
                <a:gd name="T6" fmla="*/ 2 w 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2">
                  <a:moveTo>
                    <a:pt x="2" y="0"/>
                  </a:moveTo>
                  <a:cubicBezTo>
                    <a:pt x="3" y="0"/>
                    <a:pt x="5" y="0"/>
                    <a:pt x="6" y="0"/>
                  </a:cubicBezTo>
                  <a:cubicBezTo>
                    <a:pt x="6" y="0"/>
                    <a:pt x="5" y="1"/>
                    <a:pt x="5" y="2"/>
                  </a:cubicBezTo>
                  <a:cubicBezTo>
                    <a:pt x="2" y="1"/>
                    <a:pt x="0" y="2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05" name="Freeform 417"/>
            <p:cNvSpPr/>
            <p:nvPr/>
          </p:nvSpPr>
          <p:spPr bwMode="auto">
            <a:xfrm>
              <a:off x="4101" y="2259"/>
              <a:ext cx="5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0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1" y="1"/>
                    <a:pt x="2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06" name="Freeform 418"/>
            <p:cNvSpPr/>
            <p:nvPr/>
          </p:nvSpPr>
          <p:spPr bwMode="auto">
            <a:xfrm>
              <a:off x="2877" y="2261"/>
              <a:ext cx="10" cy="5"/>
            </a:xfrm>
            <a:custGeom>
              <a:avLst/>
              <a:gdLst>
                <a:gd name="T0" fmla="*/ 1 w 4"/>
                <a:gd name="T1" fmla="*/ 0 h 2"/>
                <a:gd name="T2" fmla="*/ 0 w 4"/>
                <a:gd name="T3" fmla="*/ 1 h 2"/>
                <a:gd name="T4" fmla="*/ 2 w 4"/>
                <a:gd name="T5" fmla="*/ 2 h 2"/>
                <a:gd name="T6" fmla="*/ 4 w 4"/>
                <a:gd name="T7" fmla="*/ 1 h 2"/>
                <a:gd name="T8" fmla="*/ 4 w 4"/>
                <a:gd name="T9" fmla="*/ 0 h 2"/>
                <a:gd name="T10" fmla="*/ 1 w 4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2"/>
                    <a:pt x="2" y="2"/>
                  </a:cubicBezTo>
                  <a:cubicBezTo>
                    <a:pt x="2" y="2"/>
                    <a:pt x="3" y="1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07" name="Freeform 419"/>
            <p:cNvSpPr/>
            <p:nvPr/>
          </p:nvSpPr>
          <p:spPr bwMode="auto">
            <a:xfrm>
              <a:off x="3548" y="2261"/>
              <a:ext cx="8" cy="5"/>
            </a:xfrm>
            <a:custGeom>
              <a:avLst/>
              <a:gdLst>
                <a:gd name="T0" fmla="*/ 0 w 3"/>
                <a:gd name="T1" fmla="*/ 0 h 2"/>
                <a:gd name="T2" fmla="*/ 3 w 3"/>
                <a:gd name="T3" fmla="*/ 2 h 2"/>
                <a:gd name="T4" fmla="*/ 0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1" y="1"/>
                    <a:pt x="2" y="1"/>
                    <a:pt x="3" y="2"/>
                  </a:cubicBezTo>
                  <a:cubicBezTo>
                    <a:pt x="2" y="0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08" name="Freeform 420"/>
            <p:cNvSpPr/>
            <p:nvPr/>
          </p:nvSpPr>
          <p:spPr bwMode="auto">
            <a:xfrm>
              <a:off x="4435" y="2261"/>
              <a:ext cx="7" cy="3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1 h 1"/>
                <a:gd name="T4" fmla="*/ 2 w 3"/>
                <a:gd name="T5" fmla="*/ 1 h 1"/>
                <a:gd name="T6" fmla="*/ 0 w 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cubicBezTo>
                    <a:pt x="3" y="1"/>
                    <a:pt x="2" y="0"/>
                    <a:pt x="3" y="1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09" name="Freeform 421"/>
            <p:cNvSpPr/>
            <p:nvPr/>
          </p:nvSpPr>
          <p:spPr bwMode="auto">
            <a:xfrm>
              <a:off x="2901" y="2264"/>
              <a:ext cx="7" cy="2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1 h 1"/>
                <a:gd name="T4" fmla="*/ 0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cubicBezTo>
                    <a:pt x="2" y="1"/>
                    <a:pt x="0" y="0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10" name="Freeform 422"/>
            <p:cNvSpPr/>
            <p:nvPr/>
          </p:nvSpPr>
          <p:spPr bwMode="auto">
            <a:xfrm>
              <a:off x="2913" y="2264"/>
              <a:ext cx="10" cy="4"/>
            </a:xfrm>
            <a:custGeom>
              <a:avLst/>
              <a:gdLst>
                <a:gd name="T0" fmla="*/ 1 w 4"/>
                <a:gd name="T1" fmla="*/ 0 h 2"/>
                <a:gd name="T2" fmla="*/ 0 w 4"/>
                <a:gd name="T3" fmla="*/ 1 h 2"/>
                <a:gd name="T4" fmla="*/ 3 w 4"/>
                <a:gd name="T5" fmla="*/ 2 h 2"/>
                <a:gd name="T6" fmla="*/ 4 w 4"/>
                <a:gd name="T7" fmla="*/ 2 h 2"/>
                <a:gd name="T8" fmla="*/ 4 w 4"/>
                <a:gd name="T9" fmla="*/ 1 h 2"/>
                <a:gd name="T10" fmla="*/ 1 w 4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2"/>
                    <a:pt x="2" y="2"/>
                    <a:pt x="3" y="2"/>
                  </a:cubicBezTo>
                  <a:cubicBezTo>
                    <a:pt x="3" y="2"/>
                    <a:pt x="4" y="2"/>
                    <a:pt x="4" y="2"/>
                  </a:cubicBezTo>
                  <a:cubicBezTo>
                    <a:pt x="4" y="2"/>
                    <a:pt x="4" y="2"/>
                    <a:pt x="4" y="1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11" name="Freeform 423"/>
            <p:cNvSpPr/>
            <p:nvPr/>
          </p:nvSpPr>
          <p:spPr bwMode="auto">
            <a:xfrm>
              <a:off x="3532" y="2264"/>
              <a:ext cx="2" cy="4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 h 2"/>
                <a:gd name="T4" fmla="*/ 1 w 1"/>
                <a:gd name="T5" fmla="*/ 0 h 2"/>
                <a:gd name="T6" fmla="*/ 0 w 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12" name="Freeform 424"/>
            <p:cNvSpPr/>
            <p:nvPr/>
          </p:nvSpPr>
          <p:spPr bwMode="auto">
            <a:xfrm>
              <a:off x="4601" y="2264"/>
              <a:ext cx="2" cy="4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2 h 2"/>
                <a:gd name="T4" fmla="*/ 1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0" y="1"/>
                    <a:pt x="1" y="0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13" name="Freeform 425"/>
            <p:cNvSpPr/>
            <p:nvPr/>
          </p:nvSpPr>
          <p:spPr bwMode="auto">
            <a:xfrm>
              <a:off x="2889" y="2264"/>
              <a:ext cx="5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1"/>
                    <a:pt x="1" y="1"/>
                    <a:pt x="2" y="1"/>
                  </a:cubicBezTo>
                  <a:cubicBezTo>
                    <a:pt x="1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14" name="Freeform 426"/>
            <p:cNvSpPr/>
            <p:nvPr/>
          </p:nvSpPr>
          <p:spPr bwMode="auto">
            <a:xfrm>
              <a:off x="3660" y="2264"/>
              <a:ext cx="5" cy="4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2" y="2"/>
                    <a:pt x="0" y="1"/>
                  </a:cubicBezTo>
                  <a:cubicBezTo>
                    <a:pt x="1" y="1"/>
                    <a:pt x="1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15" name="Freeform 427"/>
            <p:cNvSpPr/>
            <p:nvPr/>
          </p:nvSpPr>
          <p:spPr bwMode="auto">
            <a:xfrm>
              <a:off x="4651" y="2264"/>
              <a:ext cx="5" cy="7"/>
            </a:xfrm>
            <a:custGeom>
              <a:avLst/>
              <a:gdLst>
                <a:gd name="T0" fmla="*/ 0 w 2"/>
                <a:gd name="T1" fmla="*/ 0 h 3"/>
                <a:gd name="T2" fmla="*/ 2 w 2"/>
                <a:gd name="T3" fmla="*/ 0 h 3"/>
                <a:gd name="T4" fmla="*/ 0 w 2"/>
                <a:gd name="T5" fmla="*/ 3 h 3"/>
                <a:gd name="T6" fmla="*/ 0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16" name="Freeform 428"/>
            <p:cNvSpPr/>
            <p:nvPr/>
          </p:nvSpPr>
          <p:spPr bwMode="auto">
            <a:xfrm>
              <a:off x="3539" y="2266"/>
              <a:ext cx="7" cy="10"/>
            </a:xfrm>
            <a:custGeom>
              <a:avLst/>
              <a:gdLst>
                <a:gd name="T0" fmla="*/ 1 w 3"/>
                <a:gd name="T1" fmla="*/ 0 h 4"/>
                <a:gd name="T2" fmla="*/ 0 w 3"/>
                <a:gd name="T3" fmla="*/ 4 h 4"/>
                <a:gd name="T4" fmla="*/ 3 w 3"/>
                <a:gd name="T5" fmla="*/ 3 h 4"/>
                <a:gd name="T6" fmla="*/ 2 w 3"/>
                <a:gd name="T7" fmla="*/ 0 h 4"/>
                <a:gd name="T8" fmla="*/ 1 w 3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2"/>
                    <a:pt x="1" y="3"/>
                    <a:pt x="0" y="4"/>
                  </a:cubicBezTo>
                  <a:cubicBezTo>
                    <a:pt x="1" y="4"/>
                    <a:pt x="2" y="4"/>
                    <a:pt x="3" y="3"/>
                  </a:cubicBezTo>
                  <a:cubicBezTo>
                    <a:pt x="3" y="2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17" name="Freeform 429"/>
            <p:cNvSpPr/>
            <p:nvPr/>
          </p:nvSpPr>
          <p:spPr bwMode="auto">
            <a:xfrm>
              <a:off x="3681" y="2266"/>
              <a:ext cx="5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18" name="Freeform 430"/>
            <p:cNvSpPr/>
            <p:nvPr/>
          </p:nvSpPr>
          <p:spPr bwMode="auto">
            <a:xfrm>
              <a:off x="4798" y="2266"/>
              <a:ext cx="5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19" name="Freeform 431"/>
            <p:cNvSpPr/>
            <p:nvPr/>
          </p:nvSpPr>
          <p:spPr bwMode="auto">
            <a:xfrm>
              <a:off x="2899" y="2268"/>
              <a:ext cx="16" cy="29"/>
            </a:xfrm>
            <a:custGeom>
              <a:avLst/>
              <a:gdLst>
                <a:gd name="T0" fmla="*/ 0 w 7"/>
                <a:gd name="T1" fmla="*/ 0 h 12"/>
                <a:gd name="T2" fmla="*/ 3 w 7"/>
                <a:gd name="T3" fmla="*/ 9 h 12"/>
                <a:gd name="T4" fmla="*/ 6 w 7"/>
                <a:gd name="T5" fmla="*/ 12 h 12"/>
                <a:gd name="T6" fmla="*/ 7 w 7"/>
                <a:gd name="T7" fmla="*/ 9 h 12"/>
                <a:gd name="T8" fmla="*/ 3 w 7"/>
                <a:gd name="T9" fmla="*/ 8 h 12"/>
                <a:gd name="T10" fmla="*/ 6 w 7"/>
                <a:gd name="T11" fmla="*/ 3 h 12"/>
                <a:gd name="T12" fmla="*/ 3 w 7"/>
                <a:gd name="T13" fmla="*/ 1 h 12"/>
                <a:gd name="T14" fmla="*/ 0 w 7"/>
                <a:gd name="T1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12">
                  <a:moveTo>
                    <a:pt x="0" y="0"/>
                  </a:moveTo>
                  <a:cubicBezTo>
                    <a:pt x="0" y="3"/>
                    <a:pt x="2" y="7"/>
                    <a:pt x="3" y="9"/>
                  </a:cubicBezTo>
                  <a:cubicBezTo>
                    <a:pt x="5" y="11"/>
                    <a:pt x="4" y="11"/>
                    <a:pt x="6" y="12"/>
                  </a:cubicBezTo>
                  <a:cubicBezTo>
                    <a:pt x="7" y="11"/>
                    <a:pt x="7" y="10"/>
                    <a:pt x="7" y="9"/>
                  </a:cubicBezTo>
                  <a:cubicBezTo>
                    <a:pt x="4" y="9"/>
                    <a:pt x="6" y="10"/>
                    <a:pt x="3" y="8"/>
                  </a:cubicBezTo>
                  <a:cubicBezTo>
                    <a:pt x="7" y="6"/>
                    <a:pt x="5" y="6"/>
                    <a:pt x="6" y="3"/>
                  </a:cubicBezTo>
                  <a:cubicBezTo>
                    <a:pt x="5" y="3"/>
                    <a:pt x="4" y="2"/>
                    <a:pt x="3" y="1"/>
                  </a:cubicBezTo>
                  <a:cubicBezTo>
                    <a:pt x="2" y="1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0" name="Freeform 432"/>
            <p:cNvSpPr/>
            <p:nvPr/>
          </p:nvSpPr>
          <p:spPr bwMode="auto">
            <a:xfrm>
              <a:off x="3553" y="2268"/>
              <a:ext cx="5" cy="5"/>
            </a:xfrm>
            <a:custGeom>
              <a:avLst/>
              <a:gdLst>
                <a:gd name="T0" fmla="*/ 1 w 2"/>
                <a:gd name="T1" fmla="*/ 0 h 2"/>
                <a:gd name="T2" fmla="*/ 0 w 2"/>
                <a:gd name="T3" fmla="*/ 2 h 2"/>
                <a:gd name="T4" fmla="*/ 2 w 2"/>
                <a:gd name="T5" fmla="*/ 2 h 2"/>
                <a:gd name="T6" fmla="*/ 1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1" y="1"/>
                    <a:pt x="0" y="2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1" name="Freeform 433"/>
            <p:cNvSpPr/>
            <p:nvPr/>
          </p:nvSpPr>
          <p:spPr bwMode="auto">
            <a:xfrm>
              <a:off x="2901" y="2271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2" y="2"/>
                  </a:cubicBezTo>
                  <a:cubicBezTo>
                    <a:pt x="0" y="1"/>
                    <a:pt x="2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2" name="Freeform 434"/>
            <p:cNvSpPr/>
            <p:nvPr/>
          </p:nvSpPr>
          <p:spPr bwMode="auto">
            <a:xfrm>
              <a:off x="3567" y="2271"/>
              <a:ext cx="22" cy="12"/>
            </a:xfrm>
            <a:custGeom>
              <a:avLst/>
              <a:gdLst>
                <a:gd name="T0" fmla="*/ 4 w 9"/>
                <a:gd name="T1" fmla="*/ 0 h 5"/>
                <a:gd name="T2" fmla="*/ 9 w 9"/>
                <a:gd name="T3" fmla="*/ 1 h 5"/>
                <a:gd name="T4" fmla="*/ 8 w 9"/>
                <a:gd name="T5" fmla="*/ 3 h 5"/>
                <a:gd name="T6" fmla="*/ 6 w 9"/>
                <a:gd name="T7" fmla="*/ 3 h 5"/>
                <a:gd name="T8" fmla="*/ 0 w 9"/>
                <a:gd name="T9" fmla="*/ 5 h 5"/>
                <a:gd name="T10" fmla="*/ 0 w 9"/>
                <a:gd name="T11" fmla="*/ 1 h 5"/>
                <a:gd name="T12" fmla="*/ 4 w 9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5">
                  <a:moveTo>
                    <a:pt x="4" y="0"/>
                  </a:moveTo>
                  <a:cubicBezTo>
                    <a:pt x="5" y="1"/>
                    <a:pt x="7" y="1"/>
                    <a:pt x="9" y="1"/>
                  </a:cubicBezTo>
                  <a:cubicBezTo>
                    <a:pt x="9" y="2"/>
                    <a:pt x="9" y="3"/>
                    <a:pt x="8" y="3"/>
                  </a:cubicBezTo>
                  <a:cubicBezTo>
                    <a:pt x="8" y="3"/>
                    <a:pt x="7" y="3"/>
                    <a:pt x="6" y="3"/>
                  </a:cubicBezTo>
                  <a:cubicBezTo>
                    <a:pt x="4" y="4"/>
                    <a:pt x="2" y="5"/>
                    <a:pt x="0" y="5"/>
                  </a:cubicBezTo>
                  <a:cubicBezTo>
                    <a:pt x="0" y="4"/>
                    <a:pt x="0" y="3"/>
                    <a:pt x="0" y="1"/>
                  </a:cubicBezTo>
                  <a:cubicBezTo>
                    <a:pt x="1" y="1"/>
                    <a:pt x="2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3" name="Freeform 435"/>
            <p:cNvSpPr/>
            <p:nvPr/>
          </p:nvSpPr>
          <p:spPr bwMode="auto">
            <a:xfrm>
              <a:off x="3598" y="2271"/>
              <a:ext cx="14" cy="7"/>
            </a:xfrm>
            <a:custGeom>
              <a:avLst/>
              <a:gdLst>
                <a:gd name="T0" fmla="*/ 3 w 6"/>
                <a:gd name="T1" fmla="*/ 0 h 3"/>
                <a:gd name="T2" fmla="*/ 6 w 6"/>
                <a:gd name="T3" fmla="*/ 2 h 3"/>
                <a:gd name="T4" fmla="*/ 0 w 6"/>
                <a:gd name="T5" fmla="*/ 3 h 3"/>
                <a:gd name="T6" fmla="*/ 0 w 6"/>
                <a:gd name="T7" fmla="*/ 2 h 3"/>
                <a:gd name="T8" fmla="*/ 3 w 6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3" y="0"/>
                  </a:moveTo>
                  <a:cubicBezTo>
                    <a:pt x="4" y="1"/>
                    <a:pt x="5" y="2"/>
                    <a:pt x="6" y="2"/>
                  </a:cubicBezTo>
                  <a:cubicBezTo>
                    <a:pt x="4" y="3"/>
                    <a:pt x="2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1" y="2"/>
                    <a:pt x="2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4" name="Freeform 436"/>
            <p:cNvSpPr/>
            <p:nvPr/>
          </p:nvSpPr>
          <p:spPr bwMode="auto">
            <a:xfrm>
              <a:off x="3636" y="2271"/>
              <a:ext cx="17" cy="9"/>
            </a:xfrm>
            <a:custGeom>
              <a:avLst/>
              <a:gdLst>
                <a:gd name="T0" fmla="*/ 0 w 7"/>
                <a:gd name="T1" fmla="*/ 0 h 4"/>
                <a:gd name="T2" fmla="*/ 7 w 7"/>
                <a:gd name="T3" fmla="*/ 0 h 4"/>
                <a:gd name="T4" fmla="*/ 7 w 7"/>
                <a:gd name="T5" fmla="*/ 4 h 4"/>
                <a:gd name="T6" fmla="*/ 0 w 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4">
                  <a:moveTo>
                    <a:pt x="0" y="0"/>
                  </a:moveTo>
                  <a:cubicBezTo>
                    <a:pt x="2" y="0"/>
                    <a:pt x="5" y="0"/>
                    <a:pt x="7" y="0"/>
                  </a:cubicBezTo>
                  <a:cubicBezTo>
                    <a:pt x="7" y="2"/>
                    <a:pt x="7" y="3"/>
                    <a:pt x="7" y="4"/>
                  </a:cubicBezTo>
                  <a:cubicBezTo>
                    <a:pt x="5" y="3"/>
                    <a:pt x="2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5" name="Freeform 437"/>
            <p:cNvSpPr/>
            <p:nvPr/>
          </p:nvSpPr>
          <p:spPr bwMode="auto">
            <a:xfrm>
              <a:off x="3518" y="2273"/>
              <a:ext cx="4" cy="7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3 h 3"/>
                <a:gd name="T4" fmla="*/ 2 w 2"/>
                <a:gd name="T5" fmla="*/ 3 h 3"/>
                <a:gd name="T6" fmla="*/ 0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6" name="Freeform 438"/>
            <p:cNvSpPr/>
            <p:nvPr/>
          </p:nvSpPr>
          <p:spPr bwMode="auto">
            <a:xfrm>
              <a:off x="3655" y="2273"/>
              <a:ext cx="12" cy="5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0 w 5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4" y="1"/>
                    <a:pt x="3" y="1"/>
                    <a:pt x="5" y="2"/>
                  </a:cubicBezTo>
                  <a:cubicBezTo>
                    <a:pt x="3" y="2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7" name="Freeform 439"/>
            <p:cNvSpPr/>
            <p:nvPr/>
          </p:nvSpPr>
          <p:spPr bwMode="auto">
            <a:xfrm>
              <a:off x="3503" y="2278"/>
              <a:ext cx="3" cy="5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1" y="0"/>
                    <a:pt x="1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8" name="Freeform 440"/>
            <p:cNvSpPr/>
            <p:nvPr/>
          </p:nvSpPr>
          <p:spPr bwMode="auto">
            <a:xfrm>
              <a:off x="3546" y="2278"/>
              <a:ext cx="5" cy="7"/>
            </a:xfrm>
            <a:custGeom>
              <a:avLst/>
              <a:gdLst>
                <a:gd name="T0" fmla="*/ 0 w 2"/>
                <a:gd name="T1" fmla="*/ 0 h 3"/>
                <a:gd name="T2" fmla="*/ 1 w 2"/>
                <a:gd name="T3" fmla="*/ 3 h 3"/>
                <a:gd name="T4" fmla="*/ 2 w 2"/>
                <a:gd name="T5" fmla="*/ 3 h 3"/>
                <a:gd name="T6" fmla="*/ 0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0" y="1"/>
                    <a:pt x="1" y="2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1" y="0"/>
                    <a:pt x="2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9" name="Freeform 441"/>
            <p:cNvSpPr/>
            <p:nvPr/>
          </p:nvSpPr>
          <p:spPr bwMode="auto">
            <a:xfrm>
              <a:off x="3624" y="2278"/>
              <a:ext cx="12" cy="5"/>
            </a:xfrm>
            <a:custGeom>
              <a:avLst/>
              <a:gdLst>
                <a:gd name="T0" fmla="*/ 1 w 5"/>
                <a:gd name="T1" fmla="*/ 0 h 2"/>
                <a:gd name="T2" fmla="*/ 5 w 5"/>
                <a:gd name="T3" fmla="*/ 0 h 2"/>
                <a:gd name="T4" fmla="*/ 0 w 5"/>
                <a:gd name="T5" fmla="*/ 2 h 2"/>
                <a:gd name="T6" fmla="*/ 1 w 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2">
                  <a:moveTo>
                    <a:pt x="1" y="0"/>
                  </a:moveTo>
                  <a:cubicBezTo>
                    <a:pt x="2" y="0"/>
                    <a:pt x="3" y="0"/>
                    <a:pt x="5" y="0"/>
                  </a:cubicBezTo>
                  <a:cubicBezTo>
                    <a:pt x="3" y="1"/>
                    <a:pt x="1" y="2"/>
                    <a:pt x="0" y="2"/>
                  </a:cubicBezTo>
                  <a:cubicBezTo>
                    <a:pt x="0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30" name="Freeform 442"/>
            <p:cNvSpPr/>
            <p:nvPr/>
          </p:nvSpPr>
          <p:spPr bwMode="auto">
            <a:xfrm>
              <a:off x="3397" y="2280"/>
              <a:ext cx="7" cy="5"/>
            </a:xfrm>
            <a:custGeom>
              <a:avLst/>
              <a:gdLst>
                <a:gd name="T0" fmla="*/ 0 w 3"/>
                <a:gd name="T1" fmla="*/ 0 h 2"/>
                <a:gd name="T2" fmla="*/ 3 w 3"/>
                <a:gd name="T3" fmla="*/ 2 h 2"/>
                <a:gd name="T4" fmla="*/ 0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1" y="1"/>
                    <a:pt x="2" y="1"/>
                    <a:pt x="3" y="2"/>
                  </a:cubicBezTo>
                  <a:cubicBezTo>
                    <a:pt x="1" y="0"/>
                    <a:pt x="3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31" name="Freeform 443"/>
            <p:cNvSpPr/>
            <p:nvPr/>
          </p:nvSpPr>
          <p:spPr bwMode="auto">
            <a:xfrm>
              <a:off x="3537" y="2280"/>
              <a:ext cx="9" cy="5"/>
            </a:xfrm>
            <a:custGeom>
              <a:avLst/>
              <a:gdLst>
                <a:gd name="T0" fmla="*/ 0 w 4"/>
                <a:gd name="T1" fmla="*/ 0 h 2"/>
                <a:gd name="T2" fmla="*/ 4 w 4"/>
                <a:gd name="T3" fmla="*/ 2 h 2"/>
                <a:gd name="T4" fmla="*/ 0 w 4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cubicBezTo>
                    <a:pt x="2" y="1"/>
                    <a:pt x="3" y="1"/>
                    <a:pt x="4" y="2"/>
                  </a:cubicBezTo>
                  <a:cubicBezTo>
                    <a:pt x="3" y="1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32" name="Freeform 444"/>
            <p:cNvSpPr/>
            <p:nvPr/>
          </p:nvSpPr>
          <p:spPr bwMode="auto">
            <a:xfrm>
              <a:off x="3665" y="2280"/>
              <a:ext cx="9" cy="5"/>
            </a:xfrm>
            <a:custGeom>
              <a:avLst/>
              <a:gdLst>
                <a:gd name="T0" fmla="*/ 1 w 4"/>
                <a:gd name="T1" fmla="*/ 0 h 2"/>
                <a:gd name="T2" fmla="*/ 4 w 4"/>
                <a:gd name="T3" fmla="*/ 0 h 2"/>
                <a:gd name="T4" fmla="*/ 0 w 4"/>
                <a:gd name="T5" fmla="*/ 2 h 2"/>
                <a:gd name="T6" fmla="*/ 1 w 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1" y="0"/>
                  </a:moveTo>
                  <a:cubicBezTo>
                    <a:pt x="2" y="0"/>
                    <a:pt x="3" y="0"/>
                    <a:pt x="4" y="0"/>
                  </a:cubicBezTo>
                  <a:cubicBezTo>
                    <a:pt x="3" y="1"/>
                    <a:pt x="1" y="1"/>
                    <a:pt x="0" y="2"/>
                  </a:cubicBezTo>
                  <a:cubicBezTo>
                    <a:pt x="0" y="1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33" name="Freeform 445"/>
            <p:cNvSpPr/>
            <p:nvPr/>
          </p:nvSpPr>
          <p:spPr bwMode="auto">
            <a:xfrm>
              <a:off x="2832" y="2283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0 w 2"/>
                <a:gd name="T5" fmla="*/ 2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0" y="2"/>
                    <a:pt x="1" y="1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34" name="Freeform 446"/>
            <p:cNvSpPr/>
            <p:nvPr/>
          </p:nvSpPr>
          <p:spPr bwMode="auto">
            <a:xfrm>
              <a:off x="3575" y="2285"/>
              <a:ext cx="4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2 w 2"/>
                <a:gd name="T5" fmla="*/ 1 h 2"/>
                <a:gd name="T6" fmla="*/ 0 w 2"/>
                <a:gd name="T7" fmla="*/ 2 h 2"/>
                <a:gd name="T8" fmla="*/ 0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1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35" name="Freeform 447"/>
            <p:cNvSpPr/>
            <p:nvPr/>
          </p:nvSpPr>
          <p:spPr bwMode="auto">
            <a:xfrm>
              <a:off x="3560" y="2288"/>
              <a:ext cx="17" cy="12"/>
            </a:xfrm>
            <a:custGeom>
              <a:avLst/>
              <a:gdLst>
                <a:gd name="T0" fmla="*/ 1 w 7"/>
                <a:gd name="T1" fmla="*/ 0 h 5"/>
                <a:gd name="T2" fmla="*/ 5 w 7"/>
                <a:gd name="T3" fmla="*/ 0 h 5"/>
                <a:gd name="T4" fmla="*/ 7 w 7"/>
                <a:gd name="T5" fmla="*/ 5 h 5"/>
                <a:gd name="T6" fmla="*/ 6 w 7"/>
                <a:gd name="T7" fmla="*/ 5 h 5"/>
                <a:gd name="T8" fmla="*/ 0 w 7"/>
                <a:gd name="T9" fmla="*/ 2 h 5"/>
                <a:gd name="T10" fmla="*/ 3 w 7"/>
                <a:gd name="T11" fmla="*/ 3 h 5"/>
                <a:gd name="T12" fmla="*/ 1 w 7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">
                  <a:moveTo>
                    <a:pt x="1" y="0"/>
                  </a:moveTo>
                  <a:cubicBezTo>
                    <a:pt x="2" y="0"/>
                    <a:pt x="3" y="0"/>
                    <a:pt x="5" y="0"/>
                  </a:cubicBezTo>
                  <a:cubicBezTo>
                    <a:pt x="5" y="2"/>
                    <a:pt x="6" y="3"/>
                    <a:pt x="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4" y="4"/>
                    <a:pt x="2" y="3"/>
                    <a:pt x="0" y="2"/>
                  </a:cubicBezTo>
                  <a:cubicBezTo>
                    <a:pt x="1" y="2"/>
                    <a:pt x="2" y="3"/>
                    <a:pt x="3" y="3"/>
                  </a:cubicBezTo>
                  <a:cubicBezTo>
                    <a:pt x="2" y="2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36" name="Freeform 448"/>
            <p:cNvSpPr/>
            <p:nvPr/>
          </p:nvSpPr>
          <p:spPr bwMode="auto">
            <a:xfrm>
              <a:off x="3048" y="2290"/>
              <a:ext cx="5" cy="5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2 w 2"/>
                <a:gd name="T5" fmla="*/ 0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0" y="1"/>
                    <a:pt x="1" y="2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37" name="Freeform 449"/>
            <p:cNvSpPr/>
            <p:nvPr/>
          </p:nvSpPr>
          <p:spPr bwMode="auto">
            <a:xfrm>
              <a:off x="3074" y="2293"/>
              <a:ext cx="0" cy="4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38" name="Freeform 450"/>
            <p:cNvSpPr/>
            <p:nvPr/>
          </p:nvSpPr>
          <p:spPr bwMode="auto">
            <a:xfrm>
              <a:off x="3430" y="2293"/>
              <a:ext cx="5" cy="4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2 w 2"/>
                <a:gd name="T5" fmla="*/ 0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1" y="1"/>
                    <a:pt x="1" y="2"/>
                  </a:cubicBezTo>
                  <a:cubicBezTo>
                    <a:pt x="1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39" name="Freeform 451"/>
            <p:cNvSpPr/>
            <p:nvPr/>
          </p:nvSpPr>
          <p:spPr bwMode="auto">
            <a:xfrm>
              <a:off x="3513" y="2293"/>
              <a:ext cx="12" cy="14"/>
            </a:xfrm>
            <a:custGeom>
              <a:avLst/>
              <a:gdLst>
                <a:gd name="T0" fmla="*/ 2 w 5"/>
                <a:gd name="T1" fmla="*/ 0 h 6"/>
                <a:gd name="T2" fmla="*/ 5 w 5"/>
                <a:gd name="T3" fmla="*/ 2 h 6"/>
                <a:gd name="T4" fmla="*/ 4 w 5"/>
                <a:gd name="T5" fmla="*/ 4 h 6"/>
                <a:gd name="T6" fmla="*/ 0 w 5"/>
                <a:gd name="T7" fmla="*/ 6 h 6"/>
                <a:gd name="T8" fmla="*/ 2 w 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2" y="0"/>
                  </a:moveTo>
                  <a:cubicBezTo>
                    <a:pt x="3" y="1"/>
                    <a:pt x="4" y="1"/>
                    <a:pt x="5" y="2"/>
                  </a:cubicBezTo>
                  <a:cubicBezTo>
                    <a:pt x="5" y="3"/>
                    <a:pt x="5" y="3"/>
                    <a:pt x="4" y="4"/>
                  </a:cubicBezTo>
                  <a:cubicBezTo>
                    <a:pt x="3" y="4"/>
                    <a:pt x="1" y="5"/>
                    <a:pt x="0" y="6"/>
                  </a:cubicBezTo>
                  <a:cubicBezTo>
                    <a:pt x="2" y="2"/>
                    <a:pt x="1" y="4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0" name="Freeform 452"/>
            <p:cNvSpPr/>
            <p:nvPr/>
          </p:nvSpPr>
          <p:spPr bwMode="auto">
            <a:xfrm>
              <a:off x="3582" y="2293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0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1" y="1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1" name="Freeform 453"/>
            <p:cNvSpPr/>
            <p:nvPr/>
          </p:nvSpPr>
          <p:spPr bwMode="auto">
            <a:xfrm>
              <a:off x="3423" y="2295"/>
              <a:ext cx="2" cy="5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1" y="0"/>
                    <a:pt x="1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2" name="Freeform 454"/>
            <p:cNvSpPr/>
            <p:nvPr/>
          </p:nvSpPr>
          <p:spPr bwMode="auto">
            <a:xfrm>
              <a:off x="3501" y="2295"/>
              <a:ext cx="14" cy="5"/>
            </a:xfrm>
            <a:custGeom>
              <a:avLst/>
              <a:gdLst>
                <a:gd name="T0" fmla="*/ 0 w 6"/>
                <a:gd name="T1" fmla="*/ 0 h 2"/>
                <a:gd name="T2" fmla="*/ 6 w 6"/>
                <a:gd name="T3" fmla="*/ 0 h 2"/>
                <a:gd name="T4" fmla="*/ 5 w 6"/>
                <a:gd name="T5" fmla="*/ 2 h 2"/>
                <a:gd name="T6" fmla="*/ 2 w 6"/>
                <a:gd name="T7" fmla="*/ 1 h 2"/>
                <a:gd name="T8" fmla="*/ 0 w 6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2">
                  <a:moveTo>
                    <a:pt x="0" y="0"/>
                  </a:moveTo>
                  <a:cubicBezTo>
                    <a:pt x="2" y="0"/>
                    <a:pt x="4" y="0"/>
                    <a:pt x="6" y="0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4" y="2"/>
                    <a:pt x="3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3" name="Freeform 455"/>
            <p:cNvSpPr/>
            <p:nvPr/>
          </p:nvSpPr>
          <p:spPr bwMode="auto">
            <a:xfrm>
              <a:off x="3062" y="2297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2"/>
                    <a:pt x="0" y="1"/>
                    <a:pt x="2" y="2"/>
                  </a:cubicBezTo>
                  <a:cubicBezTo>
                    <a:pt x="2" y="1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4" name="Freeform 456"/>
            <p:cNvSpPr/>
            <p:nvPr/>
          </p:nvSpPr>
          <p:spPr bwMode="auto">
            <a:xfrm>
              <a:off x="2880" y="2300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0 w 2"/>
                <a:gd name="T5" fmla="*/ 2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0" y="2"/>
                    <a:pt x="2" y="0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5" name="Freeform 457"/>
            <p:cNvSpPr/>
            <p:nvPr/>
          </p:nvSpPr>
          <p:spPr bwMode="auto">
            <a:xfrm>
              <a:off x="3302" y="2300"/>
              <a:ext cx="5" cy="5"/>
            </a:xfrm>
            <a:custGeom>
              <a:avLst/>
              <a:gdLst>
                <a:gd name="T0" fmla="*/ 1 w 2"/>
                <a:gd name="T1" fmla="*/ 0 h 2"/>
                <a:gd name="T2" fmla="*/ 0 w 2"/>
                <a:gd name="T3" fmla="*/ 2 h 2"/>
                <a:gd name="T4" fmla="*/ 2 w 2"/>
                <a:gd name="T5" fmla="*/ 2 h 2"/>
                <a:gd name="T6" fmla="*/ 1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1" y="1"/>
                    <a:pt x="1" y="1"/>
                    <a:pt x="0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1"/>
                    <a:pt x="2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6" name="Freeform 458"/>
            <p:cNvSpPr/>
            <p:nvPr/>
          </p:nvSpPr>
          <p:spPr bwMode="auto">
            <a:xfrm>
              <a:off x="2840" y="2302"/>
              <a:ext cx="4" cy="12"/>
            </a:xfrm>
            <a:custGeom>
              <a:avLst/>
              <a:gdLst>
                <a:gd name="T0" fmla="*/ 0 w 2"/>
                <a:gd name="T1" fmla="*/ 0 h 5"/>
                <a:gd name="T2" fmla="*/ 2 w 2"/>
                <a:gd name="T3" fmla="*/ 3 h 5"/>
                <a:gd name="T4" fmla="*/ 0 w 2"/>
                <a:gd name="T5" fmla="*/ 5 h 5"/>
                <a:gd name="T6" fmla="*/ 0 w 2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5">
                  <a:moveTo>
                    <a:pt x="0" y="0"/>
                  </a:moveTo>
                  <a:cubicBezTo>
                    <a:pt x="2" y="2"/>
                    <a:pt x="0" y="4"/>
                    <a:pt x="2" y="3"/>
                  </a:cubicBezTo>
                  <a:cubicBezTo>
                    <a:pt x="1" y="5"/>
                    <a:pt x="2" y="3"/>
                    <a:pt x="0" y="5"/>
                  </a:cubicBezTo>
                  <a:cubicBezTo>
                    <a:pt x="0" y="3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7" name="Freeform 459"/>
            <p:cNvSpPr/>
            <p:nvPr/>
          </p:nvSpPr>
          <p:spPr bwMode="auto">
            <a:xfrm>
              <a:off x="3465" y="2302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0 w 2"/>
                <a:gd name="T5" fmla="*/ 2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8" name="Freeform 460"/>
            <p:cNvSpPr/>
            <p:nvPr/>
          </p:nvSpPr>
          <p:spPr bwMode="auto">
            <a:xfrm>
              <a:off x="3544" y="2302"/>
              <a:ext cx="14" cy="7"/>
            </a:xfrm>
            <a:custGeom>
              <a:avLst/>
              <a:gdLst>
                <a:gd name="T0" fmla="*/ 2 w 6"/>
                <a:gd name="T1" fmla="*/ 0 h 3"/>
                <a:gd name="T2" fmla="*/ 6 w 6"/>
                <a:gd name="T3" fmla="*/ 0 h 3"/>
                <a:gd name="T4" fmla="*/ 5 w 6"/>
                <a:gd name="T5" fmla="*/ 2 h 3"/>
                <a:gd name="T6" fmla="*/ 0 w 6"/>
                <a:gd name="T7" fmla="*/ 3 h 3"/>
                <a:gd name="T8" fmla="*/ 2 w 6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2" y="0"/>
                  </a:moveTo>
                  <a:cubicBezTo>
                    <a:pt x="3" y="0"/>
                    <a:pt x="5" y="0"/>
                    <a:pt x="6" y="0"/>
                  </a:cubicBezTo>
                  <a:cubicBezTo>
                    <a:pt x="6" y="0"/>
                    <a:pt x="5" y="1"/>
                    <a:pt x="5" y="2"/>
                  </a:cubicBezTo>
                  <a:cubicBezTo>
                    <a:pt x="1" y="3"/>
                    <a:pt x="4" y="3"/>
                    <a:pt x="0" y="3"/>
                  </a:cubicBezTo>
                  <a:cubicBezTo>
                    <a:pt x="1" y="2"/>
                    <a:pt x="1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9" name="Freeform 461"/>
            <p:cNvSpPr/>
            <p:nvPr/>
          </p:nvSpPr>
          <p:spPr bwMode="auto">
            <a:xfrm>
              <a:off x="2870" y="2305"/>
              <a:ext cx="7" cy="4"/>
            </a:xfrm>
            <a:custGeom>
              <a:avLst/>
              <a:gdLst>
                <a:gd name="T0" fmla="*/ 0 w 3"/>
                <a:gd name="T1" fmla="*/ 0 h 2"/>
                <a:gd name="T2" fmla="*/ 3 w 3"/>
                <a:gd name="T3" fmla="*/ 2 h 2"/>
                <a:gd name="T4" fmla="*/ 2 w 3"/>
                <a:gd name="T5" fmla="*/ 2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3" y="1"/>
                    <a:pt x="1" y="0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50" name="Freeform 462"/>
            <p:cNvSpPr/>
            <p:nvPr/>
          </p:nvSpPr>
          <p:spPr bwMode="auto">
            <a:xfrm>
              <a:off x="3387" y="2305"/>
              <a:ext cx="10" cy="9"/>
            </a:xfrm>
            <a:custGeom>
              <a:avLst/>
              <a:gdLst>
                <a:gd name="T0" fmla="*/ 1 w 4"/>
                <a:gd name="T1" fmla="*/ 0 h 4"/>
                <a:gd name="T2" fmla="*/ 0 w 4"/>
                <a:gd name="T3" fmla="*/ 4 h 4"/>
                <a:gd name="T4" fmla="*/ 4 w 4"/>
                <a:gd name="T5" fmla="*/ 0 h 4"/>
                <a:gd name="T6" fmla="*/ 1 w 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1" y="0"/>
                  </a:moveTo>
                  <a:cubicBezTo>
                    <a:pt x="1" y="1"/>
                    <a:pt x="0" y="2"/>
                    <a:pt x="0" y="4"/>
                  </a:cubicBezTo>
                  <a:cubicBezTo>
                    <a:pt x="2" y="2"/>
                    <a:pt x="2" y="2"/>
                    <a:pt x="4" y="0"/>
                  </a:cubicBezTo>
                  <a:cubicBezTo>
                    <a:pt x="3" y="0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51" name="Freeform 463"/>
            <p:cNvSpPr/>
            <p:nvPr/>
          </p:nvSpPr>
          <p:spPr bwMode="auto">
            <a:xfrm>
              <a:off x="3420" y="2305"/>
              <a:ext cx="5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2" y="0"/>
                    <a:pt x="2" y="1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52" name="Freeform 464"/>
            <p:cNvSpPr/>
            <p:nvPr/>
          </p:nvSpPr>
          <p:spPr bwMode="auto">
            <a:xfrm>
              <a:off x="2875" y="2307"/>
              <a:ext cx="17" cy="29"/>
            </a:xfrm>
            <a:custGeom>
              <a:avLst/>
              <a:gdLst>
                <a:gd name="T0" fmla="*/ 3 w 7"/>
                <a:gd name="T1" fmla="*/ 0 h 12"/>
                <a:gd name="T2" fmla="*/ 7 w 7"/>
                <a:gd name="T3" fmla="*/ 2 h 12"/>
                <a:gd name="T4" fmla="*/ 7 w 7"/>
                <a:gd name="T5" fmla="*/ 12 h 12"/>
                <a:gd name="T6" fmla="*/ 3 w 7"/>
                <a:gd name="T7" fmla="*/ 8 h 12"/>
                <a:gd name="T8" fmla="*/ 3 w 7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2">
                  <a:moveTo>
                    <a:pt x="3" y="0"/>
                  </a:moveTo>
                  <a:cubicBezTo>
                    <a:pt x="4" y="0"/>
                    <a:pt x="5" y="1"/>
                    <a:pt x="7" y="2"/>
                  </a:cubicBezTo>
                  <a:cubicBezTo>
                    <a:pt x="7" y="5"/>
                    <a:pt x="7" y="9"/>
                    <a:pt x="7" y="12"/>
                  </a:cubicBezTo>
                  <a:cubicBezTo>
                    <a:pt x="5" y="11"/>
                    <a:pt x="4" y="10"/>
                    <a:pt x="3" y="8"/>
                  </a:cubicBezTo>
                  <a:cubicBezTo>
                    <a:pt x="0" y="6"/>
                    <a:pt x="1" y="3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53" name="Freeform 465"/>
            <p:cNvSpPr/>
            <p:nvPr/>
          </p:nvSpPr>
          <p:spPr bwMode="auto">
            <a:xfrm>
              <a:off x="3058" y="2307"/>
              <a:ext cx="9" cy="10"/>
            </a:xfrm>
            <a:custGeom>
              <a:avLst/>
              <a:gdLst>
                <a:gd name="T0" fmla="*/ 2 w 4"/>
                <a:gd name="T1" fmla="*/ 0 h 4"/>
                <a:gd name="T2" fmla="*/ 4 w 4"/>
                <a:gd name="T3" fmla="*/ 4 h 4"/>
                <a:gd name="T4" fmla="*/ 4 w 4"/>
                <a:gd name="T5" fmla="*/ 0 h 4"/>
                <a:gd name="T6" fmla="*/ 2 w 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cubicBezTo>
                    <a:pt x="4" y="3"/>
                    <a:pt x="0" y="2"/>
                    <a:pt x="4" y="4"/>
                  </a:cubicBezTo>
                  <a:cubicBezTo>
                    <a:pt x="4" y="2"/>
                    <a:pt x="4" y="1"/>
                    <a:pt x="4" y="0"/>
                  </a:cubicBezTo>
                  <a:cubicBezTo>
                    <a:pt x="4" y="0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54" name="Freeform 466"/>
            <p:cNvSpPr/>
            <p:nvPr/>
          </p:nvSpPr>
          <p:spPr bwMode="auto">
            <a:xfrm>
              <a:off x="3318" y="2307"/>
              <a:ext cx="8" cy="2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1 h 1"/>
                <a:gd name="T4" fmla="*/ 0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cubicBezTo>
                    <a:pt x="1" y="0"/>
                    <a:pt x="2" y="0"/>
                    <a:pt x="3" y="1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55" name="Freeform 467"/>
            <p:cNvSpPr/>
            <p:nvPr/>
          </p:nvSpPr>
          <p:spPr bwMode="auto">
            <a:xfrm>
              <a:off x="3010" y="2309"/>
              <a:ext cx="5" cy="8"/>
            </a:xfrm>
            <a:custGeom>
              <a:avLst/>
              <a:gdLst>
                <a:gd name="T0" fmla="*/ 0 w 2"/>
                <a:gd name="T1" fmla="*/ 0 h 3"/>
                <a:gd name="T2" fmla="*/ 1 w 2"/>
                <a:gd name="T3" fmla="*/ 3 h 3"/>
                <a:gd name="T4" fmla="*/ 2 w 2"/>
                <a:gd name="T5" fmla="*/ 3 h 3"/>
                <a:gd name="T6" fmla="*/ 0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1" y="1"/>
                    <a:pt x="1" y="2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0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56" name="Freeform 468"/>
            <p:cNvSpPr/>
            <p:nvPr/>
          </p:nvSpPr>
          <p:spPr bwMode="auto">
            <a:xfrm>
              <a:off x="3375" y="2309"/>
              <a:ext cx="10" cy="8"/>
            </a:xfrm>
            <a:custGeom>
              <a:avLst/>
              <a:gdLst>
                <a:gd name="T0" fmla="*/ 0 w 4"/>
                <a:gd name="T1" fmla="*/ 0 h 3"/>
                <a:gd name="T2" fmla="*/ 0 w 4"/>
                <a:gd name="T3" fmla="*/ 3 h 3"/>
                <a:gd name="T4" fmla="*/ 1 w 4"/>
                <a:gd name="T5" fmla="*/ 3 h 3"/>
                <a:gd name="T6" fmla="*/ 4 w 4"/>
                <a:gd name="T7" fmla="*/ 1 h 3"/>
                <a:gd name="T8" fmla="*/ 0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2" y="2"/>
                    <a:pt x="3" y="1"/>
                    <a:pt x="4" y="1"/>
                  </a:cubicBezTo>
                  <a:cubicBezTo>
                    <a:pt x="3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57" name="Freeform 469"/>
            <p:cNvSpPr/>
            <p:nvPr/>
          </p:nvSpPr>
          <p:spPr bwMode="auto">
            <a:xfrm>
              <a:off x="3333" y="2312"/>
              <a:ext cx="0" cy="5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58" name="Freeform 470"/>
            <p:cNvSpPr/>
            <p:nvPr/>
          </p:nvSpPr>
          <p:spPr bwMode="auto">
            <a:xfrm>
              <a:off x="3465" y="2312"/>
              <a:ext cx="8" cy="5"/>
            </a:xfrm>
            <a:custGeom>
              <a:avLst/>
              <a:gdLst>
                <a:gd name="T0" fmla="*/ 1 w 3"/>
                <a:gd name="T1" fmla="*/ 0 h 2"/>
                <a:gd name="T2" fmla="*/ 3 w 3"/>
                <a:gd name="T3" fmla="*/ 0 h 2"/>
                <a:gd name="T4" fmla="*/ 0 w 3"/>
                <a:gd name="T5" fmla="*/ 2 h 2"/>
                <a:gd name="T6" fmla="*/ 1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0"/>
                    <a:pt x="3" y="0"/>
                    <a:pt x="3" y="0"/>
                  </a:cubicBezTo>
                  <a:cubicBezTo>
                    <a:pt x="2" y="2"/>
                    <a:pt x="3" y="0"/>
                    <a:pt x="0" y="2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59" name="Freeform 471"/>
            <p:cNvSpPr/>
            <p:nvPr/>
          </p:nvSpPr>
          <p:spPr bwMode="auto">
            <a:xfrm>
              <a:off x="3055" y="2319"/>
              <a:ext cx="5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1" y="1"/>
                    <a:pt x="2" y="1"/>
                  </a:cubicBezTo>
                  <a:cubicBezTo>
                    <a:pt x="0" y="0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60" name="Freeform 472"/>
            <p:cNvSpPr/>
            <p:nvPr/>
          </p:nvSpPr>
          <p:spPr bwMode="auto">
            <a:xfrm>
              <a:off x="3067" y="2319"/>
              <a:ext cx="3" cy="5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 h 2"/>
                <a:gd name="T4" fmla="*/ 1 w 1"/>
                <a:gd name="T5" fmla="*/ 2 h 2"/>
                <a:gd name="T6" fmla="*/ 0 w 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0" y="0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61" name="Freeform 473"/>
            <p:cNvSpPr/>
            <p:nvPr/>
          </p:nvSpPr>
          <p:spPr bwMode="auto">
            <a:xfrm>
              <a:off x="3112" y="2319"/>
              <a:ext cx="7" cy="2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1 h 1"/>
                <a:gd name="T4" fmla="*/ 0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62" name="Freeform 474"/>
            <p:cNvSpPr/>
            <p:nvPr/>
          </p:nvSpPr>
          <p:spPr bwMode="auto">
            <a:xfrm>
              <a:off x="3425" y="2321"/>
              <a:ext cx="7" cy="5"/>
            </a:xfrm>
            <a:custGeom>
              <a:avLst/>
              <a:gdLst>
                <a:gd name="T0" fmla="*/ 0 w 3"/>
                <a:gd name="T1" fmla="*/ 0 h 2"/>
                <a:gd name="T2" fmla="*/ 3 w 3"/>
                <a:gd name="T3" fmla="*/ 0 h 2"/>
                <a:gd name="T4" fmla="*/ 3 w 3"/>
                <a:gd name="T5" fmla="*/ 0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0"/>
                    <a:pt x="2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63" name="Freeform 475"/>
            <p:cNvSpPr/>
            <p:nvPr/>
          </p:nvSpPr>
          <p:spPr bwMode="auto">
            <a:xfrm>
              <a:off x="3129" y="2321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2" y="2"/>
                    <a:pt x="0" y="1"/>
                    <a:pt x="2" y="2"/>
                  </a:cubicBezTo>
                  <a:cubicBezTo>
                    <a:pt x="2" y="2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64" name="Freeform 476"/>
            <p:cNvSpPr/>
            <p:nvPr/>
          </p:nvSpPr>
          <p:spPr bwMode="auto">
            <a:xfrm>
              <a:off x="3081" y="2324"/>
              <a:ext cx="5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65" name="Freeform 477"/>
            <p:cNvSpPr/>
            <p:nvPr/>
          </p:nvSpPr>
          <p:spPr bwMode="auto">
            <a:xfrm>
              <a:off x="3387" y="2324"/>
              <a:ext cx="5" cy="7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0 w 2"/>
                <a:gd name="T5" fmla="*/ 3 h 3"/>
                <a:gd name="T6" fmla="*/ 1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2" y="3"/>
                    <a:pt x="2" y="1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2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66" name="Freeform 478"/>
            <p:cNvSpPr/>
            <p:nvPr/>
          </p:nvSpPr>
          <p:spPr bwMode="auto">
            <a:xfrm>
              <a:off x="3423" y="2326"/>
              <a:ext cx="5" cy="3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0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0" y="1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67" name="Freeform 479"/>
            <p:cNvSpPr/>
            <p:nvPr/>
          </p:nvSpPr>
          <p:spPr bwMode="auto">
            <a:xfrm>
              <a:off x="2866" y="2329"/>
              <a:ext cx="7" cy="4"/>
            </a:xfrm>
            <a:custGeom>
              <a:avLst/>
              <a:gdLst>
                <a:gd name="T0" fmla="*/ 0 w 3"/>
                <a:gd name="T1" fmla="*/ 0 h 2"/>
                <a:gd name="T2" fmla="*/ 3 w 3"/>
                <a:gd name="T3" fmla="*/ 0 h 2"/>
                <a:gd name="T4" fmla="*/ 1 w 3"/>
                <a:gd name="T5" fmla="*/ 2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68" name="Freeform 480"/>
            <p:cNvSpPr/>
            <p:nvPr/>
          </p:nvSpPr>
          <p:spPr bwMode="auto">
            <a:xfrm>
              <a:off x="3356" y="2329"/>
              <a:ext cx="5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69" name="Freeform 481"/>
            <p:cNvSpPr/>
            <p:nvPr/>
          </p:nvSpPr>
          <p:spPr bwMode="auto">
            <a:xfrm>
              <a:off x="3214" y="2331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2" y="2"/>
                    <a:pt x="0" y="0"/>
                    <a:pt x="2" y="2"/>
                  </a:cubicBezTo>
                  <a:cubicBezTo>
                    <a:pt x="1" y="2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70" name="Freeform 482"/>
            <p:cNvSpPr/>
            <p:nvPr/>
          </p:nvSpPr>
          <p:spPr bwMode="auto">
            <a:xfrm>
              <a:off x="3285" y="2331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0 w 2"/>
                <a:gd name="T5" fmla="*/ 2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0" y="2"/>
                    <a:pt x="1" y="1"/>
                    <a:pt x="0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71" name="Freeform 483"/>
            <p:cNvSpPr/>
            <p:nvPr/>
          </p:nvSpPr>
          <p:spPr bwMode="auto">
            <a:xfrm>
              <a:off x="3364" y="2333"/>
              <a:ext cx="4" cy="5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2" y="1"/>
                    <a:pt x="2" y="2"/>
                    <a:pt x="0" y="1"/>
                  </a:cubicBezTo>
                  <a:cubicBezTo>
                    <a:pt x="1" y="1"/>
                    <a:pt x="2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72" name="Freeform 484"/>
            <p:cNvSpPr/>
            <p:nvPr/>
          </p:nvSpPr>
          <p:spPr bwMode="auto">
            <a:xfrm>
              <a:off x="3378" y="2333"/>
              <a:ext cx="4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0 w 2"/>
                <a:gd name="T5" fmla="*/ 2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2"/>
                    <a:pt x="2" y="1"/>
                    <a:pt x="0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73" name="Freeform 485"/>
            <p:cNvSpPr/>
            <p:nvPr/>
          </p:nvSpPr>
          <p:spPr bwMode="auto">
            <a:xfrm>
              <a:off x="2996" y="2343"/>
              <a:ext cx="7" cy="7"/>
            </a:xfrm>
            <a:custGeom>
              <a:avLst/>
              <a:gdLst>
                <a:gd name="T0" fmla="*/ 0 w 3"/>
                <a:gd name="T1" fmla="*/ 0 h 3"/>
                <a:gd name="T2" fmla="*/ 3 w 3"/>
                <a:gd name="T3" fmla="*/ 3 h 3"/>
                <a:gd name="T4" fmla="*/ 0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cubicBezTo>
                    <a:pt x="2" y="2"/>
                    <a:pt x="1" y="0"/>
                    <a:pt x="3" y="3"/>
                  </a:cubicBezTo>
                  <a:cubicBezTo>
                    <a:pt x="2" y="2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74" name="Freeform 486"/>
            <p:cNvSpPr/>
            <p:nvPr/>
          </p:nvSpPr>
          <p:spPr bwMode="auto">
            <a:xfrm>
              <a:off x="2979" y="2348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1" y="1"/>
                    <a:pt x="2" y="2"/>
                  </a:cubicBezTo>
                  <a:cubicBezTo>
                    <a:pt x="0" y="1"/>
                    <a:pt x="1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475" name="TextBox 76"/>
          <p:cNvSpPr txBox="1"/>
          <p:nvPr/>
        </p:nvSpPr>
        <p:spPr>
          <a:xfrm>
            <a:off x="2055757" y="4021099"/>
            <a:ext cx="1389692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  <a:endParaRPr lang="zh-CN" altLang="en-US" sz="2000" u="sng" dirty="0">
              <a:solidFill>
                <a:schemeClr val="bg1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grpSp>
        <p:nvGrpSpPr>
          <p:cNvPr id="1477" name="Group 4"/>
          <p:cNvGrpSpPr>
            <a:grpSpLocks noChangeAspect="1"/>
          </p:cNvGrpSpPr>
          <p:nvPr/>
        </p:nvGrpSpPr>
        <p:grpSpPr bwMode="auto">
          <a:xfrm>
            <a:off x="6866255" y="3871791"/>
            <a:ext cx="3927667" cy="755171"/>
            <a:chOff x="2832" y="1965"/>
            <a:chExt cx="2018" cy="388"/>
          </a:xfrm>
          <a:solidFill>
            <a:srgbClr val="C31E1F"/>
          </a:solidFill>
          <a:effectLst/>
        </p:grpSpPr>
        <p:grpSp>
          <p:nvGrpSpPr>
            <p:cNvPr id="1478" name="Group 205"/>
            <p:cNvGrpSpPr/>
            <p:nvPr/>
          </p:nvGrpSpPr>
          <p:grpSpPr bwMode="auto">
            <a:xfrm>
              <a:off x="2840" y="1965"/>
              <a:ext cx="1707" cy="388"/>
              <a:chOff x="2840" y="1965"/>
              <a:chExt cx="1707" cy="388"/>
            </a:xfrm>
            <a:grpFill/>
          </p:grpSpPr>
          <p:sp>
            <p:nvSpPr>
              <p:cNvPr id="1760" name="Freeform 5"/>
              <p:cNvSpPr/>
              <p:nvPr/>
            </p:nvSpPr>
            <p:spPr bwMode="auto">
              <a:xfrm>
                <a:off x="4089" y="1965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1" y="0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61" name="Freeform 6"/>
              <p:cNvSpPr/>
              <p:nvPr/>
            </p:nvSpPr>
            <p:spPr bwMode="auto">
              <a:xfrm>
                <a:off x="4120" y="1965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1"/>
                      <a:pt x="2" y="1"/>
                      <a:pt x="0" y="1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62" name="Freeform 7"/>
              <p:cNvSpPr/>
              <p:nvPr/>
            </p:nvSpPr>
            <p:spPr bwMode="auto">
              <a:xfrm>
                <a:off x="4134" y="1967"/>
                <a:ext cx="17" cy="5"/>
              </a:xfrm>
              <a:custGeom>
                <a:avLst/>
                <a:gdLst>
                  <a:gd name="T0" fmla="*/ 0 w 7"/>
                  <a:gd name="T1" fmla="*/ 0 h 2"/>
                  <a:gd name="T2" fmla="*/ 7 w 7"/>
                  <a:gd name="T3" fmla="*/ 0 h 2"/>
                  <a:gd name="T4" fmla="*/ 6 w 7"/>
                  <a:gd name="T5" fmla="*/ 2 h 2"/>
                  <a:gd name="T6" fmla="*/ 0 w 7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cubicBezTo>
                      <a:pt x="2" y="0"/>
                      <a:pt x="5" y="0"/>
                      <a:pt x="7" y="0"/>
                    </a:cubicBezTo>
                    <a:cubicBezTo>
                      <a:pt x="7" y="0"/>
                      <a:pt x="7" y="1"/>
                      <a:pt x="6" y="2"/>
                    </a:cubicBezTo>
                    <a:cubicBezTo>
                      <a:pt x="2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63" name="Freeform 8"/>
              <p:cNvSpPr/>
              <p:nvPr/>
            </p:nvSpPr>
            <p:spPr bwMode="auto">
              <a:xfrm>
                <a:off x="4006" y="1975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1" y="0"/>
                      <a:pt x="2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64" name="Freeform 9"/>
              <p:cNvSpPr/>
              <p:nvPr/>
            </p:nvSpPr>
            <p:spPr bwMode="auto">
              <a:xfrm>
                <a:off x="3854" y="1977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1 h 2"/>
                  <a:gd name="T4" fmla="*/ 4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1"/>
                      <a:pt x="3" y="1"/>
                      <a:pt x="4" y="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1" y="2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65" name="Freeform 10"/>
              <p:cNvSpPr/>
              <p:nvPr/>
            </p:nvSpPr>
            <p:spPr bwMode="auto">
              <a:xfrm>
                <a:off x="3864" y="1977"/>
                <a:ext cx="14" cy="7"/>
              </a:xfrm>
              <a:custGeom>
                <a:avLst/>
                <a:gdLst>
                  <a:gd name="T0" fmla="*/ 1 w 6"/>
                  <a:gd name="T1" fmla="*/ 0 h 3"/>
                  <a:gd name="T2" fmla="*/ 6 w 6"/>
                  <a:gd name="T3" fmla="*/ 1 h 3"/>
                  <a:gd name="T4" fmla="*/ 4 w 6"/>
                  <a:gd name="T5" fmla="*/ 1 h 3"/>
                  <a:gd name="T6" fmla="*/ 0 w 6"/>
                  <a:gd name="T7" fmla="*/ 3 h 3"/>
                  <a:gd name="T8" fmla="*/ 2 w 6"/>
                  <a:gd name="T9" fmla="*/ 2 h 3"/>
                  <a:gd name="T10" fmla="*/ 1 w 6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3">
                    <a:moveTo>
                      <a:pt x="1" y="0"/>
                    </a:moveTo>
                    <a:cubicBezTo>
                      <a:pt x="3" y="1"/>
                      <a:pt x="5" y="1"/>
                      <a:pt x="6" y="1"/>
                    </a:cubicBezTo>
                    <a:cubicBezTo>
                      <a:pt x="6" y="1"/>
                      <a:pt x="5" y="1"/>
                      <a:pt x="4" y="1"/>
                    </a:cubicBezTo>
                    <a:cubicBezTo>
                      <a:pt x="3" y="2"/>
                      <a:pt x="2" y="3"/>
                      <a:pt x="0" y="3"/>
                    </a:cubicBezTo>
                    <a:cubicBezTo>
                      <a:pt x="1" y="3"/>
                      <a:pt x="2" y="3"/>
                      <a:pt x="2" y="2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66" name="Freeform 11"/>
              <p:cNvSpPr/>
              <p:nvPr/>
            </p:nvSpPr>
            <p:spPr bwMode="auto">
              <a:xfrm>
                <a:off x="3892" y="1977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2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1"/>
                      <a:pt x="3" y="2"/>
                      <a:pt x="4" y="2"/>
                    </a:cubicBezTo>
                    <a:cubicBezTo>
                      <a:pt x="3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67" name="Freeform 12"/>
              <p:cNvSpPr/>
              <p:nvPr/>
            </p:nvSpPr>
            <p:spPr bwMode="auto">
              <a:xfrm>
                <a:off x="3909" y="1977"/>
                <a:ext cx="24" cy="7"/>
              </a:xfrm>
              <a:custGeom>
                <a:avLst/>
                <a:gdLst>
                  <a:gd name="T0" fmla="*/ 0 w 10"/>
                  <a:gd name="T1" fmla="*/ 0 h 3"/>
                  <a:gd name="T2" fmla="*/ 10 w 10"/>
                  <a:gd name="T3" fmla="*/ 1 h 3"/>
                  <a:gd name="T4" fmla="*/ 9 w 10"/>
                  <a:gd name="T5" fmla="*/ 3 h 3"/>
                  <a:gd name="T6" fmla="*/ 0 w 10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3">
                    <a:moveTo>
                      <a:pt x="0" y="0"/>
                    </a:moveTo>
                    <a:cubicBezTo>
                      <a:pt x="3" y="1"/>
                      <a:pt x="7" y="1"/>
                      <a:pt x="10" y="1"/>
                    </a:cubicBezTo>
                    <a:cubicBezTo>
                      <a:pt x="10" y="2"/>
                      <a:pt x="10" y="3"/>
                      <a:pt x="9" y="3"/>
                    </a:cubicBezTo>
                    <a:cubicBezTo>
                      <a:pt x="5" y="2"/>
                      <a:pt x="2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68" name="Freeform 13"/>
              <p:cNvSpPr/>
              <p:nvPr/>
            </p:nvSpPr>
            <p:spPr bwMode="auto">
              <a:xfrm>
                <a:off x="3850" y="1982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1" y="2"/>
                      <a:pt x="2" y="2"/>
                    </a:cubicBezTo>
                    <a:cubicBezTo>
                      <a:pt x="0" y="1"/>
                      <a:pt x="1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69" name="Freeform 14"/>
              <p:cNvSpPr/>
              <p:nvPr/>
            </p:nvSpPr>
            <p:spPr bwMode="auto">
              <a:xfrm>
                <a:off x="4376" y="1984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2"/>
                      <a:pt x="2" y="2"/>
                    </a:cubicBezTo>
                    <a:cubicBezTo>
                      <a:pt x="1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70" name="Freeform 15"/>
              <p:cNvSpPr/>
              <p:nvPr/>
            </p:nvSpPr>
            <p:spPr bwMode="auto">
              <a:xfrm>
                <a:off x="3681" y="1987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1 h 2"/>
                  <a:gd name="T4" fmla="*/ 3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1"/>
                      <a:pt x="2" y="1"/>
                      <a:pt x="3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0" y="1"/>
                      <a:pt x="1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71" name="Freeform 16"/>
              <p:cNvSpPr/>
              <p:nvPr/>
            </p:nvSpPr>
            <p:spPr bwMode="auto">
              <a:xfrm>
                <a:off x="3698" y="1987"/>
                <a:ext cx="9" cy="7"/>
              </a:xfrm>
              <a:custGeom>
                <a:avLst/>
                <a:gdLst>
                  <a:gd name="T0" fmla="*/ 1 w 4"/>
                  <a:gd name="T1" fmla="*/ 0 h 3"/>
                  <a:gd name="T2" fmla="*/ 4 w 4"/>
                  <a:gd name="T3" fmla="*/ 3 h 3"/>
                  <a:gd name="T4" fmla="*/ 0 w 4"/>
                  <a:gd name="T5" fmla="*/ 2 h 3"/>
                  <a:gd name="T6" fmla="*/ 1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1" y="0"/>
                    </a:moveTo>
                    <a:cubicBezTo>
                      <a:pt x="3" y="2"/>
                      <a:pt x="3" y="1"/>
                      <a:pt x="4" y="3"/>
                    </a:cubicBezTo>
                    <a:cubicBezTo>
                      <a:pt x="3" y="3"/>
                      <a:pt x="2" y="3"/>
                      <a:pt x="0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72" name="Freeform 17"/>
              <p:cNvSpPr/>
              <p:nvPr/>
            </p:nvSpPr>
            <p:spPr bwMode="auto">
              <a:xfrm>
                <a:off x="2859" y="1975"/>
                <a:ext cx="1202" cy="378"/>
              </a:xfrm>
              <a:custGeom>
                <a:avLst/>
                <a:gdLst>
                  <a:gd name="T0" fmla="*/ 492 w 507"/>
                  <a:gd name="T1" fmla="*/ 65 h 157"/>
                  <a:gd name="T2" fmla="*/ 485 w 507"/>
                  <a:gd name="T3" fmla="*/ 72 h 157"/>
                  <a:gd name="T4" fmla="*/ 499 w 507"/>
                  <a:gd name="T5" fmla="*/ 78 h 157"/>
                  <a:gd name="T6" fmla="*/ 497 w 507"/>
                  <a:gd name="T7" fmla="*/ 88 h 157"/>
                  <a:gd name="T8" fmla="*/ 488 w 507"/>
                  <a:gd name="T9" fmla="*/ 94 h 157"/>
                  <a:gd name="T10" fmla="*/ 484 w 507"/>
                  <a:gd name="T11" fmla="*/ 97 h 157"/>
                  <a:gd name="T12" fmla="*/ 411 w 507"/>
                  <a:gd name="T13" fmla="*/ 115 h 157"/>
                  <a:gd name="T14" fmla="*/ 359 w 507"/>
                  <a:gd name="T15" fmla="*/ 118 h 157"/>
                  <a:gd name="T16" fmla="*/ 318 w 507"/>
                  <a:gd name="T17" fmla="*/ 122 h 157"/>
                  <a:gd name="T18" fmla="*/ 300 w 507"/>
                  <a:gd name="T19" fmla="*/ 119 h 157"/>
                  <a:gd name="T20" fmla="*/ 293 w 507"/>
                  <a:gd name="T21" fmla="*/ 126 h 157"/>
                  <a:gd name="T22" fmla="*/ 281 w 507"/>
                  <a:gd name="T23" fmla="*/ 127 h 157"/>
                  <a:gd name="T24" fmla="*/ 267 w 507"/>
                  <a:gd name="T25" fmla="*/ 127 h 157"/>
                  <a:gd name="T26" fmla="*/ 260 w 507"/>
                  <a:gd name="T27" fmla="*/ 134 h 157"/>
                  <a:gd name="T28" fmla="*/ 256 w 507"/>
                  <a:gd name="T29" fmla="*/ 131 h 157"/>
                  <a:gd name="T30" fmla="*/ 252 w 507"/>
                  <a:gd name="T31" fmla="*/ 138 h 157"/>
                  <a:gd name="T32" fmla="*/ 232 w 507"/>
                  <a:gd name="T33" fmla="*/ 143 h 157"/>
                  <a:gd name="T34" fmla="*/ 208 w 507"/>
                  <a:gd name="T35" fmla="*/ 144 h 157"/>
                  <a:gd name="T36" fmla="*/ 191 w 507"/>
                  <a:gd name="T37" fmla="*/ 144 h 157"/>
                  <a:gd name="T38" fmla="*/ 67 w 507"/>
                  <a:gd name="T39" fmla="*/ 144 h 157"/>
                  <a:gd name="T40" fmla="*/ 60 w 507"/>
                  <a:gd name="T41" fmla="*/ 140 h 157"/>
                  <a:gd name="T42" fmla="*/ 53 w 507"/>
                  <a:gd name="T43" fmla="*/ 142 h 157"/>
                  <a:gd name="T44" fmla="*/ 45 w 507"/>
                  <a:gd name="T45" fmla="*/ 144 h 157"/>
                  <a:gd name="T46" fmla="*/ 40 w 507"/>
                  <a:gd name="T47" fmla="*/ 155 h 157"/>
                  <a:gd name="T48" fmla="*/ 32 w 507"/>
                  <a:gd name="T49" fmla="*/ 155 h 157"/>
                  <a:gd name="T50" fmla="*/ 19 w 507"/>
                  <a:gd name="T51" fmla="*/ 150 h 157"/>
                  <a:gd name="T52" fmla="*/ 9 w 507"/>
                  <a:gd name="T53" fmla="*/ 133 h 157"/>
                  <a:gd name="T54" fmla="*/ 0 w 507"/>
                  <a:gd name="T55" fmla="*/ 99 h 157"/>
                  <a:gd name="T56" fmla="*/ 4 w 507"/>
                  <a:gd name="T57" fmla="*/ 72 h 157"/>
                  <a:gd name="T58" fmla="*/ 5 w 507"/>
                  <a:gd name="T59" fmla="*/ 48 h 157"/>
                  <a:gd name="T60" fmla="*/ 10 w 507"/>
                  <a:gd name="T61" fmla="*/ 46 h 157"/>
                  <a:gd name="T62" fmla="*/ 16 w 507"/>
                  <a:gd name="T63" fmla="*/ 36 h 157"/>
                  <a:gd name="T64" fmla="*/ 20 w 507"/>
                  <a:gd name="T65" fmla="*/ 31 h 157"/>
                  <a:gd name="T66" fmla="*/ 34 w 507"/>
                  <a:gd name="T67" fmla="*/ 22 h 157"/>
                  <a:gd name="T68" fmla="*/ 128 w 507"/>
                  <a:gd name="T69" fmla="*/ 6 h 157"/>
                  <a:gd name="T70" fmla="*/ 257 w 507"/>
                  <a:gd name="T71" fmla="*/ 15 h 157"/>
                  <a:gd name="T72" fmla="*/ 304 w 507"/>
                  <a:gd name="T73" fmla="*/ 15 h 157"/>
                  <a:gd name="T74" fmla="*/ 317 w 507"/>
                  <a:gd name="T75" fmla="*/ 15 h 157"/>
                  <a:gd name="T76" fmla="*/ 406 w 507"/>
                  <a:gd name="T77" fmla="*/ 20 h 157"/>
                  <a:gd name="T78" fmla="*/ 409 w 507"/>
                  <a:gd name="T79" fmla="*/ 34 h 157"/>
                  <a:gd name="T80" fmla="*/ 424 w 507"/>
                  <a:gd name="T81" fmla="*/ 37 h 157"/>
                  <a:gd name="T82" fmla="*/ 409 w 507"/>
                  <a:gd name="T83" fmla="*/ 44 h 157"/>
                  <a:gd name="T84" fmla="*/ 410 w 507"/>
                  <a:gd name="T85" fmla="*/ 48 h 157"/>
                  <a:gd name="T86" fmla="*/ 427 w 507"/>
                  <a:gd name="T87" fmla="*/ 50 h 157"/>
                  <a:gd name="T88" fmla="*/ 447 w 507"/>
                  <a:gd name="T89" fmla="*/ 58 h 157"/>
                  <a:gd name="T90" fmla="*/ 424 w 507"/>
                  <a:gd name="T91" fmla="*/ 58 h 157"/>
                  <a:gd name="T92" fmla="*/ 417 w 507"/>
                  <a:gd name="T93" fmla="*/ 64 h 157"/>
                  <a:gd name="T94" fmla="*/ 415 w 507"/>
                  <a:gd name="T95" fmla="*/ 62 h 157"/>
                  <a:gd name="T96" fmla="*/ 405 w 507"/>
                  <a:gd name="T97" fmla="*/ 72 h 157"/>
                  <a:gd name="T98" fmla="*/ 389 w 507"/>
                  <a:gd name="T99" fmla="*/ 69 h 157"/>
                  <a:gd name="T100" fmla="*/ 399 w 507"/>
                  <a:gd name="T101" fmla="*/ 77 h 157"/>
                  <a:gd name="T102" fmla="*/ 401 w 507"/>
                  <a:gd name="T103" fmla="*/ 75 h 157"/>
                  <a:gd name="T104" fmla="*/ 420 w 507"/>
                  <a:gd name="T105" fmla="*/ 79 h 157"/>
                  <a:gd name="T106" fmla="*/ 431 w 507"/>
                  <a:gd name="T107" fmla="*/ 75 h 157"/>
                  <a:gd name="T108" fmla="*/ 439 w 507"/>
                  <a:gd name="T109" fmla="*/ 76 h 157"/>
                  <a:gd name="T110" fmla="*/ 448 w 507"/>
                  <a:gd name="T111" fmla="*/ 73 h 157"/>
                  <a:gd name="T112" fmla="*/ 453 w 507"/>
                  <a:gd name="T113" fmla="*/ 72 h 157"/>
                  <a:gd name="T114" fmla="*/ 465 w 507"/>
                  <a:gd name="T115" fmla="*/ 80 h 157"/>
                  <a:gd name="T116" fmla="*/ 468 w 507"/>
                  <a:gd name="T117" fmla="*/ 64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07" h="157">
                    <a:moveTo>
                      <a:pt x="470" y="69"/>
                    </a:moveTo>
                    <a:cubicBezTo>
                      <a:pt x="475" y="69"/>
                      <a:pt x="475" y="69"/>
                      <a:pt x="478" y="68"/>
                    </a:cubicBezTo>
                    <a:cubicBezTo>
                      <a:pt x="479" y="65"/>
                      <a:pt x="480" y="63"/>
                      <a:pt x="481" y="61"/>
                    </a:cubicBezTo>
                    <a:cubicBezTo>
                      <a:pt x="487" y="62"/>
                      <a:pt x="489" y="61"/>
                      <a:pt x="492" y="65"/>
                    </a:cubicBezTo>
                    <a:cubicBezTo>
                      <a:pt x="490" y="67"/>
                      <a:pt x="491" y="65"/>
                      <a:pt x="491" y="68"/>
                    </a:cubicBezTo>
                    <a:cubicBezTo>
                      <a:pt x="490" y="68"/>
                      <a:pt x="489" y="68"/>
                      <a:pt x="488" y="68"/>
                    </a:cubicBezTo>
                    <a:cubicBezTo>
                      <a:pt x="488" y="65"/>
                      <a:pt x="486" y="66"/>
                      <a:pt x="483" y="64"/>
                    </a:cubicBezTo>
                    <a:cubicBezTo>
                      <a:pt x="484" y="67"/>
                      <a:pt x="484" y="70"/>
                      <a:pt x="485" y="72"/>
                    </a:cubicBezTo>
                    <a:cubicBezTo>
                      <a:pt x="485" y="72"/>
                      <a:pt x="486" y="72"/>
                      <a:pt x="486" y="72"/>
                    </a:cubicBezTo>
                    <a:cubicBezTo>
                      <a:pt x="490" y="66"/>
                      <a:pt x="506" y="72"/>
                      <a:pt x="507" y="73"/>
                    </a:cubicBezTo>
                    <a:cubicBezTo>
                      <a:pt x="504" y="74"/>
                      <a:pt x="501" y="74"/>
                      <a:pt x="497" y="74"/>
                    </a:cubicBezTo>
                    <a:cubicBezTo>
                      <a:pt x="498" y="76"/>
                      <a:pt x="499" y="77"/>
                      <a:pt x="499" y="78"/>
                    </a:cubicBezTo>
                    <a:cubicBezTo>
                      <a:pt x="504" y="79"/>
                      <a:pt x="502" y="77"/>
                      <a:pt x="504" y="82"/>
                    </a:cubicBezTo>
                    <a:cubicBezTo>
                      <a:pt x="501" y="81"/>
                      <a:pt x="499" y="80"/>
                      <a:pt x="496" y="82"/>
                    </a:cubicBezTo>
                    <a:cubicBezTo>
                      <a:pt x="499" y="85"/>
                      <a:pt x="499" y="84"/>
                      <a:pt x="500" y="89"/>
                    </a:cubicBezTo>
                    <a:cubicBezTo>
                      <a:pt x="499" y="88"/>
                      <a:pt x="498" y="88"/>
                      <a:pt x="497" y="88"/>
                    </a:cubicBezTo>
                    <a:cubicBezTo>
                      <a:pt x="497" y="87"/>
                      <a:pt x="497" y="87"/>
                      <a:pt x="497" y="86"/>
                    </a:cubicBezTo>
                    <a:cubicBezTo>
                      <a:pt x="494" y="84"/>
                      <a:pt x="497" y="83"/>
                      <a:pt x="494" y="85"/>
                    </a:cubicBezTo>
                    <a:cubicBezTo>
                      <a:pt x="492" y="85"/>
                      <a:pt x="491" y="85"/>
                      <a:pt x="490" y="85"/>
                    </a:cubicBezTo>
                    <a:cubicBezTo>
                      <a:pt x="490" y="90"/>
                      <a:pt x="490" y="89"/>
                      <a:pt x="488" y="94"/>
                    </a:cubicBezTo>
                    <a:cubicBezTo>
                      <a:pt x="490" y="94"/>
                      <a:pt x="492" y="94"/>
                      <a:pt x="494" y="94"/>
                    </a:cubicBezTo>
                    <a:cubicBezTo>
                      <a:pt x="494" y="95"/>
                      <a:pt x="494" y="97"/>
                      <a:pt x="494" y="98"/>
                    </a:cubicBezTo>
                    <a:cubicBezTo>
                      <a:pt x="492" y="99"/>
                      <a:pt x="490" y="100"/>
                      <a:pt x="488" y="101"/>
                    </a:cubicBezTo>
                    <a:cubicBezTo>
                      <a:pt x="487" y="100"/>
                      <a:pt x="485" y="99"/>
                      <a:pt x="484" y="97"/>
                    </a:cubicBezTo>
                    <a:cubicBezTo>
                      <a:pt x="484" y="99"/>
                      <a:pt x="485" y="101"/>
                      <a:pt x="485" y="102"/>
                    </a:cubicBezTo>
                    <a:cubicBezTo>
                      <a:pt x="456" y="103"/>
                      <a:pt x="426" y="110"/>
                      <a:pt x="409" y="106"/>
                    </a:cubicBezTo>
                    <a:cubicBezTo>
                      <a:pt x="411" y="109"/>
                      <a:pt x="413" y="111"/>
                      <a:pt x="415" y="114"/>
                    </a:cubicBezTo>
                    <a:cubicBezTo>
                      <a:pt x="414" y="114"/>
                      <a:pt x="412" y="114"/>
                      <a:pt x="411" y="115"/>
                    </a:cubicBezTo>
                    <a:cubicBezTo>
                      <a:pt x="405" y="114"/>
                      <a:pt x="399" y="114"/>
                      <a:pt x="393" y="114"/>
                    </a:cubicBezTo>
                    <a:cubicBezTo>
                      <a:pt x="394" y="111"/>
                      <a:pt x="393" y="113"/>
                      <a:pt x="394" y="111"/>
                    </a:cubicBezTo>
                    <a:cubicBezTo>
                      <a:pt x="382" y="113"/>
                      <a:pt x="373" y="112"/>
                      <a:pt x="358" y="112"/>
                    </a:cubicBezTo>
                    <a:cubicBezTo>
                      <a:pt x="360" y="115"/>
                      <a:pt x="359" y="113"/>
                      <a:pt x="359" y="118"/>
                    </a:cubicBezTo>
                    <a:cubicBezTo>
                      <a:pt x="345" y="117"/>
                      <a:pt x="340" y="118"/>
                      <a:pt x="333" y="117"/>
                    </a:cubicBezTo>
                    <a:cubicBezTo>
                      <a:pt x="333" y="119"/>
                      <a:pt x="331" y="121"/>
                      <a:pt x="328" y="121"/>
                    </a:cubicBezTo>
                    <a:cubicBezTo>
                      <a:pt x="326" y="118"/>
                      <a:pt x="327" y="119"/>
                      <a:pt x="322" y="119"/>
                    </a:cubicBezTo>
                    <a:cubicBezTo>
                      <a:pt x="320" y="121"/>
                      <a:pt x="320" y="121"/>
                      <a:pt x="318" y="122"/>
                    </a:cubicBezTo>
                    <a:cubicBezTo>
                      <a:pt x="317" y="119"/>
                      <a:pt x="317" y="120"/>
                      <a:pt x="315" y="118"/>
                    </a:cubicBezTo>
                    <a:cubicBezTo>
                      <a:pt x="314" y="120"/>
                      <a:pt x="308" y="119"/>
                      <a:pt x="304" y="120"/>
                    </a:cubicBezTo>
                    <a:cubicBezTo>
                      <a:pt x="304" y="123"/>
                      <a:pt x="305" y="121"/>
                      <a:pt x="303" y="122"/>
                    </a:cubicBezTo>
                    <a:cubicBezTo>
                      <a:pt x="301" y="120"/>
                      <a:pt x="302" y="120"/>
                      <a:pt x="300" y="119"/>
                    </a:cubicBezTo>
                    <a:cubicBezTo>
                      <a:pt x="300" y="122"/>
                      <a:pt x="302" y="121"/>
                      <a:pt x="298" y="122"/>
                    </a:cubicBezTo>
                    <a:cubicBezTo>
                      <a:pt x="297" y="121"/>
                      <a:pt x="296" y="120"/>
                      <a:pt x="296" y="120"/>
                    </a:cubicBezTo>
                    <a:cubicBezTo>
                      <a:pt x="296" y="122"/>
                      <a:pt x="296" y="125"/>
                      <a:pt x="297" y="128"/>
                    </a:cubicBezTo>
                    <a:cubicBezTo>
                      <a:pt x="294" y="126"/>
                      <a:pt x="295" y="127"/>
                      <a:pt x="293" y="126"/>
                    </a:cubicBezTo>
                    <a:cubicBezTo>
                      <a:pt x="293" y="133"/>
                      <a:pt x="295" y="131"/>
                      <a:pt x="292" y="134"/>
                    </a:cubicBezTo>
                    <a:cubicBezTo>
                      <a:pt x="288" y="133"/>
                      <a:pt x="290" y="136"/>
                      <a:pt x="286" y="133"/>
                    </a:cubicBezTo>
                    <a:cubicBezTo>
                      <a:pt x="289" y="131"/>
                      <a:pt x="288" y="133"/>
                      <a:pt x="287" y="130"/>
                    </a:cubicBezTo>
                    <a:cubicBezTo>
                      <a:pt x="285" y="130"/>
                      <a:pt x="286" y="129"/>
                      <a:pt x="281" y="127"/>
                    </a:cubicBezTo>
                    <a:cubicBezTo>
                      <a:pt x="281" y="129"/>
                      <a:pt x="281" y="130"/>
                      <a:pt x="281" y="132"/>
                    </a:cubicBezTo>
                    <a:cubicBezTo>
                      <a:pt x="279" y="129"/>
                      <a:pt x="272" y="133"/>
                      <a:pt x="268" y="129"/>
                    </a:cubicBezTo>
                    <a:cubicBezTo>
                      <a:pt x="269" y="129"/>
                      <a:pt x="269" y="130"/>
                      <a:pt x="270" y="130"/>
                    </a:cubicBezTo>
                    <a:cubicBezTo>
                      <a:pt x="269" y="128"/>
                      <a:pt x="269" y="129"/>
                      <a:pt x="267" y="127"/>
                    </a:cubicBezTo>
                    <a:cubicBezTo>
                      <a:pt x="267" y="127"/>
                      <a:pt x="266" y="127"/>
                      <a:pt x="266" y="127"/>
                    </a:cubicBezTo>
                    <a:cubicBezTo>
                      <a:pt x="266" y="135"/>
                      <a:pt x="264" y="134"/>
                      <a:pt x="259" y="136"/>
                    </a:cubicBezTo>
                    <a:cubicBezTo>
                      <a:pt x="259" y="135"/>
                      <a:pt x="259" y="134"/>
                      <a:pt x="258" y="133"/>
                    </a:cubicBezTo>
                    <a:cubicBezTo>
                      <a:pt x="259" y="133"/>
                      <a:pt x="260" y="134"/>
                      <a:pt x="260" y="134"/>
                    </a:cubicBezTo>
                    <a:cubicBezTo>
                      <a:pt x="257" y="132"/>
                      <a:pt x="258" y="134"/>
                      <a:pt x="253" y="136"/>
                    </a:cubicBezTo>
                    <a:cubicBezTo>
                      <a:pt x="253" y="136"/>
                      <a:pt x="253" y="135"/>
                      <a:pt x="253" y="135"/>
                    </a:cubicBezTo>
                    <a:cubicBezTo>
                      <a:pt x="253" y="135"/>
                      <a:pt x="254" y="134"/>
                      <a:pt x="255" y="134"/>
                    </a:cubicBezTo>
                    <a:cubicBezTo>
                      <a:pt x="255" y="133"/>
                      <a:pt x="255" y="132"/>
                      <a:pt x="256" y="131"/>
                    </a:cubicBezTo>
                    <a:cubicBezTo>
                      <a:pt x="253" y="132"/>
                      <a:pt x="251" y="132"/>
                      <a:pt x="249" y="134"/>
                    </a:cubicBezTo>
                    <a:cubicBezTo>
                      <a:pt x="247" y="135"/>
                      <a:pt x="246" y="137"/>
                      <a:pt x="245" y="139"/>
                    </a:cubicBezTo>
                    <a:cubicBezTo>
                      <a:pt x="246" y="139"/>
                      <a:pt x="247" y="139"/>
                      <a:pt x="248" y="140"/>
                    </a:cubicBezTo>
                    <a:cubicBezTo>
                      <a:pt x="249" y="139"/>
                      <a:pt x="250" y="138"/>
                      <a:pt x="252" y="138"/>
                    </a:cubicBezTo>
                    <a:cubicBezTo>
                      <a:pt x="252" y="138"/>
                      <a:pt x="252" y="138"/>
                      <a:pt x="252" y="139"/>
                    </a:cubicBezTo>
                    <a:cubicBezTo>
                      <a:pt x="251" y="140"/>
                      <a:pt x="251" y="141"/>
                      <a:pt x="251" y="142"/>
                    </a:cubicBezTo>
                    <a:cubicBezTo>
                      <a:pt x="242" y="141"/>
                      <a:pt x="242" y="142"/>
                      <a:pt x="232" y="140"/>
                    </a:cubicBezTo>
                    <a:cubicBezTo>
                      <a:pt x="232" y="141"/>
                      <a:pt x="232" y="142"/>
                      <a:pt x="232" y="143"/>
                    </a:cubicBezTo>
                    <a:cubicBezTo>
                      <a:pt x="230" y="142"/>
                      <a:pt x="229" y="141"/>
                      <a:pt x="228" y="140"/>
                    </a:cubicBezTo>
                    <a:cubicBezTo>
                      <a:pt x="227" y="143"/>
                      <a:pt x="220" y="144"/>
                      <a:pt x="215" y="144"/>
                    </a:cubicBezTo>
                    <a:cubicBezTo>
                      <a:pt x="215" y="144"/>
                      <a:pt x="215" y="143"/>
                      <a:pt x="215" y="142"/>
                    </a:cubicBezTo>
                    <a:cubicBezTo>
                      <a:pt x="212" y="144"/>
                      <a:pt x="212" y="145"/>
                      <a:pt x="208" y="144"/>
                    </a:cubicBezTo>
                    <a:cubicBezTo>
                      <a:pt x="208" y="143"/>
                      <a:pt x="208" y="141"/>
                      <a:pt x="208" y="140"/>
                    </a:cubicBezTo>
                    <a:cubicBezTo>
                      <a:pt x="202" y="143"/>
                      <a:pt x="196" y="145"/>
                      <a:pt x="194" y="143"/>
                    </a:cubicBezTo>
                    <a:cubicBezTo>
                      <a:pt x="191" y="141"/>
                      <a:pt x="192" y="142"/>
                      <a:pt x="190" y="140"/>
                    </a:cubicBezTo>
                    <a:cubicBezTo>
                      <a:pt x="191" y="141"/>
                      <a:pt x="191" y="143"/>
                      <a:pt x="191" y="144"/>
                    </a:cubicBezTo>
                    <a:cubicBezTo>
                      <a:pt x="189" y="144"/>
                      <a:pt x="76" y="146"/>
                      <a:pt x="76" y="146"/>
                    </a:cubicBezTo>
                    <a:cubicBezTo>
                      <a:pt x="77" y="149"/>
                      <a:pt x="78" y="152"/>
                      <a:pt x="79" y="154"/>
                    </a:cubicBezTo>
                    <a:cubicBezTo>
                      <a:pt x="75" y="150"/>
                      <a:pt x="72" y="146"/>
                      <a:pt x="68" y="143"/>
                    </a:cubicBezTo>
                    <a:cubicBezTo>
                      <a:pt x="68" y="143"/>
                      <a:pt x="68" y="144"/>
                      <a:pt x="67" y="144"/>
                    </a:cubicBezTo>
                    <a:cubicBezTo>
                      <a:pt x="70" y="148"/>
                      <a:pt x="69" y="149"/>
                      <a:pt x="71" y="155"/>
                    </a:cubicBezTo>
                    <a:cubicBezTo>
                      <a:pt x="70" y="155"/>
                      <a:pt x="69" y="155"/>
                      <a:pt x="68" y="155"/>
                    </a:cubicBezTo>
                    <a:cubicBezTo>
                      <a:pt x="68" y="155"/>
                      <a:pt x="67" y="154"/>
                      <a:pt x="66" y="154"/>
                    </a:cubicBezTo>
                    <a:cubicBezTo>
                      <a:pt x="65" y="148"/>
                      <a:pt x="62" y="143"/>
                      <a:pt x="60" y="140"/>
                    </a:cubicBezTo>
                    <a:cubicBezTo>
                      <a:pt x="59" y="141"/>
                      <a:pt x="58" y="143"/>
                      <a:pt x="58" y="144"/>
                    </a:cubicBezTo>
                    <a:cubicBezTo>
                      <a:pt x="61" y="147"/>
                      <a:pt x="60" y="147"/>
                      <a:pt x="61" y="151"/>
                    </a:cubicBezTo>
                    <a:cubicBezTo>
                      <a:pt x="59" y="151"/>
                      <a:pt x="58" y="151"/>
                      <a:pt x="57" y="150"/>
                    </a:cubicBezTo>
                    <a:cubicBezTo>
                      <a:pt x="56" y="145"/>
                      <a:pt x="56" y="144"/>
                      <a:pt x="53" y="142"/>
                    </a:cubicBezTo>
                    <a:cubicBezTo>
                      <a:pt x="53" y="142"/>
                      <a:pt x="52" y="143"/>
                      <a:pt x="52" y="144"/>
                    </a:cubicBezTo>
                    <a:cubicBezTo>
                      <a:pt x="51" y="144"/>
                      <a:pt x="49" y="144"/>
                      <a:pt x="48" y="144"/>
                    </a:cubicBezTo>
                    <a:cubicBezTo>
                      <a:pt x="52" y="148"/>
                      <a:pt x="51" y="149"/>
                      <a:pt x="52" y="154"/>
                    </a:cubicBezTo>
                    <a:cubicBezTo>
                      <a:pt x="48" y="152"/>
                      <a:pt x="47" y="148"/>
                      <a:pt x="45" y="144"/>
                    </a:cubicBezTo>
                    <a:cubicBezTo>
                      <a:pt x="45" y="144"/>
                      <a:pt x="45" y="144"/>
                      <a:pt x="44" y="144"/>
                    </a:cubicBezTo>
                    <a:cubicBezTo>
                      <a:pt x="44" y="145"/>
                      <a:pt x="43" y="145"/>
                      <a:pt x="42" y="145"/>
                    </a:cubicBezTo>
                    <a:cubicBezTo>
                      <a:pt x="43" y="149"/>
                      <a:pt x="43" y="153"/>
                      <a:pt x="43" y="157"/>
                    </a:cubicBezTo>
                    <a:cubicBezTo>
                      <a:pt x="42" y="156"/>
                      <a:pt x="41" y="156"/>
                      <a:pt x="40" y="155"/>
                    </a:cubicBezTo>
                    <a:cubicBezTo>
                      <a:pt x="39" y="148"/>
                      <a:pt x="38" y="142"/>
                      <a:pt x="32" y="140"/>
                    </a:cubicBezTo>
                    <a:cubicBezTo>
                      <a:pt x="32" y="140"/>
                      <a:pt x="31" y="141"/>
                      <a:pt x="31" y="142"/>
                    </a:cubicBezTo>
                    <a:cubicBezTo>
                      <a:pt x="32" y="146"/>
                      <a:pt x="33" y="151"/>
                      <a:pt x="34" y="156"/>
                    </a:cubicBezTo>
                    <a:cubicBezTo>
                      <a:pt x="33" y="156"/>
                      <a:pt x="32" y="155"/>
                      <a:pt x="32" y="155"/>
                    </a:cubicBezTo>
                    <a:cubicBezTo>
                      <a:pt x="31" y="147"/>
                      <a:pt x="25" y="140"/>
                      <a:pt x="26" y="136"/>
                    </a:cubicBezTo>
                    <a:cubicBezTo>
                      <a:pt x="24" y="136"/>
                      <a:pt x="23" y="136"/>
                      <a:pt x="21" y="137"/>
                    </a:cubicBezTo>
                    <a:cubicBezTo>
                      <a:pt x="22" y="142"/>
                      <a:pt x="22" y="147"/>
                      <a:pt x="22" y="152"/>
                    </a:cubicBezTo>
                    <a:cubicBezTo>
                      <a:pt x="21" y="152"/>
                      <a:pt x="20" y="151"/>
                      <a:pt x="19" y="150"/>
                    </a:cubicBezTo>
                    <a:cubicBezTo>
                      <a:pt x="17" y="142"/>
                      <a:pt x="16" y="133"/>
                      <a:pt x="14" y="124"/>
                    </a:cubicBezTo>
                    <a:cubicBezTo>
                      <a:pt x="13" y="124"/>
                      <a:pt x="12" y="124"/>
                      <a:pt x="11" y="123"/>
                    </a:cubicBezTo>
                    <a:cubicBezTo>
                      <a:pt x="10" y="124"/>
                      <a:pt x="9" y="124"/>
                      <a:pt x="9" y="124"/>
                    </a:cubicBezTo>
                    <a:cubicBezTo>
                      <a:pt x="9" y="127"/>
                      <a:pt x="9" y="130"/>
                      <a:pt x="9" y="133"/>
                    </a:cubicBezTo>
                    <a:cubicBezTo>
                      <a:pt x="8" y="133"/>
                      <a:pt x="8" y="132"/>
                      <a:pt x="7" y="132"/>
                    </a:cubicBezTo>
                    <a:cubicBezTo>
                      <a:pt x="4" y="121"/>
                      <a:pt x="3" y="112"/>
                      <a:pt x="6" y="98"/>
                    </a:cubicBezTo>
                    <a:cubicBezTo>
                      <a:pt x="6" y="98"/>
                      <a:pt x="5" y="98"/>
                      <a:pt x="5" y="98"/>
                    </a:cubicBezTo>
                    <a:cubicBezTo>
                      <a:pt x="3" y="99"/>
                      <a:pt x="2" y="99"/>
                      <a:pt x="0" y="99"/>
                    </a:cubicBezTo>
                    <a:cubicBezTo>
                      <a:pt x="0" y="93"/>
                      <a:pt x="1" y="87"/>
                      <a:pt x="1" y="81"/>
                    </a:cubicBezTo>
                    <a:cubicBezTo>
                      <a:pt x="4" y="81"/>
                      <a:pt x="6" y="80"/>
                      <a:pt x="9" y="80"/>
                    </a:cubicBezTo>
                    <a:cubicBezTo>
                      <a:pt x="10" y="77"/>
                      <a:pt x="10" y="76"/>
                      <a:pt x="8" y="73"/>
                    </a:cubicBezTo>
                    <a:cubicBezTo>
                      <a:pt x="5" y="73"/>
                      <a:pt x="6" y="74"/>
                      <a:pt x="4" y="72"/>
                    </a:cubicBezTo>
                    <a:cubicBezTo>
                      <a:pt x="6" y="68"/>
                      <a:pt x="8" y="64"/>
                      <a:pt x="10" y="60"/>
                    </a:cubicBezTo>
                    <a:cubicBezTo>
                      <a:pt x="4" y="60"/>
                      <a:pt x="5" y="61"/>
                      <a:pt x="2" y="58"/>
                    </a:cubicBezTo>
                    <a:cubicBezTo>
                      <a:pt x="0" y="56"/>
                      <a:pt x="1" y="58"/>
                      <a:pt x="0" y="54"/>
                    </a:cubicBezTo>
                    <a:cubicBezTo>
                      <a:pt x="2" y="52"/>
                      <a:pt x="3" y="50"/>
                      <a:pt x="5" y="48"/>
                    </a:cubicBezTo>
                    <a:cubicBezTo>
                      <a:pt x="11" y="49"/>
                      <a:pt x="13" y="47"/>
                      <a:pt x="19" y="46"/>
                    </a:cubicBezTo>
                    <a:cubicBezTo>
                      <a:pt x="19" y="45"/>
                      <a:pt x="19" y="44"/>
                      <a:pt x="18" y="43"/>
                    </a:cubicBezTo>
                    <a:cubicBezTo>
                      <a:pt x="17" y="42"/>
                      <a:pt x="16" y="41"/>
                      <a:pt x="16" y="41"/>
                    </a:cubicBezTo>
                    <a:cubicBezTo>
                      <a:pt x="12" y="42"/>
                      <a:pt x="12" y="42"/>
                      <a:pt x="10" y="46"/>
                    </a:cubicBezTo>
                    <a:cubicBezTo>
                      <a:pt x="8" y="45"/>
                      <a:pt x="7" y="45"/>
                      <a:pt x="6" y="45"/>
                    </a:cubicBezTo>
                    <a:cubicBezTo>
                      <a:pt x="6" y="44"/>
                      <a:pt x="6" y="44"/>
                      <a:pt x="6" y="44"/>
                    </a:cubicBezTo>
                    <a:cubicBezTo>
                      <a:pt x="7" y="43"/>
                      <a:pt x="7" y="42"/>
                      <a:pt x="8" y="42"/>
                    </a:cubicBezTo>
                    <a:cubicBezTo>
                      <a:pt x="11" y="40"/>
                      <a:pt x="14" y="38"/>
                      <a:pt x="16" y="36"/>
                    </a:cubicBezTo>
                    <a:cubicBezTo>
                      <a:pt x="17" y="39"/>
                      <a:pt x="17" y="39"/>
                      <a:pt x="18" y="41"/>
                    </a:cubicBezTo>
                    <a:cubicBezTo>
                      <a:pt x="20" y="40"/>
                      <a:pt x="21" y="40"/>
                      <a:pt x="22" y="39"/>
                    </a:cubicBezTo>
                    <a:cubicBezTo>
                      <a:pt x="24" y="37"/>
                      <a:pt x="25" y="34"/>
                      <a:pt x="26" y="32"/>
                    </a:cubicBezTo>
                    <a:cubicBezTo>
                      <a:pt x="21" y="32"/>
                      <a:pt x="23" y="33"/>
                      <a:pt x="20" y="31"/>
                    </a:cubicBezTo>
                    <a:cubicBezTo>
                      <a:pt x="23" y="24"/>
                      <a:pt x="27" y="20"/>
                      <a:pt x="32" y="16"/>
                    </a:cubicBezTo>
                    <a:cubicBezTo>
                      <a:pt x="33" y="16"/>
                      <a:pt x="34" y="16"/>
                      <a:pt x="36" y="16"/>
                    </a:cubicBezTo>
                    <a:cubicBezTo>
                      <a:pt x="36" y="17"/>
                      <a:pt x="36" y="18"/>
                      <a:pt x="36" y="19"/>
                    </a:cubicBezTo>
                    <a:cubicBezTo>
                      <a:pt x="34" y="20"/>
                      <a:pt x="35" y="19"/>
                      <a:pt x="34" y="22"/>
                    </a:cubicBezTo>
                    <a:cubicBezTo>
                      <a:pt x="38" y="20"/>
                      <a:pt x="39" y="19"/>
                      <a:pt x="41" y="16"/>
                    </a:cubicBezTo>
                    <a:cubicBezTo>
                      <a:pt x="38" y="16"/>
                      <a:pt x="36" y="17"/>
                      <a:pt x="38" y="14"/>
                    </a:cubicBezTo>
                    <a:cubicBezTo>
                      <a:pt x="77" y="13"/>
                      <a:pt x="93" y="0"/>
                      <a:pt x="126" y="10"/>
                    </a:cubicBezTo>
                    <a:cubicBezTo>
                      <a:pt x="127" y="9"/>
                      <a:pt x="127" y="8"/>
                      <a:pt x="128" y="6"/>
                    </a:cubicBezTo>
                    <a:cubicBezTo>
                      <a:pt x="130" y="7"/>
                      <a:pt x="132" y="9"/>
                      <a:pt x="134" y="10"/>
                    </a:cubicBezTo>
                    <a:cubicBezTo>
                      <a:pt x="134" y="10"/>
                      <a:pt x="144" y="8"/>
                      <a:pt x="144" y="8"/>
                    </a:cubicBezTo>
                    <a:cubicBezTo>
                      <a:pt x="140" y="4"/>
                      <a:pt x="226" y="12"/>
                      <a:pt x="230" y="10"/>
                    </a:cubicBezTo>
                    <a:cubicBezTo>
                      <a:pt x="232" y="8"/>
                      <a:pt x="264" y="15"/>
                      <a:pt x="257" y="15"/>
                    </a:cubicBezTo>
                    <a:cubicBezTo>
                      <a:pt x="260" y="16"/>
                      <a:pt x="278" y="11"/>
                      <a:pt x="281" y="14"/>
                    </a:cubicBezTo>
                    <a:cubicBezTo>
                      <a:pt x="281" y="15"/>
                      <a:pt x="281" y="15"/>
                      <a:pt x="280" y="16"/>
                    </a:cubicBezTo>
                    <a:cubicBezTo>
                      <a:pt x="287" y="12"/>
                      <a:pt x="296" y="16"/>
                      <a:pt x="304" y="19"/>
                    </a:cubicBezTo>
                    <a:cubicBezTo>
                      <a:pt x="304" y="17"/>
                      <a:pt x="304" y="16"/>
                      <a:pt x="304" y="15"/>
                    </a:cubicBezTo>
                    <a:cubicBezTo>
                      <a:pt x="306" y="15"/>
                      <a:pt x="309" y="15"/>
                      <a:pt x="312" y="15"/>
                    </a:cubicBezTo>
                    <a:cubicBezTo>
                      <a:pt x="312" y="16"/>
                      <a:pt x="313" y="17"/>
                      <a:pt x="313" y="18"/>
                    </a:cubicBezTo>
                    <a:cubicBezTo>
                      <a:pt x="312" y="17"/>
                      <a:pt x="312" y="17"/>
                      <a:pt x="311" y="17"/>
                    </a:cubicBezTo>
                    <a:cubicBezTo>
                      <a:pt x="315" y="18"/>
                      <a:pt x="314" y="14"/>
                      <a:pt x="317" y="15"/>
                    </a:cubicBezTo>
                    <a:cubicBezTo>
                      <a:pt x="318" y="18"/>
                      <a:pt x="322" y="20"/>
                      <a:pt x="324" y="21"/>
                    </a:cubicBezTo>
                    <a:cubicBezTo>
                      <a:pt x="329" y="18"/>
                      <a:pt x="353" y="19"/>
                      <a:pt x="355" y="21"/>
                    </a:cubicBezTo>
                    <a:cubicBezTo>
                      <a:pt x="354" y="22"/>
                      <a:pt x="353" y="23"/>
                      <a:pt x="352" y="24"/>
                    </a:cubicBezTo>
                    <a:cubicBezTo>
                      <a:pt x="375" y="20"/>
                      <a:pt x="380" y="20"/>
                      <a:pt x="406" y="20"/>
                    </a:cubicBezTo>
                    <a:cubicBezTo>
                      <a:pt x="403" y="23"/>
                      <a:pt x="401" y="28"/>
                      <a:pt x="402" y="33"/>
                    </a:cubicBezTo>
                    <a:cubicBezTo>
                      <a:pt x="400" y="32"/>
                      <a:pt x="398" y="32"/>
                      <a:pt x="396" y="31"/>
                    </a:cubicBezTo>
                    <a:cubicBezTo>
                      <a:pt x="396" y="32"/>
                      <a:pt x="396" y="34"/>
                      <a:pt x="396" y="35"/>
                    </a:cubicBezTo>
                    <a:cubicBezTo>
                      <a:pt x="400" y="35"/>
                      <a:pt x="405" y="34"/>
                      <a:pt x="409" y="34"/>
                    </a:cubicBezTo>
                    <a:cubicBezTo>
                      <a:pt x="408" y="36"/>
                      <a:pt x="408" y="38"/>
                      <a:pt x="407" y="40"/>
                    </a:cubicBezTo>
                    <a:cubicBezTo>
                      <a:pt x="410" y="38"/>
                      <a:pt x="410" y="37"/>
                      <a:pt x="411" y="34"/>
                    </a:cubicBezTo>
                    <a:cubicBezTo>
                      <a:pt x="415" y="35"/>
                      <a:pt x="418" y="35"/>
                      <a:pt x="424" y="35"/>
                    </a:cubicBezTo>
                    <a:cubicBezTo>
                      <a:pt x="424" y="36"/>
                      <a:pt x="424" y="36"/>
                      <a:pt x="424" y="37"/>
                    </a:cubicBezTo>
                    <a:cubicBezTo>
                      <a:pt x="419" y="37"/>
                      <a:pt x="415" y="37"/>
                      <a:pt x="411" y="37"/>
                    </a:cubicBezTo>
                    <a:cubicBezTo>
                      <a:pt x="411" y="38"/>
                      <a:pt x="412" y="38"/>
                      <a:pt x="412" y="39"/>
                    </a:cubicBezTo>
                    <a:cubicBezTo>
                      <a:pt x="412" y="42"/>
                      <a:pt x="412" y="41"/>
                      <a:pt x="414" y="44"/>
                    </a:cubicBezTo>
                    <a:cubicBezTo>
                      <a:pt x="412" y="44"/>
                      <a:pt x="411" y="44"/>
                      <a:pt x="409" y="44"/>
                    </a:cubicBezTo>
                    <a:cubicBezTo>
                      <a:pt x="409" y="43"/>
                      <a:pt x="409" y="42"/>
                      <a:pt x="409" y="41"/>
                    </a:cubicBezTo>
                    <a:cubicBezTo>
                      <a:pt x="408" y="42"/>
                      <a:pt x="407" y="43"/>
                      <a:pt x="406" y="45"/>
                    </a:cubicBezTo>
                    <a:cubicBezTo>
                      <a:pt x="409" y="47"/>
                      <a:pt x="407" y="46"/>
                      <a:pt x="408" y="49"/>
                    </a:cubicBezTo>
                    <a:cubicBezTo>
                      <a:pt x="409" y="49"/>
                      <a:pt x="409" y="49"/>
                      <a:pt x="410" y="48"/>
                    </a:cubicBezTo>
                    <a:cubicBezTo>
                      <a:pt x="411" y="45"/>
                      <a:pt x="409" y="47"/>
                      <a:pt x="412" y="46"/>
                    </a:cubicBezTo>
                    <a:cubicBezTo>
                      <a:pt x="413" y="50"/>
                      <a:pt x="416" y="54"/>
                      <a:pt x="421" y="56"/>
                    </a:cubicBezTo>
                    <a:cubicBezTo>
                      <a:pt x="424" y="55"/>
                      <a:pt x="424" y="55"/>
                      <a:pt x="427" y="55"/>
                    </a:cubicBezTo>
                    <a:cubicBezTo>
                      <a:pt x="427" y="54"/>
                      <a:pt x="427" y="52"/>
                      <a:pt x="427" y="50"/>
                    </a:cubicBezTo>
                    <a:cubicBezTo>
                      <a:pt x="430" y="53"/>
                      <a:pt x="428" y="53"/>
                      <a:pt x="432" y="51"/>
                    </a:cubicBezTo>
                    <a:cubicBezTo>
                      <a:pt x="429" y="50"/>
                      <a:pt x="429" y="49"/>
                      <a:pt x="432" y="46"/>
                    </a:cubicBezTo>
                    <a:cubicBezTo>
                      <a:pt x="433" y="46"/>
                      <a:pt x="433" y="46"/>
                      <a:pt x="434" y="47"/>
                    </a:cubicBezTo>
                    <a:cubicBezTo>
                      <a:pt x="436" y="54"/>
                      <a:pt x="441" y="52"/>
                      <a:pt x="447" y="58"/>
                    </a:cubicBezTo>
                    <a:cubicBezTo>
                      <a:pt x="446" y="58"/>
                      <a:pt x="445" y="58"/>
                      <a:pt x="445" y="58"/>
                    </a:cubicBezTo>
                    <a:cubicBezTo>
                      <a:pt x="445" y="59"/>
                      <a:pt x="445" y="59"/>
                      <a:pt x="445" y="60"/>
                    </a:cubicBezTo>
                    <a:cubicBezTo>
                      <a:pt x="438" y="58"/>
                      <a:pt x="434" y="62"/>
                      <a:pt x="429" y="61"/>
                    </a:cubicBezTo>
                    <a:cubicBezTo>
                      <a:pt x="428" y="58"/>
                      <a:pt x="427" y="55"/>
                      <a:pt x="424" y="58"/>
                    </a:cubicBezTo>
                    <a:cubicBezTo>
                      <a:pt x="427" y="59"/>
                      <a:pt x="428" y="57"/>
                      <a:pt x="427" y="61"/>
                    </a:cubicBezTo>
                    <a:cubicBezTo>
                      <a:pt x="427" y="61"/>
                      <a:pt x="426" y="60"/>
                      <a:pt x="425" y="60"/>
                    </a:cubicBezTo>
                    <a:cubicBezTo>
                      <a:pt x="424" y="59"/>
                      <a:pt x="422" y="58"/>
                      <a:pt x="420" y="57"/>
                    </a:cubicBezTo>
                    <a:cubicBezTo>
                      <a:pt x="418" y="59"/>
                      <a:pt x="417" y="60"/>
                      <a:pt x="417" y="64"/>
                    </a:cubicBezTo>
                    <a:cubicBezTo>
                      <a:pt x="420" y="66"/>
                      <a:pt x="418" y="64"/>
                      <a:pt x="420" y="68"/>
                    </a:cubicBezTo>
                    <a:cubicBezTo>
                      <a:pt x="418" y="67"/>
                      <a:pt x="416" y="67"/>
                      <a:pt x="414" y="67"/>
                    </a:cubicBezTo>
                    <a:cubicBezTo>
                      <a:pt x="414" y="66"/>
                      <a:pt x="414" y="66"/>
                      <a:pt x="414" y="66"/>
                    </a:cubicBezTo>
                    <a:cubicBezTo>
                      <a:pt x="416" y="64"/>
                      <a:pt x="416" y="65"/>
                      <a:pt x="415" y="62"/>
                    </a:cubicBezTo>
                    <a:cubicBezTo>
                      <a:pt x="415" y="62"/>
                      <a:pt x="414" y="62"/>
                      <a:pt x="414" y="62"/>
                    </a:cubicBezTo>
                    <a:cubicBezTo>
                      <a:pt x="414" y="64"/>
                      <a:pt x="413" y="66"/>
                      <a:pt x="413" y="69"/>
                    </a:cubicBezTo>
                    <a:cubicBezTo>
                      <a:pt x="410" y="68"/>
                      <a:pt x="407" y="67"/>
                      <a:pt x="404" y="67"/>
                    </a:cubicBezTo>
                    <a:cubicBezTo>
                      <a:pt x="406" y="70"/>
                      <a:pt x="406" y="69"/>
                      <a:pt x="405" y="72"/>
                    </a:cubicBezTo>
                    <a:cubicBezTo>
                      <a:pt x="401" y="69"/>
                      <a:pt x="397" y="70"/>
                      <a:pt x="395" y="69"/>
                    </a:cubicBezTo>
                    <a:cubicBezTo>
                      <a:pt x="398" y="65"/>
                      <a:pt x="397" y="67"/>
                      <a:pt x="399" y="63"/>
                    </a:cubicBezTo>
                    <a:cubicBezTo>
                      <a:pt x="394" y="65"/>
                      <a:pt x="393" y="66"/>
                      <a:pt x="386" y="67"/>
                    </a:cubicBezTo>
                    <a:cubicBezTo>
                      <a:pt x="387" y="67"/>
                      <a:pt x="388" y="68"/>
                      <a:pt x="389" y="69"/>
                    </a:cubicBezTo>
                    <a:cubicBezTo>
                      <a:pt x="390" y="68"/>
                      <a:pt x="391" y="68"/>
                      <a:pt x="392" y="68"/>
                    </a:cubicBezTo>
                    <a:cubicBezTo>
                      <a:pt x="392" y="69"/>
                      <a:pt x="392" y="70"/>
                      <a:pt x="392" y="72"/>
                    </a:cubicBezTo>
                    <a:cubicBezTo>
                      <a:pt x="387" y="71"/>
                      <a:pt x="388" y="71"/>
                      <a:pt x="385" y="72"/>
                    </a:cubicBezTo>
                    <a:cubicBezTo>
                      <a:pt x="392" y="73"/>
                      <a:pt x="395" y="74"/>
                      <a:pt x="399" y="77"/>
                    </a:cubicBezTo>
                    <a:cubicBezTo>
                      <a:pt x="399" y="74"/>
                      <a:pt x="399" y="75"/>
                      <a:pt x="400" y="73"/>
                    </a:cubicBezTo>
                    <a:cubicBezTo>
                      <a:pt x="400" y="75"/>
                      <a:pt x="400" y="77"/>
                      <a:pt x="400" y="78"/>
                    </a:cubicBezTo>
                    <a:cubicBezTo>
                      <a:pt x="404" y="77"/>
                      <a:pt x="402" y="78"/>
                      <a:pt x="404" y="76"/>
                    </a:cubicBezTo>
                    <a:cubicBezTo>
                      <a:pt x="402" y="76"/>
                      <a:pt x="404" y="77"/>
                      <a:pt x="401" y="75"/>
                    </a:cubicBezTo>
                    <a:cubicBezTo>
                      <a:pt x="404" y="74"/>
                      <a:pt x="406" y="73"/>
                      <a:pt x="408" y="72"/>
                    </a:cubicBezTo>
                    <a:cubicBezTo>
                      <a:pt x="408" y="72"/>
                      <a:pt x="409" y="72"/>
                      <a:pt x="409" y="72"/>
                    </a:cubicBezTo>
                    <a:cubicBezTo>
                      <a:pt x="409" y="78"/>
                      <a:pt x="410" y="79"/>
                      <a:pt x="412" y="83"/>
                    </a:cubicBezTo>
                    <a:cubicBezTo>
                      <a:pt x="415" y="82"/>
                      <a:pt x="417" y="80"/>
                      <a:pt x="420" y="79"/>
                    </a:cubicBezTo>
                    <a:cubicBezTo>
                      <a:pt x="420" y="80"/>
                      <a:pt x="421" y="82"/>
                      <a:pt x="422" y="83"/>
                    </a:cubicBezTo>
                    <a:cubicBezTo>
                      <a:pt x="426" y="80"/>
                      <a:pt x="423" y="82"/>
                      <a:pt x="427" y="81"/>
                    </a:cubicBezTo>
                    <a:cubicBezTo>
                      <a:pt x="427" y="79"/>
                      <a:pt x="427" y="77"/>
                      <a:pt x="427" y="75"/>
                    </a:cubicBezTo>
                    <a:cubicBezTo>
                      <a:pt x="429" y="75"/>
                      <a:pt x="430" y="75"/>
                      <a:pt x="431" y="75"/>
                    </a:cubicBezTo>
                    <a:cubicBezTo>
                      <a:pt x="431" y="76"/>
                      <a:pt x="431" y="76"/>
                      <a:pt x="431" y="76"/>
                    </a:cubicBezTo>
                    <a:cubicBezTo>
                      <a:pt x="431" y="78"/>
                      <a:pt x="430" y="80"/>
                      <a:pt x="429" y="81"/>
                    </a:cubicBezTo>
                    <a:cubicBezTo>
                      <a:pt x="437" y="81"/>
                      <a:pt x="441" y="78"/>
                      <a:pt x="441" y="78"/>
                    </a:cubicBezTo>
                    <a:cubicBezTo>
                      <a:pt x="440" y="76"/>
                      <a:pt x="441" y="75"/>
                      <a:pt x="439" y="76"/>
                    </a:cubicBezTo>
                    <a:cubicBezTo>
                      <a:pt x="438" y="77"/>
                      <a:pt x="438" y="78"/>
                      <a:pt x="437" y="79"/>
                    </a:cubicBezTo>
                    <a:cubicBezTo>
                      <a:pt x="437" y="78"/>
                      <a:pt x="438" y="77"/>
                      <a:pt x="438" y="76"/>
                    </a:cubicBezTo>
                    <a:cubicBezTo>
                      <a:pt x="435" y="75"/>
                      <a:pt x="438" y="75"/>
                      <a:pt x="439" y="73"/>
                    </a:cubicBezTo>
                    <a:cubicBezTo>
                      <a:pt x="442" y="73"/>
                      <a:pt x="445" y="73"/>
                      <a:pt x="448" y="73"/>
                    </a:cubicBezTo>
                    <a:cubicBezTo>
                      <a:pt x="448" y="75"/>
                      <a:pt x="448" y="76"/>
                      <a:pt x="448" y="77"/>
                    </a:cubicBezTo>
                    <a:cubicBezTo>
                      <a:pt x="450" y="75"/>
                      <a:pt x="449" y="74"/>
                      <a:pt x="449" y="71"/>
                    </a:cubicBezTo>
                    <a:cubicBezTo>
                      <a:pt x="450" y="71"/>
                      <a:pt x="450" y="71"/>
                      <a:pt x="450" y="71"/>
                    </a:cubicBezTo>
                    <a:cubicBezTo>
                      <a:pt x="451" y="71"/>
                      <a:pt x="452" y="71"/>
                      <a:pt x="453" y="72"/>
                    </a:cubicBezTo>
                    <a:cubicBezTo>
                      <a:pt x="452" y="77"/>
                      <a:pt x="451" y="75"/>
                      <a:pt x="452" y="78"/>
                    </a:cubicBezTo>
                    <a:cubicBezTo>
                      <a:pt x="455" y="79"/>
                      <a:pt x="456" y="79"/>
                      <a:pt x="458" y="80"/>
                    </a:cubicBezTo>
                    <a:cubicBezTo>
                      <a:pt x="460" y="77"/>
                      <a:pt x="460" y="81"/>
                      <a:pt x="462" y="76"/>
                    </a:cubicBezTo>
                    <a:cubicBezTo>
                      <a:pt x="463" y="78"/>
                      <a:pt x="463" y="79"/>
                      <a:pt x="465" y="80"/>
                    </a:cubicBezTo>
                    <a:cubicBezTo>
                      <a:pt x="464" y="78"/>
                      <a:pt x="462" y="75"/>
                      <a:pt x="461" y="72"/>
                    </a:cubicBezTo>
                    <a:cubicBezTo>
                      <a:pt x="465" y="73"/>
                      <a:pt x="463" y="75"/>
                      <a:pt x="467" y="72"/>
                    </a:cubicBezTo>
                    <a:cubicBezTo>
                      <a:pt x="463" y="70"/>
                      <a:pt x="465" y="73"/>
                      <a:pt x="465" y="69"/>
                    </a:cubicBezTo>
                    <a:cubicBezTo>
                      <a:pt x="467" y="70"/>
                      <a:pt x="470" y="69"/>
                      <a:pt x="468" y="64"/>
                    </a:cubicBezTo>
                    <a:cubicBezTo>
                      <a:pt x="470" y="66"/>
                      <a:pt x="469" y="65"/>
                      <a:pt x="470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73" name="Freeform 18"/>
              <p:cNvSpPr/>
              <p:nvPr/>
            </p:nvSpPr>
            <p:spPr bwMode="auto">
              <a:xfrm>
                <a:off x="3743" y="1989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74" name="Freeform 19"/>
              <p:cNvSpPr/>
              <p:nvPr/>
            </p:nvSpPr>
            <p:spPr bwMode="auto">
              <a:xfrm>
                <a:off x="4243" y="1989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2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2" y="2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75" name="Freeform 20"/>
              <p:cNvSpPr/>
              <p:nvPr/>
            </p:nvSpPr>
            <p:spPr bwMode="auto">
              <a:xfrm>
                <a:off x="4312" y="1989"/>
                <a:ext cx="16" cy="5"/>
              </a:xfrm>
              <a:custGeom>
                <a:avLst/>
                <a:gdLst>
                  <a:gd name="T0" fmla="*/ 0 w 7"/>
                  <a:gd name="T1" fmla="*/ 0 h 2"/>
                  <a:gd name="T2" fmla="*/ 7 w 7"/>
                  <a:gd name="T3" fmla="*/ 0 h 2"/>
                  <a:gd name="T4" fmla="*/ 7 w 7"/>
                  <a:gd name="T5" fmla="*/ 1 h 2"/>
                  <a:gd name="T6" fmla="*/ 5 w 7"/>
                  <a:gd name="T7" fmla="*/ 1 h 2"/>
                  <a:gd name="T8" fmla="*/ 0 w 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cubicBezTo>
                      <a:pt x="2" y="0"/>
                      <a:pt x="5" y="0"/>
                      <a:pt x="7" y="0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6" y="1"/>
                      <a:pt x="5" y="1"/>
                    </a:cubicBezTo>
                    <a:cubicBezTo>
                      <a:pt x="2" y="2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76" name="Freeform 21"/>
              <p:cNvSpPr/>
              <p:nvPr/>
            </p:nvSpPr>
            <p:spPr bwMode="auto">
              <a:xfrm>
                <a:off x="3579" y="1992"/>
                <a:ext cx="22" cy="7"/>
              </a:xfrm>
              <a:custGeom>
                <a:avLst/>
                <a:gdLst>
                  <a:gd name="T0" fmla="*/ 1 w 9"/>
                  <a:gd name="T1" fmla="*/ 0 h 3"/>
                  <a:gd name="T2" fmla="*/ 9 w 9"/>
                  <a:gd name="T3" fmla="*/ 1 h 3"/>
                  <a:gd name="T4" fmla="*/ 8 w 9"/>
                  <a:gd name="T5" fmla="*/ 3 h 3"/>
                  <a:gd name="T6" fmla="*/ 7 w 9"/>
                  <a:gd name="T7" fmla="*/ 3 h 3"/>
                  <a:gd name="T8" fmla="*/ 1 w 9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">
                    <a:moveTo>
                      <a:pt x="1" y="0"/>
                    </a:moveTo>
                    <a:cubicBezTo>
                      <a:pt x="4" y="1"/>
                      <a:pt x="7" y="1"/>
                      <a:pt x="9" y="1"/>
                    </a:cubicBezTo>
                    <a:cubicBezTo>
                      <a:pt x="9" y="2"/>
                      <a:pt x="8" y="2"/>
                      <a:pt x="8" y="3"/>
                    </a:cubicBezTo>
                    <a:cubicBezTo>
                      <a:pt x="8" y="3"/>
                      <a:pt x="8" y="3"/>
                      <a:pt x="7" y="3"/>
                    </a:cubicBezTo>
                    <a:cubicBezTo>
                      <a:pt x="3" y="2"/>
                      <a:pt x="0" y="3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77" name="Freeform 22"/>
              <p:cNvSpPr/>
              <p:nvPr/>
            </p:nvSpPr>
            <p:spPr bwMode="auto">
              <a:xfrm>
                <a:off x="3612" y="1992"/>
                <a:ext cx="10" cy="4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2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1"/>
                      <a:pt x="2" y="1"/>
                      <a:pt x="4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78" name="Freeform 23"/>
              <p:cNvSpPr/>
              <p:nvPr/>
            </p:nvSpPr>
            <p:spPr bwMode="auto">
              <a:xfrm>
                <a:off x="4181" y="1992"/>
                <a:ext cx="19" cy="7"/>
              </a:xfrm>
              <a:custGeom>
                <a:avLst/>
                <a:gdLst>
                  <a:gd name="T0" fmla="*/ 2 w 8"/>
                  <a:gd name="T1" fmla="*/ 0 h 3"/>
                  <a:gd name="T2" fmla="*/ 8 w 8"/>
                  <a:gd name="T3" fmla="*/ 0 h 3"/>
                  <a:gd name="T4" fmla="*/ 7 w 8"/>
                  <a:gd name="T5" fmla="*/ 2 h 3"/>
                  <a:gd name="T6" fmla="*/ 2 w 8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3">
                    <a:moveTo>
                      <a:pt x="2" y="0"/>
                    </a:moveTo>
                    <a:cubicBezTo>
                      <a:pt x="4" y="0"/>
                      <a:pt x="6" y="0"/>
                      <a:pt x="8" y="0"/>
                    </a:cubicBezTo>
                    <a:cubicBezTo>
                      <a:pt x="7" y="1"/>
                      <a:pt x="7" y="1"/>
                      <a:pt x="7" y="2"/>
                    </a:cubicBezTo>
                    <a:cubicBezTo>
                      <a:pt x="4" y="2"/>
                      <a:pt x="0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79" name="Freeform 24"/>
              <p:cNvSpPr/>
              <p:nvPr/>
            </p:nvSpPr>
            <p:spPr bwMode="auto">
              <a:xfrm>
                <a:off x="4205" y="1992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80" name="Freeform 25"/>
              <p:cNvSpPr/>
              <p:nvPr/>
            </p:nvSpPr>
            <p:spPr bwMode="auto">
              <a:xfrm>
                <a:off x="4215" y="1992"/>
                <a:ext cx="16" cy="4"/>
              </a:xfrm>
              <a:custGeom>
                <a:avLst/>
                <a:gdLst>
                  <a:gd name="T0" fmla="*/ 0 w 7"/>
                  <a:gd name="T1" fmla="*/ 0 h 2"/>
                  <a:gd name="T2" fmla="*/ 7 w 7"/>
                  <a:gd name="T3" fmla="*/ 0 h 2"/>
                  <a:gd name="T4" fmla="*/ 6 w 7"/>
                  <a:gd name="T5" fmla="*/ 2 h 2"/>
                  <a:gd name="T6" fmla="*/ 0 w 7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cubicBezTo>
                      <a:pt x="3" y="0"/>
                      <a:pt x="5" y="0"/>
                      <a:pt x="7" y="0"/>
                    </a:cubicBezTo>
                    <a:cubicBezTo>
                      <a:pt x="7" y="1"/>
                      <a:pt x="6" y="1"/>
                      <a:pt x="6" y="2"/>
                    </a:cubicBezTo>
                    <a:cubicBezTo>
                      <a:pt x="2" y="2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81" name="Freeform 26"/>
              <p:cNvSpPr/>
              <p:nvPr/>
            </p:nvSpPr>
            <p:spPr bwMode="auto">
              <a:xfrm>
                <a:off x="4257" y="1992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1 h 1"/>
                  <a:gd name="T4" fmla="*/ 0 w 4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1"/>
                      <a:pt x="3" y="1"/>
                      <a:pt x="4" y="1"/>
                    </a:cubicBezTo>
                    <a:cubicBezTo>
                      <a:pt x="3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82" name="Freeform 27"/>
              <p:cNvSpPr/>
              <p:nvPr/>
            </p:nvSpPr>
            <p:spPr bwMode="auto">
              <a:xfrm>
                <a:off x="3110" y="1994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1"/>
                      <a:pt x="2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83" name="Freeform 28"/>
              <p:cNvSpPr/>
              <p:nvPr/>
            </p:nvSpPr>
            <p:spPr bwMode="auto">
              <a:xfrm>
                <a:off x="3489" y="1994"/>
                <a:ext cx="7" cy="10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1 h 4"/>
                  <a:gd name="T4" fmla="*/ 3 w 3"/>
                  <a:gd name="T5" fmla="*/ 4 h 4"/>
                  <a:gd name="T6" fmla="*/ 0 w 3"/>
                  <a:gd name="T7" fmla="*/ 4 h 4"/>
                  <a:gd name="T8" fmla="*/ 0 w 3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3" y="2"/>
                      <a:pt x="3" y="3"/>
                      <a:pt x="3" y="4"/>
                    </a:cubicBezTo>
                    <a:cubicBezTo>
                      <a:pt x="2" y="4"/>
                      <a:pt x="1" y="4"/>
                      <a:pt x="0" y="4"/>
                    </a:cubicBezTo>
                    <a:cubicBezTo>
                      <a:pt x="0" y="3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84" name="Freeform 29"/>
              <p:cNvSpPr/>
              <p:nvPr/>
            </p:nvSpPr>
            <p:spPr bwMode="auto">
              <a:xfrm>
                <a:off x="3508" y="1996"/>
                <a:ext cx="7" cy="8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0 h 3"/>
                  <a:gd name="T4" fmla="*/ 3 w 3"/>
                  <a:gd name="T5" fmla="*/ 2 h 3"/>
                  <a:gd name="T6" fmla="*/ 0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1"/>
                      <a:pt x="3" y="1"/>
                      <a:pt x="3" y="2"/>
                    </a:cubicBezTo>
                    <a:cubicBezTo>
                      <a:pt x="2" y="2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85" name="Freeform 30"/>
              <p:cNvSpPr/>
              <p:nvPr/>
            </p:nvSpPr>
            <p:spPr bwMode="auto">
              <a:xfrm>
                <a:off x="3556" y="1996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2"/>
                      <a:pt x="2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86" name="Freeform 31"/>
              <p:cNvSpPr/>
              <p:nvPr/>
            </p:nvSpPr>
            <p:spPr bwMode="auto">
              <a:xfrm>
                <a:off x="3567" y="1996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87" name="Freeform 32"/>
              <p:cNvSpPr/>
              <p:nvPr/>
            </p:nvSpPr>
            <p:spPr bwMode="auto">
              <a:xfrm>
                <a:off x="4127" y="1996"/>
                <a:ext cx="24" cy="15"/>
              </a:xfrm>
              <a:custGeom>
                <a:avLst/>
                <a:gdLst>
                  <a:gd name="T0" fmla="*/ 0 w 10"/>
                  <a:gd name="T1" fmla="*/ 0 h 6"/>
                  <a:gd name="T2" fmla="*/ 10 w 10"/>
                  <a:gd name="T3" fmla="*/ 0 h 6"/>
                  <a:gd name="T4" fmla="*/ 10 w 10"/>
                  <a:gd name="T5" fmla="*/ 1 h 6"/>
                  <a:gd name="T6" fmla="*/ 9 w 10"/>
                  <a:gd name="T7" fmla="*/ 1 h 6"/>
                  <a:gd name="T8" fmla="*/ 1 w 10"/>
                  <a:gd name="T9" fmla="*/ 6 h 6"/>
                  <a:gd name="T10" fmla="*/ 1 w 10"/>
                  <a:gd name="T11" fmla="*/ 4 h 6"/>
                  <a:gd name="T12" fmla="*/ 0 w 10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6">
                    <a:moveTo>
                      <a:pt x="0" y="0"/>
                    </a:moveTo>
                    <a:cubicBezTo>
                      <a:pt x="3" y="0"/>
                      <a:pt x="7" y="0"/>
                      <a:pt x="10" y="0"/>
                    </a:cubicBezTo>
                    <a:cubicBezTo>
                      <a:pt x="10" y="0"/>
                      <a:pt x="10" y="1"/>
                      <a:pt x="10" y="1"/>
                    </a:cubicBezTo>
                    <a:cubicBezTo>
                      <a:pt x="10" y="1"/>
                      <a:pt x="9" y="1"/>
                      <a:pt x="9" y="1"/>
                    </a:cubicBezTo>
                    <a:cubicBezTo>
                      <a:pt x="6" y="3"/>
                      <a:pt x="3" y="4"/>
                      <a:pt x="1" y="6"/>
                    </a:cubicBezTo>
                    <a:cubicBezTo>
                      <a:pt x="1" y="5"/>
                      <a:pt x="1" y="5"/>
                      <a:pt x="1" y="4"/>
                    </a:cubicBezTo>
                    <a:cubicBezTo>
                      <a:pt x="1" y="3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88" name="Freeform 33"/>
              <p:cNvSpPr/>
              <p:nvPr/>
            </p:nvSpPr>
            <p:spPr bwMode="auto">
              <a:xfrm>
                <a:off x="4243" y="1996"/>
                <a:ext cx="12" cy="10"/>
              </a:xfrm>
              <a:custGeom>
                <a:avLst/>
                <a:gdLst>
                  <a:gd name="T0" fmla="*/ 3 w 5"/>
                  <a:gd name="T1" fmla="*/ 0 h 4"/>
                  <a:gd name="T2" fmla="*/ 4 w 5"/>
                  <a:gd name="T3" fmla="*/ 4 h 4"/>
                  <a:gd name="T4" fmla="*/ 0 w 5"/>
                  <a:gd name="T5" fmla="*/ 2 h 4"/>
                  <a:gd name="T6" fmla="*/ 3 w 5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3" y="0"/>
                    </a:moveTo>
                    <a:cubicBezTo>
                      <a:pt x="5" y="2"/>
                      <a:pt x="3" y="1"/>
                      <a:pt x="4" y="4"/>
                    </a:cubicBezTo>
                    <a:cubicBezTo>
                      <a:pt x="2" y="3"/>
                      <a:pt x="1" y="3"/>
                      <a:pt x="0" y="2"/>
                    </a:cubicBezTo>
                    <a:cubicBezTo>
                      <a:pt x="1" y="1"/>
                      <a:pt x="2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89" name="Freeform 34"/>
              <p:cNvSpPr/>
              <p:nvPr/>
            </p:nvSpPr>
            <p:spPr bwMode="auto">
              <a:xfrm>
                <a:off x="4262" y="1996"/>
                <a:ext cx="19" cy="24"/>
              </a:xfrm>
              <a:custGeom>
                <a:avLst/>
                <a:gdLst>
                  <a:gd name="T0" fmla="*/ 1 w 8"/>
                  <a:gd name="T1" fmla="*/ 0 h 10"/>
                  <a:gd name="T2" fmla="*/ 8 w 8"/>
                  <a:gd name="T3" fmla="*/ 8 h 10"/>
                  <a:gd name="T4" fmla="*/ 1 w 8"/>
                  <a:gd name="T5" fmla="*/ 10 h 10"/>
                  <a:gd name="T6" fmla="*/ 0 w 8"/>
                  <a:gd name="T7" fmla="*/ 6 h 10"/>
                  <a:gd name="T8" fmla="*/ 1 w 8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0">
                    <a:moveTo>
                      <a:pt x="1" y="0"/>
                    </a:moveTo>
                    <a:cubicBezTo>
                      <a:pt x="5" y="2"/>
                      <a:pt x="8" y="6"/>
                      <a:pt x="8" y="8"/>
                    </a:cubicBezTo>
                    <a:cubicBezTo>
                      <a:pt x="6" y="8"/>
                      <a:pt x="4" y="9"/>
                      <a:pt x="1" y="10"/>
                    </a:cubicBezTo>
                    <a:cubicBezTo>
                      <a:pt x="1" y="8"/>
                      <a:pt x="1" y="7"/>
                      <a:pt x="0" y="6"/>
                    </a:cubicBezTo>
                    <a:cubicBezTo>
                      <a:pt x="4" y="3"/>
                      <a:pt x="2" y="5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90" name="Freeform 35"/>
              <p:cNvSpPr/>
              <p:nvPr/>
            </p:nvSpPr>
            <p:spPr bwMode="auto">
              <a:xfrm>
                <a:off x="4224" y="1999"/>
                <a:ext cx="17" cy="7"/>
              </a:xfrm>
              <a:custGeom>
                <a:avLst/>
                <a:gdLst>
                  <a:gd name="T0" fmla="*/ 3 w 7"/>
                  <a:gd name="T1" fmla="*/ 0 h 3"/>
                  <a:gd name="T2" fmla="*/ 7 w 7"/>
                  <a:gd name="T3" fmla="*/ 0 h 3"/>
                  <a:gd name="T4" fmla="*/ 4 w 7"/>
                  <a:gd name="T5" fmla="*/ 1 h 3"/>
                  <a:gd name="T6" fmla="*/ 5 w 7"/>
                  <a:gd name="T7" fmla="*/ 3 h 3"/>
                  <a:gd name="T8" fmla="*/ 0 w 7"/>
                  <a:gd name="T9" fmla="*/ 3 h 3"/>
                  <a:gd name="T10" fmla="*/ 1 w 7"/>
                  <a:gd name="T11" fmla="*/ 1 h 3"/>
                  <a:gd name="T12" fmla="*/ 3 w 7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3">
                    <a:moveTo>
                      <a:pt x="3" y="0"/>
                    </a:moveTo>
                    <a:cubicBezTo>
                      <a:pt x="4" y="0"/>
                      <a:pt x="6" y="0"/>
                      <a:pt x="7" y="0"/>
                    </a:cubicBezTo>
                    <a:cubicBezTo>
                      <a:pt x="6" y="0"/>
                      <a:pt x="5" y="1"/>
                      <a:pt x="4" y="1"/>
                    </a:cubicBezTo>
                    <a:cubicBezTo>
                      <a:pt x="4" y="2"/>
                      <a:pt x="5" y="2"/>
                      <a:pt x="5" y="3"/>
                    </a:cubicBezTo>
                    <a:cubicBezTo>
                      <a:pt x="3" y="3"/>
                      <a:pt x="2" y="3"/>
                      <a:pt x="0" y="3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2" y="1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91" name="Freeform 36"/>
              <p:cNvSpPr/>
              <p:nvPr/>
            </p:nvSpPr>
            <p:spPr bwMode="auto">
              <a:xfrm>
                <a:off x="4260" y="1999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0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2"/>
                      <a:pt x="1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92" name="Freeform 37"/>
              <p:cNvSpPr/>
              <p:nvPr/>
            </p:nvSpPr>
            <p:spPr bwMode="auto">
              <a:xfrm>
                <a:off x="4141" y="2001"/>
                <a:ext cx="74" cy="10"/>
              </a:xfrm>
              <a:custGeom>
                <a:avLst/>
                <a:gdLst>
                  <a:gd name="T0" fmla="*/ 3 w 31"/>
                  <a:gd name="T1" fmla="*/ 0 h 4"/>
                  <a:gd name="T2" fmla="*/ 31 w 31"/>
                  <a:gd name="T3" fmla="*/ 2 h 4"/>
                  <a:gd name="T4" fmla="*/ 0 w 31"/>
                  <a:gd name="T5" fmla="*/ 3 h 4"/>
                  <a:gd name="T6" fmla="*/ 3 w 31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" h="4">
                    <a:moveTo>
                      <a:pt x="3" y="0"/>
                    </a:moveTo>
                    <a:cubicBezTo>
                      <a:pt x="13" y="1"/>
                      <a:pt x="22" y="1"/>
                      <a:pt x="31" y="2"/>
                    </a:cubicBezTo>
                    <a:cubicBezTo>
                      <a:pt x="21" y="2"/>
                      <a:pt x="10" y="3"/>
                      <a:pt x="0" y="3"/>
                    </a:cubicBezTo>
                    <a:cubicBezTo>
                      <a:pt x="4" y="2"/>
                      <a:pt x="2" y="4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93" name="Freeform 38"/>
              <p:cNvSpPr/>
              <p:nvPr/>
            </p:nvSpPr>
            <p:spPr bwMode="auto">
              <a:xfrm>
                <a:off x="4295" y="2001"/>
                <a:ext cx="10" cy="5"/>
              </a:xfrm>
              <a:custGeom>
                <a:avLst/>
                <a:gdLst>
                  <a:gd name="T0" fmla="*/ 1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1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1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94" name="Freeform 39"/>
              <p:cNvSpPr/>
              <p:nvPr/>
            </p:nvSpPr>
            <p:spPr bwMode="auto">
              <a:xfrm>
                <a:off x="4345" y="2001"/>
                <a:ext cx="38" cy="15"/>
              </a:xfrm>
              <a:custGeom>
                <a:avLst/>
                <a:gdLst>
                  <a:gd name="T0" fmla="*/ 7 w 16"/>
                  <a:gd name="T1" fmla="*/ 0 h 6"/>
                  <a:gd name="T2" fmla="*/ 11 w 16"/>
                  <a:gd name="T3" fmla="*/ 3 h 6"/>
                  <a:gd name="T4" fmla="*/ 16 w 16"/>
                  <a:gd name="T5" fmla="*/ 4 h 6"/>
                  <a:gd name="T6" fmla="*/ 1 w 16"/>
                  <a:gd name="T7" fmla="*/ 6 h 6"/>
                  <a:gd name="T8" fmla="*/ 0 w 16"/>
                  <a:gd name="T9" fmla="*/ 1 h 6"/>
                  <a:gd name="T10" fmla="*/ 7 w 16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6">
                    <a:moveTo>
                      <a:pt x="7" y="0"/>
                    </a:moveTo>
                    <a:cubicBezTo>
                      <a:pt x="10" y="2"/>
                      <a:pt x="6" y="2"/>
                      <a:pt x="11" y="3"/>
                    </a:cubicBezTo>
                    <a:cubicBezTo>
                      <a:pt x="14" y="0"/>
                      <a:pt x="14" y="1"/>
                      <a:pt x="16" y="4"/>
                    </a:cubicBezTo>
                    <a:cubicBezTo>
                      <a:pt x="11" y="5"/>
                      <a:pt x="6" y="5"/>
                      <a:pt x="1" y="6"/>
                    </a:cubicBezTo>
                    <a:cubicBezTo>
                      <a:pt x="1" y="4"/>
                      <a:pt x="0" y="3"/>
                      <a:pt x="0" y="1"/>
                    </a:cubicBezTo>
                    <a:cubicBezTo>
                      <a:pt x="2" y="1"/>
                      <a:pt x="5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95" name="Freeform 40"/>
              <p:cNvSpPr/>
              <p:nvPr/>
            </p:nvSpPr>
            <p:spPr bwMode="auto">
              <a:xfrm>
                <a:off x="4419" y="2001"/>
                <a:ext cx="16" cy="3"/>
              </a:xfrm>
              <a:custGeom>
                <a:avLst/>
                <a:gdLst>
                  <a:gd name="T0" fmla="*/ 0 w 7"/>
                  <a:gd name="T1" fmla="*/ 0 h 1"/>
                  <a:gd name="T2" fmla="*/ 7 w 7"/>
                  <a:gd name="T3" fmla="*/ 1 h 1"/>
                  <a:gd name="T4" fmla="*/ 0 w 7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1">
                    <a:moveTo>
                      <a:pt x="0" y="0"/>
                    </a:moveTo>
                    <a:cubicBezTo>
                      <a:pt x="2" y="0"/>
                      <a:pt x="5" y="1"/>
                      <a:pt x="7" y="1"/>
                    </a:cubicBezTo>
                    <a:cubicBezTo>
                      <a:pt x="5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96" name="Freeform 41"/>
              <p:cNvSpPr/>
              <p:nvPr/>
            </p:nvSpPr>
            <p:spPr bwMode="auto">
              <a:xfrm>
                <a:off x="3885" y="2004"/>
                <a:ext cx="14" cy="14"/>
              </a:xfrm>
              <a:custGeom>
                <a:avLst/>
                <a:gdLst>
                  <a:gd name="T0" fmla="*/ 4 w 6"/>
                  <a:gd name="T1" fmla="*/ 0 h 6"/>
                  <a:gd name="T2" fmla="*/ 5 w 6"/>
                  <a:gd name="T3" fmla="*/ 6 h 6"/>
                  <a:gd name="T4" fmla="*/ 0 w 6"/>
                  <a:gd name="T5" fmla="*/ 4 h 6"/>
                  <a:gd name="T6" fmla="*/ 5 w 6"/>
                  <a:gd name="T7" fmla="*/ 4 h 6"/>
                  <a:gd name="T8" fmla="*/ 5 w 6"/>
                  <a:gd name="T9" fmla="*/ 2 h 6"/>
                  <a:gd name="T10" fmla="*/ 3 w 6"/>
                  <a:gd name="T11" fmla="*/ 2 h 6"/>
                  <a:gd name="T12" fmla="*/ 4 w 6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6" y="2"/>
                      <a:pt x="6" y="2"/>
                      <a:pt x="5" y="6"/>
                    </a:cubicBezTo>
                    <a:cubicBezTo>
                      <a:pt x="1" y="5"/>
                      <a:pt x="2" y="5"/>
                      <a:pt x="0" y="4"/>
                    </a:cubicBezTo>
                    <a:cubicBezTo>
                      <a:pt x="2" y="4"/>
                      <a:pt x="3" y="4"/>
                      <a:pt x="5" y="4"/>
                    </a:cubicBezTo>
                    <a:cubicBezTo>
                      <a:pt x="5" y="3"/>
                      <a:pt x="5" y="3"/>
                      <a:pt x="5" y="2"/>
                    </a:cubicBezTo>
                    <a:cubicBezTo>
                      <a:pt x="4" y="2"/>
                      <a:pt x="4" y="2"/>
                      <a:pt x="3" y="2"/>
                    </a:cubicBezTo>
                    <a:cubicBezTo>
                      <a:pt x="3" y="1"/>
                      <a:pt x="4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97" name="Freeform 42"/>
              <p:cNvSpPr/>
              <p:nvPr/>
            </p:nvSpPr>
            <p:spPr bwMode="auto">
              <a:xfrm>
                <a:off x="3914" y="2004"/>
                <a:ext cx="7" cy="4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98" name="Freeform 43"/>
              <p:cNvSpPr/>
              <p:nvPr/>
            </p:nvSpPr>
            <p:spPr bwMode="auto">
              <a:xfrm>
                <a:off x="4032" y="2004"/>
                <a:ext cx="5" cy="9"/>
              </a:xfrm>
              <a:custGeom>
                <a:avLst/>
                <a:gdLst>
                  <a:gd name="T0" fmla="*/ 1 w 2"/>
                  <a:gd name="T1" fmla="*/ 0 h 4"/>
                  <a:gd name="T2" fmla="*/ 1 w 2"/>
                  <a:gd name="T3" fmla="*/ 2 h 4"/>
                  <a:gd name="T4" fmla="*/ 1 w 2"/>
                  <a:gd name="T5" fmla="*/ 4 h 4"/>
                  <a:gd name="T6" fmla="*/ 0 w 2"/>
                  <a:gd name="T7" fmla="*/ 3 h 4"/>
                  <a:gd name="T8" fmla="*/ 1 w 2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2" y="2"/>
                      <a:pt x="2" y="0"/>
                      <a:pt x="1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1" y="4"/>
                      <a:pt x="0" y="3"/>
                      <a:pt x="0" y="3"/>
                    </a:cubicBezTo>
                    <a:cubicBezTo>
                      <a:pt x="0" y="2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99" name="Freeform 44"/>
              <p:cNvSpPr/>
              <p:nvPr/>
            </p:nvSpPr>
            <p:spPr bwMode="auto">
              <a:xfrm>
                <a:off x="4388" y="2004"/>
                <a:ext cx="14" cy="2"/>
              </a:xfrm>
              <a:custGeom>
                <a:avLst/>
                <a:gdLst>
                  <a:gd name="T0" fmla="*/ 0 w 6"/>
                  <a:gd name="T1" fmla="*/ 0 h 1"/>
                  <a:gd name="T2" fmla="*/ 6 w 6"/>
                  <a:gd name="T3" fmla="*/ 1 h 1"/>
                  <a:gd name="T4" fmla="*/ 0 w 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0"/>
                      <a:pt x="4" y="1"/>
                      <a:pt x="6" y="1"/>
                    </a:cubicBezTo>
                    <a:cubicBezTo>
                      <a:pt x="4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00" name="Freeform 45"/>
              <p:cNvSpPr/>
              <p:nvPr/>
            </p:nvSpPr>
            <p:spPr bwMode="auto">
              <a:xfrm>
                <a:off x="3873" y="2006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01" name="Freeform 46"/>
              <p:cNvSpPr/>
              <p:nvPr/>
            </p:nvSpPr>
            <p:spPr bwMode="auto">
              <a:xfrm>
                <a:off x="4077" y="2006"/>
                <a:ext cx="24" cy="7"/>
              </a:xfrm>
              <a:custGeom>
                <a:avLst/>
                <a:gdLst>
                  <a:gd name="T0" fmla="*/ 2 w 10"/>
                  <a:gd name="T1" fmla="*/ 0 h 3"/>
                  <a:gd name="T2" fmla="*/ 10 w 10"/>
                  <a:gd name="T3" fmla="*/ 2 h 3"/>
                  <a:gd name="T4" fmla="*/ 0 w 10"/>
                  <a:gd name="T5" fmla="*/ 1 h 3"/>
                  <a:gd name="T6" fmla="*/ 2 w 10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3">
                    <a:moveTo>
                      <a:pt x="2" y="0"/>
                    </a:moveTo>
                    <a:cubicBezTo>
                      <a:pt x="5" y="0"/>
                      <a:pt x="8" y="0"/>
                      <a:pt x="10" y="2"/>
                    </a:cubicBezTo>
                    <a:cubicBezTo>
                      <a:pt x="5" y="2"/>
                      <a:pt x="2" y="3"/>
                      <a:pt x="0" y="1"/>
                    </a:cubicBezTo>
                    <a:cubicBezTo>
                      <a:pt x="0" y="1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02" name="Freeform 47"/>
              <p:cNvSpPr/>
              <p:nvPr/>
            </p:nvSpPr>
            <p:spPr bwMode="auto">
              <a:xfrm>
                <a:off x="4340" y="2006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03" name="Freeform 48"/>
              <p:cNvSpPr/>
              <p:nvPr/>
            </p:nvSpPr>
            <p:spPr bwMode="auto">
              <a:xfrm>
                <a:off x="3617" y="2008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04" name="Freeform 49"/>
              <p:cNvSpPr/>
              <p:nvPr/>
            </p:nvSpPr>
            <p:spPr bwMode="auto">
              <a:xfrm>
                <a:off x="4046" y="2008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05" name="Freeform 50"/>
              <p:cNvSpPr/>
              <p:nvPr/>
            </p:nvSpPr>
            <p:spPr bwMode="auto">
              <a:xfrm>
                <a:off x="4108" y="2008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06" name="Freeform 51"/>
              <p:cNvSpPr/>
              <p:nvPr/>
            </p:nvSpPr>
            <p:spPr bwMode="auto">
              <a:xfrm>
                <a:off x="4117" y="2008"/>
                <a:ext cx="8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07" name="Freeform 52"/>
              <p:cNvSpPr/>
              <p:nvPr/>
            </p:nvSpPr>
            <p:spPr bwMode="auto">
              <a:xfrm>
                <a:off x="3961" y="2011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1" y="2"/>
                      <a:pt x="3" y="1"/>
                      <a:pt x="0" y="2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08" name="Freeform 53"/>
              <p:cNvSpPr/>
              <p:nvPr/>
            </p:nvSpPr>
            <p:spPr bwMode="auto">
              <a:xfrm>
                <a:off x="4146" y="2008"/>
                <a:ext cx="88" cy="20"/>
              </a:xfrm>
              <a:custGeom>
                <a:avLst/>
                <a:gdLst>
                  <a:gd name="T0" fmla="*/ 16 w 37"/>
                  <a:gd name="T1" fmla="*/ 1 h 8"/>
                  <a:gd name="T2" fmla="*/ 37 w 37"/>
                  <a:gd name="T3" fmla="*/ 5 h 8"/>
                  <a:gd name="T4" fmla="*/ 37 w 37"/>
                  <a:gd name="T5" fmla="*/ 6 h 8"/>
                  <a:gd name="T6" fmla="*/ 36 w 37"/>
                  <a:gd name="T7" fmla="*/ 6 h 8"/>
                  <a:gd name="T8" fmla="*/ 0 w 37"/>
                  <a:gd name="T9" fmla="*/ 8 h 8"/>
                  <a:gd name="T10" fmla="*/ 16 w 37"/>
                  <a:gd name="T11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8">
                    <a:moveTo>
                      <a:pt x="16" y="1"/>
                    </a:moveTo>
                    <a:cubicBezTo>
                      <a:pt x="23" y="6"/>
                      <a:pt x="28" y="0"/>
                      <a:pt x="37" y="5"/>
                    </a:cubicBezTo>
                    <a:cubicBezTo>
                      <a:pt x="37" y="5"/>
                      <a:pt x="37" y="5"/>
                      <a:pt x="37" y="6"/>
                    </a:cubicBezTo>
                    <a:cubicBezTo>
                      <a:pt x="37" y="6"/>
                      <a:pt x="36" y="6"/>
                      <a:pt x="36" y="6"/>
                    </a:cubicBezTo>
                    <a:cubicBezTo>
                      <a:pt x="24" y="6"/>
                      <a:pt x="12" y="7"/>
                      <a:pt x="0" y="8"/>
                    </a:cubicBezTo>
                    <a:cubicBezTo>
                      <a:pt x="4" y="3"/>
                      <a:pt x="12" y="7"/>
                      <a:pt x="1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09" name="Freeform 54"/>
              <p:cNvSpPr/>
              <p:nvPr/>
            </p:nvSpPr>
            <p:spPr bwMode="auto">
              <a:xfrm>
                <a:off x="4245" y="2011"/>
                <a:ext cx="17" cy="5"/>
              </a:xfrm>
              <a:custGeom>
                <a:avLst/>
                <a:gdLst>
                  <a:gd name="T0" fmla="*/ 0 w 7"/>
                  <a:gd name="T1" fmla="*/ 0 h 2"/>
                  <a:gd name="T2" fmla="*/ 7 w 7"/>
                  <a:gd name="T3" fmla="*/ 1 h 2"/>
                  <a:gd name="T4" fmla="*/ 7 w 7"/>
                  <a:gd name="T5" fmla="*/ 2 h 2"/>
                  <a:gd name="T6" fmla="*/ 0 w 7"/>
                  <a:gd name="T7" fmla="*/ 2 h 2"/>
                  <a:gd name="T8" fmla="*/ 0 w 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cubicBezTo>
                      <a:pt x="2" y="0"/>
                      <a:pt x="4" y="1"/>
                      <a:pt x="7" y="1"/>
                    </a:cubicBezTo>
                    <a:cubicBezTo>
                      <a:pt x="7" y="1"/>
                      <a:pt x="7" y="1"/>
                      <a:pt x="7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10" name="Freeform 55"/>
              <p:cNvSpPr/>
              <p:nvPr/>
            </p:nvSpPr>
            <p:spPr bwMode="auto">
              <a:xfrm>
                <a:off x="3978" y="2013"/>
                <a:ext cx="11" cy="5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1 h 2"/>
                  <a:gd name="T4" fmla="*/ 5 w 5"/>
                  <a:gd name="T5" fmla="*/ 2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1" y="0"/>
                      <a:pt x="3" y="0"/>
                      <a:pt x="5" y="1"/>
                    </a:cubicBezTo>
                    <a:cubicBezTo>
                      <a:pt x="5" y="1"/>
                      <a:pt x="5" y="1"/>
                      <a:pt x="5" y="2"/>
                    </a:cubicBezTo>
                    <a:cubicBezTo>
                      <a:pt x="1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11" name="Freeform 56"/>
              <p:cNvSpPr/>
              <p:nvPr/>
            </p:nvSpPr>
            <p:spPr bwMode="auto">
              <a:xfrm>
                <a:off x="4006" y="2013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12" name="Freeform 57"/>
              <p:cNvSpPr/>
              <p:nvPr/>
            </p:nvSpPr>
            <p:spPr bwMode="auto">
              <a:xfrm>
                <a:off x="4034" y="2013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13" name="Freeform 58"/>
              <p:cNvSpPr/>
              <p:nvPr/>
            </p:nvSpPr>
            <p:spPr bwMode="auto">
              <a:xfrm>
                <a:off x="4298" y="2013"/>
                <a:ext cx="4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3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1" y="2"/>
                      <a:pt x="2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14" name="Freeform 59"/>
              <p:cNvSpPr/>
              <p:nvPr/>
            </p:nvSpPr>
            <p:spPr bwMode="auto">
              <a:xfrm>
                <a:off x="4314" y="2013"/>
                <a:ext cx="14" cy="5"/>
              </a:xfrm>
              <a:custGeom>
                <a:avLst/>
                <a:gdLst>
                  <a:gd name="T0" fmla="*/ 1 w 6"/>
                  <a:gd name="T1" fmla="*/ 0 h 2"/>
                  <a:gd name="T2" fmla="*/ 6 w 6"/>
                  <a:gd name="T3" fmla="*/ 1 h 2"/>
                  <a:gd name="T4" fmla="*/ 6 w 6"/>
                  <a:gd name="T5" fmla="*/ 2 h 2"/>
                  <a:gd name="T6" fmla="*/ 0 w 6"/>
                  <a:gd name="T7" fmla="*/ 2 h 2"/>
                  <a:gd name="T8" fmla="*/ 1 w 6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2">
                    <a:moveTo>
                      <a:pt x="1" y="0"/>
                    </a:moveTo>
                    <a:cubicBezTo>
                      <a:pt x="2" y="0"/>
                      <a:pt x="4" y="0"/>
                      <a:pt x="6" y="1"/>
                    </a:cubicBezTo>
                    <a:cubicBezTo>
                      <a:pt x="6" y="1"/>
                      <a:pt x="6" y="1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15" name="Freeform 60"/>
              <p:cNvSpPr/>
              <p:nvPr/>
            </p:nvSpPr>
            <p:spPr bwMode="auto">
              <a:xfrm>
                <a:off x="3951" y="2016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1"/>
                      <a:pt x="2" y="1"/>
                      <a:pt x="0" y="1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16" name="Freeform 61"/>
              <p:cNvSpPr/>
              <p:nvPr/>
            </p:nvSpPr>
            <p:spPr bwMode="auto">
              <a:xfrm>
                <a:off x="3930" y="2018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1 w 3"/>
                  <a:gd name="T3" fmla="*/ 3 h 3"/>
                  <a:gd name="T4" fmla="*/ 0 w 3"/>
                  <a:gd name="T5" fmla="*/ 3 h 3"/>
                  <a:gd name="T6" fmla="*/ 0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3" y="1"/>
                      <a:pt x="2" y="0"/>
                      <a:pt x="1" y="3"/>
                    </a:cubicBezTo>
                    <a:cubicBezTo>
                      <a:pt x="1" y="3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17" name="Freeform 62"/>
              <p:cNvSpPr/>
              <p:nvPr/>
            </p:nvSpPr>
            <p:spPr bwMode="auto">
              <a:xfrm>
                <a:off x="3940" y="2018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18" name="Freeform 63"/>
              <p:cNvSpPr/>
              <p:nvPr/>
            </p:nvSpPr>
            <p:spPr bwMode="auto">
              <a:xfrm>
                <a:off x="3966" y="2018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19" name="Freeform 64"/>
              <p:cNvSpPr/>
              <p:nvPr/>
            </p:nvSpPr>
            <p:spPr bwMode="auto">
              <a:xfrm>
                <a:off x="4141" y="2018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1" y="1"/>
                      <a:pt x="2" y="2"/>
                    </a:cubicBezTo>
                    <a:cubicBezTo>
                      <a:pt x="0" y="0"/>
                      <a:pt x="1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20" name="Freeform 65"/>
              <p:cNvSpPr/>
              <p:nvPr/>
            </p:nvSpPr>
            <p:spPr bwMode="auto">
              <a:xfrm>
                <a:off x="3819" y="2020"/>
                <a:ext cx="45" cy="12"/>
              </a:xfrm>
              <a:custGeom>
                <a:avLst/>
                <a:gdLst>
                  <a:gd name="T0" fmla="*/ 16 w 19"/>
                  <a:gd name="T1" fmla="*/ 0 h 5"/>
                  <a:gd name="T2" fmla="*/ 19 w 19"/>
                  <a:gd name="T3" fmla="*/ 2 h 5"/>
                  <a:gd name="T4" fmla="*/ 19 w 19"/>
                  <a:gd name="T5" fmla="*/ 4 h 5"/>
                  <a:gd name="T6" fmla="*/ 0 w 19"/>
                  <a:gd name="T7" fmla="*/ 5 h 5"/>
                  <a:gd name="T8" fmla="*/ 0 w 19"/>
                  <a:gd name="T9" fmla="*/ 5 h 5"/>
                  <a:gd name="T10" fmla="*/ 16 w 19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5">
                    <a:moveTo>
                      <a:pt x="16" y="0"/>
                    </a:moveTo>
                    <a:cubicBezTo>
                      <a:pt x="17" y="0"/>
                      <a:pt x="18" y="1"/>
                      <a:pt x="19" y="2"/>
                    </a:cubicBezTo>
                    <a:cubicBezTo>
                      <a:pt x="19" y="2"/>
                      <a:pt x="19" y="3"/>
                      <a:pt x="19" y="4"/>
                    </a:cubicBezTo>
                    <a:cubicBezTo>
                      <a:pt x="10" y="2"/>
                      <a:pt x="6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4" y="3"/>
                      <a:pt x="11" y="2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21" name="Freeform 66"/>
              <p:cNvSpPr/>
              <p:nvPr/>
            </p:nvSpPr>
            <p:spPr bwMode="auto">
              <a:xfrm>
                <a:off x="3866" y="2020"/>
                <a:ext cx="97" cy="27"/>
              </a:xfrm>
              <a:custGeom>
                <a:avLst/>
                <a:gdLst>
                  <a:gd name="T0" fmla="*/ 1 w 41"/>
                  <a:gd name="T1" fmla="*/ 0 h 11"/>
                  <a:gd name="T2" fmla="*/ 19 w 41"/>
                  <a:gd name="T3" fmla="*/ 0 h 11"/>
                  <a:gd name="T4" fmla="*/ 13 w 41"/>
                  <a:gd name="T5" fmla="*/ 4 h 11"/>
                  <a:gd name="T6" fmla="*/ 16 w 41"/>
                  <a:gd name="T7" fmla="*/ 6 h 11"/>
                  <a:gd name="T8" fmla="*/ 41 w 41"/>
                  <a:gd name="T9" fmla="*/ 6 h 11"/>
                  <a:gd name="T10" fmla="*/ 1 w 41"/>
                  <a:gd name="T11" fmla="*/ 7 h 11"/>
                  <a:gd name="T12" fmla="*/ 3 w 41"/>
                  <a:gd name="T13" fmla="*/ 7 h 11"/>
                  <a:gd name="T14" fmla="*/ 11 w 41"/>
                  <a:gd name="T15" fmla="*/ 5 h 11"/>
                  <a:gd name="T16" fmla="*/ 0 w 41"/>
                  <a:gd name="T17" fmla="*/ 2 h 11"/>
                  <a:gd name="T18" fmla="*/ 1 w 41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1">
                    <a:moveTo>
                      <a:pt x="1" y="0"/>
                    </a:moveTo>
                    <a:cubicBezTo>
                      <a:pt x="7" y="1"/>
                      <a:pt x="10" y="0"/>
                      <a:pt x="19" y="0"/>
                    </a:cubicBezTo>
                    <a:cubicBezTo>
                      <a:pt x="17" y="3"/>
                      <a:pt x="17" y="2"/>
                      <a:pt x="13" y="4"/>
                    </a:cubicBezTo>
                    <a:cubicBezTo>
                      <a:pt x="14" y="5"/>
                      <a:pt x="15" y="5"/>
                      <a:pt x="16" y="6"/>
                    </a:cubicBezTo>
                    <a:cubicBezTo>
                      <a:pt x="21" y="0"/>
                      <a:pt x="40" y="5"/>
                      <a:pt x="41" y="6"/>
                    </a:cubicBezTo>
                    <a:cubicBezTo>
                      <a:pt x="27" y="7"/>
                      <a:pt x="13" y="11"/>
                      <a:pt x="1" y="7"/>
                    </a:cubicBezTo>
                    <a:cubicBezTo>
                      <a:pt x="2" y="7"/>
                      <a:pt x="3" y="7"/>
                      <a:pt x="3" y="7"/>
                    </a:cubicBezTo>
                    <a:cubicBezTo>
                      <a:pt x="6" y="6"/>
                      <a:pt x="8" y="5"/>
                      <a:pt x="11" y="5"/>
                    </a:cubicBezTo>
                    <a:cubicBezTo>
                      <a:pt x="8" y="2"/>
                      <a:pt x="3" y="4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22" name="Freeform 67"/>
              <p:cNvSpPr/>
              <p:nvPr/>
            </p:nvSpPr>
            <p:spPr bwMode="auto">
              <a:xfrm>
                <a:off x="3916" y="2020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2"/>
                      <a:pt x="2" y="0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23" name="Freeform 68"/>
              <p:cNvSpPr/>
              <p:nvPr/>
            </p:nvSpPr>
            <p:spPr bwMode="auto">
              <a:xfrm>
                <a:off x="4117" y="2020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24" name="Freeform 69"/>
              <p:cNvSpPr/>
              <p:nvPr/>
            </p:nvSpPr>
            <p:spPr bwMode="auto">
              <a:xfrm>
                <a:off x="4120" y="2020"/>
                <a:ext cx="14" cy="15"/>
              </a:xfrm>
              <a:custGeom>
                <a:avLst/>
                <a:gdLst>
                  <a:gd name="T0" fmla="*/ 4 w 6"/>
                  <a:gd name="T1" fmla="*/ 0 h 6"/>
                  <a:gd name="T2" fmla="*/ 6 w 6"/>
                  <a:gd name="T3" fmla="*/ 6 h 6"/>
                  <a:gd name="T4" fmla="*/ 0 w 6"/>
                  <a:gd name="T5" fmla="*/ 4 h 6"/>
                  <a:gd name="T6" fmla="*/ 0 w 6"/>
                  <a:gd name="T7" fmla="*/ 3 h 6"/>
                  <a:gd name="T8" fmla="*/ 4 w 6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4" y="0"/>
                    </a:moveTo>
                    <a:cubicBezTo>
                      <a:pt x="4" y="2"/>
                      <a:pt x="5" y="4"/>
                      <a:pt x="6" y="6"/>
                    </a:cubicBezTo>
                    <a:cubicBezTo>
                      <a:pt x="4" y="5"/>
                      <a:pt x="2" y="5"/>
                      <a:pt x="0" y="4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3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25" name="Freeform 70"/>
              <p:cNvSpPr/>
              <p:nvPr/>
            </p:nvSpPr>
            <p:spPr bwMode="auto">
              <a:xfrm>
                <a:off x="3859" y="2020"/>
                <a:ext cx="394" cy="106"/>
              </a:xfrm>
              <a:custGeom>
                <a:avLst/>
                <a:gdLst>
                  <a:gd name="T0" fmla="*/ 89 w 166"/>
                  <a:gd name="T1" fmla="*/ 5 h 44"/>
                  <a:gd name="T2" fmla="*/ 66 w 166"/>
                  <a:gd name="T3" fmla="*/ 8 h 44"/>
                  <a:gd name="T4" fmla="*/ 78 w 166"/>
                  <a:gd name="T5" fmla="*/ 13 h 44"/>
                  <a:gd name="T6" fmla="*/ 72 w 166"/>
                  <a:gd name="T7" fmla="*/ 15 h 44"/>
                  <a:gd name="T8" fmla="*/ 67 w 166"/>
                  <a:gd name="T9" fmla="*/ 21 h 44"/>
                  <a:gd name="T10" fmla="*/ 76 w 166"/>
                  <a:gd name="T11" fmla="*/ 28 h 44"/>
                  <a:gd name="T12" fmla="*/ 89 w 166"/>
                  <a:gd name="T13" fmla="*/ 31 h 44"/>
                  <a:gd name="T14" fmla="*/ 87 w 166"/>
                  <a:gd name="T15" fmla="*/ 26 h 44"/>
                  <a:gd name="T16" fmla="*/ 98 w 166"/>
                  <a:gd name="T17" fmla="*/ 24 h 44"/>
                  <a:gd name="T18" fmla="*/ 71 w 166"/>
                  <a:gd name="T19" fmla="*/ 23 h 44"/>
                  <a:gd name="T20" fmla="*/ 105 w 166"/>
                  <a:gd name="T21" fmla="*/ 27 h 44"/>
                  <a:gd name="T22" fmla="*/ 98 w 166"/>
                  <a:gd name="T23" fmla="*/ 28 h 44"/>
                  <a:gd name="T24" fmla="*/ 113 w 166"/>
                  <a:gd name="T25" fmla="*/ 25 h 44"/>
                  <a:gd name="T26" fmla="*/ 121 w 166"/>
                  <a:gd name="T27" fmla="*/ 25 h 44"/>
                  <a:gd name="T28" fmla="*/ 164 w 166"/>
                  <a:gd name="T29" fmla="*/ 29 h 44"/>
                  <a:gd name="T30" fmla="*/ 159 w 166"/>
                  <a:gd name="T31" fmla="*/ 29 h 44"/>
                  <a:gd name="T32" fmla="*/ 157 w 166"/>
                  <a:gd name="T33" fmla="*/ 33 h 44"/>
                  <a:gd name="T34" fmla="*/ 97 w 166"/>
                  <a:gd name="T35" fmla="*/ 40 h 44"/>
                  <a:gd name="T36" fmla="*/ 94 w 166"/>
                  <a:gd name="T37" fmla="*/ 43 h 44"/>
                  <a:gd name="T38" fmla="*/ 56 w 166"/>
                  <a:gd name="T39" fmla="*/ 38 h 44"/>
                  <a:gd name="T40" fmla="*/ 54 w 166"/>
                  <a:gd name="T41" fmla="*/ 39 h 44"/>
                  <a:gd name="T42" fmla="*/ 26 w 166"/>
                  <a:gd name="T43" fmla="*/ 37 h 44"/>
                  <a:gd name="T44" fmla="*/ 23 w 166"/>
                  <a:gd name="T45" fmla="*/ 35 h 44"/>
                  <a:gd name="T46" fmla="*/ 34 w 166"/>
                  <a:gd name="T47" fmla="*/ 29 h 44"/>
                  <a:gd name="T48" fmla="*/ 34 w 166"/>
                  <a:gd name="T49" fmla="*/ 26 h 44"/>
                  <a:gd name="T50" fmla="*/ 37 w 166"/>
                  <a:gd name="T51" fmla="*/ 33 h 44"/>
                  <a:gd name="T52" fmla="*/ 42 w 166"/>
                  <a:gd name="T53" fmla="*/ 27 h 44"/>
                  <a:gd name="T54" fmla="*/ 0 w 166"/>
                  <a:gd name="T55" fmla="*/ 24 h 44"/>
                  <a:gd name="T56" fmla="*/ 49 w 166"/>
                  <a:gd name="T57" fmla="*/ 12 h 44"/>
                  <a:gd name="T58" fmla="*/ 65 w 166"/>
                  <a:gd name="T59" fmla="*/ 8 h 44"/>
                  <a:gd name="T60" fmla="*/ 60 w 166"/>
                  <a:gd name="T61" fmla="*/ 5 h 44"/>
                  <a:gd name="T62" fmla="*/ 56 w 166"/>
                  <a:gd name="T63" fmla="*/ 4 h 44"/>
                  <a:gd name="T64" fmla="*/ 64 w 166"/>
                  <a:gd name="T65" fmla="*/ 2 h 44"/>
                  <a:gd name="T66" fmla="*/ 73 w 166"/>
                  <a:gd name="T67" fmla="*/ 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66" h="44">
                    <a:moveTo>
                      <a:pt x="73" y="1"/>
                    </a:moveTo>
                    <a:cubicBezTo>
                      <a:pt x="81" y="0"/>
                      <a:pt x="85" y="1"/>
                      <a:pt x="89" y="5"/>
                    </a:cubicBezTo>
                    <a:cubicBezTo>
                      <a:pt x="89" y="6"/>
                      <a:pt x="89" y="6"/>
                      <a:pt x="89" y="6"/>
                    </a:cubicBezTo>
                    <a:cubicBezTo>
                      <a:pt x="81" y="7"/>
                      <a:pt x="74" y="8"/>
                      <a:pt x="66" y="8"/>
                    </a:cubicBezTo>
                    <a:cubicBezTo>
                      <a:pt x="68" y="12"/>
                      <a:pt x="66" y="11"/>
                      <a:pt x="68" y="12"/>
                    </a:cubicBezTo>
                    <a:cubicBezTo>
                      <a:pt x="71" y="13"/>
                      <a:pt x="75" y="13"/>
                      <a:pt x="78" y="13"/>
                    </a:cubicBezTo>
                    <a:cubicBezTo>
                      <a:pt x="76" y="15"/>
                      <a:pt x="75" y="17"/>
                      <a:pt x="73" y="20"/>
                    </a:cubicBezTo>
                    <a:cubicBezTo>
                      <a:pt x="73" y="16"/>
                      <a:pt x="73" y="18"/>
                      <a:pt x="72" y="15"/>
                    </a:cubicBezTo>
                    <a:cubicBezTo>
                      <a:pt x="70" y="15"/>
                      <a:pt x="68" y="16"/>
                      <a:pt x="67" y="16"/>
                    </a:cubicBezTo>
                    <a:cubicBezTo>
                      <a:pt x="67" y="18"/>
                      <a:pt x="67" y="19"/>
                      <a:pt x="67" y="21"/>
                    </a:cubicBezTo>
                    <a:cubicBezTo>
                      <a:pt x="69" y="24"/>
                      <a:pt x="71" y="27"/>
                      <a:pt x="73" y="29"/>
                    </a:cubicBezTo>
                    <a:cubicBezTo>
                      <a:pt x="75" y="27"/>
                      <a:pt x="74" y="28"/>
                      <a:pt x="76" y="28"/>
                    </a:cubicBezTo>
                    <a:cubicBezTo>
                      <a:pt x="77" y="30"/>
                      <a:pt x="75" y="28"/>
                      <a:pt x="77" y="30"/>
                    </a:cubicBezTo>
                    <a:cubicBezTo>
                      <a:pt x="82" y="29"/>
                      <a:pt x="85" y="29"/>
                      <a:pt x="89" y="31"/>
                    </a:cubicBezTo>
                    <a:cubicBezTo>
                      <a:pt x="89" y="30"/>
                      <a:pt x="90" y="29"/>
                      <a:pt x="90" y="29"/>
                    </a:cubicBezTo>
                    <a:cubicBezTo>
                      <a:pt x="89" y="28"/>
                      <a:pt x="88" y="27"/>
                      <a:pt x="87" y="26"/>
                    </a:cubicBezTo>
                    <a:cubicBezTo>
                      <a:pt x="93" y="26"/>
                      <a:pt x="93" y="26"/>
                      <a:pt x="98" y="25"/>
                    </a:cubicBezTo>
                    <a:cubicBezTo>
                      <a:pt x="98" y="24"/>
                      <a:pt x="98" y="24"/>
                      <a:pt x="98" y="24"/>
                    </a:cubicBezTo>
                    <a:cubicBezTo>
                      <a:pt x="89" y="24"/>
                      <a:pt x="80" y="24"/>
                      <a:pt x="71" y="25"/>
                    </a:cubicBezTo>
                    <a:cubicBezTo>
                      <a:pt x="71" y="24"/>
                      <a:pt x="71" y="23"/>
                      <a:pt x="71" y="23"/>
                    </a:cubicBezTo>
                    <a:cubicBezTo>
                      <a:pt x="81" y="22"/>
                      <a:pt x="93" y="21"/>
                      <a:pt x="99" y="20"/>
                    </a:cubicBezTo>
                    <a:cubicBezTo>
                      <a:pt x="100" y="27"/>
                      <a:pt x="100" y="26"/>
                      <a:pt x="105" y="27"/>
                    </a:cubicBezTo>
                    <a:cubicBezTo>
                      <a:pt x="105" y="27"/>
                      <a:pt x="105" y="27"/>
                      <a:pt x="105" y="28"/>
                    </a:cubicBezTo>
                    <a:cubicBezTo>
                      <a:pt x="103" y="28"/>
                      <a:pt x="100" y="28"/>
                      <a:pt x="98" y="28"/>
                    </a:cubicBezTo>
                    <a:cubicBezTo>
                      <a:pt x="98" y="28"/>
                      <a:pt x="98" y="29"/>
                      <a:pt x="98" y="29"/>
                    </a:cubicBezTo>
                    <a:cubicBezTo>
                      <a:pt x="107" y="30"/>
                      <a:pt x="110" y="28"/>
                      <a:pt x="113" y="25"/>
                    </a:cubicBezTo>
                    <a:cubicBezTo>
                      <a:pt x="116" y="27"/>
                      <a:pt x="116" y="29"/>
                      <a:pt x="121" y="28"/>
                    </a:cubicBezTo>
                    <a:cubicBezTo>
                      <a:pt x="118" y="26"/>
                      <a:pt x="119" y="27"/>
                      <a:pt x="121" y="25"/>
                    </a:cubicBezTo>
                    <a:cubicBezTo>
                      <a:pt x="128" y="35"/>
                      <a:pt x="155" y="22"/>
                      <a:pt x="166" y="28"/>
                    </a:cubicBezTo>
                    <a:cubicBezTo>
                      <a:pt x="166" y="30"/>
                      <a:pt x="166" y="28"/>
                      <a:pt x="164" y="29"/>
                    </a:cubicBezTo>
                    <a:cubicBezTo>
                      <a:pt x="164" y="30"/>
                      <a:pt x="164" y="31"/>
                      <a:pt x="164" y="32"/>
                    </a:cubicBezTo>
                    <a:cubicBezTo>
                      <a:pt x="160" y="30"/>
                      <a:pt x="163" y="30"/>
                      <a:pt x="159" y="29"/>
                    </a:cubicBezTo>
                    <a:cubicBezTo>
                      <a:pt x="156" y="32"/>
                      <a:pt x="159" y="30"/>
                      <a:pt x="155" y="30"/>
                    </a:cubicBezTo>
                    <a:cubicBezTo>
                      <a:pt x="156" y="31"/>
                      <a:pt x="156" y="32"/>
                      <a:pt x="157" y="33"/>
                    </a:cubicBezTo>
                    <a:cubicBezTo>
                      <a:pt x="149" y="32"/>
                      <a:pt x="115" y="31"/>
                      <a:pt x="98" y="37"/>
                    </a:cubicBezTo>
                    <a:cubicBezTo>
                      <a:pt x="97" y="38"/>
                      <a:pt x="97" y="39"/>
                      <a:pt x="97" y="40"/>
                    </a:cubicBezTo>
                    <a:cubicBezTo>
                      <a:pt x="99" y="42"/>
                      <a:pt x="97" y="40"/>
                      <a:pt x="98" y="43"/>
                    </a:cubicBezTo>
                    <a:cubicBezTo>
                      <a:pt x="97" y="43"/>
                      <a:pt x="95" y="43"/>
                      <a:pt x="94" y="43"/>
                    </a:cubicBezTo>
                    <a:cubicBezTo>
                      <a:pt x="94" y="40"/>
                      <a:pt x="95" y="40"/>
                      <a:pt x="93" y="37"/>
                    </a:cubicBezTo>
                    <a:cubicBezTo>
                      <a:pt x="81" y="41"/>
                      <a:pt x="65" y="41"/>
                      <a:pt x="56" y="38"/>
                    </a:cubicBezTo>
                    <a:cubicBezTo>
                      <a:pt x="57" y="40"/>
                      <a:pt x="57" y="42"/>
                      <a:pt x="57" y="44"/>
                    </a:cubicBezTo>
                    <a:cubicBezTo>
                      <a:pt x="55" y="42"/>
                      <a:pt x="55" y="41"/>
                      <a:pt x="54" y="39"/>
                    </a:cubicBezTo>
                    <a:cubicBezTo>
                      <a:pt x="47" y="41"/>
                      <a:pt x="31" y="41"/>
                      <a:pt x="26" y="39"/>
                    </a:cubicBezTo>
                    <a:cubicBezTo>
                      <a:pt x="26" y="38"/>
                      <a:pt x="26" y="38"/>
                      <a:pt x="26" y="37"/>
                    </a:cubicBezTo>
                    <a:cubicBezTo>
                      <a:pt x="30" y="37"/>
                      <a:pt x="33" y="37"/>
                      <a:pt x="36" y="37"/>
                    </a:cubicBezTo>
                    <a:cubicBezTo>
                      <a:pt x="33" y="35"/>
                      <a:pt x="27" y="36"/>
                      <a:pt x="23" y="35"/>
                    </a:cubicBezTo>
                    <a:cubicBezTo>
                      <a:pt x="23" y="34"/>
                      <a:pt x="23" y="33"/>
                      <a:pt x="23" y="31"/>
                    </a:cubicBezTo>
                    <a:cubicBezTo>
                      <a:pt x="26" y="31"/>
                      <a:pt x="30" y="30"/>
                      <a:pt x="34" y="29"/>
                    </a:cubicBezTo>
                    <a:cubicBezTo>
                      <a:pt x="29" y="29"/>
                      <a:pt x="30" y="30"/>
                      <a:pt x="28" y="26"/>
                    </a:cubicBezTo>
                    <a:cubicBezTo>
                      <a:pt x="30" y="26"/>
                      <a:pt x="32" y="26"/>
                      <a:pt x="34" y="26"/>
                    </a:cubicBezTo>
                    <a:cubicBezTo>
                      <a:pt x="36" y="28"/>
                      <a:pt x="35" y="27"/>
                      <a:pt x="38" y="28"/>
                    </a:cubicBezTo>
                    <a:cubicBezTo>
                      <a:pt x="37" y="30"/>
                      <a:pt x="36" y="30"/>
                      <a:pt x="37" y="33"/>
                    </a:cubicBezTo>
                    <a:cubicBezTo>
                      <a:pt x="37" y="33"/>
                      <a:pt x="38" y="33"/>
                      <a:pt x="38" y="33"/>
                    </a:cubicBezTo>
                    <a:cubicBezTo>
                      <a:pt x="39" y="28"/>
                      <a:pt x="38" y="28"/>
                      <a:pt x="42" y="27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27" y="25"/>
                      <a:pt x="17" y="24"/>
                      <a:pt x="0" y="24"/>
                    </a:cubicBezTo>
                    <a:cubicBezTo>
                      <a:pt x="0" y="23"/>
                      <a:pt x="0" y="22"/>
                      <a:pt x="0" y="21"/>
                    </a:cubicBezTo>
                    <a:cubicBezTo>
                      <a:pt x="12" y="23"/>
                      <a:pt x="38" y="17"/>
                      <a:pt x="49" y="12"/>
                    </a:cubicBezTo>
                    <a:cubicBezTo>
                      <a:pt x="48" y="14"/>
                      <a:pt x="48" y="16"/>
                      <a:pt x="48" y="18"/>
                    </a:cubicBezTo>
                    <a:cubicBezTo>
                      <a:pt x="53" y="14"/>
                      <a:pt x="60" y="15"/>
                      <a:pt x="65" y="8"/>
                    </a:cubicBezTo>
                    <a:cubicBezTo>
                      <a:pt x="59" y="9"/>
                      <a:pt x="56" y="9"/>
                      <a:pt x="54" y="7"/>
                    </a:cubicBezTo>
                    <a:cubicBezTo>
                      <a:pt x="56" y="7"/>
                      <a:pt x="58" y="6"/>
                      <a:pt x="60" y="5"/>
                    </a:cubicBezTo>
                    <a:cubicBezTo>
                      <a:pt x="59" y="5"/>
                      <a:pt x="59" y="5"/>
                      <a:pt x="58" y="5"/>
                    </a:cubicBezTo>
                    <a:cubicBezTo>
                      <a:pt x="57" y="4"/>
                      <a:pt x="58" y="5"/>
                      <a:pt x="56" y="4"/>
                    </a:cubicBezTo>
                    <a:cubicBezTo>
                      <a:pt x="57" y="3"/>
                      <a:pt x="58" y="2"/>
                      <a:pt x="59" y="2"/>
                    </a:cubicBezTo>
                    <a:cubicBezTo>
                      <a:pt x="64" y="3"/>
                      <a:pt x="59" y="2"/>
                      <a:pt x="64" y="2"/>
                    </a:cubicBezTo>
                    <a:cubicBezTo>
                      <a:pt x="63" y="3"/>
                      <a:pt x="63" y="5"/>
                      <a:pt x="62" y="6"/>
                    </a:cubicBezTo>
                    <a:cubicBezTo>
                      <a:pt x="67" y="4"/>
                      <a:pt x="70" y="3"/>
                      <a:pt x="7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26" name="Freeform 71"/>
              <p:cNvSpPr/>
              <p:nvPr/>
            </p:nvSpPr>
            <p:spPr bwMode="auto">
              <a:xfrm>
                <a:off x="3963" y="2025"/>
                <a:ext cx="29" cy="20"/>
              </a:xfrm>
              <a:custGeom>
                <a:avLst/>
                <a:gdLst>
                  <a:gd name="T0" fmla="*/ 9 w 12"/>
                  <a:gd name="T1" fmla="*/ 0 h 8"/>
                  <a:gd name="T2" fmla="*/ 12 w 12"/>
                  <a:gd name="T3" fmla="*/ 0 h 8"/>
                  <a:gd name="T4" fmla="*/ 12 w 12"/>
                  <a:gd name="T5" fmla="*/ 3 h 8"/>
                  <a:gd name="T6" fmla="*/ 6 w 12"/>
                  <a:gd name="T7" fmla="*/ 6 h 8"/>
                  <a:gd name="T8" fmla="*/ 6 w 12"/>
                  <a:gd name="T9" fmla="*/ 3 h 8"/>
                  <a:gd name="T10" fmla="*/ 0 w 12"/>
                  <a:gd name="T11" fmla="*/ 5 h 8"/>
                  <a:gd name="T12" fmla="*/ 3 w 12"/>
                  <a:gd name="T13" fmla="*/ 5 h 8"/>
                  <a:gd name="T14" fmla="*/ 9 w 12"/>
                  <a:gd name="T1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" h="8">
                    <a:moveTo>
                      <a:pt x="9" y="0"/>
                    </a:moveTo>
                    <a:cubicBezTo>
                      <a:pt x="10" y="0"/>
                      <a:pt x="11" y="0"/>
                      <a:pt x="12" y="0"/>
                    </a:cubicBezTo>
                    <a:cubicBezTo>
                      <a:pt x="12" y="1"/>
                      <a:pt x="12" y="2"/>
                      <a:pt x="12" y="3"/>
                    </a:cubicBezTo>
                    <a:cubicBezTo>
                      <a:pt x="10" y="4"/>
                      <a:pt x="8" y="5"/>
                      <a:pt x="6" y="6"/>
                    </a:cubicBezTo>
                    <a:cubicBezTo>
                      <a:pt x="6" y="5"/>
                      <a:pt x="6" y="4"/>
                      <a:pt x="6" y="3"/>
                    </a:cubicBezTo>
                    <a:cubicBezTo>
                      <a:pt x="3" y="6"/>
                      <a:pt x="4" y="8"/>
                      <a:pt x="0" y="5"/>
                    </a:cubicBezTo>
                    <a:cubicBezTo>
                      <a:pt x="1" y="5"/>
                      <a:pt x="2" y="5"/>
                      <a:pt x="3" y="5"/>
                    </a:cubicBezTo>
                    <a:cubicBezTo>
                      <a:pt x="5" y="1"/>
                      <a:pt x="5" y="2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27" name="Freeform 72"/>
              <p:cNvSpPr/>
              <p:nvPr/>
            </p:nvSpPr>
            <p:spPr bwMode="auto">
              <a:xfrm>
                <a:off x="3631" y="2028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0"/>
                      <a:pt x="2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28" name="Freeform 73"/>
              <p:cNvSpPr/>
              <p:nvPr/>
            </p:nvSpPr>
            <p:spPr bwMode="auto">
              <a:xfrm>
                <a:off x="3707" y="2028"/>
                <a:ext cx="5" cy="4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2 h 2"/>
                  <a:gd name="T4" fmla="*/ 2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29" name="Freeform 74"/>
              <p:cNvSpPr/>
              <p:nvPr/>
            </p:nvSpPr>
            <p:spPr bwMode="auto">
              <a:xfrm>
                <a:off x="3795" y="2028"/>
                <a:ext cx="14" cy="12"/>
              </a:xfrm>
              <a:custGeom>
                <a:avLst/>
                <a:gdLst>
                  <a:gd name="T0" fmla="*/ 5 w 6"/>
                  <a:gd name="T1" fmla="*/ 0 h 5"/>
                  <a:gd name="T2" fmla="*/ 0 w 6"/>
                  <a:gd name="T3" fmla="*/ 2 h 5"/>
                  <a:gd name="T4" fmla="*/ 5 w 6"/>
                  <a:gd name="T5" fmla="*/ 3 h 5"/>
                  <a:gd name="T6" fmla="*/ 5 w 6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5">
                    <a:moveTo>
                      <a:pt x="5" y="0"/>
                    </a:moveTo>
                    <a:cubicBezTo>
                      <a:pt x="4" y="0"/>
                      <a:pt x="2" y="1"/>
                      <a:pt x="0" y="2"/>
                    </a:cubicBezTo>
                    <a:cubicBezTo>
                      <a:pt x="4" y="2"/>
                      <a:pt x="6" y="5"/>
                      <a:pt x="5" y="3"/>
                    </a:cubicBezTo>
                    <a:cubicBezTo>
                      <a:pt x="5" y="2"/>
                      <a:pt x="5" y="1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30" name="Freeform 75"/>
              <p:cNvSpPr/>
              <p:nvPr/>
            </p:nvSpPr>
            <p:spPr bwMode="auto">
              <a:xfrm>
                <a:off x="4032" y="2028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3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1" y="2"/>
                      <a:pt x="2" y="3"/>
                    </a:cubicBezTo>
                    <a:cubicBezTo>
                      <a:pt x="1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31" name="Freeform 76"/>
              <p:cNvSpPr/>
              <p:nvPr/>
            </p:nvSpPr>
            <p:spPr bwMode="auto">
              <a:xfrm>
                <a:off x="4094" y="2025"/>
                <a:ext cx="12" cy="12"/>
              </a:xfrm>
              <a:custGeom>
                <a:avLst/>
                <a:gdLst>
                  <a:gd name="T0" fmla="*/ 1 w 5"/>
                  <a:gd name="T1" fmla="*/ 1 h 5"/>
                  <a:gd name="T2" fmla="*/ 3 w 5"/>
                  <a:gd name="T3" fmla="*/ 3 h 5"/>
                  <a:gd name="T4" fmla="*/ 3 w 5"/>
                  <a:gd name="T5" fmla="*/ 3 h 5"/>
                  <a:gd name="T6" fmla="*/ 0 w 5"/>
                  <a:gd name="T7" fmla="*/ 5 h 5"/>
                  <a:gd name="T8" fmla="*/ 0 w 5"/>
                  <a:gd name="T9" fmla="*/ 4 h 5"/>
                  <a:gd name="T10" fmla="*/ 1 w 5"/>
                  <a:gd name="T11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1" y="1"/>
                    </a:moveTo>
                    <a:cubicBezTo>
                      <a:pt x="4" y="1"/>
                      <a:pt x="5" y="0"/>
                      <a:pt x="3" y="3"/>
                    </a:cubicBezTo>
                    <a:cubicBezTo>
                      <a:pt x="4" y="3"/>
                      <a:pt x="4" y="3"/>
                      <a:pt x="3" y="3"/>
                    </a:cubicBezTo>
                    <a:cubicBezTo>
                      <a:pt x="2" y="5"/>
                      <a:pt x="3" y="4"/>
                      <a:pt x="0" y="5"/>
                    </a:cubicBezTo>
                    <a:cubicBezTo>
                      <a:pt x="0" y="5"/>
                      <a:pt x="0" y="5"/>
                      <a:pt x="0" y="4"/>
                    </a:cubicBezTo>
                    <a:cubicBezTo>
                      <a:pt x="1" y="3"/>
                      <a:pt x="1" y="2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32" name="Freeform 77"/>
              <p:cNvSpPr/>
              <p:nvPr/>
            </p:nvSpPr>
            <p:spPr bwMode="auto">
              <a:xfrm>
                <a:off x="4227" y="2028"/>
                <a:ext cx="4" cy="4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2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2" y="0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33" name="Freeform 78"/>
              <p:cNvSpPr/>
              <p:nvPr/>
            </p:nvSpPr>
            <p:spPr bwMode="auto">
              <a:xfrm>
                <a:off x="4359" y="2028"/>
                <a:ext cx="48" cy="14"/>
              </a:xfrm>
              <a:custGeom>
                <a:avLst/>
                <a:gdLst>
                  <a:gd name="T0" fmla="*/ 8 w 20"/>
                  <a:gd name="T1" fmla="*/ 0 h 6"/>
                  <a:gd name="T2" fmla="*/ 20 w 20"/>
                  <a:gd name="T3" fmla="*/ 2 h 6"/>
                  <a:gd name="T4" fmla="*/ 20 w 20"/>
                  <a:gd name="T5" fmla="*/ 3 h 6"/>
                  <a:gd name="T6" fmla="*/ 19 w 20"/>
                  <a:gd name="T7" fmla="*/ 4 h 6"/>
                  <a:gd name="T8" fmla="*/ 11 w 20"/>
                  <a:gd name="T9" fmla="*/ 4 h 6"/>
                  <a:gd name="T10" fmla="*/ 12 w 20"/>
                  <a:gd name="T11" fmla="*/ 2 h 6"/>
                  <a:gd name="T12" fmla="*/ 0 w 20"/>
                  <a:gd name="T13" fmla="*/ 3 h 6"/>
                  <a:gd name="T14" fmla="*/ 2 w 20"/>
                  <a:gd name="T15" fmla="*/ 3 h 6"/>
                  <a:gd name="T16" fmla="*/ 8 w 20"/>
                  <a:gd name="T1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6">
                    <a:moveTo>
                      <a:pt x="8" y="0"/>
                    </a:moveTo>
                    <a:cubicBezTo>
                      <a:pt x="12" y="1"/>
                      <a:pt x="16" y="2"/>
                      <a:pt x="20" y="2"/>
                    </a:cubicBezTo>
                    <a:cubicBezTo>
                      <a:pt x="20" y="3"/>
                      <a:pt x="20" y="3"/>
                      <a:pt x="20" y="3"/>
                    </a:cubicBezTo>
                    <a:cubicBezTo>
                      <a:pt x="20" y="4"/>
                      <a:pt x="19" y="4"/>
                      <a:pt x="19" y="4"/>
                    </a:cubicBezTo>
                    <a:cubicBezTo>
                      <a:pt x="16" y="4"/>
                      <a:pt x="14" y="4"/>
                      <a:pt x="11" y="4"/>
                    </a:cubicBezTo>
                    <a:cubicBezTo>
                      <a:pt x="12" y="3"/>
                      <a:pt x="12" y="2"/>
                      <a:pt x="12" y="2"/>
                    </a:cubicBezTo>
                    <a:cubicBezTo>
                      <a:pt x="9" y="3"/>
                      <a:pt x="5" y="6"/>
                      <a:pt x="0" y="3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5" y="2"/>
                      <a:pt x="6" y="3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34" name="Freeform 79"/>
              <p:cNvSpPr/>
              <p:nvPr/>
            </p:nvSpPr>
            <p:spPr bwMode="auto">
              <a:xfrm>
                <a:off x="3733" y="2030"/>
                <a:ext cx="7" cy="2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35" name="Freeform 80"/>
              <p:cNvSpPr/>
              <p:nvPr/>
            </p:nvSpPr>
            <p:spPr bwMode="auto">
              <a:xfrm>
                <a:off x="4075" y="2030"/>
                <a:ext cx="16" cy="7"/>
              </a:xfrm>
              <a:custGeom>
                <a:avLst/>
                <a:gdLst>
                  <a:gd name="T0" fmla="*/ 3 w 7"/>
                  <a:gd name="T1" fmla="*/ 0 h 3"/>
                  <a:gd name="T2" fmla="*/ 7 w 7"/>
                  <a:gd name="T3" fmla="*/ 3 h 3"/>
                  <a:gd name="T4" fmla="*/ 0 w 7"/>
                  <a:gd name="T5" fmla="*/ 3 h 3"/>
                  <a:gd name="T6" fmla="*/ 1 w 7"/>
                  <a:gd name="T7" fmla="*/ 1 h 3"/>
                  <a:gd name="T8" fmla="*/ 3 w 7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">
                    <a:moveTo>
                      <a:pt x="3" y="0"/>
                    </a:moveTo>
                    <a:cubicBezTo>
                      <a:pt x="4" y="1"/>
                      <a:pt x="5" y="2"/>
                      <a:pt x="7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3" y="0"/>
                      <a:pt x="1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36" name="Freeform 81"/>
              <p:cNvSpPr/>
              <p:nvPr/>
            </p:nvSpPr>
            <p:spPr bwMode="auto">
              <a:xfrm>
                <a:off x="4205" y="2030"/>
                <a:ext cx="14" cy="5"/>
              </a:xfrm>
              <a:custGeom>
                <a:avLst/>
                <a:gdLst>
                  <a:gd name="T0" fmla="*/ 2 w 6"/>
                  <a:gd name="T1" fmla="*/ 0 h 2"/>
                  <a:gd name="T2" fmla="*/ 6 w 6"/>
                  <a:gd name="T3" fmla="*/ 1 h 2"/>
                  <a:gd name="T4" fmla="*/ 6 w 6"/>
                  <a:gd name="T5" fmla="*/ 1 h 2"/>
                  <a:gd name="T6" fmla="*/ 2 w 6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2" y="0"/>
                    </a:moveTo>
                    <a:cubicBezTo>
                      <a:pt x="4" y="0"/>
                      <a:pt x="5" y="0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3" y="1"/>
                      <a:pt x="0" y="2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37" name="Freeform 82"/>
              <p:cNvSpPr/>
              <p:nvPr/>
            </p:nvSpPr>
            <p:spPr bwMode="auto">
              <a:xfrm>
                <a:off x="4416" y="2030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38" name="Freeform 83"/>
              <p:cNvSpPr/>
              <p:nvPr/>
            </p:nvSpPr>
            <p:spPr bwMode="auto">
              <a:xfrm>
                <a:off x="4053" y="2032"/>
                <a:ext cx="8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2" y="2"/>
                      <a:pt x="0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39" name="Freeform 84"/>
              <p:cNvSpPr/>
              <p:nvPr/>
            </p:nvSpPr>
            <p:spPr bwMode="auto">
              <a:xfrm>
                <a:off x="4110" y="2032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1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1"/>
                      <a:pt x="2" y="1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40" name="Freeform 85"/>
              <p:cNvSpPr/>
              <p:nvPr/>
            </p:nvSpPr>
            <p:spPr bwMode="auto">
              <a:xfrm>
                <a:off x="4312" y="2032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41" name="Freeform 86"/>
              <p:cNvSpPr/>
              <p:nvPr/>
            </p:nvSpPr>
            <p:spPr bwMode="auto">
              <a:xfrm>
                <a:off x="4459" y="2032"/>
                <a:ext cx="16" cy="5"/>
              </a:xfrm>
              <a:custGeom>
                <a:avLst/>
                <a:gdLst>
                  <a:gd name="T0" fmla="*/ 0 w 7"/>
                  <a:gd name="T1" fmla="*/ 0 h 2"/>
                  <a:gd name="T2" fmla="*/ 7 w 7"/>
                  <a:gd name="T3" fmla="*/ 0 h 2"/>
                  <a:gd name="T4" fmla="*/ 7 w 7"/>
                  <a:gd name="T5" fmla="*/ 1 h 2"/>
                  <a:gd name="T6" fmla="*/ 0 w 7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cubicBezTo>
                      <a:pt x="2" y="0"/>
                      <a:pt x="5" y="0"/>
                      <a:pt x="7" y="0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3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42" name="Freeform 87"/>
              <p:cNvSpPr/>
              <p:nvPr/>
            </p:nvSpPr>
            <p:spPr bwMode="auto">
              <a:xfrm>
                <a:off x="4487" y="2032"/>
                <a:ext cx="5" cy="3"/>
              </a:xfrm>
              <a:custGeom>
                <a:avLst/>
                <a:gdLst>
                  <a:gd name="T0" fmla="*/ 1 w 2"/>
                  <a:gd name="T1" fmla="*/ 0 h 1"/>
                  <a:gd name="T2" fmla="*/ 2 w 2"/>
                  <a:gd name="T3" fmla="*/ 0 h 1"/>
                  <a:gd name="T4" fmla="*/ 0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1"/>
                      <a:pt x="2" y="0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43" name="Freeform 88"/>
              <p:cNvSpPr/>
              <p:nvPr/>
            </p:nvSpPr>
            <p:spPr bwMode="auto">
              <a:xfrm>
                <a:off x="4274" y="2032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44" name="Freeform 89"/>
              <p:cNvSpPr/>
              <p:nvPr/>
            </p:nvSpPr>
            <p:spPr bwMode="auto">
              <a:xfrm>
                <a:off x="2925" y="2035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1" y="2"/>
                      <a:pt x="2" y="2"/>
                    </a:cubicBezTo>
                    <a:cubicBezTo>
                      <a:pt x="1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45" name="Freeform 90"/>
              <p:cNvSpPr/>
              <p:nvPr/>
            </p:nvSpPr>
            <p:spPr bwMode="auto">
              <a:xfrm>
                <a:off x="3676" y="2035"/>
                <a:ext cx="12" cy="5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2 h 2"/>
                  <a:gd name="T4" fmla="*/ 0 w 5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2" y="2"/>
                      <a:pt x="1" y="2"/>
                      <a:pt x="5" y="2"/>
                    </a:cubicBezTo>
                    <a:cubicBezTo>
                      <a:pt x="3" y="1"/>
                      <a:pt x="3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46" name="Freeform 91"/>
              <p:cNvSpPr/>
              <p:nvPr/>
            </p:nvSpPr>
            <p:spPr bwMode="auto">
              <a:xfrm>
                <a:off x="3695" y="2035"/>
                <a:ext cx="8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0 h 3"/>
                  <a:gd name="T4" fmla="*/ 0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2" y="3"/>
                      <a:pt x="1" y="2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47" name="Freeform 92"/>
              <p:cNvSpPr/>
              <p:nvPr/>
            </p:nvSpPr>
            <p:spPr bwMode="auto">
              <a:xfrm>
                <a:off x="3726" y="2035"/>
                <a:ext cx="7" cy="10"/>
              </a:xfrm>
              <a:custGeom>
                <a:avLst/>
                <a:gdLst>
                  <a:gd name="T0" fmla="*/ 2 w 3"/>
                  <a:gd name="T1" fmla="*/ 0 h 4"/>
                  <a:gd name="T2" fmla="*/ 0 w 3"/>
                  <a:gd name="T3" fmla="*/ 4 h 4"/>
                  <a:gd name="T4" fmla="*/ 2 w 3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2" y="0"/>
                    </a:moveTo>
                    <a:cubicBezTo>
                      <a:pt x="1" y="2"/>
                      <a:pt x="1" y="3"/>
                      <a:pt x="0" y="4"/>
                    </a:cubicBezTo>
                    <a:cubicBezTo>
                      <a:pt x="2" y="2"/>
                      <a:pt x="3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48" name="Freeform 93"/>
              <p:cNvSpPr/>
              <p:nvPr/>
            </p:nvSpPr>
            <p:spPr bwMode="auto">
              <a:xfrm>
                <a:off x="3845" y="2035"/>
                <a:ext cx="19" cy="12"/>
              </a:xfrm>
              <a:custGeom>
                <a:avLst/>
                <a:gdLst>
                  <a:gd name="T0" fmla="*/ 5 w 8"/>
                  <a:gd name="T1" fmla="*/ 0 h 5"/>
                  <a:gd name="T2" fmla="*/ 8 w 8"/>
                  <a:gd name="T3" fmla="*/ 4 h 5"/>
                  <a:gd name="T4" fmla="*/ 2 w 8"/>
                  <a:gd name="T5" fmla="*/ 4 h 5"/>
                  <a:gd name="T6" fmla="*/ 0 w 8"/>
                  <a:gd name="T7" fmla="*/ 2 h 5"/>
                  <a:gd name="T8" fmla="*/ 0 w 8"/>
                  <a:gd name="T9" fmla="*/ 1 h 5"/>
                  <a:gd name="T10" fmla="*/ 5 w 8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5">
                    <a:moveTo>
                      <a:pt x="5" y="0"/>
                    </a:moveTo>
                    <a:cubicBezTo>
                      <a:pt x="8" y="2"/>
                      <a:pt x="7" y="1"/>
                      <a:pt x="8" y="4"/>
                    </a:cubicBezTo>
                    <a:cubicBezTo>
                      <a:pt x="4" y="4"/>
                      <a:pt x="2" y="5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1" y="1"/>
                      <a:pt x="3" y="1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49" name="Freeform 94"/>
              <p:cNvSpPr/>
              <p:nvPr/>
            </p:nvSpPr>
            <p:spPr bwMode="auto">
              <a:xfrm>
                <a:off x="4224" y="2035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2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4" y="1"/>
                      <a:pt x="2" y="0"/>
                      <a:pt x="4" y="2"/>
                    </a:cubicBezTo>
                    <a:cubicBezTo>
                      <a:pt x="3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50" name="Freeform 95"/>
              <p:cNvSpPr/>
              <p:nvPr/>
            </p:nvSpPr>
            <p:spPr bwMode="auto">
              <a:xfrm>
                <a:off x="4336" y="2035"/>
                <a:ext cx="14" cy="2"/>
              </a:xfrm>
              <a:custGeom>
                <a:avLst/>
                <a:gdLst>
                  <a:gd name="T0" fmla="*/ 0 w 6"/>
                  <a:gd name="T1" fmla="*/ 0 h 1"/>
                  <a:gd name="T2" fmla="*/ 6 w 6"/>
                  <a:gd name="T3" fmla="*/ 1 h 1"/>
                  <a:gd name="T4" fmla="*/ 0 w 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1"/>
                      <a:pt x="4" y="1"/>
                      <a:pt x="6" y="1"/>
                    </a:cubicBezTo>
                    <a:cubicBezTo>
                      <a:pt x="4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51" name="Freeform 96"/>
              <p:cNvSpPr/>
              <p:nvPr/>
            </p:nvSpPr>
            <p:spPr bwMode="auto">
              <a:xfrm>
                <a:off x="3703" y="2037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1" y="2"/>
                      <a:pt x="0" y="2"/>
                    </a:cubicBezTo>
                    <a:cubicBezTo>
                      <a:pt x="1" y="2"/>
                      <a:pt x="2" y="1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52" name="Freeform 97"/>
              <p:cNvSpPr/>
              <p:nvPr/>
            </p:nvSpPr>
            <p:spPr bwMode="auto">
              <a:xfrm>
                <a:off x="3823" y="2037"/>
                <a:ext cx="15" cy="8"/>
              </a:xfrm>
              <a:custGeom>
                <a:avLst/>
                <a:gdLst>
                  <a:gd name="T0" fmla="*/ 3 w 6"/>
                  <a:gd name="T1" fmla="*/ 0 h 3"/>
                  <a:gd name="T2" fmla="*/ 6 w 6"/>
                  <a:gd name="T3" fmla="*/ 0 h 3"/>
                  <a:gd name="T4" fmla="*/ 4 w 6"/>
                  <a:gd name="T5" fmla="*/ 1 h 3"/>
                  <a:gd name="T6" fmla="*/ 4 w 6"/>
                  <a:gd name="T7" fmla="*/ 3 h 3"/>
                  <a:gd name="T8" fmla="*/ 0 w 6"/>
                  <a:gd name="T9" fmla="*/ 1 h 3"/>
                  <a:gd name="T10" fmla="*/ 3 w 6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3">
                    <a:moveTo>
                      <a:pt x="3" y="0"/>
                    </a:moveTo>
                    <a:cubicBezTo>
                      <a:pt x="4" y="0"/>
                      <a:pt x="5" y="0"/>
                      <a:pt x="6" y="0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4" y="2"/>
                      <a:pt x="4" y="3"/>
                      <a:pt x="4" y="3"/>
                    </a:cubicBezTo>
                    <a:cubicBezTo>
                      <a:pt x="3" y="3"/>
                      <a:pt x="1" y="2"/>
                      <a:pt x="0" y="1"/>
                    </a:cubicBezTo>
                    <a:cubicBezTo>
                      <a:pt x="1" y="1"/>
                      <a:pt x="2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53" name="Freeform 98"/>
              <p:cNvSpPr/>
              <p:nvPr/>
            </p:nvSpPr>
            <p:spPr bwMode="auto">
              <a:xfrm>
                <a:off x="3954" y="2037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54" name="Freeform 99"/>
              <p:cNvSpPr/>
              <p:nvPr/>
            </p:nvSpPr>
            <p:spPr bwMode="auto">
              <a:xfrm>
                <a:off x="3816" y="2042"/>
                <a:ext cx="5" cy="7"/>
              </a:xfrm>
              <a:custGeom>
                <a:avLst/>
                <a:gdLst>
                  <a:gd name="T0" fmla="*/ 1 w 2"/>
                  <a:gd name="T1" fmla="*/ 0 h 3"/>
                  <a:gd name="T2" fmla="*/ 2 w 2"/>
                  <a:gd name="T3" fmla="*/ 3 h 3"/>
                  <a:gd name="T4" fmla="*/ 0 w 2"/>
                  <a:gd name="T5" fmla="*/ 2 h 3"/>
                  <a:gd name="T6" fmla="*/ 1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2" y="1"/>
                      <a:pt x="2" y="2"/>
                      <a:pt x="2" y="3"/>
                    </a:cubicBezTo>
                    <a:cubicBezTo>
                      <a:pt x="2" y="3"/>
                      <a:pt x="1" y="3"/>
                      <a:pt x="0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55" name="Freeform 100"/>
              <p:cNvSpPr/>
              <p:nvPr/>
            </p:nvSpPr>
            <p:spPr bwMode="auto">
              <a:xfrm>
                <a:off x="4087" y="2042"/>
                <a:ext cx="19" cy="10"/>
              </a:xfrm>
              <a:custGeom>
                <a:avLst/>
                <a:gdLst>
                  <a:gd name="T0" fmla="*/ 6 w 8"/>
                  <a:gd name="T1" fmla="*/ 0 h 4"/>
                  <a:gd name="T2" fmla="*/ 8 w 8"/>
                  <a:gd name="T3" fmla="*/ 2 h 4"/>
                  <a:gd name="T4" fmla="*/ 3 w 8"/>
                  <a:gd name="T5" fmla="*/ 4 h 4"/>
                  <a:gd name="T6" fmla="*/ 0 w 8"/>
                  <a:gd name="T7" fmla="*/ 2 h 4"/>
                  <a:gd name="T8" fmla="*/ 6 w 8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">
                    <a:moveTo>
                      <a:pt x="6" y="0"/>
                    </a:moveTo>
                    <a:cubicBezTo>
                      <a:pt x="7" y="1"/>
                      <a:pt x="8" y="2"/>
                      <a:pt x="8" y="2"/>
                    </a:cubicBezTo>
                    <a:cubicBezTo>
                      <a:pt x="7" y="3"/>
                      <a:pt x="5" y="4"/>
                      <a:pt x="3" y="4"/>
                    </a:cubicBezTo>
                    <a:cubicBezTo>
                      <a:pt x="2" y="4"/>
                      <a:pt x="1" y="3"/>
                      <a:pt x="0" y="2"/>
                    </a:cubicBezTo>
                    <a:cubicBezTo>
                      <a:pt x="2" y="2"/>
                      <a:pt x="4" y="1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56" name="Freeform 101"/>
              <p:cNvSpPr/>
              <p:nvPr/>
            </p:nvSpPr>
            <p:spPr bwMode="auto">
              <a:xfrm>
                <a:off x="4108" y="2042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2 h 3"/>
                  <a:gd name="T4" fmla="*/ 3 w 3"/>
                  <a:gd name="T5" fmla="*/ 3 h 3"/>
                  <a:gd name="T6" fmla="*/ 2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2" y="2"/>
                      <a:pt x="3" y="2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57" name="Freeform 102"/>
              <p:cNvSpPr/>
              <p:nvPr/>
            </p:nvSpPr>
            <p:spPr bwMode="auto">
              <a:xfrm>
                <a:off x="4357" y="2042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58" name="Freeform 103"/>
              <p:cNvSpPr/>
              <p:nvPr/>
            </p:nvSpPr>
            <p:spPr bwMode="auto">
              <a:xfrm>
                <a:off x="4027" y="2045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59" name="Freeform 104"/>
              <p:cNvSpPr/>
              <p:nvPr/>
            </p:nvSpPr>
            <p:spPr bwMode="auto">
              <a:xfrm>
                <a:off x="4117" y="2045"/>
                <a:ext cx="8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60" name="Freeform 105"/>
              <p:cNvSpPr/>
              <p:nvPr/>
            </p:nvSpPr>
            <p:spPr bwMode="auto">
              <a:xfrm>
                <a:off x="4340" y="2045"/>
                <a:ext cx="138" cy="28"/>
              </a:xfrm>
              <a:custGeom>
                <a:avLst/>
                <a:gdLst>
                  <a:gd name="T0" fmla="*/ 13 w 58"/>
                  <a:gd name="T1" fmla="*/ 0 h 12"/>
                  <a:gd name="T2" fmla="*/ 58 w 58"/>
                  <a:gd name="T3" fmla="*/ 0 h 12"/>
                  <a:gd name="T4" fmla="*/ 55 w 58"/>
                  <a:gd name="T5" fmla="*/ 4 h 12"/>
                  <a:gd name="T6" fmla="*/ 18 w 58"/>
                  <a:gd name="T7" fmla="*/ 4 h 12"/>
                  <a:gd name="T8" fmla="*/ 16 w 58"/>
                  <a:gd name="T9" fmla="*/ 8 h 12"/>
                  <a:gd name="T10" fmla="*/ 25 w 58"/>
                  <a:gd name="T11" fmla="*/ 8 h 12"/>
                  <a:gd name="T12" fmla="*/ 21 w 58"/>
                  <a:gd name="T13" fmla="*/ 10 h 12"/>
                  <a:gd name="T14" fmla="*/ 2 w 58"/>
                  <a:gd name="T15" fmla="*/ 7 h 12"/>
                  <a:gd name="T16" fmla="*/ 0 w 58"/>
                  <a:gd name="T17" fmla="*/ 5 h 12"/>
                  <a:gd name="T18" fmla="*/ 0 w 58"/>
                  <a:gd name="T19" fmla="*/ 4 h 12"/>
                  <a:gd name="T20" fmla="*/ 13 w 58"/>
                  <a:gd name="T21" fmla="*/ 8 h 12"/>
                  <a:gd name="T22" fmla="*/ 12 w 58"/>
                  <a:gd name="T23" fmla="*/ 6 h 12"/>
                  <a:gd name="T24" fmla="*/ 13 w 58"/>
                  <a:gd name="T2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8" h="12">
                    <a:moveTo>
                      <a:pt x="13" y="0"/>
                    </a:moveTo>
                    <a:cubicBezTo>
                      <a:pt x="28" y="0"/>
                      <a:pt x="43" y="0"/>
                      <a:pt x="58" y="0"/>
                    </a:cubicBezTo>
                    <a:cubicBezTo>
                      <a:pt x="57" y="2"/>
                      <a:pt x="56" y="3"/>
                      <a:pt x="55" y="4"/>
                    </a:cubicBezTo>
                    <a:cubicBezTo>
                      <a:pt x="43" y="1"/>
                      <a:pt x="27" y="2"/>
                      <a:pt x="18" y="4"/>
                    </a:cubicBezTo>
                    <a:cubicBezTo>
                      <a:pt x="18" y="5"/>
                      <a:pt x="17" y="7"/>
                      <a:pt x="16" y="8"/>
                    </a:cubicBezTo>
                    <a:cubicBezTo>
                      <a:pt x="22" y="7"/>
                      <a:pt x="21" y="7"/>
                      <a:pt x="25" y="8"/>
                    </a:cubicBezTo>
                    <a:cubicBezTo>
                      <a:pt x="23" y="11"/>
                      <a:pt x="24" y="11"/>
                      <a:pt x="21" y="10"/>
                    </a:cubicBezTo>
                    <a:cubicBezTo>
                      <a:pt x="15" y="12"/>
                      <a:pt x="7" y="10"/>
                      <a:pt x="2" y="7"/>
                    </a:cubicBezTo>
                    <a:cubicBezTo>
                      <a:pt x="1" y="5"/>
                      <a:pt x="2" y="6"/>
                      <a:pt x="0" y="5"/>
                    </a:cubicBezTo>
                    <a:cubicBezTo>
                      <a:pt x="0" y="5"/>
                      <a:pt x="0" y="4"/>
                      <a:pt x="0" y="4"/>
                    </a:cubicBezTo>
                    <a:cubicBezTo>
                      <a:pt x="4" y="5"/>
                      <a:pt x="8" y="7"/>
                      <a:pt x="13" y="8"/>
                    </a:cubicBezTo>
                    <a:cubicBezTo>
                      <a:pt x="12" y="7"/>
                      <a:pt x="12" y="7"/>
                      <a:pt x="12" y="6"/>
                    </a:cubicBezTo>
                    <a:cubicBezTo>
                      <a:pt x="12" y="2"/>
                      <a:pt x="10" y="5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61" name="Freeform 106"/>
              <p:cNvSpPr/>
              <p:nvPr/>
            </p:nvSpPr>
            <p:spPr bwMode="auto">
              <a:xfrm>
                <a:off x="4490" y="2045"/>
                <a:ext cx="4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0 h 3"/>
                  <a:gd name="T4" fmla="*/ 1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1"/>
                      <a:pt x="2" y="2"/>
                      <a:pt x="1" y="3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62" name="Freeform 107"/>
              <p:cNvSpPr/>
              <p:nvPr/>
            </p:nvSpPr>
            <p:spPr bwMode="auto">
              <a:xfrm>
                <a:off x="3724" y="2047"/>
                <a:ext cx="7" cy="5"/>
              </a:xfrm>
              <a:custGeom>
                <a:avLst/>
                <a:gdLst>
                  <a:gd name="T0" fmla="*/ 2 w 3"/>
                  <a:gd name="T1" fmla="*/ 0 h 2"/>
                  <a:gd name="T2" fmla="*/ 0 w 3"/>
                  <a:gd name="T3" fmla="*/ 1 h 2"/>
                  <a:gd name="T4" fmla="*/ 3 w 3"/>
                  <a:gd name="T5" fmla="*/ 0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3" y="2"/>
                      <a:pt x="1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63" name="Freeform 108"/>
              <p:cNvSpPr/>
              <p:nvPr/>
            </p:nvSpPr>
            <p:spPr bwMode="auto">
              <a:xfrm>
                <a:off x="3750" y="2047"/>
                <a:ext cx="14" cy="7"/>
              </a:xfrm>
              <a:custGeom>
                <a:avLst/>
                <a:gdLst>
                  <a:gd name="T0" fmla="*/ 0 w 6"/>
                  <a:gd name="T1" fmla="*/ 0 h 3"/>
                  <a:gd name="T2" fmla="*/ 4 w 6"/>
                  <a:gd name="T3" fmla="*/ 3 h 3"/>
                  <a:gd name="T4" fmla="*/ 6 w 6"/>
                  <a:gd name="T5" fmla="*/ 1 h 3"/>
                  <a:gd name="T6" fmla="*/ 6 w 6"/>
                  <a:gd name="T7" fmla="*/ 0 h 3"/>
                  <a:gd name="T8" fmla="*/ 0 w 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2" y="3"/>
                      <a:pt x="1" y="2"/>
                      <a:pt x="4" y="3"/>
                    </a:cubicBezTo>
                    <a:cubicBezTo>
                      <a:pt x="6" y="1"/>
                      <a:pt x="4" y="3"/>
                      <a:pt x="6" y="1"/>
                    </a:cubicBezTo>
                    <a:cubicBezTo>
                      <a:pt x="6" y="1"/>
                      <a:pt x="6" y="1"/>
                      <a:pt x="6" y="0"/>
                    </a:cubicBezTo>
                    <a:cubicBezTo>
                      <a:pt x="4" y="0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64" name="Freeform 109"/>
              <p:cNvSpPr/>
              <p:nvPr/>
            </p:nvSpPr>
            <p:spPr bwMode="auto">
              <a:xfrm>
                <a:off x="3771" y="2047"/>
                <a:ext cx="7" cy="10"/>
              </a:xfrm>
              <a:custGeom>
                <a:avLst/>
                <a:gdLst>
                  <a:gd name="T0" fmla="*/ 1 w 3"/>
                  <a:gd name="T1" fmla="*/ 0 h 4"/>
                  <a:gd name="T2" fmla="*/ 0 w 3"/>
                  <a:gd name="T3" fmla="*/ 4 h 4"/>
                  <a:gd name="T4" fmla="*/ 1 w 3"/>
                  <a:gd name="T5" fmla="*/ 4 h 4"/>
                  <a:gd name="T6" fmla="*/ 3 w 3"/>
                  <a:gd name="T7" fmla="*/ 2 h 4"/>
                  <a:gd name="T8" fmla="*/ 2 w 3"/>
                  <a:gd name="T9" fmla="*/ 0 h 4"/>
                  <a:gd name="T10" fmla="*/ 1 w 3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4">
                    <a:moveTo>
                      <a:pt x="1" y="0"/>
                    </a:moveTo>
                    <a:cubicBezTo>
                      <a:pt x="1" y="2"/>
                      <a:pt x="0" y="3"/>
                      <a:pt x="0" y="4"/>
                    </a:cubicBezTo>
                    <a:cubicBezTo>
                      <a:pt x="0" y="4"/>
                      <a:pt x="1" y="4"/>
                      <a:pt x="1" y="4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65" name="Freeform 110"/>
              <p:cNvSpPr/>
              <p:nvPr/>
            </p:nvSpPr>
            <p:spPr bwMode="auto">
              <a:xfrm>
                <a:off x="4480" y="2047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66" name="Freeform 111"/>
              <p:cNvSpPr/>
              <p:nvPr/>
            </p:nvSpPr>
            <p:spPr bwMode="auto">
              <a:xfrm>
                <a:off x="3731" y="2049"/>
                <a:ext cx="9" cy="10"/>
              </a:xfrm>
              <a:custGeom>
                <a:avLst/>
                <a:gdLst>
                  <a:gd name="T0" fmla="*/ 2 w 4"/>
                  <a:gd name="T1" fmla="*/ 0 h 4"/>
                  <a:gd name="T2" fmla="*/ 0 w 4"/>
                  <a:gd name="T3" fmla="*/ 4 h 4"/>
                  <a:gd name="T4" fmla="*/ 4 w 4"/>
                  <a:gd name="T5" fmla="*/ 0 h 4"/>
                  <a:gd name="T6" fmla="*/ 2 w 4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2" y="0"/>
                    </a:moveTo>
                    <a:cubicBezTo>
                      <a:pt x="1" y="1"/>
                      <a:pt x="0" y="3"/>
                      <a:pt x="0" y="4"/>
                    </a:cubicBezTo>
                    <a:cubicBezTo>
                      <a:pt x="2" y="3"/>
                      <a:pt x="2" y="2"/>
                      <a:pt x="4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67" name="Freeform 112"/>
              <p:cNvSpPr/>
              <p:nvPr/>
            </p:nvSpPr>
            <p:spPr bwMode="auto">
              <a:xfrm>
                <a:off x="3885" y="2049"/>
                <a:ext cx="24" cy="15"/>
              </a:xfrm>
              <a:custGeom>
                <a:avLst/>
                <a:gdLst>
                  <a:gd name="T0" fmla="*/ 8 w 10"/>
                  <a:gd name="T1" fmla="*/ 0 h 6"/>
                  <a:gd name="T2" fmla="*/ 10 w 10"/>
                  <a:gd name="T3" fmla="*/ 4 h 6"/>
                  <a:gd name="T4" fmla="*/ 0 w 10"/>
                  <a:gd name="T5" fmla="*/ 6 h 6"/>
                  <a:gd name="T6" fmla="*/ 1 w 10"/>
                  <a:gd name="T7" fmla="*/ 2 h 6"/>
                  <a:gd name="T8" fmla="*/ 8 w 10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6">
                    <a:moveTo>
                      <a:pt x="8" y="0"/>
                    </a:moveTo>
                    <a:cubicBezTo>
                      <a:pt x="8" y="1"/>
                      <a:pt x="9" y="3"/>
                      <a:pt x="10" y="4"/>
                    </a:cubicBezTo>
                    <a:cubicBezTo>
                      <a:pt x="7" y="5"/>
                      <a:pt x="3" y="5"/>
                      <a:pt x="0" y="6"/>
                    </a:cubicBezTo>
                    <a:cubicBezTo>
                      <a:pt x="0" y="5"/>
                      <a:pt x="1" y="3"/>
                      <a:pt x="1" y="2"/>
                    </a:cubicBezTo>
                    <a:cubicBezTo>
                      <a:pt x="7" y="2"/>
                      <a:pt x="5" y="4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68" name="Freeform 113"/>
              <p:cNvSpPr/>
              <p:nvPr/>
            </p:nvSpPr>
            <p:spPr bwMode="auto">
              <a:xfrm>
                <a:off x="4056" y="2049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1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1"/>
                      <a:pt x="2" y="1"/>
                      <a:pt x="1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69" name="Freeform 114"/>
              <p:cNvSpPr/>
              <p:nvPr/>
            </p:nvSpPr>
            <p:spPr bwMode="auto">
              <a:xfrm>
                <a:off x="4203" y="2049"/>
                <a:ext cx="66" cy="24"/>
              </a:xfrm>
              <a:custGeom>
                <a:avLst/>
                <a:gdLst>
                  <a:gd name="T0" fmla="*/ 8 w 28"/>
                  <a:gd name="T1" fmla="*/ 6 h 10"/>
                  <a:gd name="T2" fmla="*/ 28 w 28"/>
                  <a:gd name="T3" fmla="*/ 6 h 10"/>
                  <a:gd name="T4" fmla="*/ 27 w 28"/>
                  <a:gd name="T5" fmla="*/ 8 h 10"/>
                  <a:gd name="T6" fmla="*/ 0 w 28"/>
                  <a:gd name="T7" fmla="*/ 10 h 10"/>
                  <a:gd name="T8" fmla="*/ 0 w 28"/>
                  <a:gd name="T9" fmla="*/ 6 h 10"/>
                  <a:gd name="T10" fmla="*/ 7 w 28"/>
                  <a:gd name="T11" fmla="*/ 4 h 10"/>
                  <a:gd name="T12" fmla="*/ 0 w 28"/>
                  <a:gd name="T13" fmla="*/ 1 h 10"/>
                  <a:gd name="T14" fmla="*/ 8 w 28"/>
                  <a:gd name="T15" fmla="*/ 0 h 10"/>
                  <a:gd name="T16" fmla="*/ 8 w 28"/>
                  <a:gd name="T17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10">
                    <a:moveTo>
                      <a:pt x="8" y="6"/>
                    </a:moveTo>
                    <a:cubicBezTo>
                      <a:pt x="15" y="6"/>
                      <a:pt x="22" y="6"/>
                      <a:pt x="28" y="6"/>
                    </a:cubicBezTo>
                    <a:cubicBezTo>
                      <a:pt x="28" y="7"/>
                      <a:pt x="28" y="7"/>
                      <a:pt x="27" y="8"/>
                    </a:cubicBezTo>
                    <a:cubicBezTo>
                      <a:pt x="14" y="8"/>
                      <a:pt x="6" y="7"/>
                      <a:pt x="0" y="10"/>
                    </a:cubicBezTo>
                    <a:cubicBezTo>
                      <a:pt x="0" y="9"/>
                      <a:pt x="0" y="7"/>
                      <a:pt x="0" y="6"/>
                    </a:cubicBezTo>
                    <a:cubicBezTo>
                      <a:pt x="4" y="6"/>
                      <a:pt x="5" y="6"/>
                      <a:pt x="7" y="4"/>
                    </a:cubicBezTo>
                    <a:cubicBezTo>
                      <a:pt x="3" y="3"/>
                      <a:pt x="2" y="5"/>
                      <a:pt x="0" y="1"/>
                    </a:cubicBezTo>
                    <a:cubicBezTo>
                      <a:pt x="4" y="2"/>
                      <a:pt x="5" y="2"/>
                      <a:pt x="8" y="0"/>
                    </a:cubicBezTo>
                    <a:cubicBezTo>
                      <a:pt x="8" y="2"/>
                      <a:pt x="8" y="4"/>
                      <a:pt x="8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70" name="Freeform 115"/>
              <p:cNvSpPr/>
              <p:nvPr/>
            </p:nvSpPr>
            <p:spPr bwMode="auto">
              <a:xfrm>
                <a:off x="4227" y="2049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2"/>
                      <a:pt x="2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71" name="Freeform 116"/>
              <p:cNvSpPr/>
              <p:nvPr/>
            </p:nvSpPr>
            <p:spPr bwMode="auto">
              <a:xfrm>
                <a:off x="3676" y="2052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2"/>
                      <a:pt x="0" y="1"/>
                      <a:pt x="2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72" name="Freeform 117"/>
              <p:cNvSpPr/>
              <p:nvPr/>
            </p:nvSpPr>
            <p:spPr bwMode="auto">
              <a:xfrm>
                <a:off x="3693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73" name="Freeform 118"/>
              <p:cNvSpPr/>
              <p:nvPr/>
            </p:nvSpPr>
            <p:spPr bwMode="auto">
              <a:xfrm>
                <a:off x="3933" y="2052"/>
                <a:ext cx="21" cy="9"/>
              </a:xfrm>
              <a:custGeom>
                <a:avLst/>
                <a:gdLst>
                  <a:gd name="T0" fmla="*/ 0 w 9"/>
                  <a:gd name="T1" fmla="*/ 0 h 4"/>
                  <a:gd name="T2" fmla="*/ 9 w 9"/>
                  <a:gd name="T3" fmla="*/ 1 h 4"/>
                  <a:gd name="T4" fmla="*/ 9 w 9"/>
                  <a:gd name="T5" fmla="*/ 2 h 4"/>
                  <a:gd name="T6" fmla="*/ 0 w 9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4">
                    <a:moveTo>
                      <a:pt x="0" y="0"/>
                    </a:moveTo>
                    <a:cubicBezTo>
                      <a:pt x="3" y="0"/>
                      <a:pt x="6" y="1"/>
                      <a:pt x="9" y="1"/>
                    </a:cubicBezTo>
                    <a:cubicBezTo>
                      <a:pt x="9" y="1"/>
                      <a:pt x="9" y="2"/>
                      <a:pt x="9" y="2"/>
                    </a:cubicBezTo>
                    <a:cubicBezTo>
                      <a:pt x="3" y="2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74" name="Freeform 119"/>
              <p:cNvSpPr/>
              <p:nvPr/>
            </p:nvSpPr>
            <p:spPr bwMode="auto">
              <a:xfrm>
                <a:off x="4122" y="2052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1"/>
                      <a:pt x="2" y="1"/>
                      <a:pt x="2" y="2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75" name="Freeform 120"/>
              <p:cNvSpPr/>
              <p:nvPr/>
            </p:nvSpPr>
            <p:spPr bwMode="auto">
              <a:xfrm>
                <a:off x="4355" y="2052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2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3" y="2"/>
                      <a:pt x="3" y="3"/>
                      <a:pt x="3" y="3"/>
                    </a:cubicBezTo>
                    <a:cubicBezTo>
                      <a:pt x="2" y="3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76" name="Freeform 121"/>
              <p:cNvSpPr/>
              <p:nvPr/>
            </p:nvSpPr>
            <p:spPr bwMode="auto">
              <a:xfrm>
                <a:off x="4494" y="2052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0 h 2"/>
                  <a:gd name="T4" fmla="*/ 4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4" y="1"/>
                      <a:pt x="4" y="1"/>
                      <a:pt x="4" y="2"/>
                    </a:cubicBezTo>
                    <a:cubicBezTo>
                      <a:pt x="1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77" name="Freeform 122"/>
              <p:cNvSpPr/>
              <p:nvPr/>
            </p:nvSpPr>
            <p:spPr bwMode="auto">
              <a:xfrm>
                <a:off x="3786" y="2054"/>
                <a:ext cx="9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1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2" y="2"/>
                      <a:pt x="1" y="2"/>
                      <a:pt x="4" y="1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78" name="Freeform 123"/>
              <p:cNvSpPr/>
              <p:nvPr/>
            </p:nvSpPr>
            <p:spPr bwMode="auto">
              <a:xfrm>
                <a:off x="3921" y="2054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79" name="Freeform 124"/>
              <p:cNvSpPr/>
              <p:nvPr/>
            </p:nvSpPr>
            <p:spPr bwMode="auto">
              <a:xfrm>
                <a:off x="4094" y="2054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80" name="Freeform 125"/>
              <p:cNvSpPr/>
              <p:nvPr/>
            </p:nvSpPr>
            <p:spPr bwMode="auto">
              <a:xfrm>
                <a:off x="4108" y="2054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3 h 3"/>
                  <a:gd name="T4" fmla="*/ 0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2" y="1"/>
                      <a:pt x="2" y="1"/>
                      <a:pt x="3" y="3"/>
                    </a:cubicBezTo>
                    <a:cubicBezTo>
                      <a:pt x="1" y="2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81" name="Freeform 126"/>
              <p:cNvSpPr/>
              <p:nvPr/>
            </p:nvSpPr>
            <p:spPr bwMode="auto">
              <a:xfrm>
                <a:off x="4186" y="2054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82" name="Freeform 127"/>
              <p:cNvSpPr/>
              <p:nvPr/>
            </p:nvSpPr>
            <p:spPr bwMode="auto">
              <a:xfrm>
                <a:off x="3703" y="2057"/>
                <a:ext cx="7" cy="4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3" y="2"/>
                      <a:pt x="0" y="1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83" name="Freeform 128"/>
              <p:cNvSpPr/>
              <p:nvPr/>
            </p:nvSpPr>
            <p:spPr bwMode="auto">
              <a:xfrm>
                <a:off x="3871" y="2057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2 h 3"/>
                  <a:gd name="T4" fmla="*/ 1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2" y="1"/>
                      <a:pt x="2" y="2"/>
                    </a:cubicBezTo>
                    <a:cubicBezTo>
                      <a:pt x="2" y="2"/>
                      <a:pt x="2" y="3"/>
                      <a:pt x="1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84" name="Freeform 129"/>
              <p:cNvSpPr/>
              <p:nvPr/>
            </p:nvSpPr>
            <p:spPr bwMode="auto">
              <a:xfrm>
                <a:off x="4103" y="2057"/>
                <a:ext cx="3" cy="4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85" name="Freeform 130"/>
              <p:cNvSpPr/>
              <p:nvPr/>
            </p:nvSpPr>
            <p:spPr bwMode="auto">
              <a:xfrm>
                <a:off x="3757" y="2059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1"/>
                      <a:pt x="2" y="2"/>
                    </a:cubicBezTo>
                    <a:cubicBezTo>
                      <a:pt x="1" y="0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86" name="Freeform 131"/>
              <p:cNvSpPr/>
              <p:nvPr/>
            </p:nvSpPr>
            <p:spPr bwMode="auto">
              <a:xfrm>
                <a:off x="3776" y="2059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3" y="1"/>
                      <a:pt x="1" y="2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87" name="Freeform 132"/>
              <p:cNvSpPr/>
              <p:nvPr/>
            </p:nvSpPr>
            <p:spPr bwMode="auto">
              <a:xfrm>
                <a:off x="3985" y="2059"/>
                <a:ext cx="31" cy="22"/>
              </a:xfrm>
              <a:custGeom>
                <a:avLst/>
                <a:gdLst>
                  <a:gd name="T0" fmla="*/ 6 w 13"/>
                  <a:gd name="T1" fmla="*/ 0 h 9"/>
                  <a:gd name="T2" fmla="*/ 0 w 13"/>
                  <a:gd name="T3" fmla="*/ 1 h 9"/>
                  <a:gd name="T4" fmla="*/ 1 w 13"/>
                  <a:gd name="T5" fmla="*/ 4 h 9"/>
                  <a:gd name="T6" fmla="*/ 5 w 13"/>
                  <a:gd name="T7" fmla="*/ 8 h 9"/>
                  <a:gd name="T8" fmla="*/ 7 w 13"/>
                  <a:gd name="T9" fmla="*/ 4 h 9"/>
                  <a:gd name="T10" fmla="*/ 10 w 13"/>
                  <a:gd name="T11" fmla="*/ 9 h 9"/>
                  <a:gd name="T12" fmla="*/ 9 w 13"/>
                  <a:gd name="T13" fmla="*/ 4 h 9"/>
                  <a:gd name="T14" fmla="*/ 13 w 13"/>
                  <a:gd name="T15" fmla="*/ 1 h 9"/>
                  <a:gd name="T16" fmla="*/ 6 w 13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9">
                    <a:moveTo>
                      <a:pt x="6" y="0"/>
                    </a:moveTo>
                    <a:cubicBezTo>
                      <a:pt x="4" y="2"/>
                      <a:pt x="5" y="1"/>
                      <a:pt x="0" y="1"/>
                    </a:cubicBezTo>
                    <a:cubicBezTo>
                      <a:pt x="1" y="2"/>
                      <a:pt x="1" y="3"/>
                      <a:pt x="1" y="4"/>
                    </a:cubicBezTo>
                    <a:cubicBezTo>
                      <a:pt x="2" y="6"/>
                      <a:pt x="0" y="7"/>
                      <a:pt x="5" y="8"/>
                    </a:cubicBezTo>
                    <a:cubicBezTo>
                      <a:pt x="6" y="4"/>
                      <a:pt x="5" y="6"/>
                      <a:pt x="7" y="4"/>
                    </a:cubicBezTo>
                    <a:cubicBezTo>
                      <a:pt x="7" y="7"/>
                      <a:pt x="6" y="6"/>
                      <a:pt x="10" y="9"/>
                    </a:cubicBezTo>
                    <a:cubicBezTo>
                      <a:pt x="8" y="5"/>
                      <a:pt x="7" y="8"/>
                      <a:pt x="9" y="4"/>
                    </a:cubicBezTo>
                    <a:cubicBezTo>
                      <a:pt x="13" y="3"/>
                      <a:pt x="11" y="4"/>
                      <a:pt x="13" y="1"/>
                    </a:cubicBezTo>
                    <a:cubicBezTo>
                      <a:pt x="7" y="2"/>
                      <a:pt x="12" y="1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88" name="Freeform 133"/>
              <p:cNvSpPr/>
              <p:nvPr/>
            </p:nvSpPr>
            <p:spPr bwMode="auto">
              <a:xfrm>
                <a:off x="3740" y="2061"/>
                <a:ext cx="10" cy="12"/>
              </a:xfrm>
              <a:custGeom>
                <a:avLst/>
                <a:gdLst>
                  <a:gd name="T0" fmla="*/ 2 w 4"/>
                  <a:gd name="T1" fmla="*/ 0 h 5"/>
                  <a:gd name="T2" fmla="*/ 0 w 4"/>
                  <a:gd name="T3" fmla="*/ 5 h 5"/>
                  <a:gd name="T4" fmla="*/ 4 w 4"/>
                  <a:gd name="T5" fmla="*/ 1 h 5"/>
                  <a:gd name="T6" fmla="*/ 2 w 4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2" y="0"/>
                    </a:moveTo>
                    <a:cubicBezTo>
                      <a:pt x="1" y="2"/>
                      <a:pt x="0" y="3"/>
                      <a:pt x="0" y="5"/>
                    </a:cubicBezTo>
                    <a:cubicBezTo>
                      <a:pt x="2" y="3"/>
                      <a:pt x="2" y="3"/>
                      <a:pt x="4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89" name="Freeform 134"/>
              <p:cNvSpPr/>
              <p:nvPr/>
            </p:nvSpPr>
            <p:spPr bwMode="auto">
              <a:xfrm>
                <a:off x="4272" y="2061"/>
                <a:ext cx="14" cy="8"/>
              </a:xfrm>
              <a:custGeom>
                <a:avLst/>
                <a:gdLst>
                  <a:gd name="T0" fmla="*/ 2 w 6"/>
                  <a:gd name="T1" fmla="*/ 0 h 3"/>
                  <a:gd name="T2" fmla="*/ 6 w 6"/>
                  <a:gd name="T3" fmla="*/ 1 h 3"/>
                  <a:gd name="T4" fmla="*/ 6 w 6"/>
                  <a:gd name="T5" fmla="*/ 2 h 3"/>
                  <a:gd name="T6" fmla="*/ 2 w 6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3">
                    <a:moveTo>
                      <a:pt x="2" y="0"/>
                    </a:moveTo>
                    <a:cubicBezTo>
                      <a:pt x="4" y="0"/>
                      <a:pt x="5" y="1"/>
                      <a:pt x="6" y="1"/>
                    </a:cubicBezTo>
                    <a:cubicBezTo>
                      <a:pt x="6" y="1"/>
                      <a:pt x="6" y="2"/>
                      <a:pt x="6" y="2"/>
                    </a:cubicBezTo>
                    <a:cubicBezTo>
                      <a:pt x="3" y="2"/>
                      <a:pt x="0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90" name="Freeform 135"/>
              <p:cNvSpPr/>
              <p:nvPr/>
            </p:nvSpPr>
            <p:spPr bwMode="auto">
              <a:xfrm>
                <a:off x="2863" y="2064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1"/>
                      <a:pt x="2" y="1"/>
                      <a:pt x="2" y="2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91" name="Freeform 136"/>
              <p:cNvSpPr/>
              <p:nvPr/>
            </p:nvSpPr>
            <p:spPr bwMode="auto">
              <a:xfrm>
                <a:off x="2901" y="2064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92" name="Freeform 137"/>
              <p:cNvSpPr/>
              <p:nvPr/>
            </p:nvSpPr>
            <p:spPr bwMode="auto">
              <a:xfrm>
                <a:off x="3807" y="2064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1"/>
                      <a:pt x="2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93" name="Freeform 138"/>
              <p:cNvSpPr/>
              <p:nvPr/>
            </p:nvSpPr>
            <p:spPr bwMode="auto">
              <a:xfrm>
                <a:off x="4177" y="2064"/>
                <a:ext cx="9" cy="12"/>
              </a:xfrm>
              <a:custGeom>
                <a:avLst/>
                <a:gdLst>
                  <a:gd name="T0" fmla="*/ 1 w 4"/>
                  <a:gd name="T1" fmla="*/ 0 h 5"/>
                  <a:gd name="T2" fmla="*/ 4 w 4"/>
                  <a:gd name="T3" fmla="*/ 0 h 5"/>
                  <a:gd name="T4" fmla="*/ 4 w 4"/>
                  <a:gd name="T5" fmla="*/ 4 h 5"/>
                  <a:gd name="T6" fmla="*/ 2 w 4"/>
                  <a:gd name="T7" fmla="*/ 5 h 5"/>
                  <a:gd name="T8" fmla="*/ 2 w 4"/>
                  <a:gd name="T9" fmla="*/ 3 h 5"/>
                  <a:gd name="T10" fmla="*/ 1 w 4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5">
                    <a:moveTo>
                      <a:pt x="1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4" y="1"/>
                      <a:pt x="4" y="3"/>
                      <a:pt x="4" y="4"/>
                    </a:cubicBezTo>
                    <a:cubicBezTo>
                      <a:pt x="3" y="4"/>
                      <a:pt x="3" y="4"/>
                      <a:pt x="2" y="5"/>
                    </a:cubicBezTo>
                    <a:cubicBezTo>
                      <a:pt x="2" y="4"/>
                      <a:pt x="2" y="3"/>
                      <a:pt x="2" y="3"/>
                    </a:cubicBezTo>
                    <a:cubicBezTo>
                      <a:pt x="0" y="1"/>
                      <a:pt x="1" y="3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94" name="Freeform 139"/>
              <p:cNvSpPr/>
              <p:nvPr/>
            </p:nvSpPr>
            <p:spPr bwMode="auto">
              <a:xfrm>
                <a:off x="4345" y="2064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2 h 3"/>
                  <a:gd name="T4" fmla="*/ 1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2"/>
                      <a:pt x="1" y="3"/>
                      <a:pt x="1" y="3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95" name="Freeform 140"/>
              <p:cNvSpPr/>
              <p:nvPr/>
            </p:nvSpPr>
            <p:spPr bwMode="auto">
              <a:xfrm>
                <a:off x="4404" y="2064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96" name="Freeform 141"/>
              <p:cNvSpPr/>
              <p:nvPr/>
            </p:nvSpPr>
            <p:spPr bwMode="auto">
              <a:xfrm>
                <a:off x="4449" y="2064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0 h 3"/>
                  <a:gd name="T4" fmla="*/ 1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1"/>
                      <a:pt x="1" y="2"/>
                      <a:pt x="1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97" name="Freeform 142"/>
              <p:cNvSpPr/>
              <p:nvPr/>
            </p:nvSpPr>
            <p:spPr bwMode="auto">
              <a:xfrm>
                <a:off x="4502" y="2064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98" name="Freeform 143"/>
              <p:cNvSpPr/>
              <p:nvPr/>
            </p:nvSpPr>
            <p:spPr bwMode="auto">
              <a:xfrm>
                <a:off x="3703" y="2066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2"/>
                      <a:pt x="0" y="0"/>
                      <a:pt x="2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99" name="Freeform 144"/>
              <p:cNvSpPr/>
              <p:nvPr/>
            </p:nvSpPr>
            <p:spPr bwMode="auto">
              <a:xfrm>
                <a:off x="3714" y="2066"/>
                <a:ext cx="8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1" y="1"/>
                      <a:pt x="2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00" name="Freeform 145"/>
              <p:cNvSpPr/>
              <p:nvPr/>
            </p:nvSpPr>
            <p:spPr bwMode="auto">
              <a:xfrm>
                <a:off x="3814" y="2066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2" y="1"/>
                      <a:pt x="2" y="1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01" name="Freeform 146"/>
              <p:cNvSpPr/>
              <p:nvPr/>
            </p:nvSpPr>
            <p:spPr bwMode="auto">
              <a:xfrm>
                <a:off x="4158" y="2069"/>
                <a:ext cx="12" cy="4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1 h 2"/>
                  <a:gd name="T4" fmla="*/ 5 w 5"/>
                  <a:gd name="T5" fmla="*/ 2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2" y="0"/>
                      <a:pt x="4" y="1"/>
                      <a:pt x="5" y="1"/>
                    </a:cubicBezTo>
                    <a:cubicBezTo>
                      <a:pt x="5" y="1"/>
                      <a:pt x="5" y="1"/>
                      <a:pt x="5" y="2"/>
                    </a:cubicBezTo>
                    <a:cubicBezTo>
                      <a:pt x="1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02" name="Freeform 147"/>
              <p:cNvSpPr/>
              <p:nvPr/>
            </p:nvSpPr>
            <p:spPr bwMode="auto">
              <a:xfrm>
                <a:off x="3814" y="2071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3 h 3"/>
                  <a:gd name="T4" fmla="*/ 3 w 3"/>
                  <a:gd name="T5" fmla="*/ 2 h 3"/>
                  <a:gd name="T6" fmla="*/ 0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2" y="3"/>
                      <a:pt x="1" y="2"/>
                      <a:pt x="3" y="3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03" name="Freeform 148"/>
              <p:cNvSpPr/>
              <p:nvPr/>
            </p:nvSpPr>
            <p:spPr bwMode="auto">
              <a:xfrm>
                <a:off x="3786" y="2073"/>
                <a:ext cx="2" cy="8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3 h 3"/>
                  <a:gd name="T4" fmla="*/ 1 w 1"/>
                  <a:gd name="T5" fmla="*/ 0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2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04" name="Freeform 149"/>
              <p:cNvSpPr/>
              <p:nvPr/>
            </p:nvSpPr>
            <p:spPr bwMode="auto">
              <a:xfrm>
                <a:off x="3951" y="2073"/>
                <a:ext cx="8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3" y="1"/>
                      <a:pt x="1" y="2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05" name="Freeform 150"/>
              <p:cNvSpPr/>
              <p:nvPr/>
            </p:nvSpPr>
            <p:spPr bwMode="auto">
              <a:xfrm>
                <a:off x="3693" y="2076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1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3" y="2"/>
                      <a:pt x="1" y="1"/>
                      <a:pt x="4" y="1"/>
                    </a:cubicBezTo>
                    <a:cubicBezTo>
                      <a:pt x="3" y="0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06" name="Freeform 151"/>
              <p:cNvSpPr/>
              <p:nvPr/>
            </p:nvSpPr>
            <p:spPr bwMode="auto">
              <a:xfrm>
                <a:off x="3724" y="2076"/>
                <a:ext cx="5" cy="12"/>
              </a:xfrm>
              <a:custGeom>
                <a:avLst/>
                <a:gdLst>
                  <a:gd name="T0" fmla="*/ 0 w 2"/>
                  <a:gd name="T1" fmla="*/ 0 h 5"/>
                  <a:gd name="T2" fmla="*/ 0 w 2"/>
                  <a:gd name="T3" fmla="*/ 5 h 5"/>
                  <a:gd name="T4" fmla="*/ 2 w 2"/>
                  <a:gd name="T5" fmla="*/ 3 h 5"/>
                  <a:gd name="T6" fmla="*/ 1 w 2"/>
                  <a:gd name="T7" fmla="*/ 0 h 5"/>
                  <a:gd name="T8" fmla="*/ 0 w 2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cubicBezTo>
                      <a:pt x="0" y="1"/>
                      <a:pt x="0" y="3"/>
                      <a:pt x="0" y="5"/>
                    </a:cubicBezTo>
                    <a:cubicBezTo>
                      <a:pt x="1" y="4"/>
                      <a:pt x="1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07" name="Freeform 152"/>
              <p:cNvSpPr/>
              <p:nvPr/>
            </p:nvSpPr>
            <p:spPr bwMode="auto">
              <a:xfrm>
                <a:off x="3733" y="2078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0" y="1"/>
                      <a:pt x="1" y="2"/>
                    </a:cubicBez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08" name="Freeform 153"/>
              <p:cNvSpPr/>
              <p:nvPr/>
            </p:nvSpPr>
            <p:spPr bwMode="auto">
              <a:xfrm>
                <a:off x="3805" y="2078"/>
                <a:ext cx="2" cy="7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3 h 3"/>
                  <a:gd name="T4" fmla="*/ 1 w 1"/>
                  <a:gd name="T5" fmla="*/ 2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09" name="Freeform 154"/>
              <p:cNvSpPr/>
              <p:nvPr/>
            </p:nvSpPr>
            <p:spPr bwMode="auto">
              <a:xfrm>
                <a:off x="4165" y="2081"/>
                <a:ext cx="14" cy="4"/>
              </a:xfrm>
              <a:custGeom>
                <a:avLst/>
                <a:gdLst>
                  <a:gd name="T0" fmla="*/ 0 w 6"/>
                  <a:gd name="T1" fmla="*/ 0 h 2"/>
                  <a:gd name="T2" fmla="*/ 6 w 6"/>
                  <a:gd name="T3" fmla="*/ 1 h 2"/>
                  <a:gd name="T4" fmla="*/ 6 w 6"/>
                  <a:gd name="T5" fmla="*/ 2 h 2"/>
                  <a:gd name="T6" fmla="*/ 3 w 6"/>
                  <a:gd name="T7" fmla="*/ 2 h 2"/>
                  <a:gd name="T8" fmla="*/ 0 w 6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2">
                    <a:moveTo>
                      <a:pt x="0" y="0"/>
                    </a:moveTo>
                    <a:cubicBezTo>
                      <a:pt x="2" y="0"/>
                      <a:pt x="4" y="0"/>
                      <a:pt x="6" y="1"/>
                    </a:cubicBezTo>
                    <a:cubicBezTo>
                      <a:pt x="6" y="1"/>
                      <a:pt x="6" y="1"/>
                      <a:pt x="6" y="2"/>
                    </a:cubicBezTo>
                    <a:cubicBezTo>
                      <a:pt x="5" y="2"/>
                      <a:pt x="4" y="2"/>
                      <a:pt x="3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10" name="Freeform 155"/>
              <p:cNvSpPr/>
              <p:nvPr/>
            </p:nvSpPr>
            <p:spPr bwMode="auto">
              <a:xfrm>
                <a:off x="3838" y="2083"/>
                <a:ext cx="12" cy="10"/>
              </a:xfrm>
              <a:custGeom>
                <a:avLst/>
                <a:gdLst>
                  <a:gd name="T0" fmla="*/ 0 w 5"/>
                  <a:gd name="T1" fmla="*/ 0 h 4"/>
                  <a:gd name="T2" fmla="*/ 5 w 5"/>
                  <a:gd name="T3" fmla="*/ 1 h 4"/>
                  <a:gd name="T4" fmla="*/ 5 w 5"/>
                  <a:gd name="T5" fmla="*/ 4 h 4"/>
                  <a:gd name="T6" fmla="*/ 2 w 5"/>
                  <a:gd name="T7" fmla="*/ 4 h 4"/>
                  <a:gd name="T8" fmla="*/ 0 w 5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0" y="0"/>
                    </a:moveTo>
                    <a:cubicBezTo>
                      <a:pt x="2" y="0"/>
                      <a:pt x="3" y="0"/>
                      <a:pt x="5" y="1"/>
                    </a:cubicBezTo>
                    <a:cubicBezTo>
                      <a:pt x="5" y="2"/>
                      <a:pt x="5" y="3"/>
                      <a:pt x="5" y="4"/>
                    </a:cubicBezTo>
                    <a:cubicBezTo>
                      <a:pt x="4" y="4"/>
                      <a:pt x="3" y="4"/>
                      <a:pt x="2" y="4"/>
                    </a:cubicBezTo>
                    <a:cubicBezTo>
                      <a:pt x="1" y="0"/>
                      <a:pt x="2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11" name="Freeform 156"/>
              <p:cNvSpPr/>
              <p:nvPr/>
            </p:nvSpPr>
            <p:spPr bwMode="auto">
              <a:xfrm>
                <a:off x="3857" y="2083"/>
                <a:ext cx="9" cy="12"/>
              </a:xfrm>
              <a:custGeom>
                <a:avLst/>
                <a:gdLst>
                  <a:gd name="T0" fmla="*/ 0 w 4"/>
                  <a:gd name="T1" fmla="*/ 0 h 5"/>
                  <a:gd name="T2" fmla="*/ 4 w 4"/>
                  <a:gd name="T3" fmla="*/ 1 h 5"/>
                  <a:gd name="T4" fmla="*/ 3 w 4"/>
                  <a:gd name="T5" fmla="*/ 4 h 5"/>
                  <a:gd name="T6" fmla="*/ 2 w 4"/>
                  <a:gd name="T7" fmla="*/ 5 h 5"/>
                  <a:gd name="T8" fmla="*/ 0 w 4"/>
                  <a:gd name="T9" fmla="*/ 3 h 5"/>
                  <a:gd name="T10" fmla="*/ 0 w 4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5">
                    <a:moveTo>
                      <a:pt x="0" y="0"/>
                    </a:moveTo>
                    <a:cubicBezTo>
                      <a:pt x="1" y="0"/>
                      <a:pt x="3" y="0"/>
                      <a:pt x="4" y="1"/>
                    </a:cubicBezTo>
                    <a:cubicBezTo>
                      <a:pt x="4" y="2"/>
                      <a:pt x="4" y="3"/>
                      <a:pt x="3" y="4"/>
                    </a:cubicBezTo>
                    <a:cubicBezTo>
                      <a:pt x="3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2" y="1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12" name="Freeform 157"/>
              <p:cNvSpPr/>
              <p:nvPr/>
            </p:nvSpPr>
            <p:spPr bwMode="auto">
              <a:xfrm>
                <a:off x="2908" y="2085"/>
                <a:ext cx="15" cy="5"/>
              </a:xfrm>
              <a:custGeom>
                <a:avLst/>
                <a:gdLst>
                  <a:gd name="T0" fmla="*/ 3 w 6"/>
                  <a:gd name="T1" fmla="*/ 0 h 2"/>
                  <a:gd name="T2" fmla="*/ 0 w 6"/>
                  <a:gd name="T3" fmla="*/ 2 h 2"/>
                  <a:gd name="T4" fmla="*/ 1 w 6"/>
                  <a:gd name="T5" fmla="*/ 2 h 2"/>
                  <a:gd name="T6" fmla="*/ 6 w 6"/>
                  <a:gd name="T7" fmla="*/ 0 h 2"/>
                  <a:gd name="T8" fmla="*/ 3 w 6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2">
                    <a:moveTo>
                      <a:pt x="3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4" y="1"/>
                      <a:pt x="6" y="0"/>
                    </a:cubicBezTo>
                    <a:cubicBezTo>
                      <a:pt x="5" y="0"/>
                      <a:pt x="4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13" name="Freeform 158"/>
              <p:cNvSpPr/>
              <p:nvPr/>
            </p:nvSpPr>
            <p:spPr bwMode="auto">
              <a:xfrm>
                <a:off x="3731" y="2085"/>
                <a:ext cx="14" cy="5"/>
              </a:xfrm>
              <a:custGeom>
                <a:avLst/>
                <a:gdLst>
                  <a:gd name="T0" fmla="*/ 1 w 6"/>
                  <a:gd name="T1" fmla="*/ 0 h 2"/>
                  <a:gd name="T2" fmla="*/ 0 w 6"/>
                  <a:gd name="T3" fmla="*/ 2 h 2"/>
                  <a:gd name="T4" fmla="*/ 6 w 6"/>
                  <a:gd name="T5" fmla="*/ 0 h 2"/>
                  <a:gd name="T6" fmla="*/ 1 w 6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1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4" y="1"/>
                      <a:pt x="4" y="1"/>
                      <a:pt x="6" y="0"/>
                    </a:cubicBezTo>
                    <a:cubicBezTo>
                      <a:pt x="4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14" name="Freeform 159"/>
              <p:cNvSpPr/>
              <p:nvPr/>
            </p:nvSpPr>
            <p:spPr bwMode="auto">
              <a:xfrm>
                <a:off x="3906" y="2085"/>
                <a:ext cx="15" cy="8"/>
              </a:xfrm>
              <a:custGeom>
                <a:avLst/>
                <a:gdLst>
                  <a:gd name="T0" fmla="*/ 0 w 6"/>
                  <a:gd name="T1" fmla="*/ 0 h 3"/>
                  <a:gd name="T2" fmla="*/ 6 w 6"/>
                  <a:gd name="T3" fmla="*/ 0 h 3"/>
                  <a:gd name="T4" fmla="*/ 6 w 6"/>
                  <a:gd name="T5" fmla="*/ 2 h 3"/>
                  <a:gd name="T6" fmla="*/ 0 w 6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2" y="0"/>
                      <a:pt x="4" y="0"/>
                      <a:pt x="6" y="0"/>
                    </a:cubicBezTo>
                    <a:cubicBezTo>
                      <a:pt x="6" y="0"/>
                      <a:pt x="6" y="1"/>
                      <a:pt x="6" y="2"/>
                    </a:cubicBezTo>
                    <a:cubicBezTo>
                      <a:pt x="0" y="1"/>
                      <a:pt x="2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15" name="Freeform 160"/>
              <p:cNvSpPr/>
              <p:nvPr/>
            </p:nvSpPr>
            <p:spPr bwMode="auto">
              <a:xfrm>
                <a:off x="4046" y="2085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16" name="Freeform 161"/>
              <p:cNvSpPr/>
              <p:nvPr/>
            </p:nvSpPr>
            <p:spPr bwMode="auto">
              <a:xfrm>
                <a:off x="4262" y="2085"/>
                <a:ext cx="12" cy="12"/>
              </a:xfrm>
              <a:custGeom>
                <a:avLst/>
                <a:gdLst>
                  <a:gd name="T0" fmla="*/ 1 w 5"/>
                  <a:gd name="T1" fmla="*/ 0 h 5"/>
                  <a:gd name="T2" fmla="*/ 5 w 5"/>
                  <a:gd name="T3" fmla="*/ 0 h 5"/>
                  <a:gd name="T4" fmla="*/ 3 w 5"/>
                  <a:gd name="T5" fmla="*/ 2 h 5"/>
                  <a:gd name="T6" fmla="*/ 1 w 5"/>
                  <a:gd name="T7" fmla="*/ 5 h 5"/>
                  <a:gd name="T8" fmla="*/ 0 w 5"/>
                  <a:gd name="T9" fmla="*/ 5 h 5"/>
                  <a:gd name="T10" fmla="*/ 1 w 5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1" y="0"/>
                    </a:moveTo>
                    <a:cubicBezTo>
                      <a:pt x="3" y="0"/>
                      <a:pt x="4" y="0"/>
                      <a:pt x="5" y="0"/>
                    </a:cubicBezTo>
                    <a:cubicBezTo>
                      <a:pt x="5" y="1"/>
                      <a:pt x="4" y="2"/>
                      <a:pt x="3" y="2"/>
                    </a:cubicBezTo>
                    <a:cubicBezTo>
                      <a:pt x="3" y="3"/>
                      <a:pt x="2" y="4"/>
                      <a:pt x="1" y="5"/>
                    </a:cubicBezTo>
                    <a:cubicBezTo>
                      <a:pt x="1" y="5"/>
                      <a:pt x="1" y="5"/>
                      <a:pt x="0" y="5"/>
                    </a:cubicBezTo>
                    <a:cubicBezTo>
                      <a:pt x="1" y="1"/>
                      <a:pt x="0" y="2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17" name="Freeform 162"/>
              <p:cNvSpPr/>
              <p:nvPr/>
            </p:nvSpPr>
            <p:spPr bwMode="auto">
              <a:xfrm>
                <a:off x="4487" y="2085"/>
                <a:ext cx="12" cy="5"/>
              </a:xfrm>
              <a:custGeom>
                <a:avLst/>
                <a:gdLst>
                  <a:gd name="T0" fmla="*/ 2 w 5"/>
                  <a:gd name="T1" fmla="*/ 0 h 2"/>
                  <a:gd name="T2" fmla="*/ 5 w 5"/>
                  <a:gd name="T3" fmla="*/ 1 h 2"/>
                  <a:gd name="T4" fmla="*/ 5 w 5"/>
                  <a:gd name="T5" fmla="*/ 2 h 2"/>
                  <a:gd name="T6" fmla="*/ 0 w 5"/>
                  <a:gd name="T7" fmla="*/ 2 h 2"/>
                  <a:gd name="T8" fmla="*/ 2 w 5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2">
                    <a:moveTo>
                      <a:pt x="2" y="0"/>
                    </a:moveTo>
                    <a:cubicBezTo>
                      <a:pt x="3" y="0"/>
                      <a:pt x="4" y="0"/>
                      <a:pt x="5" y="1"/>
                    </a:cubicBezTo>
                    <a:cubicBezTo>
                      <a:pt x="5" y="1"/>
                      <a:pt x="5" y="1"/>
                      <a:pt x="5" y="2"/>
                    </a:cubicBezTo>
                    <a:cubicBezTo>
                      <a:pt x="3" y="2"/>
                      <a:pt x="1" y="2"/>
                      <a:pt x="0" y="2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18" name="Freeform 163"/>
              <p:cNvSpPr/>
              <p:nvPr/>
            </p:nvSpPr>
            <p:spPr bwMode="auto">
              <a:xfrm>
                <a:off x="3978" y="2085"/>
                <a:ext cx="11" cy="8"/>
              </a:xfrm>
              <a:custGeom>
                <a:avLst/>
                <a:gdLst>
                  <a:gd name="T0" fmla="*/ 0 w 5"/>
                  <a:gd name="T1" fmla="*/ 1 h 3"/>
                  <a:gd name="T2" fmla="*/ 5 w 5"/>
                  <a:gd name="T3" fmla="*/ 2 h 3"/>
                  <a:gd name="T4" fmla="*/ 0 w 5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0" y="1"/>
                    </a:moveTo>
                    <a:cubicBezTo>
                      <a:pt x="3" y="3"/>
                      <a:pt x="2" y="2"/>
                      <a:pt x="5" y="2"/>
                    </a:cubicBezTo>
                    <a:cubicBezTo>
                      <a:pt x="3" y="0"/>
                      <a:pt x="4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19" name="Freeform 164"/>
              <p:cNvSpPr/>
              <p:nvPr/>
            </p:nvSpPr>
            <p:spPr bwMode="auto">
              <a:xfrm>
                <a:off x="4286" y="2088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20" name="Freeform 165"/>
              <p:cNvSpPr/>
              <p:nvPr/>
            </p:nvSpPr>
            <p:spPr bwMode="auto">
              <a:xfrm>
                <a:off x="4452" y="2088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21" name="Freeform 166"/>
              <p:cNvSpPr/>
              <p:nvPr/>
            </p:nvSpPr>
            <p:spPr bwMode="auto">
              <a:xfrm>
                <a:off x="4468" y="2088"/>
                <a:ext cx="12" cy="2"/>
              </a:xfrm>
              <a:custGeom>
                <a:avLst/>
                <a:gdLst>
                  <a:gd name="T0" fmla="*/ 0 w 5"/>
                  <a:gd name="T1" fmla="*/ 0 h 1"/>
                  <a:gd name="T2" fmla="*/ 5 w 5"/>
                  <a:gd name="T3" fmla="*/ 1 h 1"/>
                  <a:gd name="T4" fmla="*/ 0 w 5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1">
                    <a:moveTo>
                      <a:pt x="0" y="0"/>
                    </a:moveTo>
                    <a:cubicBezTo>
                      <a:pt x="1" y="0"/>
                      <a:pt x="3" y="0"/>
                      <a:pt x="5" y="1"/>
                    </a:cubicBezTo>
                    <a:cubicBezTo>
                      <a:pt x="3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22" name="Freeform 167"/>
              <p:cNvSpPr/>
              <p:nvPr/>
            </p:nvSpPr>
            <p:spPr bwMode="auto">
              <a:xfrm>
                <a:off x="3714" y="2090"/>
                <a:ext cx="5" cy="3"/>
              </a:xfrm>
              <a:custGeom>
                <a:avLst/>
                <a:gdLst>
                  <a:gd name="T0" fmla="*/ 1 w 2"/>
                  <a:gd name="T1" fmla="*/ 0 h 1"/>
                  <a:gd name="T2" fmla="*/ 0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23" name="Freeform 168"/>
              <p:cNvSpPr/>
              <p:nvPr/>
            </p:nvSpPr>
            <p:spPr bwMode="auto">
              <a:xfrm>
                <a:off x="3963" y="2090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24" name="Freeform 169"/>
              <p:cNvSpPr/>
              <p:nvPr/>
            </p:nvSpPr>
            <p:spPr bwMode="auto">
              <a:xfrm>
                <a:off x="4350" y="2090"/>
                <a:ext cx="52" cy="3"/>
              </a:xfrm>
              <a:custGeom>
                <a:avLst/>
                <a:gdLst>
                  <a:gd name="T0" fmla="*/ 5 w 22"/>
                  <a:gd name="T1" fmla="*/ 0 h 1"/>
                  <a:gd name="T2" fmla="*/ 22 w 22"/>
                  <a:gd name="T3" fmla="*/ 0 h 1"/>
                  <a:gd name="T4" fmla="*/ 22 w 22"/>
                  <a:gd name="T5" fmla="*/ 1 h 1"/>
                  <a:gd name="T6" fmla="*/ 0 w 22"/>
                  <a:gd name="T7" fmla="*/ 1 h 1"/>
                  <a:gd name="T8" fmla="*/ 5 w 2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">
                    <a:moveTo>
                      <a:pt x="5" y="0"/>
                    </a:moveTo>
                    <a:cubicBezTo>
                      <a:pt x="11" y="0"/>
                      <a:pt x="16" y="0"/>
                      <a:pt x="22" y="0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15" y="1"/>
                      <a:pt x="7" y="1"/>
                      <a:pt x="0" y="1"/>
                    </a:cubicBezTo>
                    <a:cubicBezTo>
                      <a:pt x="2" y="1"/>
                      <a:pt x="3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25" name="Freeform 170"/>
              <p:cNvSpPr/>
              <p:nvPr/>
            </p:nvSpPr>
            <p:spPr bwMode="auto">
              <a:xfrm>
                <a:off x="2840" y="2090"/>
                <a:ext cx="4" cy="10"/>
              </a:xfrm>
              <a:custGeom>
                <a:avLst/>
                <a:gdLst>
                  <a:gd name="T0" fmla="*/ 0 w 2"/>
                  <a:gd name="T1" fmla="*/ 0 h 4"/>
                  <a:gd name="T2" fmla="*/ 0 w 2"/>
                  <a:gd name="T3" fmla="*/ 4 h 4"/>
                  <a:gd name="T4" fmla="*/ 0 w 2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0" y="0"/>
                    </a:moveTo>
                    <a:cubicBezTo>
                      <a:pt x="2" y="3"/>
                      <a:pt x="1" y="2"/>
                      <a:pt x="0" y="4"/>
                    </a:cubicBezTo>
                    <a:cubicBezTo>
                      <a:pt x="0" y="3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26" name="Freeform 171"/>
              <p:cNvSpPr/>
              <p:nvPr/>
            </p:nvSpPr>
            <p:spPr bwMode="auto">
              <a:xfrm>
                <a:off x="2925" y="2090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2" y="2"/>
                      <a:pt x="0" y="1"/>
                      <a:pt x="3" y="2"/>
                    </a:cubicBezTo>
                    <a:cubicBezTo>
                      <a:pt x="1" y="0"/>
                      <a:pt x="3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27" name="Freeform 172"/>
              <p:cNvSpPr/>
              <p:nvPr/>
            </p:nvSpPr>
            <p:spPr bwMode="auto">
              <a:xfrm>
                <a:off x="3731" y="2093"/>
                <a:ext cx="7" cy="7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3 h 3"/>
                  <a:gd name="T4" fmla="*/ 2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1"/>
                      <a:pt x="0" y="2"/>
                      <a:pt x="0" y="3"/>
                    </a:cubicBezTo>
                    <a:cubicBezTo>
                      <a:pt x="3" y="2"/>
                      <a:pt x="1" y="2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28" name="Freeform 173"/>
              <p:cNvSpPr/>
              <p:nvPr/>
            </p:nvSpPr>
            <p:spPr bwMode="auto">
              <a:xfrm>
                <a:off x="4328" y="2093"/>
                <a:ext cx="8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29" name="Freeform 174"/>
              <p:cNvSpPr/>
              <p:nvPr/>
            </p:nvSpPr>
            <p:spPr bwMode="auto">
              <a:xfrm>
                <a:off x="4535" y="2093"/>
                <a:ext cx="12" cy="7"/>
              </a:xfrm>
              <a:custGeom>
                <a:avLst/>
                <a:gdLst>
                  <a:gd name="T0" fmla="*/ 1 w 5"/>
                  <a:gd name="T1" fmla="*/ 0 h 3"/>
                  <a:gd name="T2" fmla="*/ 5 w 5"/>
                  <a:gd name="T3" fmla="*/ 2 h 3"/>
                  <a:gd name="T4" fmla="*/ 5 w 5"/>
                  <a:gd name="T5" fmla="*/ 3 h 3"/>
                  <a:gd name="T6" fmla="*/ 0 w 5"/>
                  <a:gd name="T7" fmla="*/ 2 h 3"/>
                  <a:gd name="T8" fmla="*/ 1 w 5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1" y="0"/>
                    </a:moveTo>
                    <a:cubicBezTo>
                      <a:pt x="2" y="1"/>
                      <a:pt x="4" y="2"/>
                      <a:pt x="5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2" y="3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30" name="Freeform 175"/>
              <p:cNvSpPr/>
              <p:nvPr/>
            </p:nvSpPr>
            <p:spPr bwMode="auto">
              <a:xfrm>
                <a:off x="3982" y="2095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2 h 2"/>
                  <a:gd name="T4" fmla="*/ 0 w 4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2" y="1"/>
                      <a:pt x="3" y="2"/>
                      <a:pt x="4" y="2"/>
                    </a:cubicBezTo>
                    <a:cubicBezTo>
                      <a:pt x="3" y="2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31" name="Freeform 176"/>
              <p:cNvSpPr/>
              <p:nvPr/>
            </p:nvSpPr>
            <p:spPr bwMode="auto">
              <a:xfrm>
                <a:off x="3997" y="2095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3 h 3"/>
                  <a:gd name="T4" fmla="*/ 0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2" y="2"/>
                      <a:pt x="3" y="3"/>
                    </a:cubicBezTo>
                    <a:cubicBezTo>
                      <a:pt x="2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32" name="Freeform 177"/>
              <p:cNvSpPr/>
              <p:nvPr/>
            </p:nvSpPr>
            <p:spPr bwMode="auto">
              <a:xfrm>
                <a:off x="4032" y="2095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33" name="Freeform 178"/>
              <p:cNvSpPr/>
              <p:nvPr/>
            </p:nvSpPr>
            <p:spPr bwMode="auto">
              <a:xfrm>
                <a:off x="4163" y="2095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34" name="Freeform 179"/>
              <p:cNvSpPr/>
              <p:nvPr/>
            </p:nvSpPr>
            <p:spPr bwMode="auto">
              <a:xfrm>
                <a:off x="3859" y="2097"/>
                <a:ext cx="7" cy="5"/>
              </a:xfrm>
              <a:custGeom>
                <a:avLst/>
                <a:gdLst>
                  <a:gd name="T0" fmla="*/ 2 w 3"/>
                  <a:gd name="T1" fmla="*/ 0 h 2"/>
                  <a:gd name="T2" fmla="*/ 3 w 3"/>
                  <a:gd name="T3" fmla="*/ 0 h 2"/>
                  <a:gd name="T4" fmla="*/ 0 w 3"/>
                  <a:gd name="T5" fmla="*/ 1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1" y="2"/>
                      <a:pt x="2" y="2"/>
                      <a:pt x="0" y="1"/>
                    </a:cubicBezTo>
                    <a:cubicBezTo>
                      <a:pt x="0" y="1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35" name="Freeform 180"/>
              <p:cNvSpPr/>
              <p:nvPr/>
            </p:nvSpPr>
            <p:spPr bwMode="auto">
              <a:xfrm>
                <a:off x="2915" y="2100"/>
                <a:ext cx="10" cy="19"/>
              </a:xfrm>
              <a:custGeom>
                <a:avLst/>
                <a:gdLst>
                  <a:gd name="T0" fmla="*/ 4 w 4"/>
                  <a:gd name="T1" fmla="*/ 0 h 8"/>
                  <a:gd name="T2" fmla="*/ 4 w 4"/>
                  <a:gd name="T3" fmla="*/ 8 h 8"/>
                  <a:gd name="T4" fmla="*/ 4 w 4"/>
                  <a:gd name="T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0"/>
                    </a:moveTo>
                    <a:cubicBezTo>
                      <a:pt x="2" y="5"/>
                      <a:pt x="0" y="5"/>
                      <a:pt x="4" y="8"/>
                    </a:cubicBezTo>
                    <a:cubicBezTo>
                      <a:pt x="4" y="5"/>
                      <a:pt x="4" y="3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36" name="Freeform 181"/>
              <p:cNvSpPr/>
              <p:nvPr/>
            </p:nvSpPr>
            <p:spPr bwMode="auto">
              <a:xfrm>
                <a:off x="3918" y="2100"/>
                <a:ext cx="7" cy="2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1" y="1"/>
                      <a:pt x="2" y="1"/>
                      <a:pt x="3" y="1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37" name="Freeform 182"/>
              <p:cNvSpPr/>
              <p:nvPr/>
            </p:nvSpPr>
            <p:spPr bwMode="auto">
              <a:xfrm>
                <a:off x="4454" y="2100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38" name="Freeform 183"/>
              <p:cNvSpPr/>
              <p:nvPr/>
            </p:nvSpPr>
            <p:spPr bwMode="auto">
              <a:xfrm>
                <a:off x="3700" y="2102"/>
                <a:ext cx="7" cy="5"/>
              </a:xfrm>
              <a:custGeom>
                <a:avLst/>
                <a:gdLst>
                  <a:gd name="T0" fmla="*/ 2 w 3"/>
                  <a:gd name="T1" fmla="*/ 0 h 2"/>
                  <a:gd name="T2" fmla="*/ 0 w 3"/>
                  <a:gd name="T3" fmla="*/ 1 h 2"/>
                  <a:gd name="T4" fmla="*/ 3 w 3"/>
                  <a:gd name="T5" fmla="*/ 0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2" y="1"/>
                      <a:pt x="1" y="1"/>
                      <a:pt x="0" y="1"/>
                    </a:cubicBezTo>
                    <a:cubicBezTo>
                      <a:pt x="3" y="2"/>
                      <a:pt x="1" y="2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39" name="Freeform 184"/>
              <p:cNvSpPr/>
              <p:nvPr/>
            </p:nvSpPr>
            <p:spPr bwMode="auto">
              <a:xfrm>
                <a:off x="3838" y="2102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0" y="2"/>
                      <a:pt x="0" y="2"/>
                    </a:cubicBezTo>
                    <a:cubicBezTo>
                      <a:pt x="1" y="2"/>
                      <a:pt x="2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0" name="Freeform 185"/>
              <p:cNvSpPr/>
              <p:nvPr/>
            </p:nvSpPr>
            <p:spPr bwMode="auto">
              <a:xfrm>
                <a:off x="3892" y="2102"/>
                <a:ext cx="12" cy="10"/>
              </a:xfrm>
              <a:custGeom>
                <a:avLst/>
                <a:gdLst>
                  <a:gd name="T0" fmla="*/ 0 w 5"/>
                  <a:gd name="T1" fmla="*/ 0 h 4"/>
                  <a:gd name="T2" fmla="*/ 0 w 5"/>
                  <a:gd name="T3" fmla="*/ 4 h 4"/>
                  <a:gd name="T4" fmla="*/ 5 w 5"/>
                  <a:gd name="T5" fmla="*/ 3 h 4"/>
                  <a:gd name="T6" fmla="*/ 0 w 5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0" y="0"/>
                    </a:moveTo>
                    <a:cubicBezTo>
                      <a:pt x="0" y="2"/>
                      <a:pt x="0" y="3"/>
                      <a:pt x="0" y="4"/>
                    </a:cubicBezTo>
                    <a:cubicBezTo>
                      <a:pt x="2" y="4"/>
                      <a:pt x="3" y="3"/>
                      <a:pt x="5" y="3"/>
                    </a:cubicBezTo>
                    <a:cubicBezTo>
                      <a:pt x="1" y="2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1" name="Freeform 186"/>
              <p:cNvSpPr/>
              <p:nvPr/>
            </p:nvSpPr>
            <p:spPr bwMode="auto">
              <a:xfrm>
                <a:off x="3961" y="2102"/>
                <a:ext cx="12" cy="8"/>
              </a:xfrm>
              <a:custGeom>
                <a:avLst/>
                <a:gdLst>
                  <a:gd name="T0" fmla="*/ 1 w 5"/>
                  <a:gd name="T1" fmla="*/ 0 h 3"/>
                  <a:gd name="T2" fmla="*/ 0 w 5"/>
                  <a:gd name="T3" fmla="*/ 2 h 3"/>
                  <a:gd name="T4" fmla="*/ 0 w 5"/>
                  <a:gd name="T5" fmla="*/ 3 h 3"/>
                  <a:gd name="T6" fmla="*/ 5 w 5"/>
                  <a:gd name="T7" fmla="*/ 2 h 3"/>
                  <a:gd name="T8" fmla="*/ 1 w 5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3" y="3"/>
                      <a:pt x="5" y="2"/>
                    </a:cubicBezTo>
                    <a:cubicBezTo>
                      <a:pt x="3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2" name="Freeform 187"/>
              <p:cNvSpPr/>
              <p:nvPr/>
            </p:nvSpPr>
            <p:spPr bwMode="auto">
              <a:xfrm>
                <a:off x="3805" y="2105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1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3" name="Freeform 188"/>
              <p:cNvSpPr/>
              <p:nvPr/>
            </p:nvSpPr>
            <p:spPr bwMode="auto">
              <a:xfrm>
                <a:off x="3987" y="2105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4" name="Freeform 189"/>
              <p:cNvSpPr/>
              <p:nvPr/>
            </p:nvSpPr>
            <p:spPr bwMode="auto">
              <a:xfrm>
                <a:off x="4359" y="2105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5" name="Freeform 190"/>
              <p:cNvSpPr/>
              <p:nvPr/>
            </p:nvSpPr>
            <p:spPr bwMode="auto">
              <a:xfrm>
                <a:off x="4319" y="2107"/>
                <a:ext cx="14" cy="7"/>
              </a:xfrm>
              <a:custGeom>
                <a:avLst/>
                <a:gdLst>
                  <a:gd name="T0" fmla="*/ 4 w 6"/>
                  <a:gd name="T1" fmla="*/ 0 h 3"/>
                  <a:gd name="T2" fmla="*/ 6 w 6"/>
                  <a:gd name="T3" fmla="*/ 2 h 3"/>
                  <a:gd name="T4" fmla="*/ 6 w 6"/>
                  <a:gd name="T5" fmla="*/ 3 h 3"/>
                  <a:gd name="T6" fmla="*/ 0 w 6"/>
                  <a:gd name="T7" fmla="*/ 3 h 3"/>
                  <a:gd name="T8" fmla="*/ 4 w 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4" y="0"/>
                    </a:moveTo>
                    <a:cubicBezTo>
                      <a:pt x="5" y="1"/>
                      <a:pt x="6" y="1"/>
                      <a:pt x="6" y="2"/>
                    </a:cubicBezTo>
                    <a:cubicBezTo>
                      <a:pt x="6" y="2"/>
                      <a:pt x="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2" y="2"/>
                      <a:pt x="3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6" name="Freeform 191"/>
              <p:cNvSpPr/>
              <p:nvPr/>
            </p:nvSpPr>
            <p:spPr bwMode="auto">
              <a:xfrm>
                <a:off x="4480" y="2107"/>
                <a:ext cx="17" cy="7"/>
              </a:xfrm>
              <a:custGeom>
                <a:avLst/>
                <a:gdLst>
                  <a:gd name="T0" fmla="*/ 0 w 7"/>
                  <a:gd name="T1" fmla="*/ 0 h 3"/>
                  <a:gd name="T2" fmla="*/ 7 w 7"/>
                  <a:gd name="T3" fmla="*/ 2 h 3"/>
                  <a:gd name="T4" fmla="*/ 7 w 7"/>
                  <a:gd name="T5" fmla="*/ 3 h 3"/>
                  <a:gd name="T6" fmla="*/ 2 w 7"/>
                  <a:gd name="T7" fmla="*/ 3 h 3"/>
                  <a:gd name="T8" fmla="*/ 0 w 7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">
                    <a:moveTo>
                      <a:pt x="0" y="0"/>
                    </a:moveTo>
                    <a:cubicBezTo>
                      <a:pt x="2" y="1"/>
                      <a:pt x="5" y="1"/>
                      <a:pt x="7" y="2"/>
                    </a:cubicBezTo>
                    <a:cubicBezTo>
                      <a:pt x="7" y="2"/>
                      <a:pt x="7" y="3"/>
                      <a:pt x="7" y="3"/>
                    </a:cubicBezTo>
                    <a:cubicBezTo>
                      <a:pt x="5" y="3"/>
                      <a:pt x="4" y="3"/>
                      <a:pt x="2" y="3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7" name="Freeform 192"/>
              <p:cNvSpPr/>
              <p:nvPr/>
            </p:nvSpPr>
            <p:spPr bwMode="auto">
              <a:xfrm>
                <a:off x="3795" y="2110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1"/>
                      <a:pt x="2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8" name="Freeform 193"/>
              <p:cNvSpPr/>
              <p:nvPr/>
            </p:nvSpPr>
            <p:spPr bwMode="auto">
              <a:xfrm>
                <a:off x="4419" y="2110"/>
                <a:ext cx="11" cy="7"/>
              </a:xfrm>
              <a:custGeom>
                <a:avLst/>
                <a:gdLst>
                  <a:gd name="T0" fmla="*/ 0 w 5"/>
                  <a:gd name="T1" fmla="*/ 0 h 3"/>
                  <a:gd name="T2" fmla="*/ 5 w 5"/>
                  <a:gd name="T3" fmla="*/ 3 h 3"/>
                  <a:gd name="T4" fmla="*/ 0 w 5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1"/>
                      <a:pt x="3" y="2"/>
                      <a:pt x="5" y="3"/>
                    </a:cubicBezTo>
                    <a:cubicBezTo>
                      <a:pt x="1" y="2"/>
                      <a:pt x="2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9" name="Freeform 194"/>
              <p:cNvSpPr/>
              <p:nvPr/>
            </p:nvSpPr>
            <p:spPr bwMode="auto">
              <a:xfrm>
                <a:off x="4440" y="2110"/>
                <a:ext cx="7" cy="4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2" y="2"/>
                      <a:pt x="3" y="1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0" name="Freeform 195"/>
              <p:cNvSpPr/>
              <p:nvPr/>
            </p:nvSpPr>
            <p:spPr bwMode="auto">
              <a:xfrm>
                <a:off x="4504" y="2112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1" name="Freeform 196"/>
              <p:cNvSpPr/>
              <p:nvPr/>
            </p:nvSpPr>
            <p:spPr bwMode="auto">
              <a:xfrm>
                <a:off x="4542" y="2117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2" name="Freeform 197"/>
              <p:cNvSpPr/>
              <p:nvPr/>
            </p:nvSpPr>
            <p:spPr bwMode="auto">
              <a:xfrm>
                <a:off x="3828" y="2119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1" y="1"/>
                      <a:pt x="2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3" name="Freeform 198"/>
              <p:cNvSpPr/>
              <p:nvPr/>
            </p:nvSpPr>
            <p:spPr bwMode="auto">
              <a:xfrm>
                <a:off x="4179" y="2119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4" name="Freeform 199"/>
              <p:cNvSpPr/>
              <p:nvPr/>
            </p:nvSpPr>
            <p:spPr bwMode="auto">
              <a:xfrm>
                <a:off x="4537" y="2119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5" name="Freeform 200"/>
              <p:cNvSpPr/>
              <p:nvPr/>
            </p:nvSpPr>
            <p:spPr bwMode="auto">
              <a:xfrm>
                <a:off x="3959" y="2122"/>
                <a:ext cx="4" cy="4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1"/>
                      <a:pt x="0" y="0"/>
                      <a:pt x="2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6" name="Freeform 201"/>
              <p:cNvSpPr/>
              <p:nvPr/>
            </p:nvSpPr>
            <p:spPr bwMode="auto">
              <a:xfrm>
                <a:off x="4030" y="2122"/>
                <a:ext cx="9" cy="4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1 h 2"/>
                  <a:gd name="T4" fmla="*/ 4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0"/>
                      <a:pt x="3" y="1"/>
                      <a:pt x="4" y="1"/>
                    </a:cubicBezTo>
                    <a:cubicBezTo>
                      <a:pt x="4" y="1"/>
                      <a:pt x="4" y="2"/>
                      <a:pt x="4" y="2"/>
                    </a:cubicBezTo>
                    <a:cubicBezTo>
                      <a:pt x="1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7" name="Freeform 202"/>
              <p:cNvSpPr/>
              <p:nvPr/>
            </p:nvSpPr>
            <p:spPr bwMode="auto">
              <a:xfrm>
                <a:off x="3750" y="2124"/>
                <a:ext cx="2" cy="7"/>
              </a:xfrm>
              <a:custGeom>
                <a:avLst/>
                <a:gdLst>
                  <a:gd name="T0" fmla="*/ 0 w 1"/>
                  <a:gd name="T1" fmla="*/ 0 h 3"/>
                  <a:gd name="T2" fmla="*/ 1 w 1"/>
                  <a:gd name="T3" fmla="*/ 3 h 3"/>
                  <a:gd name="T4" fmla="*/ 0 w 1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1" y="2"/>
                      <a:pt x="1" y="3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8" name="Freeform 203"/>
              <p:cNvSpPr/>
              <p:nvPr/>
            </p:nvSpPr>
            <p:spPr bwMode="auto">
              <a:xfrm>
                <a:off x="3774" y="2124"/>
                <a:ext cx="14" cy="5"/>
              </a:xfrm>
              <a:custGeom>
                <a:avLst/>
                <a:gdLst>
                  <a:gd name="T0" fmla="*/ 2 w 6"/>
                  <a:gd name="T1" fmla="*/ 0 h 2"/>
                  <a:gd name="T2" fmla="*/ 0 w 6"/>
                  <a:gd name="T3" fmla="*/ 1 h 2"/>
                  <a:gd name="T4" fmla="*/ 6 w 6"/>
                  <a:gd name="T5" fmla="*/ 0 h 2"/>
                  <a:gd name="T6" fmla="*/ 2 w 6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2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3" y="2"/>
                      <a:pt x="4" y="2"/>
                      <a:pt x="6" y="0"/>
                    </a:cubicBezTo>
                    <a:cubicBezTo>
                      <a:pt x="5" y="0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9" name="Freeform 204"/>
              <p:cNvSpPr/>
              <p:nvPr/>
            </p:nvSpPr>
            <p:spPr bwMode="auto">
              <a:xfrm>
                <a:off x="3814" y="2124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479" name="Group 406"/>
            <p:cNvGrpSpPr/>
            <p:nvPr/>
          </p:nvGrpSpPr>
          <p:grpSpPr bwMode="auto">
            <a:xfrm>
              <a:off x="2844" y="2124"/>
              <a:ext cx="2006" cy="197"/>
              <a:chOff x="2844" y="2124"/>
              <a:chExt cx="2006" cy="197"/>
            </a:xfrm>
            <a:grpFill/>
          </p:grpSpPr>
          <p:sp>
            <p:nvSpPr>
              <p:cNvPr id="1560" name="Freeform 206"/>
              <p:cNvSpPr/>
              <p:nvPr/>
            </p:nvSpPr>
            <p:spPr bwMode="auto">
              <a:xfrm>
                <a:off x="3823" y="2124"/>
                <a:ext cx="8" cy="10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4 h 4"/>
                  <a:gd name="T4" fmla="*/ 0 w 3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1" y="3"/>
                      <a:pt x="1" y="2"/>
                      <a:pt x="3" y="4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61" name="Freeform 207"/>
              <p:cNvSpPr/>
              <p:nvPr/>
            </p:nvSpPr>
            <p:spPr bwMode="auto">
              <a:xfrm>
                <a:off x="4521" y="2124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62" name="Freeform 208"/>
              <p:cNvSpPr/>
              <p:nvPr/>
            </p:nvSpPr>
            <p:spPr bwMode="auto">
              <a:xfrm>
                <a:off x="3740" y="2126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2"/>
                      <a:pt x="0" y="0"/>
                      <a:pt x="2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63" name="Freeform 209"/>
              <p:cNvSpPr/>
              <p:nvPr/>
            </p:nvSpPr>
            <p:spPr bwMode="auto">
              <a:xfrm>
                <a:off x="3866" y="2126"/>
                <a:ext cx="7" cy="8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2 h 3"/>
                  <a:gd name="T4" fmla="*/ 3 w 3"/>
                  <a:gd name="T5" fmla="*/ 3 h 3"/>
                  <a:gd name="T6" fmla="*/ 0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3" y="2"/>
                      <a:pt x="3" y="2"/>
                      <a:pt x="3" y="3"/>
                    </a:cubicBezTo>
                    <a:cubicBezTo>
                      <a:pt x="2" y="3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64" name="Freeform 210"/>
              <p:cNvSpPr/>
              <p:nvPr/>
            </p:nvSpPr>
            <p:spPr bwMode="auto">
              <a:xfrm>
                <a:off x="3883" y="2126"/>
                <a:ext cx="9" cy="15"/>
              </a:xfrm>
              <a:custGeom>
                <a:avLst/>
                <a:gdLst>
                  <a:gd name="T0" fmla="*/ 0 w 4"/>
                  <a:gd name="T1" fmla="*/ 0 h 6"/>
                  <a:gd name="T2" fmla="*/ 4 w 4"/>
                  <a:gd name="T3" fmla="*/ 6 h 6"/>
                  <a:gd name="T4" fmla="*/ 0 w 4"/>
                  <a:gd name="T5" fmla="*/ 5 h 6"/>
                  <a:gd name="T6" fmla="*/ 0 w 4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6">
                    <a:moveTo>
                      <a:pt x="0" y="0"/>
                    </a:moveTo>
                    <a:cubicBezTo>
                      <a:pt x="3" y="2"/>
                      <a:pt x="3" y="2"/>
                      <a:pt x="4" y="6"/>
                    </a:cubicBezTo>
                    <a:cubicBezTo>
                      <a:pt x="3" y="5"/>
                      <a:pt x="1" y="5"/>
                      <a:pt x="0" y="5"/>
                    </a:cubicBezTo>
                    <a:cubicBezTo>
                      <a:pt x="0" y="3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65" name="Freeform 211"/>
              <p:cNvSpPr/>
              <p:nvPr/>
            </p:nvSpPr>
            <p:spPr bwMode="auto">
              <a:xfrm>
                <a:off x="3859" y="2129"/>
                <a:ext cx="7" cy="7"/>
              </a:xfrm>
              <a:custGeom>
                <a:avLst/>
                <a:gdLst>
                  <a:gd name="T0" fmla="*/ 1 w 3"/>
                  <a:gd name="T1" fmla="*/ 0 h 3"/>
                  <a:gd name="T2" fmla="*/ 2 w 3"/>
                  <a:gd name="T3" fmla="*/ 3 h 3"/>
                  <a:gd name="T4" fmla="*/ 2 w 3"/>
                  <a:gd name="T5" fmla="*/ 3 h 3"/>
                  <a:gd name="T6" fmla="*/ 0 w 3"/>
                  <a:gd name="T7" fmla="*/ 2 h 3"/>
                  <a:gd name="T8" fmla="*/ 1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3" y="2"/>
                      <a:pt x="1" y="0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66" name="Freeform 212"/>
              <p:cNvSpPr/>
              <p:nvPr/>
            </p:nvSpPr>
            <p:spPr bwMode="auto">
              <a:xfrm>
                <a:off x="3978" y="2129"/>
                <a:ext cx="11" cy="5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2 h 2"/>
                  <a:gd name="T4" fmla="*/ 0 w 5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4" y="0"/>
                      <a:pt x="3" y="0"/>
                      <a:pt x="5" y="2"/>
                    </a:cubicBezTo>
                    <a:cubicBezTo>
                      <a:pt x="1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67" name="Freeform 213"/>
              <p:cNvSpPr/>
              <p:nvPr/>
            </p:nvSpPr>
            <p:spPr bwMode="auto">
              <a:xfrm>
                <a:off x="4295" y="2129"/>
                <a:ext cx="10" cy="7"/>
              </a:xfrm>
              <a:custGeom>
                <a:avLst/>
                <a:gdLst>
                  <a:gd name="T0" fmla="*/ 0 w 4"/>
                  <a:gd name="T1" fmla="*/ 0 h 3"/>
                  <a:gd name="T2" fmla="*/ 4 w 4"/>
                  <a:gd name="T3" fmla="*/ 1 h 3"/>
                  <a:gd name="T4" fmla="*/ 0 w 4"/>
                  <a:gd name="T5" fmla="*/ 3 h 3"/>
                  <a:gd name="T6" fmla="*/ 0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cubicBezTo>
                      <a:pt x="1" y="0"/>
                      <a:pt x="2" y="0"/>
                      <a:pt x="4" y="1"/>
                    </a:cubicBezTo>
                    <a:cubicBezTo>
                      <a:pt x="2" y="1"/>
                      <a:pt x="1" y="2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68" name="Freeform 214"/>
              <p:cNvSpPr/>
              <p:nvPr/>
            </p:nvSpPr>
            <p:spPr bwMode="auto">
              <a:xfrm>
                <a:off x="4321" y="2129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2"/>
                      <a:pt x="2" y="0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69" name="Freeform 215"/>
              <p:cNvSpPr/>
              <p:nvPr/>
            </p:nvSpPr>
            <p:spPr bwMode="auto">
              <a:xfrm>
                <a:off x="3930" y="2131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70" name="Freeform 216"/>
              <p:cNvSpPr/>
              <p:nvPr/>
            </p:nvSpPr>
            <p:spPr bwMode="auto">
              <a:xfrm>
                <a:off x="4310" y="2131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71" name="Freeform 217"/>
              <p:cNvSpPr/>
              <p:nvPr/>
            </p:nvSpPr>
            <p:spPr bwMode="auto">
              <a:xfrm>
                <a:off x="3951" y="2134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72" name="Freeform 218"/>
              <p:cNvSpPr/>
              <p:nvPr/>
            </p:nvSpPr>
            <p:spPr bwMode="auto">
              <a:xfrm>
                <a:off x="3710" y="2136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73" name="Freeform 219"/>
              <p:cNvSpPr/>
              <p:nvPr/>
            </p:nvSpPr>
            <p:spPr bwMode="auto">
              <a:xfrm>
                <a:off x="3719" y="2136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1" y="1"/>
                      <a:pt x="1" y="2"/>
                    </a:cubicBezTo>
                    <a:cubicBezTo>
                      <a:pt x="1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74" name="Freeform 220"/>
              <p:cNvSpPr/>
              <p:nvPr/>
            </p:nvSpPr>
            <p:spPr bwMode="auto">
              <a:xfrm>
                <a:off x="3752" y="2136"/>
                <a:ext cx="7" cy="10"/>
              </a:xfrm>
              <a:custGeom>
                <a:avLst/>
                <a:gdLst>
                  <a:gd name="T0" fmla="*/ 0 w 3"/>
                  <a:gd name="T1" fmla="*/ 0 h 4"/>
                  <a:gd name="T2" fmla="*/ 1 w 3"/>
                  <a:gd name="T3" fmla="*/ 4 h 4"/>
                  <a:gd name="T4" fmla="*/ 3 w 3"/>
                  <a:gd name="T5" fmla="*/ 2 h 4"/>
                  <a:gd name="T6" fmla="*/ 2 w 3"/>
                  <a:gd name="T7" fmla="*/ 0 h 4"/>
                  <a:gd name="T8" fmla="*/ 0 w 3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1" y="1"/>
                      <a:pt x="1" y="2"/>
                      <a:pt x="1" y="4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1"/>
                      <a:pt x="3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75" name="Freeform 221"/>
              <p:cNvSpPr/>
              <p:nvPr/>
            </p:nvSpPr>
            <p:spPr bwMode="auto">
              <a:xfrm>
                <a:off x="3762" y="2136"/>
                <a:ext cx="9" cy="10"/>
              </a:xfrm>
              <a:custGeom>
                <a:avLst/>
                <a:gdLst>
                  <a:gd name="T0" fmla="*/ 0 w 4"/>
                  <a:gd name="T1" fmla="*/ 0 h 4"/>
                  <a:gd name="T2" fmla="*/ 0 w 4"/>
                  <a:gd name="T3" fmla="*/ 4 h 4"/>
                  <a:gd name="T4" fmla="*/ 4 w 4"/>
                  <a:gd name="T5" fmla="*/ 4 h 4"/>
                  <a:gd name="T6" fmla="*/ 3 w 4"/>
                  <a:gd name="T7" fmla="*/ 0 h 4"/>
                  <a:gd name="T8" fmla="*/ 0 w 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cubicBezTo>
                      <a:pt x="0" y="1"/>
                      <a:pt x="0" y="2"/>
                      <a:pt x="0" y="4"/>
                    </a:cubicBezTo>
                    <a:cubicBezTo>
                      <a:pt x="2" y="4"/>
                      <a:pt x="3" y="4"/>
                      <a:pt x="4" y="4"/>
                    </a:cubicBezTo>
                    <a:cubicBezTo>
                      <a:pt x="4" y="2"/>
                      <a:pt x="3" y="1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76" name="Freeform 222"/>
              <p:cNvSpPr/>
              <p:nvPr/>
            </p:nvSpPr>
            <p:spPr bwMode="auto">
              <a:xfrm>
                <a:off x="4326" y="2138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77" name="Freeform 223"/>
              <p:cNvSpPr/>
              <p:nvPr/>
            </p:nvSpPr>
            <p:spPr bwMode="auto">
              <a:xfrm>
                <a:off x="3951" y="2141"/>
                <a:ext cx="8" cy="5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2" y="0"/>
                      <a:pt x="2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78" name="Freeform 224"/>
              <p:cNvSpPr/>
              <p:nvPr/>
            </p:nvSpPr>
            <p:spPr bwMode="auto">
              <a:xfrm>
                <a:off x="3992" y="2141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79" name="Freeform 225"/>
              <p:cNvSpPr/>
              <p:nvPr/>
            </p:nvSpPr>
            <p:spPr bwMode="auto">
              <a:xfrm>
                <a:off x="4319" y="2141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80" name="Freeform 226"/>
              <p:cNvSpPr/>
              <p:nvPr/>
            </p:nvSpPr>
            <p:spPr bwMode="auto">
              <a:xfrm>
                <a:off x="4542" y="2141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81" name="Freeform 227"/>
              <p:cNvSpPr/>
              <p:nvPr/>
            </p:nvSpPr>
            <p:spPr bwMode="auto">
              <a:xfrm>
                <a:off x="3740" y="2143"/>
                <a:ext cx="10" cy="3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1 h 1"/>
                  <a:gd name="T4" fmla="*/ 0 w 4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2" y="1"/>
                      <a:pt x="0" y="0"/>
                      <a:pt x="4" y="1"/>
                    </a:cubicBezTo>
                    <a:cubicBezTo>
                      <a:pt x="3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82" name="Freeform 228"/>
              <p:cNvSpPr/>
              <p:nvPr/>
            </p:nvSpPr>
            <p:spPr bwMode="auto">
              <a:xfrm>
                <a:off x="4087" y="2143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1"/>
                      <a:pt x="0" y="0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83" name="Freeform 229"/>
              <p:cNvSpPr/>
              <p:nvPr/>
            </p:nvSpPr>
            <p:spPr bwMode="auto">
              <a:xfrm>
                <a:off x="4101" y="2143"/>
                <a:ext cx="16" cy="5"/>
              </a:xfrm>
              <a:custGeom>
                <a:avLst/>
                <a:gdLst>
                  <a:gd name="T0" fmla="*/ 1 w 7"/>
                  <a:gd name="T1" fmla="*/ 0 h 2"/>
                  <a:gd name="T2" fmla="*/ 7 w 7"/>
                  <a:gd name="T3" fmla="*/ 1 h 2"/>
                  <a:gd name="T4" fmla="*/ 7 w 7"/>
                  <a:gd name="T5" fmla="*/ 2 h 2"/>
                  <a:gd name="T6" fmla="*/ 0 w 7"/>
                  <a:gd name="T7" fmla="*/ 2 h 2"/>
                  <a:gd name="T8" fmla="*/ 1 w 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">
                    <a:moveTo>
                      <a:pt x="1" y="0"/>
                    </a:moveTo>
                    <a:cubicBezTo>
                      <a:pt x="3" y="0"/>
                      <a:pt x="5" y="0"/>
                      <a:pt x="7" y="1"/>
                    </a:cubicBezTo>
                    <a:cubicBezTo>
                      <a:pt x="7" y="1"/>
                      <a:pt x="7" y="1"/>
                      <a:pt x="7" y="2"/>
                    </a:cubicBezTo>
                    <a:cubicBezTo>
                      <a:pt x="5" y="2"/>
                      <a:pt x="3" y="2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84" name="Freeform 230"/>
              <p:cNvSpPr/>
              <p:nvPr/>
            </p:nvSpPr>
            <p:spPr bwMode="auto">
              <a:xfrm>
                <a:off x="2877" y="2146"/>
                <a:ext cx="8" cy="2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0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2" y="1"/>
                      <a:pt x="0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85" name="Freeform 231"/>
              <p:cNvSpPr/>
              <p:nvPr/>
            </p:nvSpPr>
            <p:spPr bwMode="auto">
              <a:xfrm>
                <a:off x="3883" y="2146"/>
                <a:ext cx="7" cy="4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3 w 3"/>
                  <a:gd name="T5" fmla="*/ 1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0" y="0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86" name="Freeform 232"/>
              <p:cNvSpPr/>
              <p:nvPr/>
            </p:nvSpPr>
            <p:spPr bwMode="auto">
              <a:xfrm>
                <a:off x="4013" y="2146"/>
                <a:ext cx="10" cy="4"/>
              </a:xfrm>
              <a:custGeom>
                <a:avLst/>
                <a:gdLst>
                  <a:gd name="T0" fmla="*/ 2 w 4"/>
                  <a:gd name="T1" fmla="*/ 0 h 2"/>
                  <a:gd name="T2" fmla="*/ 0 w 4"/>
                  <a:gd name="T3" fmla="*/ 1 h 2"/>
                  <a:gd name="T4" fmla="*/ 0 w 4"/>
                  <a:gd name="T5" fmla="*/ 1 h 2"/>
                  <a:gd name="T6" fmla="*/ 4 w 4"/>
                  <a:gd name="T7" fmla="*/ 0 h 2"/>
                  <a:gd name="T8" fmla="*/ 2 w 4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2">
                    <a:moveTo>
                      <a:pt x="2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2" y="2"/>
                      <a:pt x="4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87" name="Freeform 233"/>
              <p:cNvSpPr/>
              <p:nvPr/>
            </p:nvSpPr>
            <p:spPr bwMode="auto">
              <a:xfrm>
                <a:off x="3916" y="214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88" name="Freeform 234"/>
              <p:cNvSpPr/>
              <p:nvPr/>
            </p:nvSpPr>
            <p:spPr bwMode="auto">
              <a:xfrm>
                <a:off x="3975" y="2148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0 h 2"/>
                  <a:gd name="T4" fmla="*/ 2 w 2"/>
                  <a:gd name="T5" fmla="*/ 2 h 2"/>
                  <a:gd name="T6" fmla="*/ 2 w 2"/>
                  <a:gd name="T7" fmla="*/ 0 h 2"/>
                  <a:gd name="T8" fmla="*/ 1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2"/>
                      <a:pt x="0" y="1"/>
                      <a:pt x="2" y="2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89" name="Freeform 235"/>
              <p:cNvSpPr/>
              <p:nvPr/>
            </p:nvSpPr>
            <p:spPr bwMode="auto">
              <a:xfrm>
                <a:off x="3997" y="214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90" name="Freeform 236"/>
              <p:cNvSpPr/>
              <p:nvPr/>
            </p:nvSpPr>
            <p:spPr bwMode="auto">
              <a:xfrm>
                <a:off x="4068" y="2148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2" y="0"/>
                      <a:pt x="2" y="0"/>
                      <a:pt x="3" y="0"/>
                    </a:cubicBezTo>
                    <a:cubicBezTo>
                      <a:pt x="2" y="1"/>
                      <a:pt x="1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91" name="Freeform 237"/>
              <p:cNvSpPr/>
              <p:nvPr/>
            </p:nvSpPr>
            <p:spPr bwMode="auto">
              <a:xfrm>
                <a:off x="3693" y="214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92" name="Freeform 238"/>
              <p:cNvSpPr/>
              <p:nvPr/>
            </p:nvSpPr>
            <p:spPr bwMode="auto">
              <a:xfrm>
                <a:off x="3743" y="2148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93" name="Freeform 239"/>
              <p:cNvSpPr/>
              <p:nvPr/>
            </p:nvSpPr>
            <p:spPr bwMode="auto">
              <a:xfrm>
                <a:off x="3880" y="2148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94" name="Freeform 240"/>
              <p:cNvSpPr/>
              <p:nvPr/>
            </p:nvSpPr>
            <p:spPr bwMode="auto">
              <a:xfrm>
                <a:off x="3973" y="2148"/>
                <a:ext cx="24" cy="19"/>
              </a:xfrm>
              <a:custGeom>
                <a:avLst/>
                <a:gdLst>
                  <a:gd name="T0" fmla="*/ 4 w 10"/>
                  <a:gd name="T1" fmla="*/ 0 h 8"/>
                  <a:gd name="T2" fmla="*/ 6 w 10"/>
                  <a:gd name="T3" fmla="*/ 5 h 8"/>
                  <a:gd name="T4" fmla="*/ 0 w 10"/>
                  <a:gd name="T5" fmla="*/ 8 h 8"/>
                  <a:gd name="T6" fmla="*/ 10 w 10"/>
                  <a:gd name="T7" fmla="*/ 5 h 8"/>
                  <a:gd name="T8" fmla="*/ 4 w 10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4" y="0"/>
                    </a:moveTo>
                    <a:cubicBezTo>
                      <a:pt x="5" y="2"/>
                      <a:pt x="6" y="4"/>
                      <a:pt x="6" y="5"/>
                    </a:cubicBezTo>
                    <a:cubicBezTo>
                      <a:pt x="2" y="6"/>
                      <a:pt x="2" y="6"/>
                      <a:pt x="0" y="8"/>
                    </a:cubicBezTo>
                    <a:cubicBezTo>
                      <a:pt x="6" y="8"/>
                      <a:pt x="8" y="8"/>
                      <a:pt x="10" y="5"/>
                    </a:cubicBezTo>
                    <a:cubicBezTo>
                      <a:pt x="8" y="4"/>
                      <a:pt x="6" y="2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95" name="Freeform 241"/>
              <p:cNvSpPr/>
              <p:nvPr/>
            </p:nvSpPr>
            <p:spPr bwMode="auto">
              <a:xfrm>
                <a:off x="4532" y="2148"/>
                <a:ext cx="12" cy="2"/>
              </a:xfrm>
              <a:custGeom>
                <a:avLst/>
                <a:gdLst>
                  <a:gd name="T0" fmla="*/ 0 w 5"/>
                  <a:gd name="T1" fmla="*/ 0 h 1"/>
                  <a:gd name="T2" fmla="*/ 5 w 5"/>
                  <a:gd name="T3" fmla="*/ 1 h 1"/>
                  <a:gd name="T4" fmla="*/ 0 w 5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1">
                    <a:moveTo>
                      <a:pt x="0" y="0"/>
                    </a:moveTo>
                    <a:cubicBezTo>
                      <a:pt x="1" y="1"/>
                      <a:pt x="3" y="1"/>
                      <a:pt x="5" y="1"/>
                    </a:cubicBezTo>
                    <a:cubicBezTo>
                      <a:pt x="3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96" name="Freeform 242"/>
              <p:cNvSpPr/>
              <p:nvPr/>
            </p:nvSpPr>
            <p:spPr bwMode="auto">
              <a:xfrm>
                <a:off x="4023" y="2150"/>
                <a:ext cx="9" cy="12"/>
              </a:xfrm>
              <a:custGeom>
                <a:avLst/>
                <a:gdLst>
                  <a:gd name="T0" fmla="*/ 3 w 4"/>
                  <a:gd name="T1" fmla="*/ 0 h 5"/>
                  <a:gd name="T2" fmla="*/ 0 w 4"/>
                  <a:gd name="T3" fmla="*/ 5 h 5"/>
                  <a:gd name="T4" fmla="*/ 1 w 4"/>
                  <a:gd name="T5" fmla="*/ 5 h 5"/>
                  <a:gd name="T6" fmla="*/ 4 w 4"/>
                  <a:gd name="T7" fmla="*/ 0 h 5"/>
                  <a:gd name="T8" fmla="*/ 3 w 4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3" y="0"/>
                    </a:moveTo>
                    <a:cubicBezTo>
                      <a:pt x="2" y="2"/>
                      <a:pt x="1" y="4"/>
                      <a:pt x="0" y="5"/>
                    </a:cubicBezTo>
                    <a:cubicBezTo>
                      <a:pt x="0" y="5"/>
                      <a:pt x="0" y="5"/>
                      <a:pt x="1" y="5"/>
                    </a:cubicBezTo>
                    <a:cubicBezTo>
                      <a:pt x="3" y="3"/>
                      <a:pt x="2" y="4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97" name="Freeform 243"/>
              <p:cNvSpPr/>
              <p:nvPr/>
            </p:nvSpPr>
            <p:spPr bwMode="auto">
              <a:xfrm>
                <a:off x="4288" y="2150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1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1"/>
                      <a:pt x="2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98" name="Freeform 244"/>
              <p:cNvSpPr/>
              <p:nvPr/>
            </p:nvSpPr>
            <p:spPr bwMode="auto">
              <a:xfrm>
                <a:off x="4295" y="2150"/>
                <a:ext cx="33" cy="10"/>
              </a:xfrm>
              <a:custGeom>
                <a:avLst/>
                <a:gdLst>
                  <a:gd name="T0" fmla="*/ 3 w 14"/>
                  <a:gd name="T1" fmla="*/ 0 h 4"/>
                  <a:gd name="T2" fmla="*/ 11 w 14"/>
                  <a:gd name="T3" fmla="*/ 1 h 4"/>
                  <a:gd name="T4" fmla="*/ 6 w 14"/>
                  <a:gd name="T5" fmla="*/ 1 h 4"/>
                  <a:gd name="T6" fmla="*/ 7 w 14"/>
                  <a:gd name="T7" fmla="*/ 3 h 4"/>
                  <a:gd name="T8" fmla="*/ 14 w 14"/>
                  <a:gd name="T9" fmla="*/ 2 h 4"/>
                  <a:gd name="T10" fmla="*/ 13 w 14"/>
                  <a:gd name="T11" fmla="*/ 4 h 4"/>
                  <a:gd name="T12" fmla="*/ 0 w 14"/>
                  <a:gd name="T13" fmla="*/ 4 h 4"/>
                  <a:gd name="T14" fmla="*/ 0 w 14"/>
                  <a:gd name="T15" fmla="*/ 3 h 4"/>
                  <a:gd name="T16" fmla="*/ 1 w 14"/>
                  <a:gd name="T17" fmla="*/ 1 h 4"/>
                  <a:gd name="T18" fmla="*/ 3 w 14"/>
                  <a:gd name="T1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4">
                    <a:moveTo>
                      <a:pt x="3" y="0"/>
                    </a:moveTo>
                    <a:cubicBezTo>
                      <a:pt x="6" y="1"/>
                      <a:pt x="9" y="1"/>
                      <a:pt x="11" y="1"/>
                    </a:cubicBezTo>
                    <a:cubicBezTo>
                      <a:pt x="10" y="1"/>
                      <a:pt x="8" y="1"/>
                      <a:pt x="6" y="1"/>
                    </a:cubicBezTo>
                    <a:cubicBezTo>
                      <a:pt x="6" y="2"/>
                      <a:pt x="6" y="3"/>
                      <a:pt x="7" y="3"/>
                    </a:cubicBezTo>
                    <a:cubicBezTo>
                      <a:pt x="9" y="3"/>
                      <a:pt x="12" y="3"/>
                      <a:pt x="14" y="2"/>
                    </a:cubicBezTo>
                    <a:cubicBezTo>
                      <a:pt x="14" y="3"/>
                      <a:pt x="14" y="4"/>
                      <a:pt x="13" y="4"/>
                    </a:cubicBezTo>
                    <a:cubicBezTo>
                      <a:pt x="9" y="4"/>
                      <a:pt x="4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0" y="3"/>
                      <a:pt x="1" y="2"/>
                      <a:pt x="1" y="1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99" name="Freeform 245"/>
              <p:cNvSpPr/>
              <p:nvPr/>
            </p:nvSpPr>
            <p:spPr bwMode="auto">
              <a:xfrm>
                <a:off x="4464" y="2150"/>
                <a:ext cx="11" cy="3"/>
              </a:xfrm>
              <a:custGeom>
                <a:avLst/>
                <a:gdLst>
                  <a:gd name="T0" fmla="*/ 0 w 5"/>
                  <a:gd name="T1" fmla="*/ 0 h 1"/>
                  <a:gd name="T2" fmla="*/ 5 w 5"/>
                  <a:gd name="T3" fmla="*/ 1 h 1"/>
                  <a:gd name="T4" fmla="*/ 0 w 5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1">
                    <a:moveTo>
                      <a:pt x="0" y="0"/>
                    </a:moveTo>
                    <a:cubicBezTo>
                      <a:pt x="2" y="1"/>
                      <a:pt x="3" y="1"/>
                      <a:pt x="5" y="1"/>
                    </a:cubicBezTo>
                    <a:cubicBezTo>
                      <a:pt x="3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00" name="Freeform 246"/>
              <p:cNvSpPr/>
              <p:nvPr/>
            </p:nvSpPr>
            <p:spPr bwMode="auto">
              <a:xfrm>
                <a:off x="4492" y="2150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0 h 2"/>
                  <a:gd name="T4" fmla="*/ 2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4" y="1"/>
                      <a:pt x="3" y="2"/>
                      <a:pt x="2" y="2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01" name="Freeform 247"/>
              <p:cNvSpPr/>
              <p:nvPr/>
            </p:nvSpPr>
            <p:spPr bwMode="auto">
              <a:xfrm>
                <a:off x="3842" y="2153"/>
                <a:ext cx="5" cy="12"/>
              </a:xfrm>
              <a:custGeom>
                <a:avLst/>
                <a:gdLst>
                  <a:gd name="T0" fmla="*/ 0 w 2"/>
                  <a:gd name="T1" fmla="*/ 0 h 5"/>
                  <a:gd name="T2" fmla="*/ 0 w 2"/>
                  <a:gd name="T3" fmla="*/ 5 h 5"/>
                  <a:gd name="T4" fmla="*/ 0 w 2"/>
                  <a:gd name="T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5">
                    <a:moveTo>
                      <a:pt x="0" y="0"/>
                    </a:moveTo>
                    <a:cubicBezTo>
                      <a:pt x="2" y="3"/>
                      <a:pt x="2" y="2"/>
                      <a:pt x="0" y="5"/>
                    </a:cubicBezTo>
                    <a:cubicBezTo>
                      <a:pt x="0" y="4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02" name="Freeform 248"/>
              <p:cNvSpPr/>
              <p:nvPr/>
            </p:nvSpPr>
            <p:spPr bwMode="auto">
              <a:xfrm>
                <a:off x="3883" y="2153"/>
                <a:ext cx="7" cy="12"/>
              </a:xfrm>
              <a:custGeom>
                <a:avLst/>
                <a:gdLst>
                  <a:gd name="T0" fmla="*/ 0 w 3"/>
                  <a:gd name="T1" fmla="*/ 0 h 5"/>
                  <a:gd name="T2" fmla="*/ 3 w 3"/>
                  <a:gd name="T3" fmla="*/ 5 h 5"/>
                  <a:gd name="T4" fmla="*/ 2 w 3"/>
                  <a:gd name="T5" fmla="*/ 5 h 5"/>
                  <a:gd name="T6" fmla="*/ 1 w 3"/>
                  <a:gd name="T7" fmla="*/ 5 h 5"/>
                  <a:gd name="T8" fmla="*/ 0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cubicBezTo>
                      <a:pt x="2" y="2"/>
                      <a:pt x="2" y="2"/>
                      <a:pt x="3" y="5"/>
                    </a:cubicBezTo>
                    <a:cubicBezTo>
                      <a:pt x="3" y="5"/>
                      <a:pt x="2" y="5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1" y="4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03" name="Freeform 249"/>
              <p:cNvSpPr/>
              <p:nvPr/>
            </p:nvSpPr>
            <p:spPr bwMode="auto">
              <a:xfrm>
                <a:off x="4272" y="2153"/>
                <a:ext cx="19" cy="9"/>
              </a:xfrm>
              <a:custGeom>
                <a:avLst/>
                <a:gdLst>
                  <a:gd name="T0" fmla="*/ 0 w 8"/>
                  <a:gd name="T1" fmla="*/ 0 h 4"/>
                  <a:gd name="T2" fmla="*/ 8 w 8"/>
                  <a:gd name="T3" fmla="*/ 2 h 4"/>
                  <a:gd name="T4" fmla="*/ 7 w 8"/>
                  <a:gd name="T5" fmla="*/ 4 h 4"/>
                  <a:gd name="T6" fmla="*/ 6 w 8"/>
                  <a:gd name="T7" fmla="*/ 4 h 4"/>
                  <a:gd name="T8" fmla="*/ 0 w 8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">
                    <a:moveTo>
                      <a:pt x="0" y="0"/>
                    </a:moveTo>
                    <a:cubicBezTo>
                      <a:pt x="3" y="1"/>
                      <a:pt x="5" y="2"/>
                      <a:pt x="8" y="2"/>
                    </a:cubicBezTo>
                    <a:cubicBezTo>
                      <a:pt x="8" y="3"/>
                      <a:pt x="7" y="4"/>
                      <a:pt x="7" y="4"/>
                    </a:cubicBezTo>
                    <a:cubicBezTo>
                      <a:pt x="7" y="4"/>
                      <a:pt x="6" y="4"/>
                      <a:pt x="6" y="4"/>
                    </a:cubicBezTo>
                    <a:cubicBezTo>
                      <a:pt x="3" y="3"/>
                      <a:pt x="2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04" name="Freeform 250"/>
              <p:cNvSpPr/>
              <p:nvPr/>
            </p:nvSpPr>
            <p:spPr bwMode="auto">
              <a:xfrm>
                <a:off x="4668" y="2153"/>
                <a:ext cx="35" cy="19"/>
              </a:xfrm>
              <a:custGeom>
                <a:avLst/>
                <a:gdLst>
                  <a:gd name="T0" fmla="*/ 11 w 15"/>
                  <a:gd name="T1" fmla="*/ 0 h 8"/>
                  <a:gd name="T2" fmla="*/ 14 w 15"/>
                  <a:gd name="T3" fmla="*/ 0 h 8"/>
                  <a:gd name="T4" fmla="*/ 15 w 15"/>
                  <a:gd name="T5" fmla="*/ 7 h 8"/>
                  <a:gd name="T6" fmla="*/ 12 w 15"/>
                  <a:gd name="T7" fmla="*/ 7 h 8"/>
                  <a:gd name="T8" fmla="*/ 4 w 15"/>
                  <a:gd name="T9" fmla="*/ 8 h 8"/>
                  <a:gd name="T10" fmla="*/ 0 w 15"/>
                  <a:gd name="T11" fmla="*/ 6 h 8"/>
                  <a:gd name="T12" fmla="*/ 4 w 15"/>
                  <a:gd name="T13" fmla="*/ 1 h 8"/>
                  <a:gd name="T14" fmla="*/ 11 w 15"/>
                  <a:gd name="T1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8">
                    <a:moveTo>
                      <a:pt x="11" y="0"/>
                    </a:moveTo>
                    <a:cubicBezTo>
                      <a:pt x="12" y="0"/>
                      <a:pt x="13" y="0"/>
                      <a:pt x="14" y="0"/>
                    </a:cubicBezTo>
                    <a:cubicBezTo>
                      <a:pt x="14" y="3"/>
                      <a:pt x="14" y="5"/>
                      <a:pt x="15" y="7"/>
                    </a:cubicBezTo>
                    <a:cubicBezTo>
                      <a:pt x="14" y="7"/>
                      <a:pt x="13" y="7"/>
                      <a:pt x="12" y="7"/>
                    </a:cubicBezTo>
                    <a:cubicBezTo>
                      <a:pt x="10" y="5"/>
                      <a:pt x="12" y="7"/>
                      <a:pt x="4" y="8"/>
                    </a:cubicBezTo>
                    <a:cubicBezTo>
                      <a:pt x="3" y="7"/>
                      <a:pt x="2" y="7"/>
                      <a:pt x="0" y="6"/>
                    </a:cubicBezTo>
                    <a:cubicBezTo>
                      <a:pt x="2" y="5"/>
                      <a:pt x="3" y="3"/>
                      <a:pt x="4" y="1"/>
                    </a:cubicBezTo>
                    <a:cubicBezTo>
                      <a:pt x="6" y="1"/>
                      <a:pt x="9" y="1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05" name="Freeform 251"/>
              <p:cNvSpPr/>
              <p:nvPr/>
            </p:nvSpPr>
            <p:spPr bwMode="auto">
              <a:xfrm>
                <a:off x="3819" y="2155"/>
                <a:ext cx="4" cy="7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3 h 3"/>
                  <a:gd name="T4" fmla="*/ 2 w 2"/>
                  <a:gd name="T5" fmla="*/ 0 h 3"/>
                  <a:gd name="T6" fmla="*/ 1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2" y="2"/>
                      <a:pt x="1" y="3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06" name="Freeform 252"/>
              <p:cNvSpPr/>
              <p:nvPr/>
            </p:nvSpPr>
            <p:spPr bwMode="auto">
              <a:xfrm>
                <a:off x="3833" y="2155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1" y="2"/>
                      <a:pt x="2" y="2"/>
                    </a:cubicBezTo>
                    <a:cubicBezTo>
                      <a:pt x="0" y="1"/>
                      <a:pt x="1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07" name="Freeform 253"/>
              <p:cNvSpPr/>
              <p:nvPr/>
            </p:nvSpPr>
            <p:spPr bwMode="auto">
              <a:xfrm>
                <a:off x="4302" y="2155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1" y="1"/>
                      <a:pt x="2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08" name="Freeform 254"/>
              <p:cNvSpPr/>
              <p:nvPr/>
            </p:nvSpPr>
            <p:spPr bwMode="auto">
              <a:xfrm>
                <a:off x="4001" y="2158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3 h 3"/>
                  <a:gd name="T4" fmla="*/ 3 w 3"/>
                  <a:gd name="T5" fmla="*/ 0 h 3"/>
                  <a:gd name="T6" fmla="*/ 0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2"/>
                      <a:pt x="1" y="2"/>
                      <a:pt x="3" y="3"/>
                    </a:cubicBezTo>
                    <a:cubicBezTo>
                      <a:pt x="3" y="2"/>
                      <a:pt x="3" y="1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09" name="Freeform 255"/>
              <p:cNvSpPr/>
              <p:nvPr/>
            </p:nvSpPr>
            <p:spPr bwMode="auto">
              <a:xfrm>
                <a:off x="4210" y="2158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10" name="Freeform 256"/>
              <p:cNvSpPr/>
              <p:nvPr/>
            </p:nvSpPr>
            <p:spPr bwMode="auto">
              <a:xfrm>
                <a:off x="2844" y="2160"/>
                <a:ext cx="12" cy="15"/>
              </a:xfrm>
              <a:custGeom>
                <a:avLst/>
                <a:gdLst>
                  <a:gd name="T0" fmla="*/ 2 w 5"/>
                  <a:gd name="T1" fmla="*/ 0 h 6"/>
                  <a:gd name="T2" fmla="*/ 5 w 5"/>
                  <a:gd name="T3" fmla="*/ 0 h 6"/>
                  <a:gd name="T4" fmla="*/ 2 w 5"/>
                  <a:gd name="T5" fmla="*/ 6 h 6"/>
                  <a:gd name="T6" fmla="*/ 0 w 5"/>
                  <a:gd name="T7" fmla="*/ 5 h 6"/>
                  <a:gd name="T8" fmla="*/ 2 w 5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2" y="0"/>
                    </a:moveTo>
                    <a:cubicBezTo>
                      <a:pt x="3" y="0"/>
                      <a:pt x="4" y="0"/>
                      <a:pt x="5" y="0"/>
                    </a:cubicBezTo>
                    <a:cubicBezTo>
                      <a:pt x="3" y="5"/>
                      <a:pt x="5" y="3"/>
                      <a:pt x="2" y="6"/>
                    </a:cubicBezTo>
                    <a:cubicBezTo>
                      <a:pt x="2" y="6"/>
                      <a:pt x="1" y="5"/>
                      <a:pt x="0" y="5"/>
                    </a:cubicBezTo>
                    <a:cubicBezTo>
                      <a:pt x="1" y="2"/>
                      <a:pt x="1" y="2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11" name="Freeform 257"/>
              <p:cNvSpPr/>
              <p:nvPr/>
            </p:nvSpPr>
            <p:spPr bwMode="auto">
              <a:xfrm>
                <a:off x="3916" y="2160"/>
                <a:ext cx="2" cy="7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3 h 3"/>
                  <a:gd name="T4" fmla="*/ 1 w 1"/>
                  <a:gd name="T5" fmla="*/ 0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2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12" name="Freeform 258"/>
              <p:cNvSpPr/>
              <p:nvPr/>
            </p:nvSpPr>
            <p:spPr bwMode="auto">
              <a:xfrm>
                <a:off x="4065" y="2160"/>
                <a:ext cx="10" cy="10"/>
              </a:xfrm>
              <a:custGeom>
                <a:avLst/>
                <a:gdLst>
                  <a:gd name="T0" fmla="*/ 1 w 4"/>
                  <a:gd name="T1" fmla="*/ 0 h 4"/>
                  <a:gd name="T2" fmla="*/ 4 w 4"/>
                  <a:gd name="T3" fmla="*/ 0 h 4"/>
                  <a:gd name="T4" fmla="*/ 1 w 4"/>
                  <a:gd name="T5" fmla="*/ 4 h 4"/>
                  <a:gd name="T6" fmla="*/ 2 w 4"/>
                  <a:gd name="T7" fmla="*/ 2 h 4"/>
                  <a:gd name="T8" fmla="*/ 0 w 4"/>
                  <a:gd name="T9" fmla="*/ 2 h 4"/>
                  <a:gd name="T10" fmla="*/ 1 w 4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4">
                    <a:moveTo>
                      <a:pt x="1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3" y="3"/>
                      <a:pt x="3" y="2"/>
                      <a:pt x="1" y="4"/>
                    </a:cubicBezTo>
                    <a:cubicBezTo>
                      <a:pt x="1" y="3"/>
                      <a:pt x="2" y="3"/>
                      <a:pt x="2" y="2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2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13" name="Freeform 259"/>
              <p:cNvSpPr/>
              <p:nvPr/>
            </p:nvSpPr>
            <p:spPr bwMode="auto">
              <a:xfrm>
                <a:off x="4684" y="2160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2"/>
                      <a:pt x="0" y="1"/>
                      <a:pt x="2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14" name="Freeform 260"/>
              <p:cNvSpPr/>
              <p:nvPr/>
            </p:nvSpPr>
            <p:spPr bwMode="auto">
              <a:xfrm>
                <a:off x="4034" y="2162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15" name="Freeform 261"/>
              <p:cNvSpPr/>
              <p:nvPr/>
            </p:nvSpPr>
            <p:spPr bwMode="auto">
              <a:xfrm>
                <a:off x="4321" y="2162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2"/>
                      <a:pt x="1" y="0"/>
                      <a:pt x="2" y="2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16" name="Freeform 262"/>
              <p:cNvSpPr/>
              <p:nvPr/>
            </p:nvSpPr>
            <p:spPr bwMode="auto">
              <a:xfrm>
                <a:off x="3812" y="2165"/>
                <a:ext cx="14" cy="7"/>
              </a:xfrm>
              <a:custGeom>
                <a:avLst/>
                <a:gdLst>
                  <a:gd name="T0" fmla="*/ 0 w 6"/>
                  <a:gd name="T1" fmla="*/ 0 h 3"/>
                  <a:gd name="T2" fmla="*/ 4 w 6"/>
                  <a:gd name="T3" fmla="*/ 3 h 3"/>
                  <a:gd name="T4" fmla="*/ 6 w 6"/>
                  <a:gd name="T5" fmla="*/ 1 h 3"/>
                  <a:gd name="T6" fmla="*/ 6 w 6"/>
                  <a:gd name="T7" fmla="*/ 0 h 3"/>
                  <a:gd name="T8" fmla="*/ 0 w 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2" y="2"/>
                      <a:pt x="2" y="2"/>
                      <a:pt x="4" y="3"/>
                    </a:cubicBezTo>
                    <a:cubicBezTo>
                      <a:pt x="5" y="2"/>
                      <a:pt x="6" y="2"/>
                      <a:pt x="6" y="1"/>
                    </a:cubicBezTo>
                    <a:cubicBezTo>
                      <a:pt x="6" y="1"/>
                      <a:pt x="6" y="1"/>
                      <a:pt x="6" y="0"/>
                    </a:cubicBezTo>
                    <a:cubicBezTo>
                      <a:pt x="4" y="0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17" name="Freeform 263"/>
              <p:cNvSpPr/>
              <p:nvPr/>
            </p:nvSpPr>
            <p:spPr bwMode="auto">
              <a:xfrm>
                <a:off x="3923" y="2165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1 h 1"/>
                  <a:gd name="T4" fmla="*/ 0 w 4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2" y="1"/>
                      <a:pt x="3" y="1"/>
                      <a:pt x="4" y="1"/>
                    </a:cubicBezTo>
                    <a:cubicBezTo>
                      <a:pt x="3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18" name="Freeform 264"/>
              <p:cNvSpPr/>
              <p:nvPr/>
            </p:nvSpPr>
            <p:spPr bwMode="auto">
              <a:xfrm>
                <a:off x="4122" y="2167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19" name="Freeform 265"/>
              <p:cNvSpPr/>
              <p:nvPr/>
            </p:nvSpPr>
            <p:spPr bwMode="auto">
              <a:xfrm>
                <a:off x="2847" y="2175"/>
                <a:ext cx="4" cy="4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2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1"/>
                      <a:pt x="2" y="1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20" name="Freeform 266"/>
              <p:cNvSpPr/>
              <p:nvPr/>
            </p:nvSpPr>
            <p:spPr bwMode="auto">
              <a:xfrm>
                <a:off x="4008" y="2175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3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1" y="2"/>
                      <a:pt x="2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21" name="Freeform 267"/>
              <p:cNvSpPr/>
              <p:nvPr/>
            </p:nvSpPr>
            <p:spPr bwMode="auto">
              <a:xfrm>
                <a:off x="4328" y="2175"/>
                <a:ext cx="8" cy="4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22" name="Freeform 268"/>
              <p:cNvSpPr/>
              <p:nvPr/>
            </p:nvSpPr>
            <p:spPr bwMode="auto">
              <a:xfrm>
                <a:off x="4694" y="2175"/>
                <a:ext cx="19" cy="2"/>
              </a:xfrm>
              <a:custGeom>
                <a:avLst/>
                <a:gdLst>
                  <a:gd name="T0" fmla="*/ 0 w 8"/>
                  <a:gd name="T1" fmla="*/ 0 h 1"/>
                  <a:gd name="T2" fmla="*/ 8 w 8"/>
                  <a:gd name="T3" fmla="*/ 1 h 1"/>
                  <a:gd name="T4" fmla="*/ 0 w 8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1">
                    <a:moveTo>
                      <a:pt x="0" y="0"/>
                    </a:moveTo>
                    <a:cubicBezTo>
                      <a:pt x="2" y="0"/>
                      <a:pt x="5" y="1"/>
                      <a:pt x="8" y="1"/>
                    </a:cubicBezTo>
                    <a:cubicBezTo>
                      <a:pt x="5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23" name="Freeform 269"/>
              <p:cNvSpPr/>
              <p:nvPr/>
            </p:nvSpPr>
            <p:spPr bwMode="auto">
              <a:xfrm>
                <a:off x="3963" y="2177"/>
                <a:ext cx="19" cy="12"/>
              </a:xfrm>
              <a:custGeom>
                <a:avLst/>
                <a:gdLst>
                  <a:gd name="T0" fmla="*/ 4 w 8"/>
                  <a:gd name="T1" fmla="*/ 0 h 5"/>
                  <a:gd name="T2" fmla="*/ 0 w 8"/>
                  <a:gd name="T3" fmla="*/ 5 h 5"/>
                  <a:gd name="T4" fmla="*/ 1 w 8"/>
                  <a:gd name="T5" fmla="*/ 5 h 5"/>
                  <a:gd name="T6" fmla="*/ 8 w 8"/>
                  <a:gd name="T7" fmla="*/ 2 h 5"/>
                  <a:gd name="T8" fmla="*/ 8 w 8"/>
                  <a:gd name="T9" fmla="*/ 1 h 5"/>
                  <a:gd name="T10" fmla="*/ 4 w 8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5">
                    <a:moveTo>
                      <a:pt x="4" y="0"/>
                    </a:moveTo>
                    <a:cubicBezTo>
                      <a:pt x="2" y="2"/>
                      <a:pt x="1" y="3"/>
                      <a:pt x="0" y="5"/>
                    </a:cubicBezTo>
                    <a:cubicBezTo>
                      <a:pt x="0" y="5"/>
                      <a:pt x="0" y="5"/>
                      <a:pt x="1" y="5"/>
                    </a:cubicBezTo>
                    <a:cubicBezTo>
                      <a:pt x="3" y="4"/>
                      <a:pt x="6" y="3"/>
                      <a:pt x="8" y="2"/>
                    </a:cubicBezTo>
                    <a:cubicBezTo>
                      <a:pt x="8" y="2"/>
                      <a:pt x="8" y="1"/>
                      <a:pt x="8" y="1"/>
                    </a:cubicBezTo>
                    <a:cubicBezTo>
                      <a:pt x="7" y="1"/>
                      <a:pt x="5" y="0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24" name="Freeform 270"/>
              <p:cNvSpPr/>
              <p:nvPr/>
            </p:nvSpPr>
            <p:spPr bwMode="auto">
              <a:xfrm>
                <a:off x="3987" y="2177"/>
                <a:ext cx="19" cy="14"/>
              </a:xfrm>
              <a:custGeom>
                <a:avLst/>
                <a:gdLst>
                  <a:gd name="T0" fmla="*/ 1 w 8"/>
                  <a:gd name="T1" fmla="*/ 0 h 6"/>
                  <a:gd name="T2" fmla="*/ 0 w 8"/>
                  <a:gd name="T3" fmla="*/ 6 h 6"/>
                  <a:gd name="T4" fmla="*/ 8 w 8"/>
                  <a:gd name="T5" fmla="*/ 3 h 6"/>
                  <a:gd name="T6" fmla="*/ 8 w 8"/>
                  <a:gd name="T7" fmla="*/ 2 h 6"/>
                  <a:gd name="T8" fmla="*/ 1 w 8"/>
                  <a:gd name="T9" fmla="*/ 3 h 6"/>
                  <a:gd name="T10" fmla="*/ 2 w 8"/>
                  <a:gd name="T11" fmla="*/ 1 h 6"/>
                  <a:gd name="T12" fmla="*/ 1 w 8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6">
                    <a:moveTo>
                      <a:pt x="1" y="0"/>
                    </a:moveTo>
                    <a:cubicBezTo>
                      <a:pt x="1" y="2"/>
                      <a:pt x="1" y="4"/>
                      <a:pt x="0" y="6"/>
                    </a:cubicBezTo>
                    <a:cubicBezTo>
                      <a:pt x="3" y="5"/>
                      <a:pt x="5" y="4"/>
                      <a:pt x="8" y="3"/>
                    </a:cubicBezTo>
                    <a:cubicBezTo>
                      <a:pt x="8" y="3"/>
                      <a:pt x="8" y="2"/>
                      <a:pt x="8" y="2"/>
                    </a:cubicBezTo>
                    <a:cubicBezTo>
                      <a:pt x="5" y="2"/>
                      <a:pt x="5" y="2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25" name="Freeform 271"/>
              <p:cNvSpPr/>
              <p:nvPr/>
            </p:nvSpPr>
            <p:spPr bwMode="auto">
              <a:xfrm>
                <a:off x="4366" y="2177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3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2" y="1"/>
                      <a:pt x="1" y="0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26" name="Freeform 272"/>
              <p:cNvSpPr/>
              <p:nvPr/>
            </p:nvSpPr>
            <p:spPr bwMode="auto">
              <a:xfrm>
                <a:off x="3951" y="2179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2"/>
                      <a:pt x="0" y="1"/>
                      <a:pt x="2" y="2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27" name="Freeform 273"/>
              <p:cNvSpPr/>
              <p:nvPr/>
            </p:nvSpPr>
            <p:spPr bwMode="auto">
              <a:xfrm>
                <a:off x="3899" y="2182"/>
                <a:ext cx="7" cy="9"/>
              </a:xfrm>
              <a:custGeom>
                <a:avLst/>
                <a:gdLst>
                  <a:gd name="T0" fmla="*/ 0 w 3"/>
                  <a:gd name="T1" fmla="*/ 0 h 4"/>
                  <a:gd name="T2" fmla="*/ 0 w 3"/>
                  <a:gd name="T3" fmla="*/ 4 h 4"/>
                  <a:gd name="T4" fmla="*/ 3 w 3"/>
                  <a:gd name="T5" fmla="*/ 1 h 4"/>
                  <a:gd name="T6" fmla="*/ 1 w 3"/>
                  <a:gd name="T7" fmla="*/ 1 h 4"/>
                  <a:gd name="T8" fmla="*/ 0 w 3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0" y="1"/>
                      <a:pt x="0" y="2"/>
                      <a:pt x="0" y="4"/>
                    </a:cubicBezTo>
                    <a:cubicBezTo>
                      <a:pt x="1" y="3"/>
                      <a:pt x="2" y="2"/>
                      <a:pt x="3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28" name="Freeform 274"/>
              <p:cNvSpPr/>
              <p:nvPr/>
            </p:nvSpPr>
            <p:spPr bwMode="auto">
              <a:xfrm>
                <a:off x="4030" y="2182"/>
                <a:ext cx="7" cy="12"/>
              </a:xfrm>
              <a:custGeom>
                <a:avLst/>
                <a:gdLst>
                  <a:gd name="T0" fmla="*/ 0 w 3"/>
                  <a:gd name="T1" fmla="*/ 0 h 5"/>
                  <a:gd name="T2" fmla="*/ 3 w 3"/>
                  <a:gd name="T3" fmla="*/ 4 h 5"/>
                  <a:gd name="T4" fmla="*/ 3 w 3"/>
                  <a:gd name="T5" fmla="*/ 5 h 5"/>
                  <a:gd name="T6" fmla="*/ 2 w 3"/>
                  <a:gd name="T7" fmla="*/ 5 h 5"/>
                  <a:gd name="T8" fmla="*/ 2 w 3"/>
                  <a:gd name="T9" fmla="*/ 5 h 5"/>
                  <a:gd name="T10" fmla="*/ 0 w 3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cubicBezTo>
                      <a:pt x="3" y="1"/>
                      <a:pt x="2" y="1"/>
                      <a:pt x="3" y="4"/>
                    </a:cubicBezTo>
                    <a:cubicBezTo>
                      <a:pt x="3" y="4"/>
                      <a:pt x="3" y="4"/>
                      <a:pt x="3" y="5"/>
                    </a:cubicBezTo>
                    <a:cubicBezTo>
                      <a:pt x="3" y="5"/>
                      <a:pt x="3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3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29" name="Freeform 275"/>
              <p:cNvSpPr/>
              <p:nvPr/>
            </p:nvSpPr>
            <p:spPr bwMode="auto">
              <a:xfrm>
                <a:off x="4603" y="2182"/>
                <a:ext cx="15" cy="2"/>
              </a:xfrm>
              <a:custGeom>
                <a:avLst/>
                <a:gdLst>
                  <a:gd name="T0" fmla="*/ 0 w 6"/>
                  <a:gd name="T1" fmla="*/ 0 h 1"/>
                  <a:gd name="T2" fmla="*/ 6 w 6"/>
                  <a:gd name="T3" fmla="*/ 1 h 1"/>
                  <a:gd name="T4" fmla="*/ 0 w 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0"/>
                      <a:pt x="4" y="1"/>
                      <a:pt x="6" y="1"/>
                    </a:cubicBezTo>
                    <a:cubicBezTo>
                      <a:pt x="4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30" name="Freeform 276"/>
              <p:cNvSpPr/>
              <p:nvPr/>
            </p:nvSpPr>
            <p:spPr bwMode="auto">
              <a:xfrm>
                <a:off x="4641" y="2182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0 h 1"/>
                  <a:gd name="T4" fmla="*/ 4 w 4"/>
                  <a:gd name="T5" fmla="*/ 1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0"/>
                      <a:pt x="2" y="0"/>
                      <a:pt x="4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31" name="Freeform 277"/>
              <p:cNvSpPr/>
              <p:nvPr/>
            </p:nvSpPr>
            <p:spPr bwMode="auto">
              <a:xfrm>
                <a:off x="3935" y="2184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2" y="2"/>
                      <a:pt x="1" y="1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32" name="Freeform 278"/>
              <p:cNvSpPr/>
              <p:nvPr/>
            </p:nvSpPr>
            <p:spPr bwMode="auto">
              <a:xfrm>
                <a:off x="4068" y="2184"/>
                <a:ext cx="19" cy="5"/>
              </a:xfrm>
              <a:custGeom>
                <a:avLst/>
                <a:gdLst>
                  <a:gd name="T0" fmla="*/ 0 w 8"/>
                  <a:gd name="T1" fmla="*/ 0 h 2"/>
                  <a:gd name="T2" fmla="*/ 8 w 8"/>
                  <a:gd name="T3" fmla="*/ 0 h 2"/>
                  <a:gd name="T4" fmla="*/ 7 w 8"/>
                  <a:gd name="T5" fmla="*/ 2 h 2"/>
                  <a:gd name="T6" fmla="*/ 0 w 8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2">
                    <a:moveTo>
                      <a:pt x="0" y="0"/>
                    </a:moveTo>
                    <a:cubicBezTo>
                      <a:pt x="2" y="0"/>
                      <a:pt x="5" y="0"/>
                      <a:pt x="8" y="0"/>
                    </a:cubicBezTo>
                    <a:cubicBezTo>
                      <a:pt x="7" y="1"/>
                      <a:pt x="7" y="1"/>
                      <a:pt x="7" y="2"/>
                    </a:cubicBezTo>
                    <a:cubicBezTo>
                      <a:pt x="2" y="2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33" name="Freeform 279"/>
              <p:cNvSpPr/>
              <p:nvPr/>
            </p:nvSpPr>
            <p:spPr bwMode="auto">
              <a:xfrm>
                <a:off x="3994" y="2187"/>
                <a:ext cx="19" cy="16"/>
              </a:xfrm>
              <a:custGeom>
                <a:avLst/>
                <a:gdLst>
                  <a:gd name="T0" fmla="*/ 5 w 8"/>
                  <a:gd name="T1" fmla="*/ 0 h 7"/>
                  <a:gd name="T2" fmla="*/ 0 w 8"/>
                  <a:gd name="T3" fmla="*/ 4 h 7"/>
                  <a:gd name="T4" fmla="*/ 3 w 8"/>
                  <a:gd name="T5" fmla="*/ 7 h 7"/>
                  <a:gd name="T6" fmla="*/ 8 w 8"/>
                  <a:gd name="T7" fmla="*/ 2 h 7"/>
                  <a:gd name="T8" fmla="*/ 7 w 8"/>
                  <a:gd name="T9" fmla="*/ 0 h 7"/>
                  <a:gd name="T10" fmla="*/ 5 w 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7">
                    <a:moveTo>
                      <a:pt x="5" y="0"/>
                    </a:moveTo>
                    <a:cubicBezTo>
                      <a:pt x="3" y="1"/>
                      <a:pt x="2" y="2"/>
                      <a:pt x="0" y="4"/>
                    </a:cubicBezTo>
                    <a:cubicBezTo>
                      <a:pt x="1" y="5"/>
                      <a:pt x="2" y="6"/>
                      <a:pt x="3" y="7"/>
                    </a:cubicBezTo>
                    <a:cubicBezTo>
                      <a:pt x="4" y="5"/>
                      <a:pt x="6" y="3"/>
                      <a:pt x="8" y="2"/>
                    </a:cubicBezTo>
                    <a:cubicBezTo>
                      <a:pt x="8" y="1"/>
                      <a:pt x="7" y="0"/>
                      <a:pt x="7" y="0"/>
                    </a:cubicBezTo>
                    <a:cubicBezTo>
                      <a:pt x="6" y="0"/>
                      <a:pt x="6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34" name="Freeform 280"/>
              <p:cNvSpPr/>
              <p:nvPr/>
            </p:nvSpPr>
            <p:spPr bwMode="auto">
              <a:xfrm>
                <a:off x="4023" y="2187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2 h 3"/>
                  <a:gd name="T4" fmla="*/ 3 w 3"/>
                  <a:gd name="T5" fmla="*/ 3 h 3"/>
                  <a:gd name="T6" fmla="*/ 2 w 3"/>
                  <a:gd name="T7" fmla="*/ 3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0"/>
                      <a:pt x="2" y="1"/>
                      <a:pt x="3" y="2"/>
                    </a:cubicBezTo>
                    <a:cubicBezTo>
                      <a:pt x="3" y="2"/>
                      <a:pt x="3" y="2"/>
                      <a:pt x="3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35" name="Freeform 281"/>
              <p:cNvSpPr/>
              <p:nvPr/>
            </p:nvSpPr>
            <p:spPr bwMode="auto">
              <a:xfrm>
                <a:off x="4272" y="2187"/>
                <a:ext cx="4" cy="4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2" y="0"/>
                      <a:pt x="2" y="1"/>
                      <a:pt x="2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36" name="Freeform 282"/>
              <p:cNvSpPr/>
              <p:nvPr/>
            </p:nvSpPr>
            <p:spPr bwMode="auto">
              <a:xfrm>
                <a:off x="4281" y="2187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1" y="1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37" name="Freeform 283"/>
              <p:cNvSpPr/>
              <p:nvPr/>
            </p:nvSpPr>
            <p:spPr bwMode="auto">
              <a:xfrm>
                <a:off x="3866" y="2189"/>
                <a:ext cx="5" cy="7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3 h 3"/>
                  <a:gd name="T4" fmla="*/ 2 w 2"/>
                  <a:gd name="T5" fmla="*/ 1 h 3"/>
                  <a:gd name="T6" fmla="*/ 1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1" y="2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38" name="Freeform 284"/>
              <p:cNvSpPr/>
              <p:nvPr/>
            </p:nvSpPr>
            <p:spPr bwMode="auto">
              <a:xfrm>
                <a:off x="3980" y="2189"/>
                <a:ext cx="9" cy="10"/>
              </a:xfrm>
              <a:custGeom>
                <a:avLst/>
                <a:gdLst>
                  <a:gd name="T0" fmla="*/ 0 w 4"/>
                  <a:gd name="T1" fmla="*/ 0 h 4"/>
                  <a:gd name="T2" fmla="*/ 4 w 4"/>
                  <a:gd name="T3" fmla="*/ 4 h 4"/>
                  <a:gd name="T4" fmla="*/ 2 w 4"/>
                  <a:gd name="T5" fmla="*/ 2 h 4"/>
                  <a:gd name="T6" fmla="*/ 0 w 4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cubicBezTo>
                      <a:pt x="2" y="3"/>
                      <a:pt x="1" y="2"/>
                      <a:pt x="4" y="4"/>
                    </a:cubicBezTo>
                    <a:cubicBezTo>
                      <a:pt x="4" y="3"/>
                      <a:pt x="3" y="2"/>
                      <a:pt x="2" y="2"/>
                    </a:cubicBezTo>
                    <a:cubicBezTo>
                      <a:pt x="1" y="0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39" name="Freeform 285"/>
              <p:cNvSpPr/>
              <p:nvPr/>
            </p:nvSpPr>
            <p:spPr bwMode="auto">
              <a:xfrm>
                <a:off x="3968" y="2191"/>
                <a:ext cx="10" cy="10"/>
              </a:xfrm>
              <a:custGeom>
                <a:avLst/>
                <a:gdLst>
                  <a:gd name="T0" fmla="*/ 2 w 4"/>
                  <a:gd name="T1" fmla="*/ 0 h 4"/>
                  <a:gd name="T2" fmla="*/ 0 w 4"/>
                  <a:gd name="T3" fmla="*/ 4 h 4"/>
                  <a:gd name="T4" fmla="*/ 1 w 4"/>
                  <a:gd name="T5" fmla="*/ 4 h 4"/>
                  <a:gd name="T6" fmla="*/ 4 w 4"/>
                  <a:gd name="T7" fmla="*/ 0 h 4"/>
                  <a:gd name="T8" fmla="*/ 2 w 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2" y="0"/>
                    </a:moveTo>
                    <a:cubicBezTo>
                      <a:pt x="1" y="1"/>
                      <a:pt x="0" y="2"/>
                      <a:pt x="0" y="4"/>
                    </a:cubicBezTo>
                    <a:cubicBezTo>
                      <a:pt x="0" y="4"/>
                      <a:pt x="0" y="4"/>
                      <a:pt x="1" y="4"/>
                    </a:cubicBezTo>
                    <a:cubicBezTo>
                      <a:pt x="4" y="2"/>
                      <a:pt x="3" y="3"/>
                      <a:pt x="4" y="0"/>
                    </a:cubicBezTo>
                    <a:cubicBezTo>
                      <a:pt x="4" y="0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40" name="Freeform 286"/>
              <p:cNvSpPr/>
              <p:nvPr/>
            </p:nvSpPr>
            <p:spPr bwMode="auto">
              <a:xfrm>
                <a:off x="4089" y="2191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41" name="Freeform 287"/>
              <p:cNvSpPr/>
              <p:nvPr/>
            </p:nvSpPr>
            <p:spPr bwMode="auto">
              <a:xfrm>
                <a:off x="4231" y="2191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1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2" y="1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42" name="Freeform 288"/>
              <p:cNvSpPr/>
              <p:nvPr/>
            </p:nvSpPr>
            <p:spPr bwMode="auto">
              <a:xfrm>
                <a:off x="3906" y="2194"/>
                <a:ext cx="17" cy="12"/>
              </a:xfrm>
              <a:custGeom>
                <a:avLst/>
                <a:gdLst>
                  <a:gd name="T0" fmla="*/ 5 w 7"/>
                  <a:gd name="T1" fmla="*/ 0 h 5"/>
                  <a:gd name="T2" fmla="*/ 0 w 7"/>
                  <a:gd name="T3" fmla="*/ 2 h 5"/>
                  <a:gd name="T4" fmla="*/ 2 w 7"/>
                  <a:gd name="T5" fmla="*/ 5 h 5"/>
                  <a:gd name="T6" fmla="*/ 6 w 7"/>
                  <a:gd name="T7" fmla="*/ 5 h 5"/>
                  <a:gd name="T8" fmla="*/ 7 w 7"/>
                  <a:gd name="T9" fmla="*/ 3 h 5"/>
                  <a:gd name="T10" fmla="*/ 6 w 7"/>
                  <a:gd name="T11" fmla="*/ 0 h 5"/>
                  <a:gd name="T12" fmla="*/ 5 w 7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5">
                    <a:moveTo>
                      <a:pt x="5" y="0"/>
                    </a:moveTo>
                    <a:cubicBezTo>
                      <a:pt x="3" y="0"/>
                      <a:pt x="1" y="1"/>
                      <a:pt x="0" y="2"/>
                    </a:cubicBezTo>
                    <a:cubicBezTo>
                      <a:pt x="0" y="3"/>
                      <a:pt x="1" y="4"/>
                      <a:pt x="2" y="5"/>
                    </a:cubicBezTo>
                    <a:cubicBezTo>
                      <a:pt x="5" y="4"/>
                      <a:pt x="4" y="4"/>
                      <a:pt x="6" y="5"/>
                    </a:cubicBezTo>
                    <a:cubicBezTo>
                      <a:pt x="7" y="5"/>
                      <a:pt x="7" y="4"/>
                      <a:pt x="7" y="3"/>
                    </a:cubicBezTo>
                    <a:cubicBezTo>
                      <a:pt x="7" y="2"/>
                      <a:pt x="6" y="1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43" name="Freeform 289"/>
              <p:cNvSpPr/>
              <p:nvPr/>
            </p:nvSpPr>
            <p:spPr bwMode="auto">
              <a:xfrm>
                <a:off x="3956" y="2194"/>
                <a:ext cx="10" cy="12"/>
              </a:xfrm>
              <a:custGeom>
                <a:avLst/>
                <a:gdLst>
                  <a:gd name="T0" fmla="*/ 2 w 4"/>
                  <a:gd name="T1" fmla="*/ 0 h 5"/>
                  <a:gd name="T2" fmla="*/ 0 w 4"/>
                  <a:gd name="T3" fmla="*/ 5 h 5"/>
                  <a:gd name="T4" fmla="*/ 4 w 4"/>
                  <a:gd name="T5" fmla="*/ 3 h 5"/>
                  <a:gd name="T6" fmla="*/ 2 w 4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2" y="0"/>
                    </a:moveTo>
                    <a:cubicBezTo>
                      <a:pt x="1" y="1"/>
                      <a:pt x="1" y="3"/>
                      <a:pt x="0" y="5"/>
                    </a:cubicBezTo>
                    <a:cubicBezTo>
                      <a:pt x="1" y="4"/>
                      <a:pt x="2" y="3"/>
                      <a:pt x="4" y="3"/>
                    </a:cubicBezTo>
                    <a:cubicBezTo>
                      <a:pt x="3" y="2"/>
                      <a:pt x="2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44" name="Freeform 290"/>
              <p:cNvSpPr/>
              <p:nvPr/>
            </p:nvSpPr>
            <p:spPr bwMode="auto">
              <a:xfrm>
                <a:off x="4627" y="2194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45" name="Freeform 291"/>
              <p:cNvSpPr/>
              <p:nvPr/>
            </p:nvSpPr>
            <p:spPr bwMode="auto">
              <a:xfrm>
                <a:off x="4637" y="2194"/>
                <a:ext cx="12" cy="5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1 h 2"/>
                  <a:gd name="T4" fmla="*/ 0 w 5"/>
                  <a:gd name="T5" fmla="*/ 2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2" y="0"/>
                      <a:pt x="3" y="0"/>
                      <a:pt x="5" y="1"/>
                    </a:cubicBezTo>
                    <a:cubicBezTo>
                      <a:pt x="3" y="1"/>
                      <a:pt x="2" y="1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46" name="Freeform 292"/>
              <p:cNvSpPr/>
              <p:nvPr/>
            </p:nvSpPr>
            <p:spPr bwMode="auto">
              <a:xfrm>
                <a:off x="3895" y="2196"/>
                <a:ext cx="9" cy="5"/>
              </a:xfrm>
              <a:custGeom>
                <a:avLst/>
                <a:gdLst>
                  <a:gd name="T0" fmla="*/ 1 w 4"/>
                  <a:gd name="T1" fmla="*/ 0 h 2"/>
                  <a:gd name="T2" fmla="*/ 0 w 4"/>
                  <a:gd name="T3" fmla="*/ 2 h 2"/>
                  <a:gd name="T4" fmla="*/ 4 w 4"/>
                  <a:gd name="T5" fmla="*/ 0 h 2"/>
                  <a:gd name="T6" fmla="*/ 1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1"/>
                      <a:pt x="3" y="0"/>
                      <a:pt x="4" y="0"/>
                    </a:cubicBezTo>
                    <a:cubicBezTo>
                      <a:pt x="3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47" name="Freeform 293"/>
              <p:cNvSpPr/>
              <p:nvPr/>
            </p:nvSpPr>
            <p:spPr bwMode="auto">
              <a:xfrm>
                <a:off x="4222" y="2196"/>
                <a:ext cx="5" cy="5"/>
              </a:xfrm>
              <a:custGeom>
                <a:avLst/>
                <a:gdLst>
                  <a:gd name="T0" fmla="*/ 1 w 2"/>
                  <a:gd name="T1" fmla="*/ 0 h 2"/>
                  <a:gd name="T2" fmla="*/ 0 w 2"/>
                  <a:gd name="T3" fmla="*/ 2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1" y="1"/>
                      <a:pt x="2" y="0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48" name="Freeform 294"/>
              <p:cNvSpPr/>
              <p:nvPr/>
            </p:nvSpPr>
            <p:spPr bwMode="auto">
              <a:xfrm>
                <a:off x="4580" y="2196"/>
                <a:ext cx="14" cy="7"/>
              </a:xfrm>
              <a:custGeom>
                <a:avLst/>
                <a:gdLst>
                  <a:gd name="T0" fmla="*/ 0 w 6"/>
                  <a:gd name="T1" fmla="*/ 0 h 3"/>
                  <a:gd name="T2" fmla="*/ 6 w 6"/>
                  <a:gd name="T3" fmla="*/ 0 h 3"/>
                  <a:gd name="T4" fmla="*/ 4 w 6"/>
                  <a:gd name="T5" fmla="*/ 3 h 3"/>
                  <a:gd name="T6" fmla="*/ 0 w 6"/>
                  <a:gd name="T7" fmla="*/ 3 h 3"/>
                  <a:gd name="T8" fmla="*/ 0 w 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2" y="0"/>
                      <a:pt x="4" y="0"/>
                      <a:pt x="6" y="0"/>
                    </a:cubicBezTo>
                    <a:cubicBezTo>
                      <a:pt x="5" y="1"/>
                      <a:pt x="4" y="2"/>
                      <a:pt x="4" y="3"/>
                    </a:cubicBezTo>
                    <a:cubicBezTo>
                      <a:pt x="2" y="3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49" name="Freeform 295"/>
              <p:cNvSpPr/>
              <p:nvPr/>
            </p:nvSpPr>
            <p:spPr bwMode="auto">
              <a:xfrm>
                <a:off x="4596" y="2196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50" name="Freeform 296"/>
              <p:cNvSpPr/>
              <p:nvPr/>
            </p:nvSpPr>
            <p:spPr bwMode="auto">
              <a:xfrm>
                <a:off x="4603" y="2196"/>
                <a:ext cx="8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1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0"/>
                      <a:pt x="2" y="1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51" name="Freeform 297"/>
              <p:cNvSpPr/>
              <p:nvPr/>
            </p:nvSpPr>
            <p:spPr bwMode="auto">
              <a:xfrm>
                <a:off x="3885" y="2199"/>
                <a:ext cx="7" cy="7"/>
              </a:xfrm>
              <a:custGeom>
                <a:avLst/>
                <a:gdLst>
                  <a:gd name="T0" fmla="*/ 0 w 3"/>
                  <a:gd name="T1" fmla="*/ 0 h 3"/>
                  <a:gd name="T2" fmla="*/ 2 w 3"/>
                  <a:gd name="T3" fmla="*/ 3 h 3"/>
                  <a:gd name="T4" fmla="*/ 3 w 3"/>
                  <a:gd name="T5" fmla="*/ 3 h 3"/>
                  <a:gd name="T6" fmla="*/ 3 w 3"/>
                  <a:gd name="T7" fmla="*/ 2 h 3"/>
                  <a:gd name="T8" fmla="*/ 0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3" y="3"/>
                      <a:pt x="3" y="3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52" name="Freeform 298"/>
              <p:cNvSpPr/>
              <p:nvPr/>
            </p:nvSpPr>
            <p:spPr bwMode="auto">
              <a:xfrm>
                <a:off x="3911" y="2199"/>
                <a:ext cx="7" cy="4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0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53" name="Freeform 299"/>
              <p:cNvSpPr/>
              <p:nvPr/>
            </p:nvSpPr>
            <p:spPr bwMode="auto">
              <a:xfrm>
                <a:off x="3944" y="2199"/>
                <a:ext cx="10" cy="7"/>
              </a:xfrm>
              <a:custGeom>
                <a:avLst/>
                <a:gdLst>
                  <a:gd name="T0" fmla="*/ 3 w 4"/>
                  <a:gd name="T1" fmla="*/ 0 h 3"/>
                  <a:gd name="T2" fmla="*/ 2 w 4"/>
                  <a:gd name="T3" fmla="*/ 3 h 3"/>
                  <a:gd name="T4" fmla="*/ 2 w 4"/>
                  <a:gd name="T5" fmla="*/ 2 h 3"/>
                  <a:gd name="T6" fmla="*/ 4 w 4"/>
                  <a:gd name="T7" fmla="*/ 2 h 3"/>
                  <a:gd name="T8" fmla="*/ 3 w 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3" y="0"/>
                    </a:moveTo>
                    <a:cubicBezTo>
                      <a:pt x="1" y="3"/>
                      <a:pt x="0" y="0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3" y="2"/>
                      <a:pt x="3" y="2"/>
                      <a:pt x="4" y="2"/>
                    </a:cubicBezTo>
                    <a:cubicBezTo>
                      <a:pt x="4" y="1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54" name="Freeform 300"/>
              <p:cNvSpPr/>
              <p:nvPr/>
            </p:nvSpPr>
            <p:spPr bwMode="auto">
              <a:xfrm>
                <a:off x="4061" y="2199"/>
                <a:ext cx="7" cy="4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3 w 3"/>
                  <a:gd name="T5" fmla="*/ 1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0" y="0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55" name="Freeform 301"/>
              <p:cNvSpPr/>
              <p:nvPr/>
            </p:nvSpPr>
            <p:spPr bwMode="auto">
              <a:xfrm>
                <a:off x="4523" y="2199"/>
                <a:ext cx="9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0 h 1"/>
                  <a:gd name="T4" fmla="*/ 4 w 4"/>
                  <a:gd name="T5" fmla="*/ 1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0"/>
                      <a:pt x="2" y="0"/>
                      <a:pt x="4" y="0"/>
                    </a:cubicBezTo>
                    <a:cubicBezTo>
                      <a:pt x="4" y="0"/>
                      <a:pt x="4" y="0"/>
                      <a:pt x="4" y="1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56" name="Freeform 302"/>
              <p:cNvSpPr/>
              <p:nvPr/>
            </p:nvSpPr>
            <p:spPr bwMode="auto">
              <a:xfrm>
                <a:off x="4563" y="2199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0 h 1"/>
                  <a:gd name="T4" fmla="*/ 4 w 4"/>
                  <a:gd name="T5" fmla="*/ 1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0"/>
                      <a:pt x="3" y="0"/>
                      <a:pt x="4" y="0"/>
                    </a:cubicBezTo>
                    <a:cubicBezTo>
                      <a:pt x="4" y="0"/>
                      <a:pt x="4" y="0"/>
                      <a:pt x="4" y="1"/>
                    </a:cubicBezTo>
                    <a:cubicBezTo>
                      <a:pt x="3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57" name="Freeform 303"/>
              <p:cNvSpPr/>
              <p:nvPr/>
            </p:nvSpPr>
            <p:spPr bwMode="auto">
              <a:xfrm>
                <a:off x="3878" y="2201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58" name="Freeform 304"/>
              <p:cNvSpPr/>
              <p:nvPr/>
            </p:nvSpPr>
            <p:spPr bwMode="auto">
              <a:xfrm>
                <a:off x="3925" y="2201"/>
                <a:ext cx="12" cy="5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1 h 2"/>
                  <a:gd name="T4" fmla="*/ 0 w 5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3" y="2"/>
                      <a:pt x="2" y="1"/>
                      <a:pt x="5" y="1"/>
                    </a:cubicBezTo>
                    <a:cubicBezTo>
                      <a:pt x="4" y="0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59" name="Freeform 305"/>
              <p:cNvSpPr/>
              <p:nvPr/>
            </p:nvSpPr>
            <p:spPr bwMode="auto">
              <a:xfrm>
                <a:off x="4006" y="2201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2 h 2"/>
                  <a:gd name="T6" fmla="*/ 2 w 3"/>
                  <a:gd name="T7" fmla="*/ 0 h 2"/>
                  <a:gd name="T8" fmla="*/ 1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2"/>
                      <a:pt x="2" y="2"/>
                      <a:pt x="3" y="2"/>
                    </a:cubicBezTo>
                    <a:cubicBezTo>
                      <a:pt x="3" y="2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60" name="Freeform 306"/>
              <p:cNvSpPr/>
              <p:nvPr/>
            </p:nvSpPr>
            <p:spPr bwMode="auto">
              <a:xfrm>
                <a:off x="4506" y="2201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61" name="Freeform 307"/>
              <p:cNvSpPr/>
              <p:nvPr/>
            </p:nvSpPr>
            <p:spPr bwMode="auto">
              <a:xfrm>
                <a:off x="3869" y="2203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62" name="Freeform 308"/>
              <p:cNvSpPr/>
              <p:nvPr/>
            </p:nvSpPr>
            <p:spPr bwMode="auto">
              <a:xfrm>
                <a:off x="3897" y="2203"/>
                <a:ext cx="7" cy="8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3 h 3"/>
                  <a:gd name="T4" fmla="*/ 0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2"/>
                      <a:pt x="1" y="2"/>
                      <a:pt x="3" y="3"/>
                    </a:cubicBezTo>
                    <a:cubicBezTo>
                      <a:pt x="2" y="0"/>
                      <a:pt x="3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63" name="Freeform 309"/>
              <p:cNvSpPr/>
              <p:nvPr/>
            </p:nvSpPr>
            <p:spPr bwMode="auto">
              <a:xfrm>
                <a:off x="4020" y="2203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1"/>
                      <a:pt x="2" y="1"/>
                    </a:cubicBezTo>
                    <a:cubicBezTo>
                      <a:pt x="0" y="0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64" name="Freeform 310"/>
              <p:cNvSpPr/>
              <p:nvPr/>
            </p:nvSpPr>
            <p:spPr bwMode="auto">
              <a:xfrm>
                <a:off x="4034" y="2203"/>
                <a:ext cx="8" cy="10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3 h 4"/>
                  <a:gd name="T4" fmla="*/ 3 w 3"/>
                  <a:gd name="T5" fmla="*/ 4 h 4"/>
                  <a:gd name="T6" fmla="*/ 0 w 3"/>
                  <a:gd name="T7" fmla="*/ 4 h 4"/>
                  <a:gd name="T8" fmla="*/ 0 w 3"/>
                  <a:gd name="T9" fmla="*/ 2 h 4"/>
                  <a:gd name="T10" fmla="*/ 0 w 3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1" y="1"/>
                      <a:pt x="2" y="2"/>
                      <a:pt x="3" y="3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1" y="4"/>
                      <a:pt x="0" y="4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65" name="Freeform 311"/>
              <p:cNvSpPr/>
              <p:nvPr/>
            </p:nvSpPr>
            <p:spPr bwMode="auto">
              <a:xfrm>
                <a:off x="4077" y="2203"/>
                <a:ext cx="17" cy="10"/>
              </a:xfrm>
              <a:custGeom>
                <a:avLst/>
                <a:gdLst>
                  <a:gd name="T0" fmla="*/ 3 w 7"/>
                  <a:gd name="T1" fmla="*/ 0 h 4"/>
                  <a:gd name="T2" fmla="*/ 7 w 7"/>
                  <a:gd name="T3" fmla="*/ 1 h 4"/>
                  <a:gd name="T4" fmla="*/ 5 w 7"/>
                  <a:gd name="T5" fmla="*/ 3 h 4"/>
                  <a:gd name="T6" fmla="*/ 1 w 7"/>
                  <a:gd name="T7" fmla="*/ 4 h 4"/>
                  <a:gd name="T8" fmla="*/ 0 w 7"/>
                  <a:gd name="T9" fmla="*/ 2 h 4"/>
                  <a:gd name="T10" fmla="*/ 0 w 7"/>
                  <a:gd name="T11" fmla="*/ 1 h 4"/>
                  <a:gd name="T12" fmla="*/ 3 w 7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4">
                    <a:moveTo>
                      <a:pt x="3" y="0"/>
                    </a:moveTo>
                    <a:cubicBezTo>
                      <a:pt x="6" y="1"/>
                      <a:pt x="4" y="1"/>
                      <a:pt x="7" y="1"/>
                    </a:cubicBezTo>
                    <a:cubicBezTo>
                      <a:pt x="6" y="3"/>
                      <a:pt x="7" y="2"/>
                      <a:pt x="5" y="3"/>
                    </a:cubicBezTo>
                    <a:cubicBezTo>
                      <a:pt x="3" y="4"/>
                      <a:pt x="2" y="4"/>
                      <a:pt x="1" y="4"/>
                    </a:cubicBezTo>
                    <a:cubicBezTo>
                      <a:pt x="0" y="4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3" y="0"/>
                      <a:pt x="1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66" name="Freeform 312"/>
              <p:cNvSpPr/>
              <p:nvPr/>
            </p:nvSpPr>
            <p:spPr bwMode="auto">
              <a:xfrm>
                <a:off x="2868" y="2206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67" name="Freeform 313"/>
              <p:cNvSpPr/>
              <p:nvPr/>
            </p:nvSpPr>
            <p:spPr bwMode="auto">
              <a:xfrm>
                <a:off x="3850" y="2206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2 h 2"/>
                  <a:gd name="T6" fmla="*/ 3 w 3"/>
                  <a:gd name="T7" fmla="*/ 0 h 2"/>
                  <a:gd name="T8" fmla="*/ 1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1" y="2"/>
                      <a:pt x="2" y="2"/>
                      <a:pt x="3" y="2"/>
                    </a:cubicBezTo>
                    <a:cubicBezTo>
                      <a:pt x="3" y="1"/>
                      <a:pt x="3" y="0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68" name="Freeform 314"/>
              <p:cNvSpPr/>
              <p:nvPr/>
            </p:nvSpPr>
            <p:spPr bwMode="auto">
              <a:xfrm>
                <a:off x="4044" y="2206"/>
                <a:ext cx="17" cy="5"/>
              </a:xfrm>
              <a:custGeom>
                <a:avLst/>
                <a:gdLst>
                  <a:gd name="T0" fmla="*/ 1 w 7"/>
                  <a:gd name="T1" fmla="*/ 0 h 2"/>
                  <a:gd name="T2" fmla="*/ 7 w 7"/>
                  <a:gd name="T3" fmla="*/ 1 h 2"/>
                  <a:gd name="T4" fmla="*/ 5 w 7"/>
                  <a:gd name="T5" fmla="*/ 1 h 2"/>
                  <a:gd name="T6" fmla="*/ 0 w 7"/>
                  <a:gd name="T7" fmla="*/ 2 h 2"/>
                  <a:gd name="T8" fmla="*/ 1 w 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">
                    <a:moveTo>
                      <a:pt x="1" y="0"/>
                    </a:moveTo>
                    <a:cubicBezTo>
                      <a:pt x="5" y="1"/>
                      <a:pt x="5" y="0"/>
                      <a:pt x="7" y="1"/>
                    </a:cubicBezTo>
                    <a:cubicBezTo>
                      <a:pt x="6" y="1"/>
                      <a:pt x="6" y="1"/>
                      <a:pt x="5" y="1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69" name="Freeform 315"/>
              <p:cNvSpPr/>
              <p:nvPr/>
            </p:nvSpPr>
            <p:spPr bwMode="auto">
              <a:xfrm>
                <a:off x="4061" y="2206"/>
                <a:ext cx="11" cy="5"/>
              </a:xfrm>
              <a:custGeom>
                <a:avLst/>
                <a:gdLst>
                  <a:gd name="T0" fmla="*/ 1 w 5"/>
                  <a:gd name="T1" fmla="*/ 0 h 2"/>
                  <a:gd name="T2" fmla="*/ 5 w 5"/>
                  <a:gd name="T3" fmla="*/ 0 h 2"/>
                  <a:gd name="T4" fmla="*/ 5 w 5"/>
                  <a:gd name="T5" fmla="*/ 0 h 2"/>
                  <a:gd name="T6" fmla="*/ 4 w 5"/>
                  <a:gd name="T7" fmla="*/ 2 h 2"/>
                  <a:gd name="T8" fmla="*/ 0 w 5"/>
                  <a:gd name="T9" fmla="*/ 2 h 2"/>
                  <a:gd name="T10" fmla="*/ 1 w 5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1" y="0"/>
                    </a:moveTo>
                    <a:cubicBezTo>
                      <a:pt x="2" y="0"/>
                      <a:pt x="4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"/>
                      <a:pt x="4" y="2"/>
                      <a:pt x="4" y="2"/>
                    </a:cubicBezTo>
                    <a:cubicBezTo>
                      <a:pt x="3" y="2"/>
                      <a:pt x="1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70" name="Freeform 316"/>
              <p:cNvSpPr/>
              <p:nvPr/>
            </p:nvSpPr>
            <p:spPr bwMode="auto">
              <a:xfrm>
                <a:off x="4096" y="2206"/>
                <a:ext cx="26" cy="5"/>
              </a:xfrm>
              <a:custGeom>
                <a:avLst/>
                <a:gdLst>
                  <a:gd name="T0" fmla="*/ 1 w 11"/>
                  <a:gd name="T1" fmla="*/ 0 h 2"/>
                  <a:gd name="T2" fmla="*/ 11 w 11"/>
                  <a:gd name="T3" fmla="*/ 0 h 2"/>
                  <a:gd name="T4" fmla="*/ 11 w 11"/>
                  <a:gd name="T5" fmla="*/ 0 h 2"/>
                  <a:gd name="T6" fmla="*/ 0 w 11"/>
                  <a:gd name="T7" fmla="*/ 2 h 2"/>
                  <a:gd name="T8" fmla="*/ 1 w 1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">
                    <a:moveTo>
                      <a:pt x="1" y="0"/>
                    </a:moveTo>
                    <a:cubicBezTo>
                      <a:pt x="5" y="0"/>
                      <a:pt x="8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1"/>
                      <a:pt x="4" y="2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71" name="Freeform 317"/>
              <p:cNvSpPr/>
              <p:nvPr/>
            </p:nvSpPr>
            <p:spPr bwMode="auto">
              <a:xfrm>
                <a:off x="4160" y="2206"/>
                <a:ext cx="12" cy="5"/>
              </a:xfrm>
              <a:custGeom>
                <a:avLst/>
                <a:gdLst>
                  <a:gd name="T0" fmla="*/ 3 w 5"/>
                  <a:gd name="T1" fmla="*/ 0 h 2"/>
                  <a:gd name="T2" fmla="*/ 5 w 5"/>
                  <a:gd name="T3" fmla="*/ 2 h 2"/>
                  <a:gd name="T4" fmla="*/ 0 w 5"/>
                  <a:gd name="T5" fmla="*/ 2 h 2"/>
                  <a:gd name="T6" fmla="*/ 3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3" y="0"/>
                    </a:moveTo>
                    <a:cubicBezTo>
                      <a:pt x="4" y="1"/>
                      <a:pt x="4" y="2"/>
                      <a:pt x="5" y="2"/>
                    </a:cubicBezTo>
                    <a:cubicBezTo>
                      <a:pt x="3" y="2"/>
                      <a:pt x="2" y="2"/>
                      <a:pt x="0" y="2"/>
                    </a:cubicBezTo>
                    <a:cubicBezTo>
                      <a:pt x="1" y="2"/>
                      <a:pt x="2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72" name="Freeform 318"/>
              <p:cNvSpPr/>
              <p:nvPr/>
            </p:nvSpPr>
            <p:spPr bwMode="auto">
              <a:xfrm>
                <a:off x="4179" y="2206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1"/>
                      <a:pt x="2" y="2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73" name="Freeform 319"/>
              <p:cNvSpPr/>
              <p:nvPr/>
            </p:nvSpPr>
            <p:spPr bwMode="auto">
              <a:xfrm>
                <a:off x="4186" y="2206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74" name="Freeform 320"/>
              <p:cNvSpPr/>
              <p:nvPr/>
            </p:nvSpPr>
            <p:spPr bwMode="auto">
              <a:xfrm>
                <a:off x="4573" y="2206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75" name="Freeform 321"/>
              <p:cNvSpPr/>
              <p:nvPr/>
            </p:nvSpPr>
            <p:spPr bwMode="auto">
              <a:xfrm>
                <a:off x="4689" y="2206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76" name="Freeform 322"/>
              <p:cNvSpPr/>
              <p:nvPr/>
            </p:nvSpPr>
            <p:spPr bwMode="auto">
              <a:xfrm>
                <a:off x="3887" y="2208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2 w 2"/>
                  <a:gd name="T5" fmla="*/ 0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1" y="2"/>
                      <a:pt x="1" y="2"/>
                    </a:cubicBezTo>
                    <a:cubicBezTo>
                      <a:pt x="1" y="2"/>
                      <a:pt x="2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77" name="Freeform 323"/>
              <p:cNvSpPr/>
              <p:nvPr/>
            </p:nvSpPr>
            <p:spPr bwMode="auto">
              <a:xfrm>
                <a:off x="2885" y="2211"/>
                <a:ext cx="7" cy="7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2 h 3"/>
                  <a:gd name="T4" fmla="*/ 3 w 3"/>
                  <a:gd name="T5" fmla="*/ 3 h 3"/>
                  <a:gd name="T6" fmla="*/ 3 w 3"/>
                  <a:gd name="T7" fmla="*/ 0 h 3"/>
                  <a:gd name="T8" fmla="*/ 1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3"/>
                      <a:pt x="2" y="3"/>
                      <a:pt x="3" y="3"/>
                    </a:cubicBezTo>
                    <a:cubicBezTo>
                      <a:pt x="3" y="2"/>
                      <a:pt x="3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78" name="Freeform 324"/>
              <p:cNvSpPr/>
              <p:nvPr/>
            </p:nvSpPr>
            <p:spPr bwMode="auto">
              <a:xfrm>
                <a:off x="2847" y="2213"/>
                <a:ext cx="4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2 h 3"/>
                  <a:gd name="T4" fmla="*/ 1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2" y="2"/>
                      <a:pt x="2" y="2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79" name="Freeform 325"/>
              <p:cNvSpPr/>
              <p:nvPr/>
            </p:nvSpPr>
            <p:spPr bwMode="auto">
              <a:xfrm>
                <a:off x="3053" y="2213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80" name="Freeform 326"/>
              <p:cNvSpPr/>
              <p:nvPr/>
            </p:nvSpPr>
            <p:spPr bwMode="auto">
              <a:xfrm>
                <a:off x="3980" y="2213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81" name="Freeform 327"/>
              <p:cNvSpPr/>
              <p:nvPr/>
            </p:nvSpPr>
            <p:spPr bwMode="auto">
              <a:xfrm>
                <a:off x="4219" y="2213"/>
                <a:ext cx="10" cy="7"/>
              </a:xfrm>
              <a:custGeom>
                <a:avLst/>
                <a:gdLst>
                  <a:gd name="T0" fmla="*/ 1 w 4"/>
                  <a:gd name="T1" fmla="*/ 0 h 3"/>
                  <a:gd name="T2" fmla="*/ 4 w 4"/>
                  <a:gd name="T3" fmla="*/ 3 h 3"/>
                  <a:gd name="T4" fmla="*/ 3 w 4"/>
                  <a:gd name="T5" fmla="*/ 3 h 3"/>
                  <a:gd name="T6" fmla="*/ 0 w 4"/>
                  <a:gd name="T7" fmla="*/ 2 h 3"/>
                  <a:gd name="T8" fmla="*/ 1 w 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1" y="0"/>
                    </a:moveTo>
                    <a:cubicBezTo>
                      <a:pt x="3" y="2"/>
                      <a:pt x="3" y="1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2" y="3"/>
                      <a:pt x="1" y="3"/>
                      <a:pt x="0" y="2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82" name="Freeform 328"/>
              <p:cNvSpPr/>
              <p:nvPr/>
            </p:nvSpPr>
            <p:spPr bwMode="auto">
              <a:xfrm>
                <a:off x="4374" y="2213"/>
                <a:ext cx="14" cy="7"/>
              </a:xfrm>
              <a:custGeom>
                <a:avLst/>
                <a:gdLst>
                  <a:gd name="T0" fmla="*/ 0 w 6"/>
                  <a:gd name="T1" fmla="*/ 0 h 3"/>
                  <a:gd name="T2" fmla="*/ 6 w 6"/>
                  <a:gd name="T3" fmla="*/ 1 h 3"/>
                  <a:gd name="T4" fmla="*/ 3 w 6"/>
                  <a:gd name="T5" fmla="*/ 3 h 3"/>
                  <a:gd name="T6" fmla="*/ 0 w 6"/>
                  <a:gd name="T7" fmla="*/ 3 h 3"/>
                  <a:gd name="T8" fmla="*/ 0 w 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cubicBezTo>
                      <a:pt x="2" y="1"/>
                      <a:pt x="4" y="1"/>
                      <a:pt x="6" y="1"/>
                    </a:cubicBezTo>
                    <a:cubicBezTo>
                      <a:pt x="5" y="2"/>
                      <a:pt x="4" y="3"/>
                      <a:pt x="3" y="3"/>
                    </a:cubicBezTo>
                    <a:cubicBezTo>
                      <a:pt x="2" y="3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83" name="Freeform 329"/>
              <p:cNvSpPr/>
              <p:nvPr/>
            </p:nvSpPr>
            <p:spPr bwMode="auto">
              <a:xfrm>
                <a:off x="4841" y="2213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2"/>
                      <a:pt x="2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84" name="Freeform 330"/>
              <p:cNvSpPr/>
              <p:nvPr/>
            </p:nvSpPr>
            <p:spPr bwMode="auto">
              <a:xfrm>
                <a:off x="3968" y="2215"/>
                <a:ext cx="7" cy="3"/>
              </a:xfrm>
              <a:custGeom>
                <a:avLst/>
                <a:gdLst>
                  <a:gd name="T0" fmla="*/ 0 w 3"/>
                  <a:gd name="T1" fmla="*/ 0 h 1"/>
                  <a:gd name="T2" fmla="*/ 3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1" y="1"/>
                      <a:pt x="2" y="1"/>
                      <a:pt x="3" y="1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85" name="Freeform 331"/>
              <p:cNvSpPr/>
              <p:nvPr/>
            </p:nvSpPr>
            <p:spPr bwMode="auto">
              <a:xfrm>
                <a:off x="4184" y="2215"/>
                <a:ext cx="24" cy="8"/>
              </a:xfrm>
              <a:custGeom>
                <a:avLst/>
                <a:gdLst>
                  <a:gd name="T0" fmla="*/ 7 w 10"/>
                  <a:gd name="T1" fmla="*/ 0 h 3"/>
                  <a:gd name="T2" fmla="*/ 10 w 10"/>
                  <a:gd name="T3" fmla="*/ 0 h 3"/>
                  <a:gd name="T4" fmla="*/ 9 w 10"/>
                  <a:gd name="T5" fmla="*/ 2 h 3"/>
                  <a:gd name="T6" fmla="*/ 0 w 10"/>
                  <a:gd name="T7" fmla="*/ 3 h 3"/>
                  <a:gd name="T8" fmla="*/ 0 w 10"/>
                  <a:gd name="T9" fmla="*/ 1 h 3"/>
                  <a:gd name="T10" fmla="*/ 7 w 10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3">
                    <a:moveTo>
                      <a:pt x="7" y="0"/>
                    </a:moveTo>
                    <a:cubicBezTo>
                      <a:pt x="8" y="0"/>
                      <a:pt x="9" y="0"/>
                      <a:pt x="10" y="0"/>
                    </a:cubicBezTo>
                    <a:cubicBezTo>
                      <a:pt x="10" y="1"/>
                      <a:pt x="10" y="2"/>
                      <a:pt x="9" y="2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2" y="1"/>
                      <a:pt x="4" y="1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86" name="Freeform 332"/>
              <p:cNvSpPr/>
              <p:nvPr/>
            </p:nvSpPr>
            <p:spPr bwMode="auto">
              <a:xfrm>
                <a:off x="4333" y="2215"/>
                <a:ext cx="14" cy="5"/>
              </a:xfrm>
              <a:custGeom>
                <a:avLst/>
                <a:gdLst>
                  <a:gd name="T0" fmla="*/ 2 w 6"/>
                  <a:gd name="T1" fmla="*/ 0 h 2"/>
                  <a:gd name="T2" fmla="*/ 6 w 6"/>
                  <a:gd name="T3" fmla="*/ 0 h 2"/>
                  <a:gd name="T4" fmla="*/ 6 w 6"/>
                  <a:gd name="T5" fmla="*/ 2 h 2"/>
                  <a:gd name="T6" fmla="*/ 0 w 6"/>
                  <a:gd name="T7" fmla="*/ 2 h 2"/>
                  <a:gd name="T8" fmla="*/ 2 w 6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2">
                    <a:moveTo>
                      <a:pt x="2" y="0"/>
                    </a:moveTo>
                    <a:cubicBezTo>
                      <a:pt x="3" y="0"/>
                      <a:pt x="5" y="0"/>
                      <a:pt x="6" y="0"/>
                    </a:cubicBezTo>
                    <a:cubicBezTo>
                      <a:pt x="6" y="1"/>
                      <a:pt x="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1" y="2"/>
                      <a:pt x="2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87" name="Freeform 333"/>
              <p:cNvSpPr/>
              <p:nvPr/>
            </p:nvSpPr>
            <p:spPr bwMode="auto">
              <a:xfrm>
                <a:off x="4352" y="2215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2"/>
                      <a:pt x="2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88" name="Freeform 334"/>
              <p:cNvSpPr/>
              <p:nvPr/>
            </p:nvSpPr>
            <p:spPr bwMode="auto">
              <a:xfrm>
                <a:off x="4359" y="2215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0 h 2"/>
                  <a:gd name="T4" fmla="*/ 2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0"/>
                      <a:pt x="2" y="0"/>
                      <a:pt x="4" y="0"/>
                    </a:cubicBezTo>
                    <a:cubicBezTo>
                      <a:pt x="3" y="1"/>
                      <a:pt x="2" y="2"/>
                      <a:pt x="2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89" name="Freeform 335"/>
              <p:cNvSpPr/>
              <p:nvPr/>
            </p:nvSpPr>
            <p:spPr bwMode="auto">
              <a:xfrm>
                <a:off x="4397" y="2215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90" name="Freeform 336"/>
              <p:cNvSpPr/>
              <p:nvPr/>
            </p:nvSpPr>
            <p:spPr bwMode="auto">
              <a:xfrm>
                <a:off x="4518" y="2215"/>
                <a:ext cx="19" cy="8"/>
              </a:xfrm>
              <a:custGeom>
                <a:avLst/>
                <a:gdLst>
                  <a:gd name="T0" fmla="*/ 2 w 8"/>
                  <a:gd name="T1" fmla="*/ 0 h 3"/>
                  <a:gd name="T2" fmla="*/ 8 w 8"/>
                  <a:gd name="T3" fmla="*/ 2 h 3"/>
                  <a:gd name="T4" fmla="*/ 2 w 8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3">
                    <a:moveTo>
                      <a:pt x="2" y="0"/>
                    </a:moveTo>
                    <a:cubicBezTo>
                      <a:pt x="6" y="1"/>
                      <a:pt x="6" y="1"/>
                      <a:pt x="8" y="2"/>
                    </a:cubicBezTo>
                    <a:cubicBezTo>
                      <a:pt x="5" y="2"/>
                      <a:pt x="0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91" name="Freeform 337"/>
              <p:cNvSpPr/>
              <p:nvPr/>
            </p:nvSpPr>
            <p:spPr bwMode="auto">
              <a:xfrm>
                <a:off x="2880" y="2218"/>
                <a:ext cx="9" cy="7"/>
              </a:xfrm>
              <a:custGeom>
                <a:avLst/>
                <a:gdLst>
                  <a:gd name="T0" fmla="*/ 0 w 4"/>
                  <a:gd name="T1" fmla="*/ 0 h 3"/>
                  <a:gd name="T2" fmla="*/ 4 w 4"/>
                  <a:gd name="T3" fmla="*/ 3 h 3"/>
                  <a:gd name="T4" fmla="*/ 0 w 4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cubicBezTo>
                      <a:pt x="1" y="2"/>
                      <a:pt x="2" y="2"/>
                      <a:pt x="4" y="3"/>
                    </a:cubicBezTo>
                    <a:cubicBezTo>
                      <a:pt x="2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92" name="Freeform 338"/>
              <p:cNvSpPr/>
              <p:nvPr/>
            </p:nvSpPr>
            <p:spPr bwMode="auto">
              <a:xfrm>
                <a:off x="4452" y="2218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1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1"/>
                      <a:pt x="2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93" name="Freeform 339"/>
              <p:cNvSpPr/>
              <p:nvPr/>
            </p:nvSpPr>
            <p:spPr bwMode="auto">
              <a:xfrm>
                <a:off x="4473" y="2218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0 h 2"/>
                  <a:gd name="T4" fmla="*/ 1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1"/>
                      <a:pt x="1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94" name="Freeform 340"/>
              <p:cNvSpPr/>
              <p:nvPr/>
            </p:nvSpPr>
            <p:spPr bwMode="auto">
              <a:xfrm>
                <a:off x="4684" y="2218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3" y="1"/>
                      <a:pt x="1" y="0"/>
                      <a:pt x="3" y="2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95" name="Freeform 341"/>
              <p:cNvSpPr/>
              <p:nvPr/>
            </p:nvSpPr>
            <p:spPr bwMode="auto">
              <a:xfrm>
                <a:off x="4160" y="2220"/>
                <a:ext cx="19" cy="8"/>
              </a:xfrm>
              <a:custGeom>
                <a:avLst/>
                <a:gdLst>
                  <a:gd name="T0" fmla="*/ 0 w 8"/>
                  <a:gd name="T1" fmla="*/ 0 h 3"/>
                  <a:gd name="T2" fmla="*/ 8 w 8"/>
                  <a:gd name="T3" fmla="*/ 1 h 3"/>
                  <a:gd name="T4" fmla="*/ 0 w 8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cubicBezTo>
                      <a:pt x="3" y="1"/>
                      <a:pt x="5" y="1"/>
                      <a:pt x="8" y="1"/>
                    </a:cubicBezTo>
                    <a:cubicBezTo>
                      <a:pt x="4" y="1"/>
                      <a:pt x="1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96" name="Freeform 342"/>
              <p:cNvSpPr/>
              <p:nvPr/>
            </p:nvSpPr>
            <p:spPr bwMode="auto">
              <a:xfrm>
                <a:off x="4774" y="2220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97" name="Freeform 343"/>
              <p:cNvSpPr/>
              <p:nvPr/>
            </p:nvSpPr>
            <p:spPr bwMode="auto">
              <a:xfrm>
                <a:off x="4786" y="2220"/>
                <a:ext cx="10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0 h 2"/>
                  <a:gd name="T4" fmla="*/ 3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4" y="1"/>
                      <a:pt x="3" y="2"/>
                      <a:pt x="3" y="2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98" name="Freeform 344"/>
              <p:cNvSpPr/>
              <p:nvPr/>
            </p:nvSpPr>
            <p:spPr bwMode="auto">
              <a:xfrm>
                <a:off x="4065" y="2223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99" name="Freeform 345"/>
              <p:cNvSpPr/>
              <p:nvPr/>
            </p:nvSpPr>
            <p:spPr bwMode="auto">
              <a:xfrm>
                <a:off x="2844" y="2225"/>
                <a:ext cx="10" cy="7"/>
              </a:xfrm>
              <a:custGeom>
                <a:avLst/>
                <a:gdLst>
                  <a:gd name="T0" fmla="*/ 2 w 4"/>
                  <a:gd name="T1" fmla="*/ 0 h 3"/>
                  <a:gd name="T2" fmla="*/ 4 w 4"/>
                  <a:gd name="T3" fmla="*/ 0 h 3"/>
                  <a:gd name="T4" fmla="*/ 0 w 4"/>
                  <a:gd name="T5" fmla="*/ 3 h 3"/>
                  <a:gd name="T6" fmla="*/ 2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2" y="0"/>
                    </a:moveTo>
                    <a:cubicBezTo>
                      <a:pt x="3" y="0"/>
                      <a:pt x="4" y="0"/>
                      <a:pt x="4" y="0"/>
                    </a:cubicBezTo>
                    <a:cubicBezTo>
                      <a:pt x="2" y="3"/>
                      <a:pt x="4" y="2"/>
                      <a:pt x="0" y="3"/>
                    </a:cubicBezTo>
                    <a:cubicBezTo>
                      <a:pt x="1" y="2"/>
                      <a:pt x="2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00" name="Freeform 346"/>
              <p:cNvSpPr/>
              <p:nvPr/>
            </p:nvSpPr>
            <p:spPr bwMode="auto">
              <a:xfrm>
                <a:off x="3769" y="2228"/>
                <a:ext cx="38" cy="9"/>
              </a:xfrm>
              <a:custGeom>
                <a:avLst/>
                <a:gdLst>
                  <a:gd name="T0" fmla="*/ 6 w 16"/>
                  <a:gd name="T1" fmla="*/ 0 h 4"/>
                  <a:gd name="T2" fmla="*/ 0 w 16"/>
                  <a:gd name="T3" fmla="*/ 4 h 4"/>
                  <a:gd name="T4" fmla="*/ 2 w 16"/>
                  <a:gd name="T5" fmla="*/ 3 h 4"/>
                  <a:gd name="T6" fmla="*/ 16 w 16"/>
                  <a:gd name="T7" fmla="*/ 3 h 4"/>
                  <a:gd name="T8" fmla="*/ 12 w 16"/>
                  <a:gd name="T9" fmla="*/ 0 h 4"/>
                  <a:gd name="T10" fmla="*/ 7 w 16"/>
                  <a:gd name="T11" fmla="*/ 3 h 4"/>
                  <a:gd name="T12" fmla="*/ 6 w 16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4">
                    <a:moveTo>
                      <a:pt x="6" y="0"/>
                    </a:moveTo>
                    <a:cubicBezTo>
                      <a:pt x="3" y="2"/>
                      <a:pt x="1" y="0"/>
                      <a:pt x="0" y="4"/>
                    </a:cubicBezTo>
                    <a:cubicBezTo>
                      <a:pt x="1" y="4"/>
                      <a:pt x="1" y="3"/>
                      <a:pt x="2" y="3"/>
                    </a:cubicBezTo>
                    <a:cubicBezTo>
                      <a:pt x="6" y="4"/>
                      <a:pt x="11" y="3"/>
                      <a:pt x="16" y="3"/>
                    </a:cubicBezTo>
                    <a:cubicBezTo>
                      <a:pt x="14" y="2"/>
                      <a:pt x="13" y="1"/>
                      <a:pt x="12" y="0"/>
                    </a:cubicBezTo>
                    <a:cubicBezTo>
                      <a:pt x="10" y="2"/>
                      <a:pt x="10" y="2"/>
                      <a:pt x="7" y="3"/>
                    </a:cubicBezTo>
                    <a:cubicBezTo>
                      <a:pt x="6" y="0"/>
                      <a:pt x="8" y="2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01" name="Freeform 347"/>
              <p:cNvSpPr/>
              <p:nvPr/>
            </p:nvSpPr>
            <p:spPr bwMode="auto">
              <a:xfrm>
                <a:off x="4703" y="2228"/>
                <a:ext cx="7" cy="4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2 w 3"/>
                  <a:gd name="T5" fmla="*/ 2 h 2"/>
                  <a:gd name="T6" fmla="*/ 0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3" y="1"/>
                      <a:pt x="1" y="0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02" name="Freeform 348"/>
              <p:cNvSpPr/>
              <p:nvPr/>
            </p:nvSpPr>
            <p:spPr bwMode="auto">
              <a:xfrm>
                <a:off x="3809" y="2230"/>
                <a:ext cx="17" cy="17"/>
              </a:xfrm>
              <a:custGeom>
                <a:avLst/>
                <a:gdLst>
                  <a:gd name="T0" fmla="*/ 2 w 7"/>
                  <a:gd name="T1" fmla="*/ 0 h 7"/>
                  <a:gd name="T2" fmla="*/ 2 w 7"/>
                  <a:gd name="T3" fmla="*/ 2 h 7"/>
                  <a:gd name="T4" fmla="*/ 0 w 7"/>
                  <a:gd name="T5" fmla="*/ 1 h 7"/>
                  <a:gd name="T6" fmla="*/ 7 w 7"/>
                  <a:gd name="T7" fmla="*/ 7 h 7"/>
                  <a:gd name="T8" fmla="*/ 7 w 7"/>
                  <a:gd name="T9" fmla="*/ 6 h 7"/>
                  <a:gd name="T10" fmla="*/ 5 w 7"/>
                  <a:gd name="T11" fmla="*/ 1 h 7"/>
                  <a:gd name="T12" fmla="*/ 2 w 7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7">
                    <a:moveTo>
                      <a:pt x="2" y="0"/>
                    </a:moveTo>
                    <a:cubicBezTo>
                      <a:pt x="2" y="1"/>
                      <a:pt x="2" y="1"/>
                      <a:pt x="2" y="2"/>
                    </a:cubicBezTo>
                    <a:cubicBezTo>
                      <a:pt x="2" y="2"/>
                      <a:pt x="1" y="1"/>
                      <a:pt x="0" y="1"/>
                    </a:cubicBezTo>
                    <a:cubicBezTo>
                      <a:pt x="3" y="3"/>
                      <a:pt x="5" y="5"/>
                      <a:pt x="7" y="7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5" y="2"/>
                      <a:pt x="7" y="2"/>
                      <a:pt x="5" y="1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03" name="Freeform 349"/>
              <p:cNvSpPr/>
              <p:nvPr/>
            </p:nvSpPr>
            <p:spPr bwMode="auto">
              <a:xfrm>
                <a:off x="4224" y="2230"/>
                <a:ext cx="19" cy="12"/>
              </a:xfrm>
              <a:custGeom>
                <a:avLst/>
                <a:gdLst>
                  <a:gd name="T0" fmla="*/ 1 w 8"/>
                  <a:gd name="T1" fmla="*/ 0 h 5"/>
                  <a:gd name="T2" fmla="*/ 8 w 8"/>
                  <a:gd name="T3" fmla="*/ 1 h 5"/>
                  <a:gd name="T4" fmla="*/ 8 w 8"/>
                  <a:gd name="T5" fmla="*/ 2 h 5"/>
                  <a:gd name="T6" fmla="*/ 8 w 8"/>
                  <a:gd name="T7" fmla="*/ 4 h 5"/>
                  <a:gd name="T8" fmla="*/ 6 w 8"/>
                  <a:gd name="T9" fmla="*/ 5 h 5"/>
                  <a:gd name="T10" fmla="*/ 1 w 8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5">
                    <a:moveTo>
                      <a:pt x="1" y="0"/>
                    </a:moveTo>
                    <a:cubicBezTo>
                      <a:pt x="3" y="0"/>
                      <a:pt x="6" y="1"/>
                      <a:pt x="8" y="1"/>
                    </a:cubicBezTo>
                    <a:cubicBezTo>
                      <a:pt x="8" y="1"/>
                      <a:pt x="8" y="2"/>
                      <a:pt x="8" y="2"/>
                    </a:cubicBezTo>
                    <a:cubicBezTo>
                      <a:pt x="8" y="3"/>
                      <a:pt x="8" y="3"/>
                      <a:pt x="8" y="4"/>
                    </a:cubicBezTo>
                    <a:cubicBezTo>
                      <a:pt x="7" y="4"/>
                      <a:pt x="7" y="5"/>
                      <a:pt x="6" y="5"/>
                    </a:cubicBezTo>
                    <a:cubicBezTo>
                      <a:pt x="1" y="1"/>
                      <a:pt x="0" y="5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04" name="Freeform 350"/>
              <p:cNvSpPr/>
              <p:nvPr/>
            </p:nvSpPr>
            <p:spPr bwMode="auto">
              <a:xfrm>
                <a:off x="4250" y="2230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0 w 2"/>
                  <a:gd name="T5" fmla="*/ 2 h 2"/>
                  <a:gd name="T6" fmla="*/ 0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0" y="2"/>
                      <a:pt x="2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05" name="Freeform 351"/>
              <p:cNvSpPr/>
              <p:nvPr/>
            </p:nvSpPr>
            <p:spPr bwMode="auto">
              <a:xfrm>
                <a:off x="4694" y="2230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06" name="Freeform 352"/>
              <p:cNvSpPr/>
              <p:nvPr/>
            </p:nvSpPr>
            <p:spPr bwMode="auto">
              <a:xfrm>
                <a:off x="4800" y="2230"/>
                <a:ext cx="10" cy="7"/>
              </a:xfrm>
              <a:custGeom>
                <a:avLst/>
                <a:gdLst>
                  <a:gd name="T0" fmla="*/ 1 w 4"/>
                  <a:gd name="T1" fmla="*/ 0 h 3"/>
                  <a:gd name="T2" fmla="*/ 4 w 4"/>
                  <a:gd name="T3" fmla="*/ 2 h 3"/>
                  <a:gd name="T4" fmla="*/ 1 w 4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3">
                    <a:moveTo>
                      <a:pt x="1" y="0"/>
                    </a:moveTo>
                    <a:cubicBezTo>
                      <a:pt x="2" y="1"/>
                      <a:pt x="3" y="1"/>
                      <a:pt x="4" y="2"/>
                    </a:cubicBezTo>
                    <a:cubicBezTo>
                      <a:pt x="0" y="2"/>
                      <a:pt x="0" y="3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07" name="Freeform 353"/>
              <p:cNvSpPr/>
              <p:nvPr/>
            </p:nvSpPr>
            <p:spPr bwMode="auto">
              <a:xfrm>
                <a:off x="4831" y="2230"/>
                <a:ext cx="14" cy="2"/>
              </a:xfrm>
              <a:custGeom>
                <a:avLst/>
                <a:gdLst>
                  <a:gd name="T0" fmla="*/ 0 w 6"/>
                  <a:gd name="T1" fmla="*/ 0 h 1"/>
                  <a:gd name="T2" fmla="*/ 6 w 6"/>
                  <a:gd name="T3" fmla="*/ 1 h 1"/>
                  <a:gd name="T4" fmla="*/ 0 w 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0"/>
                      <a:pt x="4" y="1"/>
                      <a:pt x="6" y="1"/>
                    </a:cubicBezTo>
                    <a:cubicBezTo>
                      <a:pt x="4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08" name="Freeform 354"/>
              <p:cNvSpPr/>
              <p:nvPr/>
            </p:nvSpPr>
            <p:spPr bwMode="auto">
              <a:xfrm>
                <a:off x="3733" y="2232"/>
                <a:ext cx="5" cy="8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3 h 3"/>
                  <a:gd name="T4" fmla="*/ 0 w 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0" y="1"/>
                      <a:pt x="1" y="2"/>
                      <a:pt x="2" y="3"/>
                    </a:cubicBezTo>
                    <a:cubicBezTo>
                      <a:pt x="1" y="0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09" name="Freeform 355"/>
              <p:cNvSpPr/>
              <p:nvPr/>
            </p:nvSpPr>
            <p:spPr bwMode="auto">
              <a:xfrm>
                <a:off x="3940" y="2232"/>
                <a:ext cx="35" cy="10"/>
              </a:xfrm>
              <a:custGeom>
                <a:avLst/>
                <a:gdLst>
                  <a:gd name="T0" fmla="*/ 4 w 15"/>
                  <a:gd name="T1" fmla="*/ 0 h 4"/>
                  <a:gd name="T2" fmla="*/ 15 w 15"/>
                  <a:gd name="T3" fmla="*/ 3 h 4"/>
                  <a:gd name="T4" fmla="*/ 15 w 15"/>
                  <a:gd name="T5" fmla="*/ 4 h 4"/>
                  <a:gd name="T6" fmla="*/ 0 w 15"/>
                  <a:gd name="T7" fmla="*/ 4 h 4"/>
                  <a:gd name="T8" fmla="*/ 0 w 15"/>
                  <a:gd name="T9" fmla="*/ 1 h 4"/>
                  <a:gd name="T10" fmla="*/ 4 w 1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4">
                    <a:moveTo>
                      <a:pt x="4" y="0"/>
                    </a:moveTo>
                    <a:cubicBezTo>
                      <a:pt x="8" y="1"/>
                      <a:pt x="11" y="2"/>
                      <a:pt x="15" y="3"/>
                    </a:cubicBezTo>
                    <a:cubicBezTo>
                      <a:pt x="15" y="3"/>
                      <a:pt x="15" y="4"/>
                      <a:pt x="15" y="4"/>
                    </a:cubicBezTo>
                    <a:cubicBezTo>
                      <a:pt x="10" y="4"/>
                      <a:pt x="5" y="4"/>
                      <a:pt x="0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1"/>
                      <a:pt x="3" y="0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10" name="Freeform 356"/>
              <p:cNvSpPr/>
              <p:nvPr/>
            </p:nvSpPr>
            <p:spPr bwMode="auto">
              <a:xfrm>
                <a:off x="4120" y="2232"/>
                <a:ext cx="5" cy="8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2 h 3"/>
                  <a:gd name="T4" fmla="*/ 0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11" name="Freeform 357"/>
              <p:cNvSpPr/>
              <p:nvPr/>
            </p:nvSpPr>
            <p:spPr bwMode="auto">
              <a:xfrm>
                <a:off x="4205" y="2232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2 w 2"/>
                  <a:gd name="T5" fmla="*/ 1 h 2"/>
                  <a:gd name="T6" fmla="*/ 0 w 2"/>
                  <a:gd name="T7" fmla="*/ 2 h 2"/>
                  <a:gd name="T8" fmla="*/ 0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12" name="Freeform 358"/>
              <p:cNvSpPr/>
              <p:nvPr/>
            </p:nvSpPr>
            <p:spPr bwMode="auto">
              <a:xfrm>
                <a:off x="4319" y="2232"/>
                <a:ext cx="7" cy="10"/>
              </a:xfrm>
              <a:custGeom>
                <a:avLst/>
                <a:gdLst>
                  <a:gd name="T0" fmla="*/ 0 w 3"/>
                  <a:gd name="T1" fmla="*/ 0 h 4"/>
                  <a:gd name="T2" fmla="*/ 3 w 3"/>
                  <a:gd name="T3" fmla="*/ 2 h 4"/>
                  <a:gd name="T4" fmla="*/ 2 w 3"/>
                  <a:gd name="T5" fmla="*/ 4 h 4"/>
                  <a:gd name="T6" fmla="*/ 0 w 3"/>
                  <a:gd name="T7" fmla="*/ 3 h 4"/>
                  <a:gd name="T8" fmla="*/ 0 w 3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1" y="1"/>
                      <a:pt x="2" y="1"/>
                      <a:pt x="3" y="2"/>
                    </a:cubicBezTo>
                    <a:cubicBezTo>
                      <a:pt x="3" y="3"/>
                      <a:pt x="3" y="3"/>
                      <a:pt x="2" y="4"/>
                    </a:cubicBezTo>
                    <a:cubicBezTo>
                      <a:pt x="1" y="4"/>
                      <a:pt x="0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13" name="Freeform 359"/>
              <p:cNvSpPr/>
              <p:nvPr/>
            </p:nvSpPr>
            <p:spPr bwMode="auto">
              <a:xfrm>
                <a:off x="3759" y="2235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2" y="1"/>
                      <a:pt x="2" y="1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14" name="Freeform 360"/>
              <p:cNvSpPr/>
              <p:nvPr/>
            </p:nvSpPr>
            <p:spPr bwMode="auto">
              <a:xfrm>
                <a:off x="3980" y="2235"/>
                <a:ext cx="9" cy="5"/>
              </a:xfrm>
              <a:custGeom>
                <a:avLst/>
                <a:gdLst>
                  <a:gd name="T0" fmla="*/ 1 w 4"/>
                  <a:gd name="T1" fmla="*/ 0 h 2"/>
                  <a:gd name="T2" fmla="*/ 4 w 4"/>
                  <a:gd name="T3" fmla="*/ 0 h 2"/>
                  <a:gd name="T4" fmla="*/ 4 w 4"/>
                  <a:gd name="T5" fmla="*/ 1 h 2"/>
                  <a:gd name="T6" fmla="*/ 0 w 4"/>
                  <a:gd name="T7" fmla="*/ 2 h 2"/>
                  <a:gd name="T8" fmla="*/ 1 w 4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2">
                    <a:moveTo>
                      <a:pt x="1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3" y="1"/>
                      <a:pt x="2" y="2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15" name="Freeform 361"/>
              <p:cNvSpPr/>
              <p:nvPr/>
            </p:nvSpPr>
            <p:spPr bwMode="auto">
              <a:xfrm>
                <a:off x="4091" y="2235"/>
                <a:ext cx="24" cy="7"/>
              </a:xfrm>
              <a:custGeom>
                <a:avLst/>
                <a:gdLst>
                  <a:gd name="T0" fmla="*/ 3 w 10"/>
                  <a:gd name="T1" fmla="*/ 0 h 3"/>
                  <a:gd name="T2" fmla="*/ 10 w 10"/>
                  <a:gd name="T3" fmla="*/ 1 h 3"/>
                  <a:gd name="T4" fmla="*/ 10 w 10"/>
                  <a:gd name="T5" fmla="*/ 2 h 3"/>
                  <a:gd name="T6" fmla="*/ 0 w 10"/>
                  <a:gd name="T7" fmla="*/ 1 h 3"/>
                  <a:gd name="T8" fmla="*/ 3 w 10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3">
                    <a:moveTo>
                      <a:pt x="3" y="0"/>
                    </a:moveTo>
                    <a:cubicBezTo>
                      <a:pt x="6" y="0"/>
                      <a:pt x="8" y="1"/>
                      <a:pt x="10" y="1"/>
                    </a:cubicBezTo>
                    <a:cubicBezTo>
                      <a:pt x="10" y="1"/>
                      <a:pt x="10" y="2"/>
                      <a:pt x="10" y="2"/>
                    </a:cubicBezTo>
                    <a:cubicBezTo>
                      <a:pt x="5" y="2"/>
                      <a:pt x="3" y="3"/>
                      <a:pt x="0" y="1"/>
                    </a:cubicBezTo>
                    <a:cubicBezTo>
                      <a:pt x="1" y="1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16" name="Freeform 362"/>
              <p:cNvSpPr/>
              <p:nvPr/>
            </p:nvSpPr>
            <p:spPr bwMode="auto">
              <a:xfrm>
                <a:off x="4172" y="2235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17" name="Freeform 363"/>
              <p:cNvSpPr/>
              <p:nvPr/>
            </p:nvSpPr>
            <p:spPr bwMode="auto">
              <a:xfrm>
                <a:off x="4186" y="2235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0 h 1"/>
                  <a:gd name="T4" fmla="*/ 4 w 4"/>
                  <a:gd name="T5" fmla="*/ 1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0"/>
                      <a:pt x="2" y="0"/>
                      <a:pt x="4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18" name="Freeform 364"/>
              <p:cNvSpPr/>
              <p:nvPr/>
            </p:nvSpPr>
            <p:spPr bwMode="auto">
              <a:xfrm>
                <a:off x="4283" y="2235"/>
                <a:ext cx="10" cy="2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0 h 1"/>
                  <a:gd name="T4" fmla="*/ 4 w 4"/>
                  <a:gd name="T5" fmla="*/ 1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0"/>
                      <a:pt x="3" y="0"/>
                      <a:pt x="4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3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19" name="Freeform 365"/>
              <p:cNvSpPr/>
              <p:nvPr/>
            </p:nvSpPr>
            <p:spPr bwMode="auto">
              <a:xfrm>
                <a:off x="2847" y="2237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1"/>
                      <a:pt x="1" y="0"/>
                      <a:pt x="2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20" name="Freeform 366"/>
              <p:cNvSpPr/>
              <p:nvPr/>
            </p:nvSpPr>
            <p:spPr bwMode="auto">
              <a:xfrm>
                <a:off x="3740" y="2237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1"/>
                      <a:pt x="2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21" name="Freeform 367"/>
              <p:cNvSpPr/>
              <p:nvPr/>
            </p:nvSpPr>
            <p:spPr bwMode="auto">
              <a:xfrm>
                <a:off x="4058" y="2237"/>
                <a:ext cx="24" cy="5"/>
              </a:xfrm>
              <a:custGeom>
                <a:avLst/>
                <a:gdLst>
                  <a:gd name="T0" fmla="*/ 3 w 10"/>
                  <a:gd name="T1" fmla="*/ 0 h 2"/>
                  <a:gd name="T2" fmla="*/ 10 w 10"/>
                  <a:gd name="T3" fmla="*/ 1 h 2"/>
                  <a:gd name="T4" fmla="*/ 10 w 10"/>
                  <a:gd name="T5" fmla="*/ 2 h 2"/>
                  <a:gd name="T6" fmla="*/ 0 w 10"/>
                  <a:gd name="T7" fmla="*/ 2 h 2"/>
                  <a:gd name="T8" fmla="*/ 3 w 10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">
                    <a:moveTo>
                      <a:pt x="3" y="0"/>
                    </a:moveTo>
                    <a:cubicBezTo>
                      <a:pt x="5" y="0"/>
                      <a:pt x="7" y="1"/>
                      <a:pt x="10" y="1"/>
                    </a:cubicBezTo>
                    <a:cubicBezTo>
                      <a:pt x="10" y="1"/>
                      <a:pt x="10" y="2"/>
                      <a:pt x="10" y="2"/>
                    </a:cubicBezTo>
                    <a:cubicBezTo>
                      <a:pt x="6" y="2"/>
                      <a:pt x="3" y="2"/>
                      <a:pt x="0" y="2"/>
                    </a:cubicBezTo>
                    <a:cubicBezTo>
                      <a:pt x="1" y="1"/>
                      <a:pt x="2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22" name="Freeform 368"/>
              <p:cNvSpPr/>
              <p:nvPr/>
            </p:nvSpPr>
            <p:spPr bwMode="auto">
              <a:xfrm>
                <a:off x="4250" y="2237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23" name="Freeform 369"/>
              <p:cNvSpPr/>
              <p:nvPr/>
            </p:nvSpPr>
            <p:spPr bwMode="auto">
              <a:xfrm>
                <a:off x="4677" y="2237"/>
                <a:ext cx="19" cy="7"/>
              </a:xfrm>
              <a:custGeom>
                <a:avLst/>
                <a:gdLst>
                  <a:gd name="T0" fmla="*/ 3 w 8"/>
                  <a:gd name="T1" fmla="*/ 0 h 3"/>
                  <a:gd name="T2" fmla="*/ 8 w 8"/>
                  <a:gd name="T3" fmla="*/ 0 h 3"/>
                  <a:gd name="T4" fmla="*/ 7 w 8"/>
                  <a:gd name="T5" fmla="*/ 2 h 3"/>
                  <a:gd name="T6" fmla="*/ 0 w 8"/>
                  <a:gd name="T7" fmla="*/ 3 h 3"/>
                  <a:gd name="T8" fmla="*/ 3 w 8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">
                    <a:moveTo>
                      <a:pt x="3" y="0"/>
                    </a:moveTo>
                    <a:cubicBezTo>
                      <a:pt x="5" y="0"/>
                      <a:pt x="6" y="0"/>
                      <a:pt x="8" y="0"/>
                    </a:cubicBezTo>
                    <a:cubicBezTo>
                      <a:pt x="8" y="1"/>
                      <a:pt x="7" y="1"/>
                      <a:pt x="7" y="2"/>
                    </a:cubicBezTo>
                    <a:cubicBezTo>
                      <a:pt x="5" y="2"/>
                      <a:pt x="2" y="3"/>
                      <a:pt x="0" y="3"/>
                    </a:cubicBezTo>
                    <a:cubicBezTo>
                      <a:pt x="1" y="1"/>
                      <a:pt x="2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24" name="Freeform 370"/>
              <p:cNvSpPr/>
              <p:nvPr/>
            </p:nvSpPr>
            <p:spPr bwMode="auto">
              <a:xfrm>
                <a:off x="3923" y="2240"/>
                <a:ext cx="10" cy="4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3" y="1"/>
                      <a:pt x="2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25" name="Freeform 371"/>
              <p:cNvSpPr/>
              <p:nvPr/>
            </p:nvSpPr>
            <p:spPr bwMode="auto">
              <a:xfrm>
                <a:off x="4042" y="2240"/>
                <a:ext cx="4" cy="4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1 w 2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2" y="1"/>
                      <a:pt x="2" y="1"/>
                      <a:pt x="2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26" name="Freeform 372"/>
              <p:cNvSpPr/>
              <p:nvPr/>
            </p:nvSpPr>
            <p:spPr bwMode="auto">
              <a:xfrm>
                <a:off x="4212" y="2240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27" name="Freeform 373"/>
              <p:cNvSpPr/>
              <p:nvPr/>
            </p:nvSpPr>
            <p:spPr bwMode="auto">
              <a:xfrm>
                <a:off x="4347" y="2240"/>
                <a:ext cx="8" cy="4"/>
              </a:xfrm>
              <a:custGeom>
                <a:avLst/>
                <a:gdLst>
                  <a:gd name="T0" fmla="*/ 1 w 3"/>
                  <a:gd name="T1" fmla="*/ 0 h 2"/>
                  <a:gd name="T2" fmla="*/ 3 w 3"/>
                  <a:gd name="T3" fmla="*/ 2 h 2"/>
                  <a:gd name="T4" fmla="*/ 0 w 3"/>
                  <a:gd name="T5" fmla="*/ 2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2" y="1"/>
                      <a:pt x="2" y="1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28" name="Freeform 374"/>
              <p:cNvSpPr/>
              <p:nvPr/>
            </p:nvSpPr>
            <p:spPr bwMode="auto">
              <a:xfrm>
                <a:off x="4383" y="2240"/>
                <a:ext cx="5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29" name="Freeform 375"/>
              <p:cNvSpPr/>
              <p:nvPr/>
            </p:nvSpPr>
            <p:spPr bwMode="auto">
              <a:xfrm>
                <a:off x="3895" y="2242"/>
                <a:ext cx="9" cy="5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0 h 2"/>
                  <a:gd name="T4" fmla="*/ 3 w 4"/>
                  <a:gd name="T5" fmla="*/ 2 h 2"/>
                  <a:gd name="T6" fmla="*/ 0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1" y="0"/>
                      <a:pt x="3" y="0"/>
                      <a:pt x="4" y="0"/>
                    </a:cubicBezTo>
                    <a:cubicBezTo>
                      <a:pt x="3" y="1"/>
                      <a:pt x="3" y="1"/>
                      <a:pt x="3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30" name="Freeform 376"/>
              <p:cNvSpPr/>
              <p:nvPr/>
            </p:nvSpPr>
            <p:spPr bwMode="auto">
              <a:xfrm>
                <a:off x="4006" y="2242"/>
                <a:ext cx="24" cy="10"/>
              </a:xfrm>
              <a:custGeom>
                <a:avLst/>
                <a:gdLst>
                  <a:gd name="T0" fmla="*/ 6 w 10"/>
                  <a:gd name="T1" fmla="*/ 0 h 4"/>
                  <a:gd name="T2" fmla="*/ 10 w 10"/>
                  <a:gd name="T3" fmla="*/ 1 h 4"/>
                  <a:gd name="T4" fmla="*/ 10 w 10"/>
                  <a:gd name="T5" fmla="*/ 2 h 4"/>
                  <a:gd name="T6" fmla="*/ 0 w 10"/>
                  <a:gd name="T7" fmla="*/ 1 h 4"/>
                  <a:gd name="T8" fmla="*/ 6 w 10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4">
                    <a:moveTo>
                      <a:pt x="6" y="0"/>
                    </a:moveTo>
                    <a:cubicBezTo>
                      <a:pt x="7" y="0"/>
                      <a:pt x="8" y="1"/>
                      <a:pt x="10" y="1"/>
                    </a:cubicBezTo>
                    <a:cubicBezTo>
                      <a:pt x="10" y="1"/>
                      <a:pt x="10" y="1"/>
                      <a:pt x="10" y="2"/>
                    </a:cubicBezTo>
                    <a:cubicBezTo>
                      <a:pt x="5" y="3"/>
                      <a:pt x="3" y="4"/>
                      <a:pt x="0" y="1"/>
                    </a:cubicBezTo>
                    <a:cubicBezTo>
                      <a:pt x="2" y="1"/>
                      <a:pt x="4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31" name="Freeform 377"/>
              <p:cNvSpPr/>
              <p:nvPr/>
            </p:nvSpPr>
            <p:spPr bwMode="auto">
              <a:xfrm>
                <a:off x="4241" y="2242"/>
                <a:ext cx="14" cy="5"/>
              </a:xfrm>
              <a:custGeom>
                <a:avLst/>
                <a:gdLst>
                  <a:gd name="T0" fmla="*/ 0 w 6"/>
                  <a:gd name="T1" fmla="*/ 0 h 2"/>
                  <a:gd name="T2" fmla="*/ 6 w 6"/>
                  <a:gd name="T3" fmla="*/ 1 h 2"/>
                  <a:gd name="T4" fmla="*/ 6 w 6"/>
                  <a:gd name="T5" fmla="*/ 2 h 2"/>
                  <a:gd name="T6" fmla="*/ 0 w 6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0" y="0"/>
                    </a:moveTo>
                    <a:cubicBezTo>
                      <a:pt x="2" y="0"/>
                      <a:pt x="4" y="1"/>
                      <a:pt x="6" y="1"/>
                    </a:cubicBezTo>
                    <a:cubicBezTo>
                      <a:pt x="6" y="1"/>
                      <a:pt x="6" y="1"/>
                      <a:pt x="6" y="2"/>
                    </a:cubicBezTo>
                    <a:cubicBezTo>
                      <a:pt x="2" y="1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32" name="Freeform 378"/>
              <p:cNvSpPr/>
              <p:nvPr/>
            </p:nvSpPr>
            <p:spPr bwMode="auto">
              <a:xfrm>
                <a:off x="4509" y="2242"/>
                <a:ext cx="14" cy="2"/>
              </a:xfrm>
              <a:custGeom>
                <a:avLst/>
                <a:gdLst>
                  <a:gd name="T0" fmla="*/ 0 w 6"/>
                  <a:gd name="T1" fmla="*/ 0 h 1"/>
                  <a:gd name="T2" fmla="*/ 6 w 6"/>
                  <a:gd name="T3" fmla="*/ 1 h 1"/>
                  <a:gd name="T4" fmla="*/ 0 w 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0"/>
                      <a:pt x="4" y="1"/>
                      <a:pt x="6" y="1"/>
                    </a:cubicBezTo>
                    <a:cubicBezTo>
                      <a:pt x="4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33" name="Freeform 379"/>
              <p:cNvSpPr/>
              <p:nvPr/>
            </p:nvSpPr>
            <p:spPr bwMode="auto">
              <a:xfrm>
                <a:off x="4558" y="2242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34" name="Freeform 380"/>
              <p:cNvSpPr/>
              <p:nvPr/>
            </p:nvSpPr>
            <p:spPr bwMode="auto">
              <a:xfrm>
                <a:off x="4577" y="2242"/>
                <a:ext cx="15" cy="2"/>
              </a:xfrm>
              <a:custGeom>
                <a:avLst/>
                <a:gdLst>
                  <a:gd name="T0" fmla="*/ 0 w 6"/>
                  <a:gd name="T1" fmla="*/ 0 h 1"/>
                  <a:gd name="T2" fmla="*/ 6 w 6"/>
                  <a:gd name="T3" fmla="*/ 1 h 1"/>
                  <a:gd name="T4" fmla="*/ 0 w 6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cubicBezTo>
                      <a:pt x="2" y="0"/>
                      <a:pt x="4" y="1"/>
                      <a:pt x="6" y="1"/>
                    </a:cubicBezTo>
                    <a:cubicBezTo>
                      <a:pt x="4" y="1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35" name="Freeform 381"/>
              <p:cNvSpPr/>
              <p:nvPr/>
            </p:nvSpPr>
            <p:spPr bwMode="auto">
              <a:xfrm>
                <a:off x="4611" y="2242"/>
                <a:ext cx="4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1"/>
                      <a:pt x="1" y="0"/>
                      <a:pt x="2" y="2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36" name="Freeform 382"/>
              <p:cNvSpPr/>
              <p:nvPr/>
            </p:nvSpPr>
            <p:spPr bwMode="auto">
              <a:xfrm>
                <a:off x="4665" y="2242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37" name="Freeform 383"/>
              <p:cNvSpPr/>
              <p:nvPr/>
            </p:nvSpPr>
            <p:spPr bwMode="auto">
              <a:xfrm>
                <a:off x="4838" y="2242"/>
                <a:ext cx="5" cy="7"/>
              </a:xfrm>
              <a:custGeom>
                <a:avLst/>
                <a:gdLst>
                  <a:gd name="T0" fmla="*/ 0 w 2"/>
                  <a:gd name="T1" fmla="*/ 0 h 3"/>
                  <a:gd name="T2" fmla="*/ 2 w 2"/>
                  <a:gd name="T3" fmla="*/ 2 h 3"/>
                  <a:gd name="T4" fmla="*/ 1 w 2"/>
                  <a:gd name="T5" fmla="*/ 3 h 3"/>
                  <a:gd name="T6" fmla="*/ 0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cubicBezTo>
                      <a:pt x="1" y="1"/>
                      <a:pt x="2" y="1"/>
                      <a:pt x="2" y="2"/>
                    </a:cubicBezTo>
                    <a:cubicBezTo>
                      <a:pt x="2" y="2"/>
                      <a:pt x="2" y="2"/>
                      <a:pt x="1" y="3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38" name="Freeform 384"/>
              <p:cNvSpPr/>
              <p:nvPr/>
            </p:nvSpPr>
            <p:spPr bwMode="auto">
              <a:xfrm>
                <a:off x="3679" y="2244"/>
                <a:ext cx="2" cy="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1" y="0"/>
                      <a:pt x="1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39" name="Freeform 385"/>
              <p:cNvSpPr/>
              <p:nvPr/>
            </p:nvSpPr>
            <p:spPr bwMode="auto">
              <a:xfrm>
                <a:off x="3698" y="2244"/>
                <a:ext cx="7" cy="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3 w 3"/>
                  <a:gd name="T5" fmla="*/ 0 h 2"/>
                  <a:gd name="T6" fmla="*/ 1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1" y="1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40" name="Freeform 386"/>
              <p:cNvSpPr/>
              <p:nvPr/>
            </p:nvSpPr>
            <p:spPr bwMode="auto">
              <a:xfrm>
                <a:off x="3866" y="2244"/>
                <a:ext cx="12" cy="5"/>
              </a:xfrm>
              <a:custGeom>
                <a:avLst/>
                <a:gdLst>
                  <a:gd name="T0" fmla="*/ 0 w 5"/>
                  <a:gd name="T1" fmla="*/ 0 h 2"/>
                  <a:gd name="T2" fmla="*/ 5 w 5"/>
                  <a:gd name="T3" fmla="*/ 0 h 2"/>
                  <a:gd name="T4" fmla="*/ 3 w 5"/>
                  <a:gd name="T5" fmla="*/ 2 h 2"/>
                  <a:gd name="T6" fmla="*/ 0 w 5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2" y="0"/>
                      <a:pt x="4" y="0"/>
                      <a:pt x="5" y="0"/>
                    </a:cubicBezTo>
                    <a:cubicBezTo>
                      <a:pt x="5" y="0"/>
                      <a:pt x="4" y="1"/>
                      <a:pt x="3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41" name="Freeform 387"/>
              <p:cNvSpPr/>
              <p:nvPr/>
            </p:nvSpPr>
            <p:spPr bwMode="auto">
              <a:xfrm>
                <a:off x="3992" y="2244"/>
                <a:ext cx="5" cy="3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0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0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42" name="Freeform 388"/>
              <p:cNvSpPr/>
              <p:nvPr/>
            </p:nvSpPr>
            <p:spPr bwMode="auto">
              <a:xfrm>
                <a:off x="4222" y="2244"/>
                <a:ext cx="14" cy="8"/>
              </a:xfrm>
              <a:custGeom>
                <a:avLst/>
                <a:gdLst>
                  <a:gd name="T0" fmla="*/ 2 w 6"/>
                  <a:gd name="T1" fmla="*/ 0 h 3"/>
                  <a:gd name="T2" fmla="*/ 6 w 6"/>
                  <a:gd name="T3" fmla="*/ 0 h 3"/>
                  <a:gd name="T4" fmla="*/ 5 w 6"/>
                  <a:gd name="T5" fmla="*/ 2 h 3"/>
                  <a:gd name="T6" fmla="*/ 2 w 6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3">
                    <a:moveTo>
                      <a:pt x="2" y="0"/>
                    </a:moveTo>
                    <a:cubicBezTo>
                      <a:pt x="3" y="0"/>
                      <a:pt x="5" y="0"/>
                      <a:pt x="6" y="0"/>
                    </a:cubicBezTo>
                    <a:cubicBezTo>
                      <a:pt x="6" y="0"/>
                      <a:pt x="5" y="1"/>
                      <a:pt x="5" y="2"/>
                    </a:cubicBezTo>
                    <a:cubicBezTo>
                      <a:pt x="2" y="1"/>
                      <a:pt x="0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43" name="Freeform 389"/>
              <p:cNvSpPr/>
              <p:nvPr/>
            </p:nvSpPr>
            <p:spPr bwMode="auto">
              <a:xfrm>
                <a:off x="3672" y="2247"/>
                <a:ext cx="0" cy="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44" name="Freeform 390"/>
              <p:cNvSpPr/>
              <p:nvPr/>
            </p:nvSpPr>
            <p:spPr bwMode="auto">
              <a:xfrm>
                <a:off x="3717" y="2247"/>
                <a:ext cx="12" cy="7"/>
              </a:xfrm>
              <a:custGeom>
                <a:avLst/>
                <a:gdLst>
                  <a:gd name="T0" fmla="*/ 3 w 5"/>
                  <a:gd name="T1" fmla="*/ 0 h 3"/>
                  <a:gd name="T2" fmla="*/ 5 w 5"/>
                  <a:gd name="T3" fmla="*/ 2 h 3"/>
                  <a:gd name="T4" fmla="*/ 3 w 5"/>
                  <a:gd name="T5" fmla="*/ 3 h 3"/>
                  <a:gd name="T6" fmla="*/ 0 w 5"/>
                  <a:gd name="T7" fmla="*/ 1 h 3"/>
                  <a:gd name="T8" fmla="*/ 3 w 5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3" y="0"/>
                    </a:moveTo>
                    <a:cubicBezTo>
                      <a:pt x="4" y="0"/>
                      <a:pt x="4" y="1"/>
                      <a:pt x="5" y="2"/>
                    </a:cubicBezTo>
                    <a:cubicBezTo>
                      <a:pt x="4" y="2"/>
                      <a:pt x="4" y="2"/>
                      <a:pt x="3" y="3"/>
                    </a:cubicBezTo>
                    <a:cubicBezTo>
                      <a:pt x="2" y="2"/>
                      <a:pt x="1" y="1"/>
                      <a:pt x="0" y="1"/>
                    </a:cubicBezTo>
                    <a:cubicBezTo>
                      <a:pt x="1" y="0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45" name="Freeform 391"/>
              <p:cNvSpPr/>
              <p:nvPr/>
            </p:nvSpPr>
            <p:spPr bwMode="auto">
              <a:xfrm>
                <a:off x="4357" y="2247"/>
                <a:ext cx="5" cy="5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2" y="1"/>
                      <a:pt x="0" y="0"/>
                      <a:pt x="2" y="2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46" name="Freeform 392"/>
              <p:cNvSpPr/>
              <p:nvPr/>
            </p:nvSpPr>
            <p:spPr bwMode="auto">
              <a:xfrm>
                <a:off x="4672" y="2247"/>
                <a:ext cx="24" cy="5"/>
              </a:xfrm>
              <a:custGeom>
                <a:avLst/>
                <a:gdLst>
                  <a:gd name="T0" fmla="*/ 1 w 10"/>
                  <a:gd name="T1" fmla="*/ 0 h 2"/>
                  <a:gd name="T2" fmla="*/ 10 w 10"/>
                  <a:gd name="T3" fmla="*/ 0 h 2"/>
                  <a:gd name="T4" fmla="*/ 10 w 10"/>
                  <a:gd name="T5" fmla="*/ 2 h 2"/>
                  <a:gd name="T6" fmla="*/ 0 w 10"/>
                  <a:gd name="T7" fmla="*/ 2 h 2"/>
                  <a:gd name="T8" fmla="*/ 1 w 10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">
                    <a:moveTo>
                      <a:pt x="1" y="0"/>
                    </a:moveTo>
                    <a:cubicBezTo>
                      <a:pt x="4" y="0"/>
                      <a:pt x="7" y="0"/>
                      <a:pt x="10" y="0"/>
                    </a:cubicBezTo>
                    <a:cubicBezTo>
                      <a:pt x="10" y="0"/>
                      <a:pt x="10" y="1"/>
                      <a:pt x="10" y="2"/>
                    </a:cubicBezTo>
                    <a:cubicBezTo>
                      <a:pt x="7" y="2"/>
                      <a:pt x="3" y="2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47" name="Freeform 393"/>
              <p:cNvSpPr/>
              <p:nvPr/>
            </p:nvSpPr>
            <p:spPr bwMode="auto">
              <a:xfrm>
                <a:off x="4717" y="2247"/>
                <a:ext cx="10" cy="5"/>
              </a:xfrm>
              <a:custGeom>
                <a:avLst/>
                <a:gdLst>
                  <a:gd name="T0" fmla="*/ 1 w 4"/>
                  <a:gd name="T1" fmla="*/ 0 h 2"/>
                  <a:gd name="T2" fmla="*/ 4 w 4"/>
                  <a:gd name="T3" fmla="*/ 0 h 2"/>
                  <a:gd name="T4" fmla="*/ 4 w 4"/>
                  <a:gd name="T5" fmla="*/ 1 h 2"/>
                  <a:gd name="T6" fmla="*/ 0 w 4"/>
                  <a:gd name="T7" fmla="*/ 2 h 2"/>
                  <a:gd name="T8" fmla="*/ 1 w 4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2">
                    <a:moveTo>
                      <a:pt x="1" y="0"/>
                    </a:moveTo>
                    <a:cubicBezTo>
                      <a:pt x="2" y="0"/>
                      <a:pt x="3" y="0"/>
                      <a:pt x="4" y="0"/>
                    </a:cubicBezTo>
                    <a:cubicBezTo>
                      <a:pt x="4" y="0"/>
                      <a:pt x="4" y="0"/>
                      <a:pt x="4" y="1"/>
                    </a:cubicBezTo>
                    <a:cubicBezTo>
                      <a:pt x="3" y="1"/>
                      <a:pt x="2" y="1"/>
                      <a:pt x="0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48" name="Freeform 394"/>
              <p:cNvSpPr/>
              <p:nvPr/>
            </p:nvSpPr>
            <p:spPr bwMode="auto">
              <a:xfrm>
                <a:off x="4774" y="2247"/>
                <a:ext cx="19" cy="5"/>
              </a:xfrm>
              <a:custGeom>
                <a:avLst/>
                <a:gdLst>
                  <a:gd name="T0" fmla="*/ 0 w 8"/>
                  <a:gd name="T1" fmla="*/ 0 h 2"/>
                  <a:gd name="T2" fmla="*/ 8 w 8"/>
                  <a:gd name="T3" fmla="*/ 2 h 2"/>
                  <a:gd name="T4" fmla="*/ 3 w 8"/>
                  <a:gd name="T5" fmla="*/ 2 h 2"/>
                  <a:gd name="T6" fmla="*/ 0 w 8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2">
                    <a:moveTo>
                      <a:pt x="0" y="0"/>
                    </a:moveTo>
                    <a:cubicBezTo>
                      <a:pt x="5" y="0"/>
                      <a:pt x="6" y="0"/>
                      <a:pt x="8" y="2"/>
                    </a:cubicBezTo>
                    <a:cubicBezTo>
                      <a:pt x="7" y="2"/>
                      <a:pt x="5" y="2"/>
                      <a:pt x="3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49" name="Freeform 395"/>
              <p:cNvSpPr/>
              <p:nvPr/>
            </p:nvSpPr>
            <p:spPr bwMode="auto">
              <a:xfrm>
                <a:off x="2913" y="2249"/>
                <a:ext cx="7" cy="7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3 h 3"/>
                  <a:gd name="T4" fmla="*/ 2 w 3"/>
                  <a:gd name="T5" fmla="*/ 0 h 3"/>
                  <a:gd name="T6" fmla="*/ 1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3" y="1"/>
                      <a:pt x="1" y="2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50" name="Freeform 396"/>
              <p:cNvSpPr/>
              <p:nvPr/>
            </p:nvSpPr>
            <p:spPr bwMode="auto">
              <a:xfrm>
                <a:off x="3036" y="2249"/>
                <a:ext cx="7" cy="5"/>
              </a:xfrm>
              <a:custGeom>
                <a:avLst/>
                <a:gdLst>
                  <a:gd name="T0" fmla="*/ 0 w 3"/>
                  <a:gd name="T1" fmla="*/ 0 h 2"/>
                  <a:gd name="T2" fmla="*/ 3 w 3"/>
                  <a:gd name="T3" fmla="*/ 2 h 2"/>
                  <a:gd name="T4" fmla="*/ 0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2" y="2"/>
                      <a:pt x="0" y="0"/>
                      <a:pt x="3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51" name="Freeform 397"/>
              <p:cNvSpPr/>
              <p:nvPr/>
            </p:nvSpPr>
            <p:spPr bwMode="auto">
              <a:xfrm>
                <a:off x="3729" y="2249"/>
                <a:ext cx="9" cy="7"/>
              </a:xfrm>
              <a:custGeom>
                <a:avLst/>
                <a:gdLst>
                  <a:gd name="T0" fmla="*/ 2 w 4"/>
                  <a:gd name="T1" fmla="*/ 0 h 3"/>
                  <a:gd name="T2" fmla="*/ 4 w 4"/>
                  <a:gd name="T3" fmla="*/ 2 h 3"/>
                  <a:gd name="T4" fmla="*/ 3 w 4"/>
                  <a:gd name="T5" fmla="*/ 3 h 3"/>
                  <a:gd name="T6" fmla="*/ 0 w 4"/>
                  <a:gd name="T7" fmla="*/ 2 h 3"/>
                  <a:gd name="T8" fmla="*/ 2 w 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2" y="0"/>
                    </a:moveTo>
                    <a:cubicBezTo>
                      <a:pt x="2" y="0"/>
                      <a:pt x="3" y="1"/>
                      <a:pt x="4" y="2"/>
                    </a:cubicBezTo>
                    <a:cubicBezTo>
                      <a:pt x="3" y="2"/>
                      <a:pt x="3" y="2"/>
                      <a:pt x="3" y="3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52" name="Freeform 398"/>
              <p:cNvSpPr/>
              <p:nvPr/>
            </p:nvSpPr>
            <p:spPr bwMode="auto">
              <a:xfrm>
                <a:off x="4321" y="2249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53" name="Freeform 399"/>
              <p:cNvSpPr/>
              <p:nvPr/>
            </p:nvSpPr>
            <p:spPr bwMode="auto">
              <a:xfrm>
                <a:off x="3051" y="225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0"/>
                      <a:pt x="2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54" name="Freeform 400"/>
              <p:cNvSpPr/>
              <p:nvPr/>
            </p:nvSpPr>
            <p:spPr bwMode="auto">
              <a:xfrm>
                <a:off x="4585" y="2252"/>
                <a:ext cx="7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55" name="Freeform 401"/>
              <p:cNvSpPr/>
              <p:nvPr/>
            </p:nvSpPr>
            <p:spPr bwMode="auto">
              <a:xfrm>
                <a:off x="4826" y="2252"/>
                <a:ext cx="24" cy="7"/>
              </a:xfrm>
              <a:custGeom>
                <a:avLst/>
                <a:gdLst>
                  <a:gd name="T0" fmla="*/ 2 w 10"/>
                  <a:gd name="T1" fmla="*/ 0 h 3"/>
                  <a:gd name="T2" fmla="*/ 10 w 10"/>
                  <a:gd name="T3" fmla="*/ 1 h 3"/>
                  <a:gd name="T4" fmla="*/ 10 w 10"/>
                  <a:gd name="T5" fmla="*/ 2 h 3"/>
                  <a:gd name="T6" fmla="*/ 2 w 10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3">
                    <a:moveTo>
                      <a:pt x="2" y="0"/>
                    </a:moveTo>
                    <a:cubicBezTo>
                      <a:pt x="5" y="0"/>
                      <a:pt x="8" y="0"/>
                      <a:pt x="10" y="1"/>
                    </a:cubicBezTo>
                    <a:cubicBezTo>
                      <a:pt x="10" y="1"/>
                      <a:pt x="10" y="1"/>
                      <a:pt x="10" y="2"/>
                    </a:cubicBezTo>
                    <a:cubicBezTo>
                      <a:pt x="7" y="2"/>
                      <a:pt x="0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56" name="Freeform 402"/>
              <p:cNvSpPr/>
              <p:nvPr/>
            </p:nvSpPr>
            <p:spPr bwMode="auto">
              <a:xfrm>
                <a:off x="4649" y="2254"/>
                <a:ext cx="19" cy="5"/>
              </a:xfrm>
              <a:custGeom>
                <a:avLst/>
                <a:gdLst>
                  <a:gd name="T0" fmla="*/ 0 w 8"/>
                  <a:gd name="T1" fmla="*/ 0 h 2"/>
                  <a:gd name="T2" fmla="*/ 8 w 8"/>
                  <a:gd name="T3" fmla="*/ 0 h 2"/>
                  <a:gd name="T4" fmla="*/ 0 w 8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2">
                    <a:moveTo>
                      <a:pt x="0" y="0"/>
                    </a:moveTo>
                    <a:cubicBezTo>
                      <a:pt x="3" y="0"/>
                      <a:pt x="5" y="0"/>
                      <a:pt x="8" y="0"/>
                    </a:cubicBezTo>
                    <a:cubicBezTo>
                      <a:pt x="6" y="2"/>
                      <a:pt x="3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57" name="Freeform 403"/>
              <p:cNvSpPr/>
              <p:nvPr/>
            </p:nvSpPr>
            <p:spPr bwMode="auto">
              <a:xfrm>
                <a:off x="4717" y="2254"/>
                <a:ext cx="3" cy="5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0 h 2"/>
                  <a:gd name="T4" fmla="*/ 0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2"/>
                      <a:pt x="1" y="0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58" name="Freeform 404"/>
              <p:cNvSpPr/>
              <p:nvPr/>
            </p:nvSpPr>
            <p:spPr bwMode="auto">
              <a:xfrm>
                <a:off x="4772" y="225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59" name="Freeform 405"/>
              <p:cNvSpPr/>
              <p:nvPr/>
            </p:nvSpPr>
            <p:spPr bwMode="auto">
              <a:xfrm>
                <a:off x="2849" y="2256"/>
                <a:ext cx="17" cy="65"/>
              </a:xfrm>
              <a:custGeom>
                <a:avLst/>
                <a:gdLst>
                  <a:gd name="T0" fmla="*/ 0 w 7"/>
                  <a:gd name="T1" fmla="*/ 0 h 27"/>
                  <a:gd name="T2" fmla="*/ 3 w 7"/>
                  <a:gd name="T3" fmla="*/ 0 h 27"/>
                  <a:gd name="T4" fmla="*/ 7 w 7"/>
                  <a:gd name="T5" fmla="*/ 27 h 27"/>
                  <a:gd name="T6" fmla="*/ 2 w 7"/>
                  <a:gd name="T7" fmla="*/ 26 h 27"/>
                  <a:gd name="T8" fmla="*/ 0 w 7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7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4" y="9"/>
                      <a:pt x="6" y="18"/>
                      <a:pt x="7" y="27"/>
                    </a:cubicBezTo>
                    <a:cubicBezTo>
                      <a:pt x="5" y="26"/>
                      <a:pt x="4" y="26"/>
                      <a:pt x="2" y="26"/>
                    </a:cubicBezTo>
                    <a:cubicBezTo>
                      <a:pt x="3" y="22"/>
                      <a:pt x="0" y="1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480" name="Freeform 407"/>
            <p:cNvSpPr/>
            <p:nvPr/>
          </p:nvSpPr>
          <p:spPr bwMode="auto">
            <a:xfrm>
              <a:off x="3835" y="2256"/>
              <a:ext cx="10" cy="3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0 h 1"/>
                <a:gd name="T4" fmla="*/ 4 w 4"/>
                <a:gd name="T5" fmla="*/ 1 h 1"/>
                <a:gd name="T6" fmla="*/ 0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3" y="0"/>
                    <a:pt x="4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3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81" name="Freeform 408"/>
            <p:cNvSpPr/>
            <p:nvPr/>
          </p:nvSpPr>
          <p:spPr bwMode="auto">
            <a:xfrm>
              <a:off x="3961" y="2256"/>
              <a:ext cx="14" cy="5"/>
            </a:xfrm>
            <a:custGeom>
              <a:avLst/>
              <a:gdLst>
                <a:gd name="T0" fmla="*/ 2 w 6"/>
                <a:gd name="T1" fmla="*/ 0 h 2"/>
                <a:gd name="T2" fmla="*/ 6 w 6"/>
                <a:gd name="T3" fmla="*/ 0 h 2"/>
                <a:gd name="T4" fmla="*/ 6 w 6"/>
                <a:gd name="T5" fmla="*/ 2 h 2"/>
                <a:gd name="T6" fmla="*/ 2 w 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2">
                  <a:moveTo>
                    <a:pt x="2" y="0"/>
                  </a:moveTo>
                  <a:cubicBezTo>
                    <a:pt x="3" y="0"/>
                    <a:pt x="4" y="0"/>
                    <a:pt x="6" y="0"/>
                  </a:cubicBezTo>
                  <a:cubicBezTo>
                    <a:pt x="6" y="0"/>
                    <a:pt x="6" y="1"/>
                    <a:pt x="6" y="2"/>
                  </a:cubicBezTo>
                  <a:cubicBezTo>
                    <a:pt x="3" y="1"/>
                    <a:pt x="0" y="2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82" name="Freeform 409"/>
            <p:cNvSpPr/>
            <p:nvPr/>
          </p:nvSpPr>
          <p:spPr bwMode="auto">
            <a:xfrm>
              <a:off x="4381" y="2256"/>
              <a:ext cx="4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2" y="2"/>
                  </a:cubicBezTo>
                  <a:cubicBezTo>
                    <a:pt x="0" y="0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83" name="Freeform 410"/>
            <p:cNvSpPr/>
            <p:nvPr/>
          </p:nvSpPr>
          <p:spPr bwMode="auto">
            <a:xfrm>
              <a:off x="4395" y="2256"/>
              <a:ext cx="21" cy="5"/>
            </a:xfrm>
            <a:custGeom>
              <a:avLst/>
              <a:gdLst>
                <a:gd name="T0" fmla="*/ 0 w 9"/>
                <a:gd name="T1" fmla="*/ 0 h 2"/>
                <a:gd name="T2" fmla="*/ 9 w 9"/>
                <a:gd name="T3" fmla="*/ 1 h 2"/>
                <a:gd name="T4" fmla="*/ 9 w 9"/>
                <a:gd name="T5" fmla="*/ 2 h 2"/>
                <a:gd name="T6" fmla="*/ 0 w 9"/>
                <a:gd name="T7" fmla="*/ 2 h 2"/>
                <a:gd name="T8" fmla="*/ 0 w 9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">
                  <a:moveTo>
                    <a:pt x="0" y="0"/>
                  </a:moveTo>
                  <a:cubicBezTo>
                    <a:pt x="3" y="0"/>
                    <a:pt x="6" y="0"/>
                    <a:pt x="9" y="1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6" y="2"/>
                    <a:pt x="3" y="2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84" name="Freeform 411"/>
            <p:cNvSpPr/>
            <p:nvPr/>
          </p:nvSpPr>
          <p:spPr bwMode="auto">
            <a:xfrm>
              <a:off x="4421" y="2256"/>
              <a:ext cx="5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85" name="Freeform 412"/>
            <p:cNvSpPr/>
            <p:nvPr/>
          </p:nvSpPr>
          <p:spPr bwMode="auto">
            <a:xfrm>
              <a:off x="4537" y="2256"/>
              <a:ext cx="5" cy="3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0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0" y="1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86" name="Freeform 413"/>
            <p:cNvSpPr/>
            <p:nvPr/>
          </p:nvSpPr>
          <p:spPr bwMode="auto">
            <a:xfrm>
              <a:off x="4573" y="2256"/>
              <a:ext cx="4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0 w 2"/>
                <a:gd name="T5" fmla="*/ 2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1"/>
                    <a:pt x="2" y="0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87" name="Freeform 414"/>
            <p:cNvSpPr/>
            <p:nvPr/>
          </p:nvSpPr>
          <p:spPr bwMode="auto">
            <a:xfrm>
              <a:off x="4585" y="2256"/>
              <a:ext cx="18" cy="3"/>
            </a:xfrm>
            <a:custGeom>
              <a:avLst/>
              <a:gdLst>
                <a:gd name="T0" fmla="*/ 0 w 8"/>
                <a:gd name="T1" fmla="*/ 0 h 1"/>
                <a:gd name="T2" fmla="*/ 8 w 8"/>
                <a:gd name="T3" fmla="*/ 1 h 1"/>
                <a:gd name="T4" fmla="*/ 0 w 8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cubicBezTo>
                    <a:pt x="2" y="0"/>
                    <a:pt x="5" y="0"/>
                    <a:pt x="8" y="1"/>
                  </a:cubicBezTo>
                  <a:cubicBezTo>
                    <a:pt x="5" y="0"/>
                    <a:pt x="2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88" name="Freeform 415"/>
            <p:cNvSpPr/>
            <p:nvPr/>
          </p:nvSpPr>
          <p:spPr bwMode="auto">
            <a:xfrm>
              <a:off x="4620" y="2256"/>
              <a:ext cx="7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89" name="Freeform 416"/>
            <p:cNvSpPr/>
            <p:nvPr/>
          </p:nvSpPr>
          <p:spPr bwMode="auto">
            <a:xfrm>
              <a:off x="3944" y="2259"/>
              <a:ext cx="15" cy="5"/>
            </a:xfrm>
            <a:custGeom>
              <a:avLst/>
              <a:gdLst>
                <a:gd name="T0" fmla="*/ 2 w 6"/>
                <a:gd name="T1" fmla="*/ 0 h 2"/>
                <a:gd name="T2" fmla="*/ 6 w 6"/>
                <a:gd name="T3" fmla="*/ 0 h 2"/>
                <a:gd name="T4" fmla="*/ 5 w 6"/>
                <a:gd name="T5" fmla="*/ 2 h 2"/>
                <a:gd name="T6" fmla="*/ 2 w 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2">
                  <a:moveTo>
                    <a:pt x="2" y="0"/>
                  </a:moveTo>
                  <a:cubicBezTo>
                    <a:pt x="3" y="0"/>
                    <a:pt x="5" y="0"/>
                    <a:pt x="6" y="0"/>
                  </a:cubicBezTo>
                  <a:cubicBezTo>
                    <a:pt x="6" y="0"/>
                    <a:pt x="5" y="1"/>
                    <a:pt x="5" y="2"/>
                  </a:cubicBezTo>
                  <a:cubicBezTo>
                    <a:pt x="2" y="1"/>
                    <a:pt x="0" y="2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90" name="Freeform 417"/>
            <p:cNvSpPr/>
            <p:nvPr/>
          </p:nvSpPr>
          <p:spPr bwMode="auto">
            <a:xfrm>
              <a:off x="4101" y="2259"/>
              <a:ext cx="5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0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1" y="1"/>
                    <a:pt x="2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91" name="Freeform 418"/>
            <p:cNvSpPr/>
            <p:nvPr/>
          </p:nvSpPr>
          <p:spPr bwMode="auto">
            <a:xfrm>
              <a:off x="2877" y="2261"/>
              <a:ext cx="10" cy="5"/>
            </a:xfrm>
            <a:custGeom>
              <a:avLst/>
              <a:gdLst>
                <a:gd name="T0" fmla="*/ 1 w 4"/>
                <a:gd name="T1" fmla="*/ 0 h 2"/>
                <a:gd name="T2" fmla="*/ 0 w 4"/>
                <a:gd name="T3" fmla="*/ 1 h 2"/>
                <a:gd name="T4" fmla="*/ 2 w 4"/>
                <a:gd name="T5" fmla="*/ 2 h 2"/>
                <a:gd name="T6" fmla="*/ 4 w 4"/>
                <a:gd name="T7" fmla="*/ 1 h 2"/>
                <a:gd name="T8" fmla="*/ 4 w 4"/>
                <a:gd name="T9" fmla="*/ 0 h 2"/>
                <a:gd name="T10" fmla="*/ 1 w 4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2"/>
                    <a:pt x="2" y="2"/>
                  </a:cubicBezTo>
                  <a:cubicBezTo>
                    <a:pt x="2" y="2"/>
                    <a:pt x="3" y="1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92" name="Freeform 419"/>
            <p:cNvSpPr/>
            <p:nvPr/>
          </p:nvSpPr>
          <p:spPr bwMode="auto">
            <a:xfrm>
              <a:off x="3548" y="2261"/>
              <a:ext cx="8" cy="5"/>
            </a:xfrm>
            <a:custGeom>
              <a:avLst/>
              <a:gdLst>
                <a:gd name="T0" fmla="*/ 0 w 3"/>
                <a:gd name="T1" fmla="*/ 0 h 2"/>
                <a:gd name="T2" fmla="*/ 3 w 3"/>
                <a:gd name="T3" fmla="*/ 2 h 2"/>
                <a:gd name="T4" fmla="*/ 0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1" y="1"/>
                    <a:pt x="2" y="1"/>
                    <a:pt x="3" y="2"/>
                  </a:cubicBezTo>
                  <a:cubicBezTo>
                    <a:pt x="2" y="0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93" name="Freeform 420"/>
            <p:cNvSpPr/>
            <p:nvPr/>
          </p:nvSpPr>
          <p:spPr bwMode="auto">
            <a:xfrm>
              <a:off x="4435" y="2261"/>
              <a:ext cx="7" cy="3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1 h 1"/>
                <a:gd name="T4" fmla="*/ 2 w 3"/>
                <a:gd name="T5" fmla="*/ 1 h 1"/>
                <a:gd name="T6" fmla="*/ 0 w 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cubicBezTo>
                    <a:pt x="3" y="1"/>
                    <a:pt x="2" y="0"/>
                    <a:pt x="3" y="1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94" name="Freeform 421"/>
            <p:cNvSpPr/>
            <p:nvPr/>
          </p:nvSpPr>
          <p:spPr bwMode="auto">
            <a:xfrm>
              <a:off x="2901" y="2264"/>
              <a:ext cx="7" cy="2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1 h 1"/>
                <a:gd name="T4" fmla="*/ 0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cubicBezTo>
                    <a:pt x="2" y="1"/>
                    <a:pt x="0" y="0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95" name="Freeform 422"/>
            <p:cNvSpPr/>
            <p:nvPr/>
          </p:nvSpPr>
          <p:spPr bwMode="auto">
            <a:xfrm>
              <a:off x="2913" y="2264"/>
              <a:ext cx="10" cy="4"/>
            </a:xfrm>
            <a:custGeom>
              <a:avLst/>
              <a:gdLst>
                <a:gd name="T0" fmla="*/ 1 w 4"/>
                <a:gd name="T1" fmla="*/ 0 h 2"/>
                <a:gd name="T2" fmla="*/ 0 w 4"/>
                <a:gd name="T3" fmla="*/ 1 h 2"/>
                <a:gd name="T4" fmla="*/ 3 w 4"/>
                <a:gd name="T5" fmla="*/ 2 h 2"/>
                <a:gd name="T6" fmla="*/ 4 w 4"/>
                <a:gd name="T7" fmla="*/ 2 h 2"/>
                <a:gd name="T8" fmla="*/ 4 w 4"/>
                <a:gd name="T9" fmla="*/ 1 h 2"/>
                <a:gd name="T10" fmla="*/ 1 w 4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2"/>
                    <a:pt x="2" y="2"/>
                    <a:pt x="3" y="2"/>
                  </a:cubicBezTo>
                  <a:cubicBezTo>
                    <a:pt x="3" y="2"/>
                    <a:pt x="4" y="2"/>
                    <a:pt x="4" y="2"/>
                  </a:cubicBezTo>
                  <a:cubicBezTo>
                    <a:pt x="4" y="2"/>
                    <a:pt x="4" y="2"/>
                    <a:pt x="4" y="1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96" name="Freeform 423"/>
            <p:cNvSpPr/>
            <p:nvPr/>
          </p:nvSpPr>
          <p:spPr bwMode="auto">
            <a:xfrm>
              <a:off x="3532" y="2264"/>
              <a:ext cx="2" cy="4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 h 2"/>
                <a:gd name="T4" fmla="*/ 1 w 1"/>
                <a:gd name="T5" fmla="*/ 0 h 2"/>
                <a:gd name="T6" fmla="*/ 0 w 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97" name="Freeform 424"/>
            <p:cNvSpPr/>
            <p:nvPr/>
          </p:nvSpPr>
          <p:spPr bwMode="auto">
            <a:xfrm>
              <a:off x="4601" y="2264"/>
              <a:ext cx="2" cy="4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2 h 2"/>
                <a:gd name="T4" fmla="*/ 1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0" y="1"/>
                    <a:pt x="1" y="0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98" name="Freeform 425"/>
            <p:cNvSpPr/>
            <p:nvPr/>
          </p:nvSpPr>
          <p:spPr bwMode="auto">
            <a:xfrm>
              <a:off x="2889" y="2264"/>
              <a:ext cx="5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1"/>
                    <a:pt x="1" y="1"/>
                    <a:pt x="2" y="1"/>
                  </a:cubicBezTo>
                  <a:cubicBezTo>
                    <a:pt x="1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99" name="Freeform 426"/>
            <p:cNvSpPr/>
            <p:nvPr/>
          </p:nvSpPr>
          <p:spPr bwMode="auto">
            <a:xfrm>
              <a:off x="3660" y="2264"/>
              <a:ext cx="5" cy="4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2" y="2"/>
                    <a:pt x="0" y="1"/>
                  </a:cubicBezTo>
                  <a:cubicBezTo>
                    <a:pt x="1" y="1"/>
                    <a:pt x="1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00" name="Freeform 427"/>
            <p:cNvSpPr/>
            <p:nvPr/>
          </p:nvSpPr>
          <p:spPr bwMode="auto">
            <a:xfrm>
              <a:off x="4651" y="2264"/>
              <a:ext cx="5" cy="7"/>
            </a:xfrm>
            <a:custGeom>
              <a:avLst/>
              <a:gdLst>
                <a:gd name="T0" fmla="*/ 0 w 2"/>
                <a:gd name="T1" fmla="*/ 0 h 3"/>
                <a:gd name="T2" fmla="*/ 2 w 2"/>
                <a:gd name="T3" fmla="*/ 0 h 3"/>
                <a:gd name="T4" fmla="*/ 0 w 2"/>
                <a:gd name="T5" fmla="*/ 3 h 3"/>
                <a:gd name="T6" fmla="*/ 0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01" name="Freeform 428"/>
            <p:cNvSpPr/>
            <p:nvPr/>
          </p:nvSpPr>
          <p:spPr bwMode="auto">
            <a:xfrm>
              <a:off x="3539" y="2266"/>
              <a:ext cx="7" cy="10"/>
            </a:xfrm>
            <a:custGeom>
              <a:avLst/>
              <a:gdLst>
                <a:gd name="T0" fmla="*/ 1 w 3"/>
                <a:gd name="T1" fmla="*/ 0 h 4"/>
                <a:gd name="T2" fmla="*/ 0 w 3"/>
                <a:gd name="T3" fmla="*/ 4 h 4"/>
                <a:gd name="T4" fmla="*/ 3 w 3"/>
                <a:gd name="T5" fmla="*/ 3 h 4"/>
                <a:gd name="T6" fmla="*/ 2 w 3"/>
                <a:gd name="T7" fmla="*/ 0 h 4"/>
                <a:gd name="T8" fmla="*/ 1 w 3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2"/>
                    <a:pt x="1" y="3"/>
                    <a:pt x="0" y="4"/>
                  </a:cubicBezTo>
                  <a:cubicBezTo>
                    <a:pt x="1" y="4"/>
                    <a:pt x="2" y="4"/>
                    <a:pt x="3" y="3"/>
                  </a:cubicBezTo>
                  <a:cubicBezTo>
                    <a:pt x="3" y="2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02" name="Freeform 429"/>
            <p:cNvSpPr/>
            <p:nvPr/>
          </p:nvSpPr>
          <p:spPr bwMode="auto">
            <a:xfrm>
              <a:off x="3681" y="2266"/>
              <a:ext cx="5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03" name="Freeform 430"/>
            <p:cNvSpPr/>
            <p:nvPr/>
          </p:nvSpPr>
          <p:spPr bwMode="auto">
            <a:xfrm>
              <a:off x="4798" y="2266"/>
              <a:ext cx="5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04" name="Freeform 431"/>
            <p:cNvSpPr/>
            <p:nvPr/>
          </p:nvSpPr>
          <p:spPr bwMode="auto">
            <a:xfrm>
              <a:off x="2899" y="2268"/>
              <a:ext cx="16" cy="29"/>
            </a:xfrm>
            <a:custGeom>
              <a:avLst/>
              <a:gdLst>
                <a:gd name="T0" fmla="*/ 0 w 7"/>
                <a:gd name="T1" fmla="*/ 0 h 12"/>
                <a:gd name="T2" fmla="*/ 3 w 7"/>
                <a:gd name="T3" fmla="*/ 9 h 12"/>
                <a:gd name="T4" fmla="*/ 6 w 7"/>
                <a:gd name="T5" fmla="*/ 12 h 12"/>
                <a:gd name="T6" fmla="*/ 7 w 7"/>
                <a:gd name="T7" fmla="*/ 9 h 12"/>
                <a:gd name="T8" fmla="*/ 3 w 7"/>
                <a:gd name="T9" fmla="*/ 8 h 12"/>
                <a:gd name="T10" fmla="*/ 6 w 7"/>
                <a:gd name="T11" fmla="*/ 3 h 12"/>
                <a:gd name="T12" fmla="*/ 3 w 7"/>
                <a:gd name="T13" fmla="*/ 1 h 12"/>
                <a:gd name="T14" fmla="*/ 0 w 7"/>
                <a:gd name="T1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12">
                  <a:moveTo>
                    <a:pt x="0" y="0"/>
                  </a:moveTo>
                  <a:cubicBezTo>
                    <a:pt x="0" y="3"/>
                    <a:pt x="2" y="7"/>
                    <a:pt x="3" y="9"/>
                  </a:cubicBezTo>
                  <a:cubicBezTo>
                    <a:pt x="5" y="11"/>
                    <a:pt x="4" y="11"/>
                    <a:pt x="6" y="12"/>
                  </a:cubicBezTo>
                  <a:cubicBezTo>
                    <a:pt x="7" y="11"/>
                    <a:pt x="7" y="10"/>
                    <a:pt x="7" y="9"/>
                  </a:cubicBezTo>
                  <a:cubicBezTo>
                    <a:pt x="4" y="9"/>
                    <a:pt x="6" y="10"/>
                    <a:pt x="3" y="8"/>
                  </a:cubicBezTo>
                  <a:cubicBezTo>
                    <a:pt x="7" y="6"/>
                    <a:pt x="5" y="6"/>
                    <a:pt x="6" y="3"/>
                  </a:cubicBezTo>
                  <a:cubicBezTo>
                    <a:pt x="5" y="3"/>
                    <a:pt x="4" y="2"/>
                    <a:pt x="3" y="1"/>
                  </a:cubicBezTo>
                  <a:cubicBezTo>
                    <a:pt x="2" y="1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05" name="Freeform 432"/>
            <p:cNvSpPr/>
            <p:nvPr/>
          </p:nvSpPr>
          <p:spPr bwMode="auto">
            <a:xfrm>
              <a:off x="3553" y="2268"/>
              <a:ext cx="5" cy="5"/>
            </a:xfrm>
            <a:custGeom>
              <a:avLst/>
              <a:gdLst>
                <a:gd name="T0" fmla="*/ 1 w 2"/>
                <a:gd name="T1" fmla="*/ 0 h 2"/>
                <a:gd name="T2" fmla="*/ 0 w 2"/>
                <a:gd name="T3" fmla="*/ 2 h 2"/>
                <a:gd name="T4" fmla="*/ 2 w 2"/>
                <a:gd name="T5" fmla="*/ 2 h 2"/>
                <a:gd name="T6" fmla="*/ 1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1" y="1"/>
                    <a:pt x="0" y="2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06" name="Freeform 433"/>
            <p:cNvSpPr/>
            <p:nvPr/>
          </p:nvSpPr>
          <p:spPr bwMode="auto">
            <a:xfrm>
              <a:off x="2901" y="2271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2" y="2"/>
                  </a:cubicBezTo>
                  <a:cubicBezTo>
                    <a:pt x="0" y="1"/>
                    <a:pt x="2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07" name="Freeform 434"/>
            <p:cNvSpPr/>
            <p:nvPr/>
          </p:nvSpPr>
          <p:spPr bwMode="auto">
            <a:xfrm>
              <a:off x="3567" y="2271"/>
              <a:ext cx="22" cy="12"/>
            </a:xfrm>
            <a:custGeom>
              <a:avLst/>
              <a:gdLst>
                <a:gd name="T0" fmla="*/ 4 w 9"/>
                <a:gd name="T1" fmla="*/ 0 h 5"/>
                <a:gd name="T2" fmla="*/ 9 w 9"/>
                <a:gd name="T3" fmla="*/ 1 h 5"/>
                <a:gd name="T4" fmla="*/ 8 w 9"/>
                <a:gd name="T5" fmla="*/ 3 h 5"/>
                <a:gd name="T6" fmla="*/ 6 w 9"/>
                <a:gd name="T7" fmla="*/ 3 h 5"/>
                <a:gd name="T8" fmla="*/ 0 w 9"/>
                <a:gd name="T9" fmla="*/ 5 h 5"/>
                <a:gd name="T10" fmla="*/ 0 w 9"/>
                <a:gd name="T11" fmla="*/ 1 h 5"/>
                <a:gd name="T12" fmla="*/ 4 w 9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5">
                  <a:moveTo>
                    <a:pt x="4" y="0"/>
                  </a:moveTo>
                  <a:cubicBezTo>
                    <a:pt x="5" y="1"/>
                    <a:pt x="7" y="1"/>
                    <a:pt x="9" y="1"/>
                  </a:cubicBezTo>
                  <a:cubicBezTo>
                    <a:pt x="9" y="2"/>
                    <a:pt x="9" y="3"/>
                    <a:pt x="8" y="3"/>
                  </a:cubicBezTo>
                  <a:cubicBezTo>
                    <a:pt x="8" y="3"/>
                    <a:pt x="7" y="3"/>
                    <a:pt x="6" y="3"/>
                  </a:cubicBezTo>
                  <a:cubicBezTo>
                    <a:pt x="4" y="4"/>
                    <a:pt x="2" y="5"/>
                    <a:pt x="0" y="5"/>
                  </a:cubicBezTo>
                  <a:cubicBezTo>
                    <a:pt x="0" y="4"/>
                    <a:pt x="0" y="3"/>
                    <a:pt x="0" y="1"/>
                  </a:cubicBezTo>
                  <a:cubicBezTo>
                    <a:pt x="1" y="1"/>
                    <a:pt x="2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08" name="Freeform 435"/>
            <p:cNvSpPr/>
            <p:nvPr/>
          </p:nvSpPr>
          <p:spPr bwMode="auto">
            <a:xfrm>
              <a:off x="3598" y="2271"/>
              <a:ext cx="14" cy="7"/>
            </a:xfrm>
            <a:custGeom>
              <a:avLst/>
              <a:gdLst>
                <a:gd name="T0" fmla="*/ 3 w 6"/>
                <a:gd name="T1" fmla="*/ 0 h 3"/>
                <a:gd name="T2" fmla="*/ 6 w 6"/>
                <a:gd name="T3" fmla="*/ 2 h 3"/>
                <a:gd name="T4" fmla="*/ 0 w 6"/>
                <a:gd name="T5" fmla="*/ 3 h 3"/>
                <a:gd name="T6" fmla="*/ 0 w 6"/>
                <a:gd name="T7" fmla="*/ 2 h 3"/>
                <a:gd name="T8" fmla="*/ 3 w 6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3" y="0"/>
                  </a:moveTo>
                  <a:cubicBezTo>
                    <a:pt x="4" y="1"/>
                    <a:pt x="5" y="2"/>
                    <a:pt x="6" y="2"/>
                  </a:cubicBezTo>
                  <a:cubicBezTo>
                    <a:pt x="4" y="3"/>
                    <a:pt x="2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1" y="2"/>
                    <a:pt x="2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09" name="Freeform 436"/>
            <p:cNvSpPr/>
            <p:nvPr/>
          </p:nvSpPr>
          <p:spPr bwMode="auto">
            <a:xfrm>
              <a:off x="3636" y="2271"/>
              <a:ext cx="17" cy="9"/>
            </a:xfrm>
            <a:custGeom>
              <a:avLst/>
              <a:gdLst>
                <a:gd name="T0" fmla="*/ 0 w 7"/>
                <a:gd name="T1" fmla="*/ 0 h 4"/>
                <a:gd name="T2" fmla="*/ 7 w 7"/>
                <a:gd name="T3" fmla="*/ 0 h 4"/>
                <a:gd name="T4" fmla="*/ 7 w 7"/>
                <a:gd name="T5" fmla="*/ 4 h 4"/>
                <a:gd name="T6" fmla="*/ 0 w 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4">
                  <a:moveTo>
                    <a:pt x="0" y="0"/>
                  </a:moveTo>
                  <a:cubicBezTo>
                    <a:pt x="2" y="0"/>
                    <a:pt x="5" y="0"/>
                    <a:pt x="7" y="0"/>
                  </a:cubicBezTo>
                  <a:cubicBezTo>
                    <a:pt x="7" y="2"/>
                    <a:pt x="7" y="3"/>
                    <a:pt x="7" y="4"/>
                  </a:cubicBezTo>
                  <a:cubicBezTo>
                    <a:pt x="5" y="3"/>
                    <a:pt x="2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10" name="Freeform 437"/>
            <p:cNvSpPr/>
            <p:nvPr/>
          </p:nvSpPr>
          <p:spPr bwMode="auto">
            <a:xfrm>
              <a:off x="3518" y="2273"/>
              <a:ext cx="4" cy="7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3 h 3"/>
                <a:gd name="T4" fmla="*/ 2 w 2"/>
                <a:gd name="T5" fmla="*/ 3 h 3"/>
                <a:gd name="T6" fmla="*/ 0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11" name="Freeform 438"/>
            <p:cNvSpPr/>
            <p:nvPr/>
          </p:nvSpPr>
          <p:spPr bwMode="auto">
            <a:xfrm>
              <a:off x="3655" y="2273"/>
              <a:ext cx="12" cy="5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0 w 5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4" y="1"/>
                    <a:pt x="3" y="1"/>
                    <a:pt x="5" y="2"/>
                  </a:cubicBezTo>
                  <a:cubicBezTo>
                    <a:pt x="3" y="2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12" name="Freeform 439"/>
            <p:cNvSpPr/>
            <p:nvPr/>
          </p:nvSpPr>
          <p:spPr bwMode="auto">
            <a:xfrm>
              <a:off x="3503" y="2278"/>
              <a:ext cx="3" cy="5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1" y="0"/>
                    <a:pt x="1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13" name="Freeform 440"/>
            <p:cNvSpPr/>
            <p:nvPr/>
          </p:nvSpPr>
          <p:spPr bwMode="auto">
            <a:xfrm>
              <a:off x="3546" y="2278"/>
              <a:ext cx="5" cy="7"/>
            </a:xfrm>
            <a:custGeom>
              <a:avLst/>
              <a:gdLst>
                <a:gd name="T0" fmla="*/ 0 w 2"/>
                <a:gd name="T1" fmla="*/ 0 h 3"/>
                <a:gd name="T2" fmla="*/ 1 w 2"/>
                <a:gd name="T3" fmla="*/ 3 h 3"/>
                <a:gd name="T4" fmla="*/ 2 w 2"/>
                <a:gd name="T5" fmla="*/ 3 h 3"/>
                <a:gd name="T6" fmla="*/ 0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0" y="1"/>
                    <a:pt x="1" y="2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1" y="0"/>
                    <a:pt x="2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14" name="Freeform 441"/>
            <p:cNvSpPr/>
            <p:nvPr/>
          </p:nvSpPr>
          <p:spPr bwMode="auto">
            <a:xfrm>
              <a:off x="3624" y="2278"/>
              <a:ext cx="12" cy="5"/>
            </a:xfrm>
            <a:custGeom>
              <a:avLst/>
              <a:gdLst>
                <a:gd name="T0" fmla="*/ 1 w 5"/>
                <a:gd name="T1" fmla="*/ 0 h 2"/>
                <a:gd name="T2" fmla="*/ 5 w 5"/>
                <a:gd name="T3" fmla="*/ 0 h 2"/>
                <a:gd name="T4" fmla="*/ 0 w 5"/>
                <a:gd name="T5" fmla="*/ 2 h 2"/>
                <a:gd name="T6" fmla="*/ 1 w 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2">
                  <a:moveTo>
                    <a:pt x="1" y="0"/>
                  </a:moveTo>
                  <a:cubicBezTo>
                    <a:pt x="2" y="0"/>
                    <a:pt x="3" y="0"/>
                    <a:pt x="5" y="0"/>
                  </a:cubicBezTo>
                  <a:cubicBezTo>
                    <a:pt x="3" y="1"/>
                    <a:pt x="1" y="2"/>
                    <a:pt x="0" y="2"/>
                  </a:cubicBezTo>
                  <a:cubicBezTo>
                    <a:pt x="0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15" name="Freeform 442"/>
            <p:cNvSpPr/>
            <p:nvPr/>
          </p:nvSpPr>
          <p:spPr bwMode="auto">
            <a:xfrm>
              <a:off x="3397" y="2280"/>
              <a:ext cx="7" cy="5"/>
            </a:xfrm>
            <a:custGeom>
              <a:avLst/>
              <a:gdLst>
                <a:gd name="T0" fmla="*/ 0 w 3"/>
                <a:gd name="T1" fmla="*/ 0 h 2"/>
                <a:gd name="T2" fmla="*/ 3 w 3"/>
                <a:gd name="T3" fmla="*/ 2 h 2"/>
                <a:gd name="T4" fmla="*/ 0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1" y="1"/>
                    <a:pt x="2" y="1"/>
                    <a:pt x="3" y="2"/>
                  </a:cubicBezTo>
                  <a:cubicBezTo>
                    <a:pt x="1" y="0"/>
                    <a:pt x="3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16" name="Freeform 443"/>
            <p:cNvSpPr/>
            <p:nvPr/>
          </p:nvSpPr>
          <p:spPr bwMode="auto">
            <a:xfrm>
              <a:off x="3537" y="2280"/>
              <a:ext cx="9" cy="5"/>
            </a:xfrm>
            <a:custGeom>
              <a:avLst/>
              <a:gdLst>
                <a:gd name="T0" fmla="*/ 0 w 4"/>
                <a:gd name="T1" fmla="*/ 0 h 2"/>
                <a:gd name="T2" fmla="*/ 4 w 4"/>
                <a:gd name="T3" fmla="*/ 2 h 2"/>
                <a:gd name="T4" fmla="*/ 0 w 4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cubicBezTo>
                    <a:pt x="2" y="1"/>
                    <a:pt x="3" y="1"/>
                    <a:pt x="4" y="2"/>
                  </a:cubicBezTo>
                  <a:cubicBezTo>
                    <a:pt x="3" y="1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17" name="Freeform 444"/>
            <p:cNvSpPr/>
            <p:nvPr/>
          </p:nvSpPr>
          <p:spPr bwMode="auto">
            <a:xfrm>
              <a:off x="3665" y="2280"/>
              <a:ext cx="9" cy="5"/>
            </a:xfrm>
            <a:custGeom>
              <a:avLst/>
              <a:gdLst>
                <a:gd name="T0" fmla="*/ 1 w 4"/>
                <a:gd name="T1" fmla="*/ 0 h 2"/>
                <a:gd name="T2" fmla="*/ 4 w 4"/>
                <a:gd name="T3" fmla="*/ 0 h 2"/>
                <a:gd name="T4" fmla="*/ 0 w 4"/>
                <a:gd name="T5" fmla="*/ 2 h 2"/>
                <a:gd name="T6" fmla="*/ 1 w 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1" y="0"/>
                  </a:moveTo>
                  <a:cubicBezTo>
                    <a:pt x="2" y="0"/>
                    <a:pt x="3" y="0"/>
                    <a:pt x="4" y="0"/>
                  </a:cubicBezTo>
                  <a:cubicBezTo>
                    <a:pt x="3" y="1"/>
                    <a:pt x="1" y="1"/>
                    <a:pt x="0" y="2"/>
                  </a:cubicBezTo>
                  <a:cubicBezTo>
                    <a:pt x="0" y="1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18" name="Freeform 445"/>
            <p:cNvSpPr/>
            <p:nvPr/>
          </p:nvSpPr>
          <p:spPr bwMode="auto">
            <a:xfrm>
              <a:off x="2832" y="2283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0 w 2"/>
                <a:gd name="T5" fmla="*/ 2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0" y="2"/>
                    <a:pt x="1" y="1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19" name="Freeform 446"/>
            <p:cNvSpPr/>
            <p:nvPr/>
          </p:nvSpPr>
          <p:spPr bwMode="auto">
            <a:xfrm>
              <a:off x="3575" y="2285"/>
              <a:ext cx="4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2 w 2"/>
                <a:gd name="T5" fmla="*/ 1 h 2"/>
                <a:gd name="T6" fmla="*/ 0 w 2"/>
                <a:gd name="T7" fmla="*/ 2 h 2"/>
                <a:gd name="T8" fmla="*/ 0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1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20" name="Freeform 447"/>
            <p:cNvSpPr/>
            <p:nvPr/>
          </p:nvSpPr>
          <p:spPr bwMode="auto">
            <a:xfrm>
              <a:off x="3560" y="2288"/>
              <a:ext cx="17" cy="12"/>
            </a:xfrm>
            <a:custGeom>
              <a:avLst/>
              <a:gdLst>
                <a:gd name="T0" fmla="*/ 1 w 7"/>
                <a:gd name="T1" fmla="*/ 0 h 5"/>
                <a:gd name="T2" fmla="*/ 5 w 7"/>
                <a:gd name="T3" fmla="*/ 0 h 5"/>
                <a:gd name="T4" fmla="*/ 7 w 7"/>
                <a:gd name="T5" fmla="*/ 5 h 5"/>
                <a:gd name="T6" fmla="*/ 6 w 7"/>
                <a:gd name="T7" fmla="*/ 5 h 5"/>
                <a:gd name="T8" fmla="*/ 0 w 7"/>
                <a:gd name="T9" fmla="*/ 2 h 5"/>
                <a:gd name="T10" fmla="*/ 3 w 7"/>
                <a:gd name="T11" fmla="*/ 3 h 5"/>
                <a:gd name="T12" fmla="*/ 1 w 7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">
                  <a:moveTo>
                    <a:pt x="1" y="0"/>
                  </a:moveTo>
                  <a:cubicBezTo>
                    <a:pt x="2" y="0"/>
                    <a:pt x="3" y="0"/>
                    <a:pt x="5" y="0"/>
                  </a:cubicBezTo>
                  <a:cubicBezTo>
                    <a:pt x="5" y="2"/>
                    <a:pt x="6" y="3"/>
                    <a:pt x="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4" y="4"/>
                    <a:pt x="2" y="3"/>
                    <a:pt x="0" y="2"/>
                  </a:cubicBezTo>
                  <a:cubicBezTo>
                    <a:pt x="1" y="2"/>
                    <a:pt x="2" y="3"/>
                    <a:pt x="3" y="3"/>
                  </a:cubicBezTo>
                  <a:cubicBezTo>
                    <a:pt x="2" y="2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21" name="Freeform 448"/>
            <p:cNvSpPr/>
            <p:nvPr/>
          </p:nvSpPr>
          <p:spPr bwMode="auto">
            <a:xfrm>
              <a:off x="3048" y="2290"/>
              <a:ext cx="5" cy="5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2 w 2"/>
                <a:gd name="T5" fmla="*/ 0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0" y="1"/>
                    <a:pt x="1" y="2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22" name="Freeform 449"/>
            <p:cNvSpPr/>
            <p:nvPr/>
          </p:nvSpPr>
          <p:spPr bwMode="auto">
            <a:xfrm>
              <a:off x="3074" y="2293"/>
              <a:ext cx="0" cy="4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23" name="Freeform 450"/>
            <p:cNvSpPr/>
            <p:nvPr/>
          </p:nvSpPr>
          <p:spPr bwMode="auto">
            <a:xfrm>
              <a:off x="3430" y="2293"/>
              <a:ext cx="5" cy="4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2 w 2"/>
                <a:gd name="T5" fmla="*/ 0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1" y="1"/>
                    <a:pt x="1" y="2"/>
                  </a:cubicBezTo>
                  <a:cubicBezTo>
                    <a:pt x="1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24" name="Freeform 451"/>
            <p:cNvSpPr/>
            <p:nvPr/>
          </p:nvSpPr>
          <p:spPr bwMode="auto">
            <a:xfrm>
              <a:off x="3513" y="2293"/>
              <a:ext cx="12" cy="14"/>
            </a:xfrm>
            <a:custGeom>
              <a:avLst/>
              <a:gdLst>
                <a:gd name="T0" fmla="*/ 2 w 5"/>
                <a:gd name="T1" fmla="*/ 0 h 6"/>
                <a:gd name="T2" fmla="*/ 5 w 5"/>
                <a:gd name="T3" fmla="*/ 2 h 6"/>
                <a:gd name="T4" fmla="*/ 4 w 5"/>
                <a:gd name="T5" fmla="*/ 4 h 6"/>
                <a:gd name="T6" fmla="*/ 0 w 5"/>
                <a:gd name="T7" fmla="*/ 6 h 6"/>
                <a:gd name="T8" fmla="*/ 2 w 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2" y="0"/>
                  </a:moveTo>
                  <a:cubicBezTo>
                    <a:pt x="3" y="1"/>
                    <a:pt x="4" y="1"/>
                    <a:pt x="5" y="2"/>
                  </a:cubicBezTo>
                  <a:cubicBezTo>
                    <a:pt x="5" y="3"/>
                    <a:pt x="5" y="3"/>
                    <a:pt x="4" y="4"/>
                  </a:cubicBezTo>
                  <a:cubicBezTo>
                    <a:pt x="3" y="4"/>
                    <a:pt x="1" y="5"/>
                    <a:pt x="0" y="6"/>
                  </a:cubicBezTo>
                  <a:cubicBezTo>
                    <a:pt x="2" y="2"/>
                    <a:pt x="1" y="4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25" name="Freeform 452"/>
            <p:cNvSpPr/>
            <p:nvPr/>
          </p:nvSpPr>
          <p:spPr bwMode="auto">
            <a:xfrm>
              <a:off x="3582" y="2293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0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1" y="1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26" name="Freeform 453"/>
            <p:cNvSpPr/>
            <p:nvPr/>
          </p:nvSpPr>
          <p:spPr bwMode="auto">
            <a:xfrm>
              <a:off x="3423" y="2295"/>
              <a:ext cx="2" cy="5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1" y="0"/>
                    <a:pt x="1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27" name="Freeform 454"/>
            <p:cNvSpPr/>
            <p:nvPr/>
          </p:nvSpPr>
          <p:spPr bwMode="auto">
            <a:xfrm>
              <a:off x="3501" y="2295"/>
              <a:ext cx="14" cy="5"/>
            </a:xfrm>
            <a:custGeom>
              <a:avLst/>
              <a:gdLst>
                <a:gd name="T0" fmla="*/ 0 w 6"/>
                <a:gd name="T1" fmla="*/ 0 h 2"/>
                <a:gd name="T2" fmla="*/ 6 w 6"/>
                <a:gd name="T3" fmla="*/ 0 h 2"/>
                <a:gd name="T4" fmla="*/ 5 w 6"/>
                <a:gd name="T5" fmla="*/ 2 h 2"/>
                <a:gd name="T6" fmla="*/ 2 w 6"/>
                <a:gd name="T7" fmla="*/ 1 h 2"/>
                <a:gd name="T8" fmla="*/ 0 w 6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2">
                  <a:moveTo>
                    <a:pt x="0" y="0"/>
                  </a:moveTo>
                  <a:cubicBezTo>
                    <a:pt x="2" y="0"/>
                    <a:pt x="4" y="0"/>
                    <a:pt x="6" y="0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4" y="2"/>
                    <a:pt x="3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28" name="Freeform 455"/>
            <p:cNvSpPr/>
            <p:nvPr/>
          </p:nvSpPr>
          <p:spPr bwMode="auto">
            <a:xfrm>
              <a:off x="3062" y="2297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2"/>
                    <a:pt x="0" y="1"/>
                    <a:pt x="2" y="2"/>
                  </a:cubicBezTo>
                  <a:cubicBezTo>
                    <a:pt x="2" y="1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29" name="Freeform 456"/>
            <p:cNvSpPr/>
            <p:nvPr/>
          </p:nvSpPr>
          <p:spPr bwMode="auto">
            <a:xfrm>
              <a:off x="2880" y="2300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0 w 2"/>
                <a:gd name="T5" fmla="*/ 2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0" y="2"/>
                    <a:pt x="2" y="0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0" name="Freeform 457"/>
            <p:cNvSpPr/>
            <p:nvPr/>
          </p:nvSpPr>
          <p:spPr bwMode="auto">
            <a:xfrm>
              <a:off x="3302" y="2300"/>
              <a:ext cx="5" cy="5"/>
            </a:xfrm>
            <a:custGeom>
              <a:avLst/>
              <a:gdLst>
                <a:gd name="T0" fmla="*/ 1 w 2"/>
                <a:gd name="T1" fmla="*/ 0 h 2"/>
                <a:gd name="T2" fmla="*/ 0 w 2"/>
                <a:gd name="T3" fmla="*/ 2 h 2"/>
                <a:gd name="T4" fmla="*/ 2 w 2"/>
                <a:gd name="T5" fmla="*/ 2 h 2"/>
                <a:gd name="T6" fmla="*/ 1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1" y="1"/>
                    <a:pt x="1" y="1"/>
                    <a:pt x="0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1"/>
                    <a:pt x="2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1" name="Freeform 458"/>
            <p:cNvSpPr/>
            <p:nvPr/>
          </p:nvSpPr>
          <p:spPr bwMode="auto">
            <a:xfrm>
              <a:off x="2840" y="2302"/>
              <a:ext cx="4" cy="12"/>
            </a:xfrm>
            <a:custGeom>
              <a:avLst/>
              <a:gdLst>
                <a:gd name="T0" fmla="*/ 0 w 2"/>
                <a:gd name="T1" fmla="*/ 0 h 5"/>
                <a:gd name="T2" fmla="*/ 2 w 2"/>
                <a:gd name="T3" fmla="*/ 3 h 5"/>
                <a:gd name="T4" fmla="*/ 0 w 2"/>
                <a:gd name="T5" fmla="*/ 5 h 5"/>
                <a:gd name="T6" fmla="*/ 0 w 2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5">
                  <a:moveTo>
                    <a:pt x="0" y="0"/>
                  </a:moveTo>
                  <a:cubicBezTo>
                    <a:pt x="2" y="2"/>
                    <a:pt x="0" y="4"/>
                    <a:pt x="2" y="3"/>
                  </a:cubicBezTo>
                  <a:cubicBezTo>
                    <a:pt x="1" y="5"/>
                    <a:pt x="2" y="3"/>
                    <a:pt x="0" y="5"/>
                  </a:cubicBezTo>
                  <a:cubicBezTo>
                    <a:pt x="0" y="3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2" name="Freeform 459"/>
            <p:cNvSpPr/>
            <p:nvPr/>
          </p:nvSpPr>
          <p:spPr bwMode="auto">
            <a:xfrm>
              <a:off x="3465" y="2302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0 w 2"/>
                <a:gd name="T5" fmla="*/ 2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3" name="Freeform 460"/>
            <p:cNvSpPr/>
            <p:nvPr/>
          </p:nvSpPr>
          <p:spPr bwMode="auto">
            <a:xfrm>
              <a:off x="3544" y="2302"/>
              <a:ext cx="14" cy="7"/>
            </a:xfrm>
            <a:custGeom>
              <a:avLst/>
              <a:gdLst>
                <a:gd name="T0" fmla="*/ 2 w 6"/>
                <a:gd name="T1" fmla="*/ 0 h 3"/>
                <a:gd name="T2" fmla="*/ 6 w 6"/>
                <a:gd name="T3" fmla="*/ 0 h 3"/>
                <a:gd name="T4" fmla="*/ 5 w 6"/>
                <a:gd name="T5" fmla="*/ 2 h 3"/>
                <a:gd name="T6" fmla="*/ 0 w 6"/>
                <a:gd name="T7" fmla="*/ 3 h 3"/>
                <a:gd name="T8" fmla="*/ 2 w 6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2" y="0"/>
                  </a:moveTo>
                  <a:cubicBezTo>
                    <a:pt x="3" y="0"/>
                    <a:pt x="5" y="0"/>
                    <a:pt x="6" y="0"/>
                  </a:cubicBezTo>
                  <a:cubicBezTo>
                    <a:pt x="6" y="0"/>
                    <a:pt x="5" y="1"/>
                    <a:pt x="5" y="2"/>
                  </a:cubicBezTo>
                  <a:cubicBezTo>
                    <a:pt x="1" y="3"/>
                    <a:pt x="4" y="3"/>
                    <a:pt x="0" y="3"/>
                  </a:cubicBezTo>
                  <a:cubicBezTo>
                    <a:pt x="1" y="2"/>
                    <a:pt x="1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4" name="Freeform 461"/>
            <p:cNvSpPr/>
            <p:nvPr/>
          </p:nvSpPr>
          <p:spPr bwMode="auto">
            <a:xfrm>
              <a:off x="2870" y="2305"/>
              <a:ext cx="7" cy="4"/>
            </a:xfrm>
            <a:custGeom>
              <a:avLst/>
              <a:gdLst>
                <a:gd name="T0" fmla="*/ 0 w 3"/>
                <a:gd name="T1" fmla="*/ 0 h 2"/>
                <a:gd name="T2" fmla="*/ 3 w 3"/>
                <a:gd name="T3" fmla="*/ 2 h 2"/>
                <a:gd name="T4" fmla="*/ 2 w 3"/>
                <a:gd name="T5" fmla="*/ 2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3" y="1"/>
                    <a:pt x="1" y="0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5" name="Freeform 462"/>
            <p:cNvSpPr/>
            <p:nvPr/>
          </p:nvSpPr>
          <p:spPr bwMode="auto">
            <a:xfrm>
              <a:off x="3387" y="2305"/>
              <a:ext cx="10" cy="9"/>
            </a:xfrm>
            <a:custGeom>
              <a:avLst/>
              <a:gdLst>
                <a:gd name="T0" fmla="*/ 1 w 4"/>
                <a:gd name="T1" fmla="*/ 0 h 4"/>
                <a:gd name="T2" fmla="*/ 0 w 4"/>
                <a:gd name="T3" fmla="*/ 4 h 4"/>
                <a:gd name="T4" fmla="*/ 4 w 4"/>
                <a:gd name="T5" fmla="*/ 0 h 4"/>
                <a:gd name="T6" fmla="*/ 1 w 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1" y="0"/>
                  </a:moveTo>
                  <a:cubicBezTo>
                    <a:pt x="1" y="1"/>
                    <a:pt x="0" y="2"/>
                    <a:pt x="0" y="4"/>
                  </a:cubicBezTo>
                  <a:cubicBezTo>
                    <a:pt x="2" y="2"/>
                    <a:pt x="2" y="2"/>
                    <a:pt x="4" y="0"/>
                  </a:cubicBezTo>
                  <a:cubicBezTo>
                    <a:pt x="3" y="0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6" name="Freeform 463"/>
            <p:cNvSpPr/>
            <p:nvPr/>
          </p:nvSpPr>
          <p:spPr bwMode="auto">
            <a:xfrm>
              <a:off x="3420" y="2305"/>
              <a:ext cx="5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2" y="0"/>
                    <a:pt x="2" y="1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7" name="Freeform 464"/>
            <p:cNvSpPr/>
            <p:nvPr/>
          </p:nvSpPr>
          <p:spPr bwMode="auto">
            <a:xfrm>
              <a:off x="2875" y="2307"/>
              <a:ext cx="17" cy="29"/>
            </a:xfrm>
            <a:custGeom>
              <a:avLst/>
              <a:gdLst>
                <a:gd name="T0" fmla="*/ 3 w 7"/>
                <a:gd name="T1" fmla="*/ 0 h 12"/>
                <a:gd name="T2" fmla="*/ 7 w 7"/>
                <a:gd name="T3" fmla="*/ 2 h 12"/>
                <a:gd name="T4" fmla="*/ 7 w 7"/>
                <a:gd name="T5" fmla="*/ 12 h 12"/>
                <a:gd name="T6" fmla="*/ 3 w 7"/>
                <a:gd name="T7" fmla="*/ 8 h 12"/>
                <a:gd name="T8" fmla="*/ 3 w 7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2">
                  <a:moveTo>
                    <a:pt x="3" y="0"/>
                  </a:moveTo>
                  <a:cubicBezTo>
                    <a:pt x="4" y="0"/>
                    <a:pt x="5" y="1"/>
                    <a:pt x="7" y="2"/>
                  </a:cubicBezTo>
                  <a:cubicBezTo>
                    <a:pt x="7" y="5"/>
                    <a:pt x="7" y="9"/>
                    <a:pt x="7" y="12"/>
                  </a:cubicBezTo>
                  <a:cubicBezTo>
                    <a:pt x="5" y="11"/>
                    <a:pt x="4" y="10"/>
                    <a:pt x="3" y="8"/>
                  </a:cubicBezTo>
                  <a:cubicBezTo>
                    <a:pt x="0" y="6"/>
                    <a:pt x="1" y="3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8" name="Freeform 465"/>
            <p:cNvSpPr/>
            <p:nvPr/>
          </p:nvSpPr>
          <p:spPr bwMode="auto">
            <a:xfrm>
              <a:off x="3058" y="2307"/>
              <a:ext cx="9" cy="10"/>
            </a:xfrm>
            <a:custGeom>
              <a:avLst/>
              <a:gdLst>
                <a:gd name="T0" fmla="*/ 2 w 4"/>
                <a:gd name="T1" fmla="*/ 0 h 4"/>
                <a:gd name="T2" fmla="*/ 4 w 4"/>
                <a:gd name="T3" fmla="*/ 4 h 4"/>
                <a:gd name="T4" fmla="*/ 4 w 4"/>
                <a:gd name="T5" fmla="*/ 0 h 4"/>
                <a:gd name="T6" fmla="*/ 2 w 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cubicBezTo>
                    <a:pt x="4" y="3"/>
                    <a:pt x="0" y="2"/>
                    <a:pt x="4" y="4"/>
                  </a:cubicBezTo>
                  <a:cubicBezTo>
                    <a:pt x="4" y="2"/>
                    <a:pt x="4" y="1"/>
                    <a:pt x="4" y="0"/>
                  </a:cubicBezTo>
                  <a:cubicBezTo>
                    <a:pt x="4" y="0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9" name="Freeform 466"/>
            <p:cNvSpPr/>
            <p:nvPr/>
          </p:nvSpPr>
          <p:spPr bwMode="auto">
            <a:xfrm>
              <a:off x="3318" y="2307"/>
              <a:ext cx="8" cy="2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1 h 1"/>
                <a:gd name="T4" fmla="*/ 0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cubicBezTo>
                    <a:pt x="1" y="0"/>
                    <a:pt x="2" y="0"/>
                    <a:pt x="3" y="1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40" name="Freeform 467"/>
            <p:cNvSpPr/>
            <p:nvPr/>
          </p:nvSpPr>
          <p:spPr bwMode="auto">
            <a:xfrm>
              <a:off x="3010" y="2309"/>
              <a:ext cx="5" cy="8"/>
            </a:xfrm>
            <a:custGeom>
              <a:avLst/>
              <a:gdLst>
                <a:gd name="T0" fmla="*/ 0 w 2"/>
                <a:gd name="T1" fmla="*/ 0 h 3"/>
                <a:gd name="T2" fmla="*/ 1 w 2"/>
                <a:gd name="T3" fmla="*/ 3 h 3"/>
                <a:gd name="T4" fmla="*/ 2 w 2"/>
                <a:gd name="T5" fmla="*/ 3 h 3"/>
                <a:gd name="T6" fmla="*/ 0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1" y="1"/>
                    <a:pt x="1" y="2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0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41" name="Freeform 468"/>
            <p:cNvSpPr/>
            <p:nvPr/>
          </p:nvSpPr>
          <p:spPr bwMode="auto">
            <a:xfrm>
              <a:off x="3375" y="2309"/>
              <a:ext cx="10" cy="8"/>
            </a:xfrm>
            <a:custGeom>
              <a:avLst/>
              <a:gdLst>
                <a:gd name="T0" fmla="*/ 0 w 4"/>
                <a:gd name="T1" fmla="*/ 0 h 3"/>
                <a:gd name="T2" fmla="*/ 0 w 4"/>
                <a:gd name="T3" fmla="*/ 3 h 3"/>
                <a:gd name="T4" fmla="*/ 1 w 4"/>
                <a:gd name="T5" fmla="*/ 3 h 3"/>
                <a:gd name="T6" fmla="*/ 4 w 4"/>
                <a:gd name="T7" fmla="*/ 1 h 3"/>
                <a:gd name="T8" fmla="*/ 0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2" y="2"/>
                    <a:pt x="3" y="1"/>
                    <a:pt x="4" y="1"/>
                  </a:cubicBezTo>
                  <a:cubicBezTo>
                    <a:pt x="3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42" name="Freeform 469"/>
            <p:cNvSpPr/>
            <p:nvPr/>
          </p:nvSpPr>
          <p:spPr bwMode="auto">
            <a:xfrm>
              <a:off x="3333" y="2312"/>
              <a:ext cx="0" cy="5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43" name="Freeform 470"/>
            <p:cNvSpPr/>
            <p:nvPr/>
          </p:nvSpPr>
          <p:spPr bwMode="auto">
            <a:xfrm>
              <a:off x="3465" y="2312"/>
              <a:ext cx="8" cy="5"/>
            </a:xfrm>
            <a:custGeom>
              <a:avLst/>
              <a:gdLst>
                <a:gd name="T0" fmla="*/ 1 w 3"/>
                <a:gd name="T1" fmla="*/ 0 h 2"/>
                <a:gd name="T2" fmla="*/ 3 w 3"/>
                <a:gd name="T3" fmla="*/ 0 h 2"/>
                <a:gd name="T4" fmla="*/ 0 w 3"/>
                <a:gd name="T5" fmla="*/ 2 h 2"/>
                <a:gd name="T6" fmla="*/ 1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0"/>
                    <a:pt x="3" y="0"/>
                    <a:pt x="3" y="0"/>
                  </a:cubicBezTo>
                  <a:cubicBezTo>
                    <a:pt x="2" y="2"/>
                    <a:pt x="3" y="0"/>
                    <a:pt x="0" y="2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44" name="Freeform 471"/>
            <p:cNvSpPr/>
            <p:nvPr/>
          </p:nvSpPr>
          <p:spPr bwMode="auto">
            <a:xfrm>
              <a:off x="3055" y="2319"/>
              <a:ext cx="5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1" y="1"/>
                    <a:pt x="2" y="1"/>
                  </a:cubicBezTo>
                  <a:cubicBezTo>
                    <a:pt x="0" y="0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45" name="Freeform 472"/>
            <p:cNvSpPr/>
            <p:nvPr/>
          </p:nvSpPr>
          <p:spPr bwMode="auto">
            <a:xfrm>
              <a:off x="3067" y="2319"/>
              <a:ext cx="3" cy="5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 h 2"/>
                <a:gd name="T4" fmla="*/ 1 w 1"/>
                <a:gd name="T5" fmla="*/ 2 h 2"/>
                <a:gd name="T6" fmla="*/ 0 w 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0" y="0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46" name="Freeform 473"/>
            <p:cNvSpPr/>
            <p:nvPr/>
          </p:nvSpPr>
          <p:spPr bwMode="auto">
            <a:xfrm>
              <a:off x="3112" y="2319"/>
              <a:ext cx="7" cy="2"/>
            </a:xfrm>
            <a:custGeom>
              <a:avLst/>
              <a:gdLst>
                <a:gd name="T0" fmla="*/ 0 w 3"/>
                <a:gd name="T1" fmla="*/ 0 h 1"/>
                <a:gd name="T2" fmla="*/ 3 w 3"/>
                <a:gd name="T3" fmla="*/ 1 h 1"/>
                <a:gd name="T4" fmla="*/ 0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47" name="Freeform 474"/>
            <p:cNvSpPr/>
            <p:nvPr/>
          </p:nvSpPr>
          <p:spPr bwMode="auto">
            <a:xfrm>
              <a:off x="3425" y="2321"/>
              <a:ext cx="7" cy="5"/>
            </a:xfrm>
            <a:custGeom>
              <a:avLst/>
              <a:gdLst>
                <a:gd name="T0" fmla="*/ 0 w 3"/>
                <a:gd name="T1" fmla="*/ 0 h 2"/>
                <a:gd name="T2" fmla="*/ 3 w 3"/>
                <a:gd name="T3" fmla="*/ 0 h 2"/>
                <a:gd name="T4" fmla="*/ 3 w 3"/>
                <a:gd name="T5" fmla="*/ 0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0"/>
                    <a:pt x="2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48" name="Freeform 475"/>
            <p:cNvSpPr/>
            <p:nvPr/>
          </p:nvSpPr>
          <p:spPr bwMode="auto">
            <a:xfrm>
              <a:off x="3129" y="2321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2" y="2"/>
                    <a:pt x="0" y="1"/>
                    <a:pt x="2" y="2"/>
                  </a:cubicBezTo>
                  <a:cubicBezTo>
                    <a:pt x="2" y="2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49" name="Freeform 476"/>
            <p:cNvSpPr/>
            <p:nvPr/>
          </p:nvSpPr>
          <p:spPr bwMode="auto">
            <a:xfrm>
              <a:off x="3081" y="2324"/>
              <a:ext cx="5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50" name="Freeform 477"/>
            <p:cNvSpPr/>
            <p:nvPr/>
          </p:nvSpPr>
          <p:spPr bwMode="auto">
            <a:xfrm>
              <a:off x="3387" y="2324"/>
              <a:ext cx="5" cy="7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0 w 2"/>
                <a:gd name="T5" fmla="*/ 3 h 3"/>
                <a:gd name="T6" fmla="*/ 1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2" y="3"/>
                    <a:pt x="2" y="1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2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51" name="Freeform 478"/>
            <p:cNvSpPr/>
            <p:nvPr/>
          </p:nvSpPr>
          <p:spPr bwMode="auto">
            <a:xfrm>
              <a:off x="3423" y="2326"/>
              <a:ext cx="5" cy="3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0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0" y="1"/>
                    <a:pt x="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52" name="Freeform 479"/>
            <p:cNvSpPr/>
            <p:nvPr/>
          </p:nvSpPr>
          <p:spPr bwMode="auto">
            <a:xfrm>
              <a:off x="2866" y="2329"/>
              <a:ext cx="7" cy="4"/>
            </a:xfrm>
            <a:custGeom>
              <a:avLst/>
              <a:gdLst>
                <a:gd name="T0" fmla="*/ 0 w 3"/>
                <a:gd name="T1" fmla="*/ 0 h 2"/>
                <a:gd name="T2" fmla="*/ 3 w 3"/>
                <a:gd name="T3" fmla="*/ 0 h 2"/>
                <a:gd name="T4" fmla="*/ 1 w 3"/>
                <a:gd name="T5" fmla="*/ 2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53" name="Freeform 480"/>
            <p:cNvSpPr/>
            <p:nvPr/>
          </p:nvSpPr>
          <p:spPr bwMode="auto">
            <a:xfrm>
              <a:off x="3356" y="2329"/>
              <a:ext cx="5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54" name="Freeform 481"/>
            <p:cNvSpPr/>
            <p:nvPr/>
          </p:nvSpPr>
          <p:spPr bwMode="auto">
            <a:xfrm>
              <a:off x="3214" y="2331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2" y="2"/>
                    <a:pt x="0" y="0"/>
                    <a:pt x="2" y="2"/>
                  </a:cubicBezTo>
                  <a:cubicBezTo>
                    <a:pt x="1" y="2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55" name="Freeform 482"/>
            <p:cNvSpPr/>
            <p:nvPr/>
          </p:nvSpPr>
          <p:spPr bwMode="auto">
            <a:xfrm>
              <a:off x="3285" y="2331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0 w 2"/>
                <a:gd name="T5" fmla="*/ 2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0" y="2"/>
                    <a:pt x="1" y="1"/>
                    <a:pt x="0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56" name="Freeform 483"/>
            <p:cNvSpPr/>
            <p:nvPr/>
          </p:nvSpPr>
          <p:spPr bwMode="auto">
            <a:xfrm>
              <a:off x="3364" y="2333"/>
              <a:ext cx="4" cy="5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2" y="1"/>
                    <a:pt x="2" y="2"/>
                    <a:pt x="0" y="1"/>
                  </a:cubicBezTo>
                  <a:cubicBezTo>
                    <a:pt x="1" y="1"/>
                    <a:pt x="2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57" name="Freeform 484"/>
            <p:cNvSpPr/>
            <p:nvPr/>
          </p:nvSpPr>
          <p:spPr bwMode="auto">
            <a:xfrm>
              <a:off x="3378" y="2333"/>
              <a:ext cx="4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0 w 2"/>
                <a:gd name="T5" fmla="*/ 2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2"/>
                    <a:pt x="2" y="1"/>
                    <a:pt x="0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58" name="Freeform 485"/>
            <p:cNvSpPr/>
            <p:nvPr/>
          </p:nvSpPr>
          <p:spPr bwMode="auto">
            <a:xfrm>
              <a:off x="2996" y="2343"/>
              <a:ext cx="7" cy="7"/>
            </a:xfrm>
            <a:custGeom>
              <a:avLst/>
              <a:gdLst>
                <a:gd name="T0" fmla="*/ 0 w 3"/>
                <a:gd name="T1" fmla="*/ 0 h 3"/>
                <a:gd name="T2" fmla="*/ 3 w 3"/>
                <a:gd name="T3" fmla="*/ 3 h 3"/>
                <a:gd name="T4" fmla="*/ 0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cubicBezTo>
                    <a:pt x="2" y="2"/>
                    <a:pt x="1" y="0"/>
                    <a:pt x="3" y="3"/>
                  </a:cubicBezTo>
                  <a:cubicBezTo>
                    <a:pt x="2" y="2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59" name="Freeform 486"/>
            <p:cNvSpPr/>
            <p:nvPr/>
          </p:nvSpPr>
          <p:spPr bwMode="auto">
            <a:xfrm>
              <a:off x="2979" y="2348"/>
              <a:ext cx="5" cy="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1" y="1"/>
                    <a:pt x="2" y="2"/>
                  </a:cubicBezTo>
                  <a:cubicBezTo>
                    <a:pt x="0" y="1"/>
                    <a:pt x="1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60" name="TextBox 76"/>
          <p:cNvSpPr txBox="1"/>
          <p:nvPr/>
        </p:nvSpPr>
        <p:spPr>
          <a:xfrm>
            <a:off x="7073527" y="4021099"/>
            <a:ext cx="1389692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  <a:endParaRPr lang="zh-CN" altLang="en-US" sz="2000" u="sng" dirty="0">
              <a:solidFill>
                <a:schemeClr val="bg1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11568222" y="6065658"/>
            <a:ext cx="822466" cy="792341"/>
          </a:xfrm>
          <a:prstGeom prst="rect">
            <a:avLst/>
          </a:prstGeom>
        </p:spPr>
      </p:pic>
      <p:pic>
        <p:nvPicPr>
          <p:cNvPr id="1964" name="图片 196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1296342" flipH="1">
            <a:off x="24415" y="43311"/>
            <a:ext cx="602216" cy="580158"/>
          </a:xfrm>
          <a:prstGeom prst="rect">
            <a:avLst/>
          </a:prstGeom>
        </p:spPr>
      </p:pic>
      <p:pic>
        <p:nvPicPr>
          <p:cNvPr id="1965" name="图片 196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498941" flipH="1">
            <a:off x="532659" y="-208044"/>
            <a:ext cx="500032" cy="48171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76"/>
          <p:cNvSpPr txBox="1"/>
          <p:nvPr/>
        </p:nvSpPr>
        <p:spPr>
          <a:xfrm>
            <a:off x="4977745" y="178887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请在此处添加标题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166149" y="500073"/>
            <a:ext cx="1859703" cy="310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此处添加您的副标题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5983309" y="809068"/>
            <a:ext cx="225382" cy="0"/>
          </a:xfrm>
          <a:prstGeom prst="line">
            <a:avLst/>
          </a:prstGeom>
          <a:ln w="28575" cap="rnd">
            <a:solidFill>
              <a:srgbClr val="C31E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11568222" y="6065658"/>
            <a:ext cx="822466" cy="792341"/>
          </a:xfrm>
          <a:prstGeom prst="rect">
            <a:avLst/>
          </a:prstGeom>
        </p:spPr>
      </p:pic>
      <p:pic>
        <p:nvPicPr>
          <p:cNvPr id="1963" name="图片 196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498941" flipH="1">
            <a:off x="532659" y="-208044"/>
            <a:ext cx="500032" cy="481717"/>
          </a:xfrm>
          <a:prstGeom prst="rect">
            <a:avLst/>
          </a:prstGeom>
        </p:spPr>
      </p:pic>
      <p:pic>
        <p:nvPicPr>
          <p:cNvPr id="1964" name="图片 196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1296342" flipH="1">
            <a:off x="24415" y="43311"/>
            <a:ext cx="602216" cy="580158"/>
          </a:xfrm>
          <a:prstGeom prst="rect">
            <a:avLst/>
          </a:prstGeom>
        </p:spPr>
      </p:pic>
      <p:sp>
        <p:nvSpPr>
          <p:cNvPr id="1962" name="矩形 1961"/>
          <p:cNvSpPr/>
          <p:nvPr/>
        </p:nvSpPr>
        <p:spPr>
          <a:xfrm rot="8100000" flipH="1">
            <a:off x="4853930" y="2675927"/>
            <a:ext cx="1226916" cy="1226916"/>
          </a:xfrm>
          <a:prstGeom prst="rect">
            <a:avLst/>
          </a:prstGeom>
          <a:solidFill>
            <a:srgbClr val="DF8A1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65" name="矩形 1964"/>
          <p:cNvSpPr/>
          <p:nvPr/>
        </p:nvSpPr>
        <p:spPr>
          <a:xfrm rot="18900000" flipH="1">
            <a:off x="4853930" y="4423705"/>
            <a:ext cx="1226916" cy="1226916"/>
          </a:xfrm>
          <a:prstGeom prst="rect">
            <a:avLst/>
          </a:prstGeom>
          <a:solidFill>
            <a:srgbClr val="C31E1F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66" name="矩形 1965"/>
          <p:cNvSpPr/>
          <p:nvPr/>
        </p:nvSpPr>
        <p:spPr>
          <a:xfrm rot="2700000">
            <a:off x="6144858" y="1734468"/>
            <a:ext cx="1226916" cy="1226916"/>
          </a:xfrm>
          <a:prstGeom prst="rect">
            <a:avLst/>
          </a:prstGeom>
          <a:solidFill>
            <a:srgbClr val="C31E1F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67" name="矩形 1966"/>
          <p:cNvSpPr/>
          <p:nvPr/>
        </p:nvSpPr>
        <p:spPr>
          <a:xfrm rot="2700000">
            <a:off x="6144858" y="3482246"/>
            <a:ext cx="1226916" cy="1226916"/>
          </a:xfrm>
          <a:prstGeom prst="rect">
            <a:avLst/>
          </a:prstGeom>
          <a:solidFill>
            <a:srgbClr val="DF8A1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68" name="Freeform 33"/>
          <p:cNvSpPr>
            <a:spLocks noEditPoints="1"/>
          </p:cNvSpPr>
          <p:nvPr/>
        </p:nvSpPr>
        <p:spPr bwMode="auto">
          <a:xfrm>
            <a:off x="6546533" y="2094660"/>
            <a:ext cx="423566" cy="506532"/>
          </a:xfrm>
          <a:custGeom>
            <a:avLst/>
            <a:gdLst>
              <a:gd name="T0" fmla="*/ 102 w 120"/>
              <a:gd name="T1" fmla="*/ 60 h 144"/>
              <a:gd name="T2" fmla="*/ 102 w 120"/>
              <a:gd name="T3" fmla="*/ 42 h 144"/>
              <a:gd name="T4" fmla="*/ 60 w 120"/>
              <a:gd name="T5" fmla="*/ 0 h 144"/>
              <a:gd name="T6" fmla="*/ 18 w 120"/>
              <a:gd name="T7" fmla="*/ 42 h 144"/>
              <a:gd name="T8" fmla="*/ 18 w 120"/>
              <a:gd name="T9" fmla="*/ 60 h 144"/>
              <a:gd name="T10" fmla="*/ 0 w 120"/>
              <a:gd name="T11" fmla="*/ 60 h 144"/>
              <a:gd name="T12" fmla="*/ 0 w 120"/>
              <a:gd name="T13" fmla="*/ 144 h 144"/>
              <a:gd name="T14" fmla="*/ 120 w 120"/>
              <a:gd name="T15" fmla="*/ 144 h 144"/>
              <a:gd name="T16" fmla="*/ 120 w 120"/>
              <a:gd name="T17" fmla="*/ 60 h 144"/>
              <a:gd name="T18" fmla="*/ 102 w 120"/>
              <a:gd name="T19" fmla="*/ 60 h 144"/>
              <a:gd name="T20" fmla="*/ 66 w 120"/>
              <a:gd name="T21" fmla="*/ 106 h 144"/>
              <a:gd name="T22" fmla="*/ 66 w 120"/>
              <a:gd name="T23" fmla="*/ 126 h 144"/>
              <a:gd name="T24" fmla="*/ 54 w 120"/>
              <a:gd name="T25" fmla="*/ 126 h 144"/>
              <a:gd name="T26" fmla="*/ 54 w 120"/>
              <a:gd name="T27" fmla="*/ 106 h 144"/>
              <a:gd name="T28" fmla="*/ 48 w 120"/>
              <a:gd name="T29" fmla="*/ 96 h 144"/>
              <a:gd name="T30" fmla="*/ 60 w 120"/>
              <a:gd name="T31" fmla="*/ 84 h 144"/>
              <a:gd name="T32" fmla="*/ 72 w 120"/>
              <a:gd name="T33" fmla="*/ 96 h 144"/>
              <a:gd name="T34" fmla="*/ 66 w 120"/>
              <a:gd name="T35" fmla="*/ 106 h 144"/>
              <a:gd name="T36" fmla="*/ 90 w 120"/>
              <a:gd name="T37" fmla="*/ 60 h 144"/>
              <a:gd name="T38" fmla="*/ 30 w 120"/>
              <a:gd name="T39" fmla="*/ 60 h 144"/>
              <a:gd name="T40" fmla="*/ 30 w 120"/>
              <a:gd name="T41" fmla="*/ 42 h 144"/>
              <a:gd name="T42" fmla="*/ 60 w 120"/>
              <a:gd name="T43" fmla="*/ 12 h 144"/>
              <a:gd name="T44" fmla="*/ 90 w 120"/>
              <a:gd name="T45" fmla="*/ 42 h 144"/>
              <a:gd name="T46" fmla="*/ 90 w 120"/>
              <a:gd name="T47" fmla="*/ 6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0" h="144">
                <a:moveTo>
                  <a:pt x="102" y="60"/>
                </a:moveTo>
                <a:cubicBezTo>
                  <a:pt x="102" y="42"/>
                  <a:pt x="102" y="42"/>
                  <a:pt x="102" y="42"/>
                </a:cubicBezTo>
                <a:cubicBezTo>
                  <a:pt x="102" y="42"/>
                  <a:pt x="102" y="0"/>
                  <a:pt x="60" y="0"/>
                </a:cubicBezTo>
                <a:cubicBezTo>
                  <a:pt x="18" y="0"/>
                  <a:pt x="18" y="42"/>
                  <a:pt x="18" y="42"/>
                </a:cubicBezTo>
                <a:cubicBezTo>
                  <a:pt x="18" y="60"/>
                  <a:pt x="18" y="60"/>
                  <a:pt x="18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144"/>
                  <a:pt x="0" y="144"/>
                  <a:pt x="0" y="144"/>
                </a:cubicBezTo>
                <a:cubicBezTo>
                  <a:pt x="120" y="144"/>
                  <a:pt x="120" y="144"/>
                  <a:pt x="120" y="144"/>
                </a:cubicBezTo>
                <a:cubicBezTo>
                  <a:pt x="120" y="60"/>
                  <a:pt x="120" y="60"/>
                  <a:pt x="120" y="60"/>
                </a:cubicBezTo>
                <a:lnTo>
                  <a:pt x="102" y="60"/>
                </a:lnTo>
                <a:close/>
                <a:moveTo>
                  <a:pt x="66" y="106"/>
                </a:moveTo>
                <a:cubicBezTo>
                  <a:pt x="66" y="126"/>
                  <a:pt x="66" y="126"/>
                  <a:pt x="66" y="126"/>
                </a:cubicBezTo>
                <a:cubicBezTo>
                  <a:pt x="54" y="126"/>
                  <a:pt x="54" y="126"/>
                  <a:pt x="54" y="126"/>
                </a:cubicBezTo>
                <a:cubicBezTo>
                  <a:pt x="54" y="106"/>
                  <a:pt x="54" y="106"/>
                  <a:pt x="54" y="106"/>
                </a:cubicBezTo>
                <a:cubicBezTo>
                  <a:pt x="50" y="104"/>
                  <a:pt x="48" y="100"/>
                  <a:pt x="48" y="96"/>
                </a:cubicBezTo>
                <a:cubicBezTo>
                  <a:pt x="48" y="89"/>
                  <a:pt x="53" y="84"/>
                  <a:pt x="60" y="84"/>
                </a:cubicBezTo>
                <a:cubicBezTo>
                  <a:pt x="67" y="84"/>
                  <a:pt x="72" y="89"/>
                  <a:pt x="72" y="96"/>
                </a:cubicBezTo>
                <a:cubicBezTo>
                  <a:pt x="72" y="100"/>
                  <a:pt x="70" y="104"/>
                  <a:pt x="66" y="106"/>
                </a:cubicBezTo>
                <a:moveTo>
                  <a:pt x="90" y="60"/>
                </a:moveTo>
                <a:cubicBezTo>
                  <a:pt x="30" y="60"/>
                  <a:pt x="30" y="60"/>
                  <a:pt x="30" y="60"/>
                </a:cubicBezTo>
                <a:cubicBezTo>
                  <a:pt x="30" y="42"/>
                  <a:pt x="30" y="42"/>
                  <a:pt x="30" y="42"/>
                </a:cubicBezTo>
                <a:cubicBezTo>
                  <a:pt x="30" y="37"/>
                  <a:pt x="32" y="12"/>
                  <a:pt x="60" y="12"/>
                </a:cubicBezTo>
                <a:cubicBezTo>
                  <a:pt x="88" y="12"/>
                  <a:pt x="90" y="37"/>
                  <a:pt x="90" y="42"/>
                </a:cubicBezTo>
                <a:lnTo>
                  <a:pt x="90" y="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1969" name="组合 1968"/>
          <p:cNvGrpSpPr/>
          <p:nvPr/>
        </p:nvGrpSpPr>
        <p:grpSpPr>
          <a:xfrm>
            <a:off x="6505050" y="3840362"/>
            <a:ext cx="506532" cy="508715"/>
            <a:chOff x="2649649" y="3455891"/>
            <a:chExt cx="506532" cy="508715"/>
          </a:xfrm>
          <a:solidFill>
            <a:schemeClr val="bg1"/>
          </a:solidFill>
          <a:effectLst/>
        </p:grpSpPr>
        <p:sp>
          <p:nvSpPr>
            <p:cNvPr id="1970" name="Freeform 58"/>
            <p:cNvSpPr/>
            <p:nvPr/>
          </p:nvSpPr>
          <p:spPr bwMode="auto">
            <a:xfrm>
              <a:off x="2795934" y="3455891"/>
              <a:ext cx="211785" cy="316583"/>
            </a:xfrm>
            <a:custGeom>
              <a:avLst/>
              <a:gdLst>
                <a:gd name="T0" fmla="*/ 68 w 97"/>
                <a:gd name="T1" fmla="*/ 87 h 145"/>
                <a:gd name="T2" fmla="*/ 68 w 97"/>
                <a:gd name="T3" fmla="*/ 0 h 145"/>
                <a:gd name="T4" fmla="*/ 29 w 97"/>
                <a:gd name="T5" fmla="*/ 0 h 145"/>
                <a:gd name="T6" fmla="*/ 29 w 97"/>
                <a:gd name="T7" fmla="*/ 87 h 145"/>
                <a:gd name="T8" fmla="*/ 0 w 97"/>
                <a:gd name="T9" fmla="*/ 87 h 145"/>
                <a:gd name="T10" fmla="*/ 49 w 97"/>
                <a:gd name="T11" fmla="*/ 145 h 145"/>
                <a:gd name="T12" fmla="*/ 97 w 97"/>
                <a:gd name="T13" fmla="*/ 87 h 145"/>
                <a:gd name="T14" fmla="*/ 68 w 97"/>
                <a:gd name="T15" fmla="*/ 87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145">
                  <a:moveTo>
                    <a:pt x="68" y="87"/>
                  </a:moveTo>
                  <a:lnTo>
                    <a:pt x="68" y="0"/>
                  </a:lnTo>
                  <a:lnTo>
                    <a:pt x="29" y="0"/>
                  </a:lnTo>
                  <a:lnTo>
                    <a:pt x="29" y="87"/>
                  </a:lnTo>
                  <a:lnTo>
                    <a:pt x="0" y="87"/>
                  </a:lnTo>
                  <a:lnTo>
                    <a:pt x="49" y="145"/>
                  </a:lnTo>
                  <a:lnTo>
                    <a:pt x="97" y="87"/>
                  </a:lnTo>
                  <a:lnTo>
                    <a:pt x="68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971" name="Freeform 59"/>
            <p:cNvSpPr/>
            <p:nvPr/>
          </p:nvSpPr>
          <p:spPr bwMode="auto">
            <a:xfrm>
              <a:off x="2649649" y="3499557"/>
              <a:ext cx="506532" cy="465049"/>
            </a:xfrm>
            <a:custGeom>
              <a:avLst/>
              <a:gdLst>
                <a:gd name="T0" fmla="*/ 180 w 232"/>
                <a:gd name="T1" fmla="*/ 0 h 213"/>
                <a:gd name="T2" fmla="*/ 155 w 232"/>
                <a:gd name="T3" fmla="*/ 0 h 213"/>
                <a:gd name="T4" fmla="*/ 155 w 232"/>
                <a:gd name="T5" fmla="*/ 19 h 213"/>
                <a:gd name="T6" fmla="*/ 168 w 232"/>
                <a:gd name="T7" fmla="*/ 19 h 213"/>
                <a:gd name="T8" fmla="*/ 211 w 232"/>
                <a:gd name="T9" fmla="*/ 116 h 213"/>
                <a:gd name="T10" fmla="*/ 159 w 232"/>
                <a:gd name="T11" fmla="*/ 116 h 213"/>
                <a:gd name="T12" fmla="*/ 140 w 232"/>
                <a:gd name="T13" fmla="*/ 145 h 213"/>
                <a:gd name="T14" fmla="*/ 92 w 232"/>
                <a:gd name="T15" fmla="*/ 145 h 213"/>
                <a:gd name="T16" fmla="*/ 72 w 232"/>
                <a:gd name="T17" fmla="*/ 116 h 213"/>
                <a:gd name="T18" fmla="*/ 21 w 232"/>
                <a:gd name="T19" fmla="*/ 116 h 213"/>
                <a:gd name="T20" fmla="*/ 64 w 232"/>
                <a:gd name="T21" fmla="*/ 19 h 213"/>
                <a:gd name="T22" fmla="*/ 77 w 232"/>
                <a:gd name="T23" fmla="*/ 19 h 213"/>
                <a:gd name="T24" fmla="*/ 77 w 232"/>
                <a:gd name="T25" fmla="*/ 0 h 213"/>
                <a:gd name="T26" fmla="*/ 51 w 232"/>
                <a:gd name="T27" fmla="*/ 0 h 213"/>
                <a:gd name="T28" fmla="*/ 0 w 232"/>
                <a:gd name="T29" fmla="*/ 114 h 213"/>
                <a:gd name="T30" fmla="*/ 0 w 232"/>
                <a:gd name="T31" fmla="*/ 213 h 213"/>
                <a:gd name="T32" fmla="*/ 232 w 232"/>
                <a:gd name="T33" fmla="*/ 213 h 213"/>
                <a:gd name="T34" fmla="*/ 232 w 232"/>
                <a:gd name="T35" fmla="*/ 114 h 213"/>
                <a:gd name="T36" fmla="*/ 180 w 232"/>
                <a:gd name="T37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2" h="213">
                  <a:moveTo>
                    <a:pt x="180" y="0"/>
                  </a:moveTo>
                  <a:lnTo>
                    <a:pt x="155" y="0"/>
                  </a:lnTo>
                  <a:lnTo>
                    <a:pt x="155" y="19"/>
                  </a:lnTo>
                  <a:lnTo>
                    <a:pt x="168" y="19"/>
                  </a:lnTo>
                  <a:lnTo>
                    <a:pt x="211" y="116"/>
                  </a:lnTo>
                  <a:lnTo>
                    <a:pt x="159" y="116"/>
                  </a:lnTo>
                  <a:lnTo>
                    <a:pt x="140" y="145"/>
                  </a:lnTo>
                  <a:lnTo>
                    <a:pt x="92" y="145"/>
                  </a:lnTo>
                  <a:lnTo>
                    <a:pt x="72" y="116"/>
                  </a:lnTo>
                  <a:lnTo>
                    <a:pt x="21" y="116"/>
                  </a:lnTo>
                  <a:lnTo>
                    <a:pt x="64" y="19"/>
                  </a:lnTo>
                  <a:lnTo>
                    <a:pt x="77" y="19"/>
                  </a:lnTo>
                  <a:lnTo>
                    <a:pt x="77" y="0"/>
                  </a:lnTo>
                  <a:lnTo>
                    <a:pt x="51" y="0"/>
                  </a:lnTo>
                  <a:lnTo>
                    <a:pt x="0" y="114"/>
                  </a:lnTo>
                  <a:lnTo>
                    <a:pt x="0" y="213"/>
                  </a:lnTo>
                  <a:lnTo>
                    <a:pt x="232" y="213"/>
                  </a:lnTo>
                  <a:lnTo>
                    <a:pt x="232" y="114"/>
                  </a:lnTo>
                  <a:lnTo>
                    <a:pt x="1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1972" name="组合 1971"/>
          <p:cNvGrpSpPr/>
          <p:nvPr/>
        </p:nvGrpSpPr>
        <p:grpSpPr>
          <a:xfrm>
            <a:off x="5213030" y="3099434"/>
            <a:ext cx="508716" cy="423566"/>
            <a:chOff x="2662747" y="4477689"/>
            <a:chExt cx="508716" cy="423566"/>
          </a:xfrm>
          <a:solidFill>
            <a:schemeClr val="bg1"/>
          </a:solidFill>
          <a:effectLst/>
        </p:grpSpPr>
        <p:sp>
          <p:nvSpPr>
            <p:cNvPr id="1973" name="Rectangle 74"/>
            <p:cNvSpPr>
              <a:spLocks noChangeArrowheads="1"/>
            </p:cNvSpPr>
            <p:nvPr/>
          </p:nvSpPr>
          <p:spPr bwMode="auto">
            <a:xfrm>
              <a:off x="2726067" y="4541008"/>
              <a:ext cx="379900" cy="18995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974" name="Rectangle 75"/>
            <p:cNvSpPr>
              <a:spLocks noChangeArrowheads="1"/>
            </p:cNvSpPr>
            <p:nvPr/>
          </p:nvSpPr>
          <p:spPr bwMode="auto">
            <a:xfrm>
              <a:off x="2726067" y="4541008"/>
              <a:ext cx="379900" cy="18995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975" name="Rectangle 76"/>
            <p:cNvSpPr>
              <a:spLocks noChangeArrowheads="1"/>
            </p:cNvSpPr>
            <p:nvPr/>
          </p:nvSpPr>
          <p:spPr bwMode="auto">
            <a:xfrm>
              <a:off x="2726067" y="4541008"/>
              <a:ext cx="379900" cy="18995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976" name="Rectangle 77"/>
            <p:cNvSpPr>
              <a:spLocks noChangeArrowheads="1"/>
            </p:cNvSpPr>
            <p:nvPr/>
          </p:nvSpPr>
          <p:spPr bwMode="auto">
            <a:xfrm>
              <a:off x="2726067" y="4541008"/>
              <a:ext cx="379900" cy="18995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977" name="Freeform 78"/>
            <p:cNvSpPr>
              <a:spLocks noEditPoints="1"/>
            </p:cNvSpPr>
            <p:nvPr/>
          </p:nvSpPr>
          <p:spPr bwMode="auto">
            <a:xfrm>
              <a:off x="2662747" y="4477689"/>
              <a:ext cx="508716" cy="423566"/>
            </a:xfrm>
            <a:custGeom>
              <a:avLst/>
              <a:gdLst>
                <a:gd name="T0" fmla="*/ 132 w 144"/>
                <a:gd name="T1" fmla="*/ 0 h 120"/>
                <a:gd name="T2" fmla="*/ 12 w 144"/>
                <a:gd name="T3" fmla="*/ 0 h 120"/>
                <a:gd name="T4" fmla="*/ 0 w 144"/>
                <a:gd name="T5" fmla="*/ 12 h 120"/>
                <a:gd name="T6" fmla="*/ 0 w 144"/>
                <a:gd name="T7" fmla="*/ 78 h 120"/>
                <a:gd name="T8" fmla="*/ 12 w 144"/>
                <a:gd name="T9" fmla="*/ 90 h 120"/>
                <a:gd name="T10" fmla="*/ 60 w 144"/>
                <a:gd name="T11" fmla="*/ 90 h 120"/>
                <a:gd name="T12" fmla="*/ 60 w 144"/>
                <a:gd name="T13" fmla="*/ 114 h 120"/>
                <a:gd name="T14" fmla="*/ 54 w 144"/>
                <a:gd name="T15" fmla="*/ 114 h 120"/>
                <a:gd name="T16" fmla="*/ 48 w 144"/>
                <a:gd name="T17" fmla="*/ 120 h 120"/>
                <a:gd name="T18" fmla="*/ 96 w 144"/>
                <a:gd name="T19" fmla="*/ 120 h 120"/>
                <a:gd name="T20" fmla="*/ 90 w 144"/>
                <a:gd name="T21" fmla="*/ 114 h 120"/>
                <a:gd name="T22" fmla="*/ 84 w 144"/>
                <a:gd name="T23" fmla="*/ 114 h 120"/>
                <a:gd name="T24" fmla="*/ 84 w 144"/>
                <a:gd name="T25" fmla="*/ 90 h 120"/>
                <a:gd name="T26" fmla="*/ 132 w 144"/>
                <a:gd name="T27" fmla="*/ 90 h 120"/>
                <a:gd name="T28" fmla="*/ 144 w 144"/>
                <a:gd name="T29" fmla="*/ 78 h 120"/>
                <a:gd name="T30" fmla="*/ 144 w 144"/>
                <a:gd name="T31" fmla="*/ 12 h 120"/>
                <a:gd name="T32" fmla="*/ 132 w 144"/>
                <a:gd name="T33" fmla="*/ 0 h 120"/>
                <a:gd name="T34" fmla="*/ 132 w 144"/>
                <a:gd name="T35" fmla="*/ 78 h 120"/>
                <a:gd name="T36" fmla="*/ 12 w 144"/>
                <a:gd name="T37" fmla="*/ 78 h 120"/>
                <a:gd name="T38" fmla="*/ 12 w 144"/>
                <a:gd name="T39" fmla="*/ 12 h 120"/>
                <a:gd name="T40" fmla="*/ 132 w 144"/>
                <a:gd name="T41" fmla="*/ 12 h 120"/>
                <a:gd name="T42" fmla="*/ 132 w 144"/>
                <a:gd name="T43" fmla="*/ 7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" h="120">
                  <a:moveTo>
                    <a:pt x="132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85"/>
                    <a:pt x="5" y="90"/>
                    <a:pt x="12" y="90"/>
                  </a:cubicBezTo>
                  <a:cubicBezTo>
                    <a:pt x="60" y="90"/>
                    <a:pt x="60" y="90"/>
                    <a:pt x="60" y="90"/>
                  </a:cubicBezTo>
                  <a:cubicBezTo>
                    <a:pt x="60" y="114"/>
                    <a:pt x="60" y="114"/>
                    <a:pt x="60" y="114"/>
                  </a:cubicBezTo>
                  <a:cubicBezTo>
                    <a:pt x="54" y="114"/>
                    <a:pt x="54" y="114"/>
                    <a:pt x="54" y="114"/>
                  </a:cubicBezTo>
                  <a:cubicBezTo>
                    <a:pt x="48" y="114"/>
                    <a:pt x="48" y="120"/>
                    <a:pt x="48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6" y="114"/>
                    <a:pt x="90" y="114"/>
                    <a:pt x="90" y="114"/>
                  </a:cubicBezTo>
                  <a:cubicBezTo>
                    <a:pt x="84" y="114"/>
                    <a:pt x="84" y="114"/>
                    <a:pt x="84" y="114"/>
                  </a:cubicBezTo>
                  <a:cubicBezTo>
                    <a:pt x="84" y="90"/>
                    <a:pt x="84" y="90"/>
                    <a:pt x="84" y="90"/>
                  </a:cubicBezTo>
                  <a:cubicBezTo>
                    <a:pt x="132" y="90"/>
                    <a:pt x="132" y="90"/>
                    <a:pt x="132" y="90"/>
                  </a:cubicBezTo>
                  <a:cubicBezTo>
                    <a:pt x="139" y="90"/>
                    <a:pt x="144" y="85"/>
                    <a:pt x="144" y="78"/>
                  </a:cubicBezTo>
                  <a:cubicBezTo>
                    <a:pt x="144" y="12"/>
                    <a:pt x="144" y="12"/>
                    <a:pt x="144" y="12"/>
                  </a:cubicBezTo>
                  <a:cubicBezTo>
                    <a:pt x="144" y="5"/>
                    <a:pt x="139" y="0"/>
                    <a:pt x="132" y="0"/>
                  </a:cubicBezTo>
                  <a:moveTo>
                    <a:pt x="132" y="78"/>
                  </a:moveTo>
                  <a:cubicBezTo>
                    <a:pt x="12" y="78"/>
                    <a:pt x="12" y="78"/>
                    <a:pt x="12" y="78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32" y="12"/>
                    <a:pt x="132" y="12"/>
                    <a:pt x="132" y="12"/>
                  </a:cubicBezTo>
                  <a:lnTo>
                    <a:pt x="132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1978" name="Freeform 120"/>
          <p:cNvSpPr>
            <a:spLocks noEditPoints="1"/>
          </p:cNvSpPr>
          <p:nvPr/>
        </p:nvSpPr>
        <p:spPr bwMode="auto">
          <a:xfrm>
            <a:off x="5213030" y="4804638"/>
            <a:ext cx="508716" cy="465049"/>
          </a:xfrm>
          <a:custGeom>
            <a:avLst/>
            <a:gdLst>
              <a:gd name="T0" fmla="*/ 202 w 233"/>
              <a:gd name="T1" fmla="*/ 0 h 213"/>
              <a:gd name="T2" fmla="*/ 184 w 233"/>
              <a:gd name="T3" fmla="*/ 0 h 213"/>
              <a:gd name="T4" fmla="*/ 174 w 233"/>
              <a:gd name="T5" fmla="*/ 0 h 213"/>
              <a:gd name="T6" fmla="*/ 58 w 233"/>
              <a:gd name="T7" fmla="*/ 0 h 213"/>
              <a:gd name="T8" fmla="*/ 48 w 233"/>
              <a:gd name="T9" fmla="*/ 0 h 213"/>
              <a:gd name="T10" fmla="*/ 31 w 233"/>
              <a:gd name="T11" fmla="*/ 0 h 213"/>
              <a:gd name="T12" fmla="*/ 0 w 233"/>
              <a:gd name="T13" fmla="*/ 113 h 213"/>
              <a:gd name="T14" fmla="*/ 0 w 233"/>
              <a:gd name="T15" fmla="*/ 213 h 213"/>
              <a:gd name="T16" fmla="*/ 233 w 233"/>
              <a:gd name="T17" fmla="*/ 213 h 213"/>
              <a:gd name="T18" fmla="*/ 233 w 233"/>
              <a:gd name="T19" fmla="*/ 116 h 213"/>
              <a:gd name="T20" fmla="*/ 202 w 233"/>
              <a:gd name="T21" fmla="*/ 0 h 213"/>
              <a:gd name="T22" fmla="*/ 47 w 233"/>
              <a:gd name="T23" fmla="*/ 19 h 213"/>
              <a:gd name="T24" fmla="*/ 48 w 233"/>
              <a:gd name="T25" fmla="*/ 19 h 213"/>
              <a:gd name="T26" fmla="*/ 58 w 233"/>
              <a:gd name="T27" fmla="*/ 19 h 213"/>
              <a:gd name="T28" fmla="*/ 174 w 233"/>
              <a:gd name="T29" fmla="*/ 19 h 213"/>
              <a:gd name="T30" fmla="*/ 184 w 233"/>
              <a:gd name="T31" fmla="*/ 19 h 213"/>
              <a:gd name="T32" fmla="*/ 186 w 233"/>
              <a:gd name="T33" fmla="*/ 19 h 213"/>
              <a:gd name="T34" fmla="*/ 213 w 233"/>
              <a:gd name="T35" fmla="*/ 116 h 213"/>
              <a:gd name="T36" fmla="*/ 160 w 233"/>
              <a:gd name="T37" fmla="*/ 116 h 213"/>
              <a:gd name="T38" fmla="*/ 141 w 233"/>
              <a:gd name="T39" fmla="*/ 145 h 213"/>
              <a:gd name="T40" fmla="*/ 92 w 233"/>
              <a:gd name="T41" fmla="*/ 145 h 213"/>
              <a:gd name="T42" fmla="*/ 73 w 233"/>
              <a:gd name="T43" fmla="*/ 116 h 213"/>
              <a:gd name="T44" fmla="*/ 19 w 233"/>
              <a:gd name="T45" fmla="*/ 116 h 213"/>
              <a:gd name="T46" fmla="*/ 47 w 233"/>
              <a:gd name="T47" fmla="*/ 19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33" h="213">
                <a:moveTo>
                  <a:pt x="202" y="0"/>
                </a:moveTo>
                <a:lnTo>
                  <a:pt x="184" y="0"/>
                </a:lnTo>
                <a:lnTo>
                  <a:pt x="174" y="0"/>
                </a:lnTo>
                <a:lnTo>
                  <a:pt x="58" y="0"/>
                </a:lnTo>
                <a:lnTo>
                  <a:pt x="48" y="0"/>
                </a:lnTo>
                <a:lnTo>
                  <a:pt x="31" y="0"/>
                </a:lnTo>
                <a:lnTo>
                  <a:pt x="0" y="113"/>
                </a:lnTo>
                <a:lnTo>
                  <a:pt x="0" y="213"/>
                </a:lnTo>
                <a:lnTo>
                  <a:pt x="233" y="213"/>
                </a:lnTo>
                <a:lnTo>
                  <a:pt x="233" y="116"/>
                </a:lnTo>
                <a:lnTo>
                  <a:pt x="202" y="0"/>
                </a:lnTo>
                <a:close/>
                <a:moveTo>
                  <a:pt x="47" y="19"/>
                </a:moveTo>
                <a:lnTo>
                  <a:pt x="48" y="19"/>
                </a:lnTo>
                <a:lnTo>
                  <a:pt x="58" y="19"/>
                </a:lnTo>
                <a:lnTo>
                  <a:pt x="174" y="19"/>
                </a:lnTo>
                <a:lnTo>
                  <a:pt x="184" y="19"/>
                </a:lnTo>
                <a:lnTo>
                  <a:pt x="186" y="19"/>
                </a:lnTo>
                <a:lnTo>
                  <a:pt x="213" y="116"/>
                </a:lnTo>
                <a:lnTo>
                  <a:pt x="160" y="116"/>
                </a:lnTo>
                <a:lnTo>
                  <a:pt x="141" y="145"/>
                </a:lnTo>
                <a:lnTo>
                  <a:pt x="92" y="145"/>
                </a:lnTo>
                <a:lnTo>
                  <a:pt x="73" y="116"/>
                </a:lnTo>
                <a:lnTo>
                  <a:pt x="19" y="116"/>
                </a:ln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79" name="TextBox 76"/>
          <p:cNvSpPr txBox="1"/>
          <p:nvPr/>
        </p:nvSpPr>
        <p:spPr>
          <a:xfrm>
            <a:off x="7694361" y="2010233"/>
            <a:ext cx="1543907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1981" name="TextBox 76"/>
          <p:cNvSpPr txBox="1"/>
          <p:nvPr/>
        </p:nvSpPr>
        <p:spPr>
          <a:xfrm>
            <a:off x="7694361" y="3757027"/>
            <a:ext cx="1543907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DF8A17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1983" name="TextBox 76"/>
          <p:cNvSpPr txBox="1"/>
          <p:nvPr/>
        </p:nvSpPr>
        <p:spPr>
          <a:xfrm>
            <a:off x="3082566" y="2951692"/>
            <a:ext cx="1415072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zh-CN" altLang="en-US" dirty="0">
                <a:solidFill>
                  <a:srgbClr val="DF8A17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1985" name="TextBox 76"/>
          <p:cNvSpPr txBox="1"/>
          <p:nvPr/>
        </p:nvSpPr>
        <p:spPr>
          <a:xfrm>
            <a:off x="3082566" y="4635295"/>
            <a:ext cx="1415072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zh-CN" altLang="en-US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76"/>
          <p:cNvSpPr txBox="1"/>
          <p:nvPr/>
        </p:nvSpPr>
        <p:spPr>
          <a:xfrm>
            <a:off x="4977745" y="178887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请在此处添加标题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166149" y="500073"/>
            <a:ext cx="1859703" cy="310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此处添加您的副标题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5983309" y="809068"/>
            <a:ext cx="225382" cy="0"/>
          </a:xfrm>
          <a:prstGeom prst="line">
            <a:avLst/>
          </a:prstGeom>
          <a:ln w="28575" cap="rnd">
            <a:solidFill>
              <a:srgbClr val="C31E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11568222" y="6065658"/>
            <a:ext cx="822466" cy="792341"/>
          </a:xfrm>
          <a:prstGeom prst="rect">
            <a:avLst/>
          </a:prstGeom>
        </p:spPr>
      </p:pic>
      <p:pic>
        <p:nvPicPr>
          <p:cNvPr id="1963" name="图片 196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498941" flipH="1">
            <a:off x="532659" y="-208044"/>
            <a:ext cx="500032" cy="481717"/>
          </a:xfrm>
          <a:prstGeom prst="rect">
            <a:avLst/>
          </a:prstGeom>
        </p:spPr>
      </p:pic>
      <p:pic>
        <p:nvPicPr>
          <p:cNvPr id="1964" name="图片 196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1296342" flipH="1">
            <a:off x="24415" y="43311"/>
            <a:ext cx="602216" cy="580158"/>
          </a:xfrm>
          <a:prstGeom prst="rect">
            <a:avLst/>
          </a:prstGeom>
        </p:spPr>
      </p:pic>
      <p:sp>
        <p:nvSpPr>
          <p:cNvPr id="31" name="圆角矩形 30"/>
          <p:cNvSpPr/>
          <p:nvPr/>
        </p:nvSpPr>
        <p:spPr>
          <a:xfrm flipH="1">
            <a:off x="6637520" y="3173583"/>
            <a:ext cx="1054407" cy="1054406"/>
          </a:xfrm>
          <a:prstGeom prst="roundRect">
            <a:avLst/>
          </a:prstGeom>
          <a:solidFill>
            <a:srgbClr val="DF8A1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sz="1600" ker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圆角矩形 31"/>
          <p:cNvSpPr/>
          <p:nvPr/>
        </p:nvSpPr>
        <p:spPr>
          <a:xfrm flipH="1">
            <a:off x="6637520" y="1804557"/>
            <a:ext cx="1054407" cy="1054406"/>
          </a:xfrm>
          <a:prstGeom prst="roundRect">
            <a:avLst/>
          </a:prstGeom>
          <a:noFill/>
          <a:ln w="25400" cap="flat" cmpd="sng" algn="ctr">
            <a:solidFill>
              <a:srgbClr val="C31E1F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sz="1600" ker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圆角矩形 32"/>
          <p:cNvSpPr/>
          <p:nvPr/>
        </p:nvSpPr>
        <p:spPr>
          <a:xfrm flipH="1">
            <a:off x="6637520" y="4545591"/>
            <a:ext cx="1054407" cy="1054406"/>
          </a:xfrm>
          <a:prstGeom prst="roundRect">
            <a:avLst/>
          </a:prstGeom>
          <a:noFill/>
          <a:ln w="25400" cap="flat" cmpd="sng" algn="ctr">
            <a:solidFill>
              <a:srgbClr val="C31E1F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sz="1600" ker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Freeform 25"/>
          <p:cNvSpPr>
            <a:spLocks noEditPoints="1"/>
          </p:cNvSpPr>
          <p:nvPr/>
        </p:nvSpPr>
        <p:spPr bwMode="auto">
          <a:xfrm>
            <a:off x="6943273" y="2029074"/>
            <a:ext cx="442900" cy="605373"/>
          </a:xfrm>
          <a:custGeom>
            <a:avLst/>
            <a:gdLst>
              <a:gd name="T0" fmla="*/ 58 w 443"/>
              <a:gd name="T1" fmla="*/ 98 h 605"/>
              <a:gd name="T2" fmla="*/ 49 w 443"/>
              <a:gd name="T3" fmla="*/ 605 h 605"/>
              <a:gd name="T4" fmla="*/ 443 w 443"/>
              <a:gd name="T5" fmla="*/ 149 h 605"/>
              <a:gd name="T6" fmla="*/ 410 w 443"/>
              <a:gd name="T7" fmla="*/ 159 h 605"/>
              <a:gd name="T8" fmla="*/ 51 w 443"/>
              <a:gd name="T9" fmla="*/ 570 h 605"/>
              <a:gd name="T10" fmla="*/ 192 w 443"/>
              <a:gd name="T11" fmla="*/ 64 h 605"/>
              <a:gd name="T12" fmla="*/ 252 w 443"/>
              <a:gd name="T13" fmla="*/ 64 h 605"/>
              <a:gd name="T14" fmla="*/ 221 w 443"/>
              <a:gd name="T15" fmla="*/ 96 h 605"/>
              <a:gd name="T16" fmla="*/ 155 w 443"/>
              <a:gd name="T17" fmla="*/ 66 h 605"/>
              <a:gd name="T18" fmla="*/ 81 w 443"/>
              <a:gd name="T19" fmla="*/ 153 h 605"/>
              <a:gd name="T20" fmla="*/ 362 w 443"/>
              <a:gd name="T21" fmla="*/ 153 h 605"/>
              <a:gd name="T22" fmla="*/ 288 w 443"/>
              <a:gd name="T23" fmla="*/ 66 h 605"/>
              <a:gd name="T24" fmla="*/ 155 w 443"/>
              <a:gd name="T25" fmla="*/ 66 h 605"/>
              <a:gd name="T26" fmla="*/ 156 w 443"/>
              <a:gd name="T27" fmla="*/ 459 h 605"/>
              <a:gd name="T28" fmla="*/ 107 w 443"/>
              <a:gd name="T29" fmla="*/ 473 h 605"/>
              <a:gd name="T30" fmla="*/ 97 w 443"/>
              <a:gd name="T31" fmla="*/ 484 h 605"/>
              <a:gd name="T32" fmla="*/ 156 w 443"/>
              <a:gd name="T33" fmla="*/ 489 h 605"/>
              <a:gd name="T34" fmla="*/ 94 w 443"/>
              <a:gd name="T35" fmla="*/ 519 h 605"/>
              <a:gd name="T36" fmla="*/ 172 w 443"/>
              <a:gd name="T37" fmla="*/ 481 h 605"/>
              <a:gd name="T38" fmla="*/ 172 w 443"/>
              <a:gd name="T39" fmla="*/ 456 h 605"/>
              <a:gd name="T40" fmla="*/ 78 w 443"/>
              <a:gd name="T41" fmla="*/ 461 h 605"/>
              <a:gd name="T42" fmla="*/ 152 w 443"/>
              <a:gd name="T43" fmla="*/ 539 h 605"/>
              <a:gd name="T44" fmla="*/ 152 w 443"/>
              <a:gd name="T45" fmla="*/ 237 h 605"/>
              <a:gd name="T46" fmla="*/ 107 w 443"/>
              <a:gd name="T47" fmla="*/ 251 h 605"/>
              <a:gd name="T48" fmla="*/ 123 w 443"/>
              <a:gd name="T49" fmla="*/ 291 h 605"/>
              <a:gd name="T50" fmla="*/ 94 w 443"/>
              <a:gd name="T51" fmla="*/ 302 h 605"/>
              <a:gd name="T52" fmla="*/ 152 w 443"/>
              <a:gd name="T53" fmla="*/ 222 h 605"/>
              <a:gd name="T54" fmla="*/ 78 w 443"/>
              <a:gd name="T55" fmla="*/ 300 h 605"/>
              <a:gd name="T56" fmla="*/ 171 w 443"/>
              <a:gd name="T57" fmla="*/ 255 h 605"/>
              <a:gd name="T58" fmla="*/ 170 w 443"/>
              <a:gd name="T59" fmla="*/ 234 h 605"/>
              <a:gd name="T60" fmla="*/ 156 w 443"/>
              <a:gd name="T61" fmla="*/ 357 h 605"/>
              <a:gd name="T62" fmla="*/ 97 w 443"/>
              <a:gd name="T63" fmla="*/ 372 h 605"/>
              <a:gd name="T64" fmla="*/ 156 w 443"/>
              <a:gd name="T65" fmla="*/ 412 h 605"/>
              <a:gd name="T66" fmla="*/ 171 w 443"/>
              <a:gd name="T67" fmla="*/ 345 h 605"/>
              <a:gd name="T68" fmla="*/ 78 w 443"/>
              <a:gd name="T69" fmla="*/ 349 h 605"/>
              <a:gd name="T70" fmla="*/ 156 w 443"/>
              <a:gd name="T71" fmla="*/ 427 h 605"/>
              <a:gd name="T72" fmla="*/ 205 w 443"/>
              <a:gd name="T73" fmla="*/ 330 h 605"/>
              <a:gd name="T74" fmla="*/ 232 w 443"/>
              <a:gd name="T75" fmla="*/ 513 h 605"/>
              <a:gd name="T76" fmla="*/ 356 w 443"/>
              <a:gd name="T77" fmla="*/ 475 h 605"/>
              <a:gd name="T78" fmla="*/ 227 w 443"/>
              <a:gd name="T79" fmla="*/ 508 h 605"/>
              <a:gd name="T80" fmla="*/ 356 w 443"/>
              <a:gd name="T81" fmla="*/ 360 h 605"/>
              <a:gd name="T82" fmla="*/ 227 w 443"/>
              <a:gd name="T83" fmla="*/ 291 h 605"/>
              <a:gd name="T84" fmla="*/ 227 w 443"/>
              <a:gd name="T85" fmla="*/ 250 h 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43" h="605">
                <a:moveTo>
                  <a:pt x="34" y="159"/>
                </a:moveTo>
                <a:cubicBezTo>
                  <a:pt x="34" y="142"/>
                  <a:pt x="42" y="134"/>
                  <a:pt x="58" y="133"/>
                </a:cubicBezTo>
                <a:lnTo>
                  <a:pt x="58" y="98"/>
                </a:lnTo>
                <a:cubicBezTo>
                  <a:pt x="27" y="99"/>
                  <a:pt x="0" y="118"/>
                  <a:pt x="0" y="149"/>
                </a:cubicBezTo>
                <a:lnTo>
                  <a:pt x="0" y="556"/>
                </a:lnTo>
                <a:cubicBezTo>
                  <a:pt x="0" y="581"/>
                  <a:pt x="24" y="605"/>
                  <a:pt x="49" y="605"/>
                </a:cubicBezTo>
                <a:lnTo>
                  <a:pt x="394" y="605"/>
                </a:lnTo>
                <a:cubicBezTo>
                  <a:pt x="419" y="605"/>
                  <a:pt x="443" y="581"/>
                  <a:pt x="443" y="556"/>
                </a:cubicBezTo>
                <a:lnTo>
                  <a:pt x="443" y="149"/>
                </a:lnTo>
                <a:cubicBezTo>
                  <a:pt x="443" y="118"/>
                  <a:pt x="416" y="99"/>
                  <a:pt x="385" y="98"/>
                </a:cubicBezTo>
                <a:lnTo>
                  <a:pt x="385" y="133"/>
                </a:lnTo>
                <a:cubicBezTo>
                  <a:pt x="402" y="134"/>
                  <a:pt x="410" y="142"/>
                  <a:pt x="410" y="159"/>
                </a:cubicBezTo>
                <a:lnTo>
                  <a:pt x="410" y="545"/>
                </a:lnTo>
                <a:cubicBezTo>
                  <a:pt x="410" y="557"/>
                  <a:pt x="404" y="570"/>
                  <a:pt x="393" y="570"/>
                </a:cubicBezTo>
                <a:lnTo>
                  <a:pt x="51" y="570"/>
                </a:lnTo>
                <a:cubicBezTo>
                  <a:pt x="37" y="570"/>
                  <a:pt x="34" y="556"/>
                  <a:pt x="34" y="542"/>
                </a:cubicBezTo>
                <a:lnTo>
                  <a:pt x="34" y="159"/>
                </a:lnTo>
                <a:close/>
                <a:moveTo>
                  <a:pt x="192" y="64"/>
                </a:moveTo>
                <a:cubicBezTo>
                  <a:pt x="192" y="50"/>
                  <a:pt x="205" y="37"/>
                  <a:pt x="219" y="37"/>
                </a:cubicBezTo>
                <a:lnTo>
                  <a:pt x="224" y="37"/>
                </a:lnTo>
                <a:cubicBezTo>
                  <a:pt x="238" y="37"/>
                  <a:pt x="252" y="50"/>
                  <a:pt x="252" y="64"/>
                </a:cubicBezTo>
                <a:lnTo>
                  <a:pt x="252" y="67"/>
                </a:lnTo>
                <a:cubicBezTo>
                  <a:pt x="252" y="83"/>
                  <a:pt x="238" y="96"/>
                  <a:pt x="222" y="96"/>
                </a:cubicBezTo>
                <a:lnTo>
                  <a:pt x="221" y="96"/>
                </a:lnTo>
                <a:cubicBezTo>
                  <a:pt x="205" y="96"/>
                  <a:pt x="192" y="83"/>
                  <a:pt x="192" y="67"/>
                </a:cubicBezTo>
                <a:lnTo>
                  <a:pt x="192" y="64"/>
                </a:lnTo>
                <a:close/>
                <a:moveTo>
                  <a:pt x="155" y="66"/>
                </a:moveTo>
                <a:lnTo>
                  <a:pt x="106" y="66"/>
                </a:lnTo>
                <a:cubicBezTo>
                  <a:pt x="89" y="66"/>
                  <a:pt x="81" y="74"/>
                  <a:pt x="81" y="90"/>
                </a:cubicBezTo>
                <a:lnTo>
                  <a:pt x="81" y="153"/>
                </a:lnTo>
                <a:cubicBezTo>
                  <a:pt x="81" y="164"/>
                  <a:pt x="88" y="175"/>
                  <a:pt x="98" y="175"/>
                </a:cubicBezTo>
                <a:lnTo>
                  <a:pt x="345" y="175"/>
                </a:lnTo>
                <a:cubicBezTo>
                  <a:pt x="355" y="175"/>
                  <a:pt x="362" y="164"/>
                  <a:pt x="362" y="153"/>
                </a:cubicBezTo>
                <a:lnTo>
                  <a:pt x="362" y="90"/>
                </a:lnTo>
                <a:cubicBezTo>
                  <a:pt x="362" y="74"/>
                  <a:pt x="354" y="66"/>
                  <a:pt x="337" y="66"/>
                </a:cubicBezTo>
                <a:lnTo>
                  <a:pt x="288" y="66"/>
                </a:lnTo>
                <a:cubicBezTo>
                  <a:pt x="288" y="32"/>
                  <a:pt x="260" y="0"/>
                  <a:pt x="227" y="0"/>
                </a:cubicBezTo>
                <a:lnTo>
                  <a:pt x="216" y="0"/>
                </a:lnTo>
                <a:cubicBezTo>
                  <a:pt x="184" y="0"/>
                  <a:pt x="155" y="32"/>
                  <a:pt x="155" y="66"/>
                </a:cubicBezTo>
                <a:close/>
                <a:moveTo>
                  <a:pt x="94" y="464"/>
                </a:moveTo>
                <a:cubicBezTo>
                  <a:pt x="94" y="460"/>
                  <a:pt x="95" y="459"/>
                  <a:pt x="98" y="459"/>
                </a:cubicBezTo>
                <a:lnTo>
                  <a:pt x="156" y="459"/>
                </a:lnTo>
                <a:lnTo>
                  <a:pt x="156" y="464"/>
                </a:lnTo>
                <a:cubicBezTo>
                  <a:pt x="156" y="469"/>
                  <a:pt x="132" y="483"/>
                  <a:pt x="127" y="485"/>
                </a:cubicBezTo>
                <a:cubicBezTo>
                  <a:pt x="123" y="482"/>
                  <a:pt x="114" y="473"/>
                  <a:pt x="107" y="473"/>
                </a:cubicBezTo>
                <a:lnTo>
                  <a:pt x="106" y="473"/>
                </a:lnTo>
                <a:cubicBezTo>
                  <a:pt x="102" y="473"/>
                  <a:pt x="97" y="479"/>
                  <a:pt x="97" y="482"/>
                </a:cubicBezTo>
                <a:lnTo>
                  <a:pt x="97" y="484"/>
                </a:lnTo>
                <a:cubicBezTo>
                  <a:pt x="97" y="488"/>
                  <a:pt x="118" y="511"/>
                  <a:pt x="123" y="511"/>
                </a:cubicBezTo>
                <a:lnTo>
                  <a:pt x="124" y="511"/>
                </a:lnTo>
                <a:cubicBezTo>
                  <a:pt x="128" y="511"/>
                  <a:pt x="152" y="492"/>
                  <a:pt x="156" y="489"/>
                </a:cubicBezTo>
                <a:cubicBezTo>
                  <a:pt x="156" y="497"/>
                  <a:pt x="160" y="524"/>
                  <a:pt x="152" y="524"/>
                </a:cubicBezTo>
                <a:lnTo>
                  <a:pt x="98" y="524"/>
                </a:lnTo>
                <a:cubicBezTo>
                  <a:pt x="95" y="524"/>
                  <a:pt x="94" y="523"/>
                  <a:pt x="94" y="519"/>
                </a:cubicBezTo>
                <a:lnTo>
                  <a:pt x="94" y="464"/>
                </a:lnTo>
                <a:close/>
                <a:moveTo>
                  <a:pt x="152" y="539"/>
                </a:moveTo>
                <a:cubicBezTo>
                  <a:pt x="181" y="539"/>
                  <a:pt x="170" y="508"/>
                  <a:pt x="172" y="481"/>
                </a:cubicBezTo>
                <a:cubicBezTo>
                  <a:pt x="173" y="467"/>
                  <a:pt x="207" y="455"/>
                  <a:pt x="210" y="443"/>
                </a:cubicBezTo>
                <a:lnTo>
                  <a:pt x="206" y="443"/>
                </a:lnTo>
                <a:cubicBezTo>
                  <a:pt x="195" y="443"/>
                  <a:pt x="179" y="452"/>
                  <a:pt x="172" y="456"/>
                </a:cubicBezTo>
                <a:cubicBezTo>
                  <a:pt x="168" y="451"/>
                  <a:pt x="164" y="444"/>
                  <a:pt x="155" y="444"/>
                </a:cubicBezTo>
                <a:lnTo>
                  <a:pt x="95" y="444"/>
                </a:lnTo>
                <a:cubicBezTo>
                  <a:pt x="86" y="444"/>
                  <a:pt x="78" y="452"/>
                  <a:pt x="78" y="461"/>
                </a:cubicBezTo>
                <a:lnTo>
                  <a:pt x="78" y="522"/>
                </a:lnTo>
                <a:cubicBezTo>
                  <a:pt x="78" y="533"/>
                  <a:pt x="87" y="539"/>
                  <a:pt x="98" y="539"/>
                </a:cubicBezTo>
                <a:lnTo>
                  <a:pt x="152" y="539"/>
                </a:lnTo>
                <a:close/>
                <a:moveTo>
                  <a:pt x="94" y="242"/>
                </a:moveTo>
                <a:cubicBezTo>
                  <a:pt x="94" y="238"/>
                  <a:pt x="95" y="237"/>
                  <a:pt x="98" y="237"/>
                </a:cubicBezTo>
                <a:lnTo>
                  <a:pt x="152" y="237"/>
                </a:lnTo>
                <a:cubicBezTo>
                  <a:pt x="155" y="237"/>
                  <a:pt x="156" y="238"/>
                  <a:pt x="156" y="242"/>
                </a:cubicBezTo>
                <a:cubicBezTo>
                  <a:pt x="156" y="246"/>
                  <a:pt x="130" y="263"/>
                  <a:pt x="127" y="263"/>
                </a:cubicBezTo>
                <a:cubicBezTo>
                  <a:pt x="124" y="263"/>
                  <a:pt x="116" y="251"/>
                  <a:pt x="107" y="251"/>
                </a:cubicBezTo>
                <a:cubicBezTo>
                  <a:pt x="103" y="251"/>
                  <a:pt x="97" y="256"/>
                  <a:pt x="97" y="260"/>
                </a:cubicBezTo>
                <a:lnTo>
                  <a:pt x="97" y="262"/>
                </a:lnTo>
                <a:cubicBezTo>
                  <a:pt x="97" y="268"/>
                  <a:pt x="118" y="288"/>
                  <a:pt x="123" y="291"/>
                </a:cubicBezTo>
                <a:lnTo>
                  <a:pt x="156" y="266"/>
                </a:lnTo>
                <a:lnTo>
                  <a:pt x="156" y="302"/>
                </a:lnTo>
                <a:lnTo>
                  <a:pt x="94" y="302"/>
                </a:lnTo>
                <a:lnTo>
                  <a:pt x="94" y="242"/>
                </a:lnTo>
                <a:close/>
                <a:moveTo>
                  <a:pt x="170" y="234"/>
                </a:moveTo>
                <a:cubicBezTo>
                  <a:pt x="168" y="226"/>
                  <a:pt x="162" y="222"/>
                  <a:pt x="152" y="222"/>
                </a:cubicBezTo>
                <a:lnTo>
                  <a:pt x="98" y="222"/>
                </a:lnTo>
                <a:cubicBezTo>
                  <a:pt x="87" y="222"/>
                  <a:pt x="78" y="229"/>
                  <a:pt x="78" y="239"/>
                </a:cubicBezTo>
                <a:lnTo>
                  <a:pt x="78" y="300"/>
                </a:lnTo>
                <a:cubicBezTo>
                  <a:pt x="78" y="309"/>
                  <a:pt x="86" y="317"/>
                  <a:pt x="95" y="317"/>
                </a:cubicBezTo>
                <a:lnTo>
                  <a:pt x="155" y="317"/>
                </a:lnTo>
                <a:cubicBezTo>
                  <a:pt x="179" y="317"/>
                  <a:pt x="172" y="279"/>
                  <a:pt x="171" y="255"/>
                </a:cubicBezTo>
                <a:lnTo>
                  <a:pt x="210" y="222"/>
                </a:lnTo>
                <a:cubicBezTo>
                  <a:pt x="210" y="222"/>
                  <a:pt x="207" y="221"/>
                  <a:pt x="207" y="221"/>
                </a:cubicBezTo>
                <a:cubicBezTo>
                  <a:pt x="192" y="221"/>
                  <a:pt x="180" y="234"/>
                  <a:pt x="170" y="234"/>
                </a:cubicBezTo>
                <a:close/>
                <a:moveTo>
                  <a:pt x="94" y="349"/>
                </a:moveTo>
                <a:lnTo>
                  <a:pt x="156" y="349"/>
                </a:lnTo>
                <a:lnTo>
                  <a:pt x="156" y="357"/>
                </a:lnTo>
                <a:lnTo>
                  <a:pt x="127" y="375"/>
                </a:lnTo>
                <a:lnTo>
                  <a:pt x="108" y="361"/>
                </a:lnTo>
                <a:cubicBezTo>
                  <a:pt x="103" y="364"/>
                  <a:pt x="97" y="365"/>
                  <a:pt x="97" y="372"/>
                </a:cubicBezTo>
                <a:cubicBezTo>
                  <a:pt x="97" y="377"/>
                  <a:pt x="118" y="401"/>
                  <a:pt x="123" y="401"/>
                </a:cubicBezTo>
                <a:cubicBezTo>
                  <a:pt x="130" y="401"/>
                  <a:pt x="148" y="380"/>
                  <a:pt x="156" y="378"/>
                </a:cubicBezTo>
                <a:lnTo>
                  <a:pt x="156" y="412"/>
                </a:lnTo>
                <a:lnTo>
                  <a:pt x="94" y="412"/>
                </a:lnTo>
                <a:lnTo>
                  <a:pt x="94" y="349"/>
                </a:lnTo>
                <a:close/>
                <a:moveTo>
                  <a:pt x="171" y="345"/>
                </a:moveTo>
                <a:cubicBezTo>
                  <a:pt x="169" y="340"/>
                  <a:pt x="165" y="334"/>
                  <a:pt x="156" y="334"/>
                </a:cubicBezTo>
                <a:lnTo>
                  <a:pt x="94" y="334"/>
                </a:lnTo>
                <a:cubicBezTo>
                  <a:pt x="86" y="334"/>
                  <a:pt x="78" y="341"/>
                  <a:pt x="78" y="349"/>
                </a:cubicBezTo>
                <a:lnTo>
                  <a:pt x="78" y="412"/>
                </a:lnTo>
                <a:cubicBezTo>
                  <a:pt x="78" y="420"/>
                  <a:pt x="86" y="427"/>
                  <a:pt x="94" y="427"/>
                </a:cubicBezTo>
                <a:lnTo>
                  <a:pt x="156" y="427"/>
                </a:lnTo>
                <a:cubicBezTo>
                  <a:pt x="179" y="427"/>
                  <a:pt x="172" y="388"/>
                  <a:pt x="171" y="365"/>
                </a:cubicBezTo>
                <a:lnTo>
                  <a:pt x="210" y="333"/>
                </a:lnTo>
                <a:lnTo>
                  <a:pt x="205" y="330"/>
                </a:lnTo>
                <a:lnTo>
                  <a:pt x="171" y="345"/>
                </a:lnTo>
                <a:close/>
                <a:moveTo>
                  <a:pt x="227" y="508"/>
                </a:moveTo>
                <a:cubicBezTo>
                  <a:pt x="227" y="512"/>
                  <a:pt x="228" y="513"/>
                  <a:pt x="232" y="513"/>
                </a:cubicBezTo>
                <a:lnTo>
                  <a:pt x="351" y="513"/>
                </a:lnTo>
                <a:cubicBezTo>
                  <a:pt x="355" y="513"/>
                  <a:pt x="356" y="512"/>
                  <a:pt x="356" y="508"/>
                </a:cubicBezTo>
                <a:lnTo>
                  <a:pt x="356" y="475"/>
                </a:lnTo>
                <a:cubicBezTo>
                  <a:pt x="356" y="471"/>
                  <a:pt x="355" y="470"/>
                  <a:pt x="351" y="470"/>
                </a:cubicBezTo>
                <a:lnTo>
                  <a:pt x="227" y="470"/>
                </a:lnTo>
                <a:lnTo>
                  <a:pt x="227" y="508"/>
                </a:lnTo>
                <a:close/>
                <a:moveTo>
                  <a:pt x="227" y="401"/>
                </a:moveTo>
                <a:lnTo>
                  <a:pt x="356" y="401"/>
                </a:lnTo>
                <a:lnTo>
                  <a:pt x="356" y="360"/>
                </a:lnTo>
                <a:lnTo>
                  <a:pt x="227" y="360"/>
                </a:lnTo>
                <a:lnTo>
                  <a:pt x="227" y="401"/>
                </a:lnTo>
                <a:close/>
                <a:moveTo>
                  <a:pt x="227" y="291"/>
                </a:moveTo>
                <a:lnTo>
                  <a:pt x="321" y="291"/>
                </a:lnTo>
                <a:lnTo>
                  <a:pt x="321" y="250"/>
                </a:lnTo>
                <a:lnTo>
                  <a:pt x="227" y="250"/>
                </a:lnTo>
                <a:lnTo>
                  <a:pt x="227" y="291"/>
                </a:lnTo>
                <a:close/>
              </a:path>
            </a:pathLst>
          </a:custGeom>
          <a:solidFill>
            <a:srgbClr val="C31E1F"/>
          </a:solidFill>
          <a:ln>
            <a:noFill/>
          </a:ln>
        </p:spPr>
        <p:txBody>
          <a:bodyPr vert="horz" wrap="square" lIns="68571" tIns="34285" rIns="68571" bIns="34285" numCol="1" anchor="t" anchorCtr="0" compatLnSpc="1"/>
          <a:lstStyle/>
          <a:p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Freeform 11"/>
          <p:cNvSpPr>
            <a:spLocks noEditPoints="1"/>
          </p:cNvSpPr>
          <p:nvPr/>
        </p:nvSpPr>
        <p:spPr bwMode="auto">
          <a:xfrm>
            <a:off x="6908823" y="3337014"/>
            <a:ext cx="511800" cy="698530"/>
          </a:xfrm>
          <a:custGeom>
            <a:avLst/>
            <a:gdLst>
              <a:gd name="T0" fmla="*/ 90 w 446"/>
              <a:gd name="T1" fmla="*/ 226 h 608"/>
              <a:gd name="T2" fmla="*/ 137 w 446"/>
              <a:gd name="T3" fmla="*/ 337 h 608"/>
              <a:gd name="T4" fmla="*/ 175 w 446"/>
              <a:gd name="T5" fmla="*/ 425 h 608"/>
              <a:gd name="T6" fmla="*/ 261 w 446"/>
              <a:gd name="T7" fmla="*/ 428 h 608"/>
              <a:gd name="T8" fmla="*/ 280 w 446"/>
              <a:gd name="T9" fmla="*/ 393 h 608"/>
              <a:gd name="T10" fmla="*/ 328 w 446"/>
              <a:gd name="T11" fmla="*/ 304 h 608"/>
              <a:gd name="T12" fmla="*/ 223 w 446"/>
              <a:gd name="T13" fmla="*/ 93 h 608"/>
              <a:gd name="T14" fmla="*/ 184 w 446"/>
              <a:gd name="T15" fmla="*/ 456 h 608"/>
              <a:gd name="T16" fmla="*/ 141 w 446"/>
              <a:gd name="T17" fmla="*/ 405 h 608"/>
              <a:gd name="T18" fmla="*/ 94 w 446"/>
              <a:gd name="T19" fmla="*/ 319 h 608"/>
              <a:gd name="T20" fmla="*/ 223 w 446"/>
              <a:gd name="T21" fmla="*/ 65 h 608"/>
              <a:gd name="T22" fmla="*/ 351 w 446"/>
              <a:gd name="T23" fmla="*/ 319 h 608"/>
              <a:gd name="T24" fmla="*/ 305 w 446"/>
              <a:gd name="T25" fmla="*/ 405 h 608"/>
              <a:gd name="T26" fmla="*/ 261 w 446"/>
              <a:gd name="T27" fmla="*/ 456 h 608"/>
              <a:gd name="T28" fmla="*/ 159 w 446"/>
              <a:gd name="T29" fmla="*/ 545 h 608"/>
              <a:gd name="T30" fmla="*/ 267 w 446"/>
              <a:gd name="T31" fmla="*/ 566 h 608"/>
              <a:gd name="T32" fmla="*/ 267 w 446"/>
              <a:gd name="T33" fmla="*/ 524 h 608"/>
              <a:gd name="T34" fmla="*/ 172 w 446"/>
              <a:gd name="T35" fmla="*/ 558 h 608"/>
              <a:gd name="T36" fmla="*/ 276 w 446"/>
              <a:gd name="T37" fmla="*/ 558 h 608"/>
              <a:gd name="T38" fmla="*/ 289 w 446"/>
              <a:gd name="T39" fmla="*/ 545 h 608"/>
              <a:gd name="T40" fmla="*/ 159 w 446"/>
              <a:gd name="T41" fmla="*/ 480 h 608"/>
              <a:gd name="T42" fmla="*/ 289 w 446"/>
              <a:gd name="T43" fmla="*/ 545 h 608"/>
              <a:gd name="T44" fmla="*/ 287 w 446"/>
              <a:gd name="T45" fmla="*/ 254 h 608"/>
              <a:gd name="T46" fmla="*/ 244 w 446"/>
              <a:gd name="T47" fmla="*/ 298 h 608"/>
              <a:gd name="T48" fmla="*/ 202 w 446"/>
              <a:gd name="T49" fmla="*/ 298 h 608"/>
              <a:gd name="T50" fmla="*/ 158 w 446"/>
              <a:gd name="T51" fmla="*/ 254 h 608"/>
              <a:gd name="T52" fmla="*/ 158 w 446"/>
              <a:gd name="T53" fmla="*/ 212 h 608"/>
              <a:gd name="T54" fmla="*/ 202 w 446"/>
              <a:gd name="T55" fmla="*/ 168 h 608"/>
              <a:gd name="T56" fmla="*/ 244 w 446"/>
              <a:gd name="T57" fmla="*/ 168 h 608"/>
              <a:gd name="T58" fmla="*/ 287 w 446"/>
              <a:gd name="T59" fmla="*/ 212 h 608"/>
              <a:gd name="T60" fmla="*/ 428 w 446"/>
              <a:gd name="T61" fmla="*/ 206 h 608"/>
              <a:gd name="T62" fmla="*/ 405 w 446"/>
              <a:gd name="T63" fmla="*/ 226 h 608"/>
              <a:gd name="T64" fmla="*/ 428 w 446"/>
              <a:gd name="T65" fmla="*/ 239 h 608"/>
              <a:gd name="T66" fmla="*/ 428 w 446"/>
              <a:gd name="T67" fmla="*/ 206 h 608"/>
              <a:gd name="T68" fmla="*/ 379 w 446"/>
              <a:gd name="T69" fmla="*/ 90 h 608"/>
              <a:gd name="T70" fmla="*/ 356 w 446"/>
              <a:gd name="T71" fmla="*/ 67 h 608"/>
              <a:gd name="T72" fmla="*/ 362 w 446"/>
              <a:gd name="T73" fmla="*/ 107 h 608"/>
              <a:gd name="T74" fmla="*/ 239 w 446"/>
              <a:gd name="T75" fmla="*/ 44 h 608"/>
              <a:gd name="T76" fmla="*/ 222 w 446"/>
              <a:gd name="T77" fmla="*/ 0 h 608"/>
              <a:gd name="T78" fmla="*/ 206 w 446"/>
              <a:gd name="T79" fmla="*/ 44 h 608"/>
              <a:gd name="T80" fmla="*/ 81 w 446"/>
              <a:gd name="T81" fmla="*/ 109 h 608"/>
              <a:gd name="T82" fmla="*/ 89 w 446"/>
              <a:gd name="T83" fmla="*/ 69 h 608"/>
              <a:gd name="T84" fmla="*/ 65 w 446"/>
              <a:gd name="T85" fmla="*/ 93 h 608"/>
              <a:gd name="T86" fmla="*/ 39 w 446"/>
              <a:gd name="T87" fmla="*/ 226 h 608"/>
              <a:gd name="T88" fmla="*/ 17 w 446"/>
              <a:gd name="T89" fmla="*/ 206 h 608"/>
              <a:gd name="T90" fmla="*/ 17 w 446"/>
              <a:gd name="T91" fmla="*/ 239 h 608"/>
              <a:gd name="T92" fmla="*/ 39 w 446"/>
              <a:gd name="T93" fmla="*/ 226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46" h="608">
                <a:moveTo>
                  <a:pt x="223" y="93"/>
                </a:moveTo>
                <a:cubicBezTo>
                  <a:pt x="149" y="93"/>
                  <a:pt x="90" y="153"/>
                  <a:pt x="90" y="226"/>
                </a:cubicBezTo>
                <a:cubicBezTo>
                  <a:pt x="90" y="261"/>
                  <a:pt x="117" y="303"/>
                  <a:pt x="117" y="304"/>
                </a:cubicBezTo>
                <a:cubicBezTo>
                  <a:pt x="123" y="313"/>
                  <a:pt x="132" y="327"/>
                  <a:pt x="137" y="337"/>
                </a:cubicBezTo>
                <a:lnTo>
                  <a:pt x="165" y="393"/>
                </a:lnTo>
                <a:cubicBezTo>
                  <a:pt x="171" y="403"/>
                  <a:pt x="175" y="417"/>
                  <a:pt x="175" y="425"/>
                </a:cubicBezTo>
                <a:cubicBezTo>
                  <a:pt x="175" y="426"/>
                  <a:pt x="178" y="428"/>
                  <a:pt x="184" y="428"/>
                </a:cubicBezTo>
                <a:lnTo>
                  <a:pt x="261" y="428"/>
                </a:lnTo>
                <a:cubicBezTo>
                  <a:pt x="267" y="428"/>
                  <a:pt x="270" y="426"/>
                  <a:pt x="271" y="425"/>
                </a:cubicBezTo>
                <a:cubicBezTo>
                  <a:pt x="270" y="417"/>
                  <a:pt x="275" y="403"/>
                  <a:pt x="280" y="393"/>
                </a:cubicBezTo>
                <a:lnTo>
                  <a:pt x="309" y="337"/>
                </a:lnTo>
                <a:cubicBezTo>
                  <a:pt x="313" y="327"/>
                  <a:pt x="322" y="313"/>
                  <a:pt x="328" y="304"/>
                </a:cubicBezTo>
                <a:cubicBezTo>
                  <a:pt x="337" y="289"/>
                  <a:pt x="356" y="254"/>
                  <a:pt x="356" y="226"/>
                </a:cubicBezTo>
                <a:cubicBezTo>
                  <a:pt x="356" y="153"/>
                  <a:pt x="296" y="93"/>
                  <a:pt x="223" y="93"/>
                </a:cubicBezTo>
                <a:close/>
                <a:moveTo>
                  <a:pt x="261" y="456"/>
                </a:moveTo>
                <a:lnTo>
                  <a:pt x="184" y="456"/>
                </a:lnTo>
                <a:cubicBezTo>
                  <a:pt x="163" y="456"/>
                  <a:pt x="147" y="442"/>
                  <a:pt x="147" y="425"/>
                </a:cubicBezTo>
                <a:cubicBezTo>
                  <a:pt x="147" y="423"/>
                  <a:pt x="145" y="414"/>
                  <a:pt x="141" y="405"/>
                </a:cubicBezTo>
                <a:lnTo>
                  <a:pt x="112" y="349"/>
                </a:lnTo>
                <a:cubicBezTo>
                  <a:pt x="107" y="341"/>
                  <a:pt x="99" y="327"/>
                  <a:pt x="94" y="319"/>
                </a:cubicBezTo>
                <a:cubicBezTo>
                  <a:pt x="91" y="314"/>
                  <a:pt x="62" y="268"/>
                  <a:pt x="62" y="226"/>
                </a:cubicBezTo>
                <a:cubicBezTo>
                  <a:pt x="62" y="137"/>
                  <a:pt x="134" y="65"/>
                  <a:pt x="223" y="65"/>
                </a:cubicBezTo>
                <a:cubicBezTo>
                  <a:pt x="311" y="65"/>
                  <a:pt x="383" y="137"/>
                  <a:pt x="383" y="226"/>
                </a:cubicBezTo>
                <a:cubicBezTo>
                  <a:pt x="383" y="268"/>
                  <a:pt x="354" y="314"/>
                  <a:pt x="351" y="319"/>
                </a:cubicBezTo>
                <a:cubicBezTo>
                  <a:pt x="346" y="327"/>
                  <a:pt x="338" y="341"/>
                  <a:pt x="333" y="349"/>
                </a:cubicBezTo>
                <a:lnTo>
                  <a:pt x="305" y="405"/>
                </a:lnTo>
                <a:cubicBezTo>
                  <a:pt x="301" y="414"/>
                  <a:pt x="298" y="423"/>
                  <a:pt x="298" y="425"/>
                </a:cubicBezTo>
                <a:cubicBezTo>
                  <a:pt x="298" y="442"/>
                  <a:pt x="282" y="456"/>
                  <a:pt x="261" y="456"/>
                </a:cubicBezTo>
                <a:close/>
                <a:moveTo>
                  <a:pt x="180" y="524"/>
                </a:moveTo>
                <a:cubicBezTo>
                  <a:pt x="169" y="524"/>
                  <a:pt x="159" y="534"/>
                  <a:pt x="159" y="545"/>
                </a:cubicBezTo>
                <a:cubicBezTo>
                  <a:pt x="159" y="556"/>
                  <a:pt x="169" y="566"/>
                  <a:pt x="180" y="566"/>
                </a:cubicBezTo>
                <a:lnTo>
                  <a:pt x="267" y="566"/>
                </a:lnTo>
                <a:cubicBezTo>
                  <a:pt x="279" y="566"/>
                  <a:pt x="289" y="556"/>
                  <a:pt x="289" y="545"/>
                </a:cubicBezTo>
                <a:cubicBezTo>
                  <a:pt x="289" y="534"/>
                  <a:pt x="279" y="524"/>
                  <a:pt x="267" y="524"/>
                </a:cubicBezTo>
                <a:lnTo>
                  <a:pt x="180" y="524"/>
                </a:lnTo>
                <a:close/>
                <a:moveTo>
                  <a:pt x="172" y="558"/>
                </a:moveTo>
                <a:cubicBezTo>
                  <a:pt x="173" y="586"/>
                  <a:pt x="196" y="608"/>
                  <a:pt x="224" y="608"/>
                </a:cubicBezTo>
                <a:cubicBezTo>
                  <a:pt x="252" y="608"/>
                  <a:pt x="275" y="586"/>
                  <a:pt x="276" y="558"/>
                </a:cubicBezTo>
                <a:lnTo>
                  <a:pt x="172" y="558"/>
                </a:lnTo>
                <a:close/>
                <a:moveTo>
                  <a:pt x="289" y="545"/>
                </a:moveTo>
                <a:lnTo>
                  <a:pt x="159" y="545"/>
                </a:lnTo>
                <a:lnTo>
                  <a:pt x="159" y="480"/>
                </a:lnTo>
                <a:lnTo>
                  <a:pt x="289" y="480"/>
                </a:lnTo>
                <a:lnTo>
                  <a:pt x="289" y="545"/>
                </a:lnTo>
                <a:close/>
                <a:moveTo>
                  <a:pt x="309" y="233"/>
                </a:moveTo>
                <a:cubicBezTo>
                  <a:pt x="309" y="245"/>
                  <a:pt x="299" y="254"/>
                  <a:pt x="287" y="254"/>
                </a:cubicBezTo>
                <a:lnTo>
                  <a:pt x="244" y="254"/>
                </a:lnTo>
                <a:lnTo>
                  <a:pt x="244" y="298"/>
                </a:lnTo>
                <a:cubicBezTo>
                  <a:pt x="244" y="309"/>
                  <a:pt x="234" y="319"/>
                  <a:pt x="223" y="319"/>
                </a:cubicBezTo>
                <a:cubicBezTo>
                  <a:pt x="211" y="319"/>
                  <a:pt x="202" y="309"/>
                  <a:pt x="202" y="298"/>
                </a:cubicBezTo>
                <a:lnTo>
                  <a:pt x="202" y="254"/>
                </a:lnTo>
                <a:lnTo>
                  <a:pt x="158" y="254"/>
                </a:lnTo>
                <a:cubicBezTo>
                  <a:pt x="146" y="254"/>
                  <a:pt x="137" y="245"/>
                  <a:pt x="137" y="233"/>
                </a:cubicBezTo>
                <a:cubicBezTo>
                  <a:pt x="137" y="221"/>
                  <a:pt x="146" y="212"/>
                  <a:pt x="158" y="212"/>
                </a:cubicBezTo>
                <a:lnTo>
                  <a:pt x="202" y="212"/>
                </a:lnTo>
                <a:lnTo>
                  <a:pt x="202" y="168"/>
                </a:lnTo>
                <a:cubicBezTo>
                  <a:pt x="202" y="157"/>
                  <a:pt x="211" y="147"/>
                  <a:pt x="223" y="147"/>
                </a:cubicBezTo>
                <a:cubicBezTo>
                  <a:pt x="234" y="147"/>
                  <a:pt x="244" y="157"/>
                  <a:pt x="244" y="168"/>
                </a:cubicBezTo>
                <a:lnTo>
                  <a:pt x="244" y="212"/>
                </a:lnTo>
                <a:lnTo>
                  <a:pt x="287" y="212"/>
                </a:lnTo>
                <a:cubicBezTo>
                  <a:pt x="299" y="212"/>
                  <a:pt x="309" y="221"/>
                  <a:pt x="309" y="233"/>
                </a:cubicBezTo>
                <a:close/>
                <a:moveTo>
                  <a:pt x="428" y="206"/>
                </a:moveTo>
                <a:lnTo>
                  <a:pt x="404" y="206"/>
                </a:lnTo>
                <a:cubicBezTo>
                  <a:pt x="405" y="212"/>
                  <a:pt x="405" y="219"/>
                  <a:pt x="405" y="226"/>
                </a:cubicBezTo>
                <a:cubicBezTo>
                  <a:pt x="405" y="230"/>
                  <a:pt x="405" y="235"/>
                  <a:pt x="405" y="239"/>
                </a:cubicBezTo>
                <a:lnTo>
                  <a:pt x="428" y="239"/>
                </a:lnTo>
                <a:cubicBezTo>
                  <a:pt x="438" y="239"/>
                  <a:pt x="446" y="232"/>
                  <a:pt x="446" y="222"/>
                </a:cubicBezTo>
                <a:cubicBezTo>
                  <a:pt x="446" y="213"/>
                  <a:pt x="438" y="206"/>
                  <a:pt x="428" y="206"/>
                </a:cubicBezTo>
                <a:close/>
                <a:moveTo>
                  <a:pt x="362" y="107"/>
                </a:moveTo>
                <a:lnTo>
                  <a:pt x="379" y="90"/>
                </a:lnTo>
                <a:cubicBezTo>
                  <a:pt x="386" y="83"/>
                  <a:pt x="386" y="72"/>
                  <a:pt x="380" y="66"/>
                </a:cubicBezTo>
                <a:cubicBezTo>
                  <a:pt x="373" y="60"/>
                  <a:pt x="362" y="60"/>
                  <a:pt x="356" y="67"/>
                </a:cubicBezTo>
                <a:lnTo>
                  <a:pt x="338" y="84"/>
                </a:lnTo>
                <a:cubicBezTo>
                  <a:pt x="347" y="91"/>
                  <a:pt x="355" y="99"/>
                  <a:pt x="362" y="107"/>
                </a:cubicBezTo>
                <a:close/>
                <a:moveTo>
                  <a:pt x="222" y="43"/>
                </a:moveTo>
                <a:cubicBezTo>
                  <a:pt x="228" y="43"/>
                  <a:pt x="233" y="43"/>
                  <a:pt x="239" y="44"/>
                </a:cubicBezTo>
                <a:lnTo>
                  <a:pt x="239" y="18"/>
                </a:lnTo>
                <a:cubicBezTo>
                  <a:pt x="239" y="8"/>
                  <a:pt x="231" y="0"/>
                  <a:pt x="222" y="0"/>
                </a:cubicBezTo>
                <a:cubicBezTo>
                  <a:pt x="213" y="0"/>
                  <a:pt x="206" y="8"/>
                  <a:pt x="206" y="18"/>
                </a:cubicBezTo>
                <a:lnTo>
                  <a:pt x="206" y="44"/>
                </a:lnTo>
                <a:cubicBezTo>
                  <a:pt x="211" y="43"/>
                  <a:pt x="217" y="43"/>
                  <a:pt x="222" y="43"/>
                </a:cubicBezTo>
                <a:close/>
                <a:moveTo>
                  <a:pt x="81" y="109"/>
                </a:moveTo>
                <a:cubicBezTo>
                  <a:pt x="89" y="101"/>
                  <a:pt x="96" y="93"/>
                  <a:pt x="105" y="86"/>
                </a:cubicBezTo>
                <a:lnTo>
                  <a:pt x="89" y="69"/>
                </a:lnTo>
                <a:cubicBezTo>
                  <a:pt x="82" y="63"/>
                  <a:pt x="71" y="62"/>
                  <a:pt x="65" y="69"/>
                </a:cubicBezTo>
                <a:cubicBezTo>
                  <a:pt x="58" y="75"/>
                  <a:pt x="58" y="86"/>
                  <a:pt x="65" y="93"/>
                </a:cubicBezTo>
                <a:lnTo>
                  <a:pt x="81" y="109"/>
                </a:lnTo>
                <a:close/>
                <a:moveTo>
                  <a:pt x="39" y="226"/>
                </a:moveTo>
                <a:cubicBezTo>
                  <a:pt x="39" y="219"/>
                  <a:pt x="40" y="212"/>
                  <a:pt x="41" y="206"/>
                </a:cubicBezTo>
                <a:lnTo>
                  <a:pt x="17" y="206"/>
                </a:lnTo>
                <a:cubicBezTo>
                  <a:pt x="7" y="206"/>
                  <a:pt x="0" y="213"/>
                  <a:pt x="0" y="222"/>
                </a:cubicBezTo>
                <a:cubicBezTo>
                  <a:pt x="0" y="232"/>
                  <a:pt x="7" y="239"/>
                  <a:pt x="17" y="239"/>
                </a:cubicBezTo>
                <a:lnTo>
                  <a:pt x="40" y="239"/>
                </a:lnTo>
                <a:cubicBezTo>
                  <a:pt x="40" y="235"/>
                  <a:pt x="39" y="230"/>
                  <a:pt x="39" y="226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</p:spPr>
        <p:txBody>
          <a:bodyPr vert="horz" wrap="square" lIns="68571" tIns="34285" rIns="68571" bIns="34285" numCol="1" anchor="t" anchorCtr="0" compatLnSpc="1"/>
          <a:lstStyle/>
          <a:p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Freeform 19"/>
          <p:cNvSpPr>
            <a:spLocks noEditPoints="1"/>
          </p:cNvSpPr>
          <p:nvPr/>
        </p:nvSpPr>
        <p:spPr bwMode="auto">
          <a:xfrm>
            <a:off x="6857454" y="4777439"/>
            <a:ext cx="563169" cy="533582"/>
          </a:xfrm>
          <a:custGeom>
            <a:avLst/>
            <a:gdLst>
              <a:gd name="T0" fmla="*/ 522 w 638"/>
              <a:gd name="T1" fmla="*/ 59 h 603"/>
              <a:gd name="T2" fmla="*/ 520 w 638"/>
              <a:gd name="T3" fmla="*/ 186 h 603"/>
              <a:gd name="T4" fmla="*/ 301 w 638"/>
              <a:gd name="T5" fmla="*/ 186 h 603"/>
              <a:gd name="T6" fmla="*/ 299 w 638"/>
              <a:gd name="T7" fmla="*/ 129 h 603"/>
              <a:gd name="T8" fmla="*/ 299 w 638"/>
              <a:gd name="T9" fmla="*/ 119 h 603"/>
              <a:gd name="T10" fmla="*/ 301 w 638"/>
              <a:gd name="T11" fmla="*/ 54 h 603"/>
              <a:gd name="T12" fmla="*/ 305 w 638"/>
              <a:gd name="T13" fmla="*/ 27 h 603"/>
              <a:gd name="T14" fmla="*/ 273 w 638"/>
              <a:gd name="T15" fmla="*/ 59 h 603"/>
              <a:gd name="T16" fmla="*/ 263 w 638"/>
              <a:gd name="T17" fmla="*/ 113 h 603"/>
              <a:gd name="T18" fmla="*/ 111 w 638"/>
              <a:gd name="T19" fmla="*/ 94 h 603"/>
              <a:gd name="T20" fmla="*/ 112 w 638"/>
              <a:gd name="T21" fmla="*/ 207 h 603"/>
              <a:gd name="T22" fmla="*/ 117 w 638"/>
              <a:gd name="T23" fmla="*/ 207 h 603"/>
              <a:gd name="T24" fmla="*/ 148 w 638"/>
              <a:gd name="T25" fmla="*/ 339 h 603"/>
              <a:gd name="T26" fmla="*/ 155 w 638"/>
              <a:gd name="T27" fmla="*/ 339 h 603"/>
              <a:gd name="T28" fmla="*/ 185 w 638"/>
              <a:gd name="T29" fmla="*/ 223 h 603"/>
              <a:gd name="T30" fmla="*/ 185 w 638"/>
              <a:gd name="T31" fmla="*/ 127 h 603"/>
              <a:gd name="T32" fmla="*/ 263 w 638"/>
              <a:gd name="T33" fmla="*/ 136 h 603"/>
              <a:gd name="T34" fmla="*/ 282 w 638"/>
              <a:gd name="T35" fmla="*/ 204 h 603"/>
              <a:gd name="T36" fmla="*/ 305 w 638"/>
              <a:gd name="T37" fmla="*/ 214 h 603"/>
              <a:gd name="T38" fmla="*/ 539 w 638"/>
              <a:gd name="T39" fmla="*/ 204 h 603"/>
              <a:gd name="T40" fmla="*/ 539 w 638"/>
              <a:gd name="T41" fmla="*/ 36 h 603"/>
              <a:gd name="T42" fmla="*/ 520 w 638"/>
              <a:gd name="T43" fmla="*/ 221 h 603"/>
              <a:gd name="T44" fmla="*/ 523 w 638"/>
              <a:gd name="T45" fmla="*/ 341 h 603"/>
              <a:gd name="T46" fmla="*/ 367 w 638"/>
              <a:gd name="T47" fmla="*/ 249 h 603"/>
              <a:gd name="T48" fmla="*/ 334 w 638"/>
              <a:gd name="T49" fmla="*/ 249 h 603"/>
              <a:gd name="T50" fmla="*/ 520 w 638"/>
              <a:gd name="T51" fmla="*/ 221 h 603"/>
              <a:gd name="T52" fmla="*/ 158 w 638"/>
              <a:gd name="T53" fmla="*/ 438 h 603"/>
              <a:gd name="T54" fmla="*/ 113 w 638"/>
              <a:gd name="T55" fmla="*/ 373 h 603"/>
              <a:gd name="T56" fmla="*/ 361 w 638"/>
              <a:gd name="T57" fmla="*/ 438 h 603"/>
              <a:gd name="T58" fmla="*/ 316 w 638"/>
              <a:gd name="T59" fmla="*/ 373 h 603"/>
              <a:gd name="T60" fmla="*/ 567 w 638"/>
              <a:gd name="T61" fmla="*/ 438 h 603"/>
              <a:gd name="T62" fmla="*/ 522 w 638"/>
              <a:gd name="T63" fmla="*/ 373 h 603"/>
              <a:gd name="T64" fmla="*/ 200 w 638"/>
              <a:gd name="T65" fmla="*/ 487 h 603"/>
              <a:gd name="T66" fmla="*/ 221 w 638"/>
              <a:gd name="T67" fmla="*/ 527 h 603"/>
              <a:gd name="T68" fmla="*/ 265 w 638"/>
              <a:gd name="T69" fmla="*/ 448 h 603"/>
              <a:gd name="T70" fmla="*/ 403 w 638"/>
              <a:gd name="T71" fmla="*/ 527 h 603"/>
              <a:gd name="T72" fmla="*/ 433 w 638"/>
              <a:gd name="T73" fmla="*/ 527 h 603"/>
              <a:gd name="T74" fmla="*/ 570 w 638"/>
              <a:gd name="T75" fmla="*/ 448 h 603"/>
              <a:gd name="T76" fmla="*/ 614 w 638"/>
              <a:gd name="T77" fmla="*/ 527 h 603"/>
              <a:gd name="T78" fmla="*/ 638 w 638"/>
              <a:gd name="T79" fmla="*/ 549 h 603"/>
              <a:gd name="T80" fmla="*/ 608 w 638"/>
              <a:gd name="T81" fmla="*/ 549 h 603"/>
              <a:gd name="T82" fmla="*/ 433 w 638"/>
              <a:gd name="T83" fmla="*/ 549 h 603"/>
              <a:gd name="T84" fmla="*/ 403 w 638"/>
              <a:gd name="T85" fmla="*/ 549 h 603"/>
              <a:gd name="T86" fmla="*/ 227 w 638"/>
              <a:gd name="T87" fmla="*/ 549 h 603"/>
              <a:gd name="T88" fmla="*/ 200 w 638"/>
              <a:gd name="T89" fmla="*/ 549 h 603"/>
              <a:gd name="T90" fmla="*/ 24 w 638"/>
              <a:gd name="T91" fmla="*/ 549 h 603"/>
              <a:gd name="T92" fmla="*/ 24 w 638"/>
              <a:gd name="T93" fmla="*/ 527 h 603"/>
              <a:gd name="T94" fmla="*/ 152 w 638"/>
              <a:gd name="T95" fmla="*/ 0 h 603"/>
              <a:gd name="T96" fmla="*/ 108 w 638"/>
              <a:gd name="T97" fmla="*/ 44 h 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38" h="603">
                <a:moveTo>
                  <a:pt x="516" y="53"/>
                </a:moveTo>
                <a:cubicBezTo>
                  <a:pt x="517" y="53"/>
                  <a:pt x="519" y="53"/>
                  <a:pt x="520" y="54"/>
                </a:cubicBezTo>
                <a:cubicBezTo>
                  <a:pt x="522" y="56"/>
                  <a:pt x="522" y="57"/>
                  <a:pt x="522" y="59"/>
                </a:cubicBezTo>
                <a:lnTo>
                  <a:pt x="522" y="181"/>
                </a:lnTo>
                <a:cubicBezTo>
                  <a:pt x="522" y="183"/>
                  <a:pt x="522" y="185"/>
                  <a:pt x="520" y="186"/>
                </a:cubicBezTo>
                <a:lnTo>
                  <a:pt x="520" y="186"/>
                </a:lnTo>
                <a:cubicBezTo>
                  <a:pt x="519" y="187"/>
                  <a:pt x="517" y="188"/>
                  <a:pt x="516" y="188"/>
                </a:cubicBezTo>
                <a:lnTo>
                  <a:pt x="305" y="188"/>
                </a:lnTo>
                <a:cubicBezTo>
                  <a:pt x="303" y="188"/>
                  <a:pt x="302" y="187"/>
                  <a:pt x="301" y="186"/>
                </a:cubicBezTo>
                <a:lnTo>
                  <a:pt x="300" y="186"/>
                </a:lnTo>
                <a:cubicBezTo>
                  <a:pt x="299" y="185"/>
                  <a:pt x="299" y="183"/>
                  <a:pt x="299" y="181"/>
                </a:cubicBezTo>
                <a:lnTo>
                  <a:pt x="299" y="129"/>
                </a:lnTo>
                <a:lnTo>
                  <a:pt x="403" y="107"/>
                </a:lnTo>
                <a:lnTo>
                  <a:pt x="403" y="105"/>
                </a:lnTo>
                <a:lnTo>
                  <a:pt x="299" y="119"/>
                </a:lnTo>
                <a:lnTo>
                  <a:pt x="299" y="59"/>
                </a:lnTo>
                <a:cubicBezTo>
                  <a:pt x="299" y="57"/>
                  <a:pt x="299" y="56"/>
                  <a:pt x="300" y="54"/>
                </a:cubicBezTo>
                <a:lnTo>
                  <a:pt x="301" y="54"/>
                </a:lnTo>
                <a:cubicBezTo>
                  <a:pt x="302" y="53"/>
                  <a:pt x="303" y="53"/>
                  <a:pt x="305" y="53"/>
                </a:cubicBezTo>
                <a:lnTo>
                  <a:pt x="516" y="53"/>
                </a:lnTo>
                <a:close/>
                <a:moveTo>
                  <a:pt x="305" y="27"/>
                </a:moveTo>
                <a:cubicBezTo>
                  <a:pt x="296" y="27"/>
                  <a:pt x="288" y="30"/>
                  <a:pt x="282" y="36"/>
                </a:cubicBezTo>
                <a:lnTo>
                  <a:pt x="282" y="36"/>
                </a:lnTo>
                <a:cubicBezTo>
                  <a:pt x="276" y="42"/>
                  <a:pt x="273" y="50"/>
                  <a:pt x="273" y="59"/>
                </a:cubicBezTo>
                <a:lnTo>
                  <a:pt x="273" y="122"/>
                </a:lnTo>
                <a:lnTo>
                  <a:pt x="263" y="124"/>
                </a:lnTo>
                <a:lnTo>
                  <a:pt x="263" y="113"/>
                </a:lnTo>
                <a:lnTo>
                  <a:pt x="217" y="113"/>
                </a:lnTo>
                <a:lnTo>
                  <a:pt x="185" y="94"/>
                </a:lnTo>
                <a:lnTo>
                  <a:pt x="111" y="94"/>
                </a:lnTo>
                <a:cubicBezTo>
                  <a:pt x="96" y="94"/>
                  <a:pt x="84" y="106"/>
                  <a:pt x="84" y="121"/>
                </a:cubicBezTo>
                <a:lnTo>
                  <a:pt x="84" y="207"/>
                </a:lnTo>
                <a:lnTo>
                  <a:pt x="112" y="207"/>
                </a:lnTo>
                <a:lnTo>
                  <a:pt x="112" y="144"/>
                </a:lnTo>
                <a:lnTo>
                  <a:pt x="117" y="144"/>
                </a:lnTo>
                <a:lnTo>
                  <a:pt x="117" y="207"/>
                </a:lnTo>
                <a:lnTo>
                  <a:pt x="117" y="223"/>
                </a:lnTo>
                <a:lnTo>
                  <a:pt x="117" y="339"/>
                </a:lnTo>
                <a:lnTo>
                  <a:pt x="148" y="339"/>
                </a:lnTo>
                <a:lnTo>
                  <a:pt x="148" y="243"/>
                </a:lnTo>
                <a:lnTo>
                  <a:pt x="155" y="243"/>
                </a:lnTo>
                <a:lnTo>
                  <a:pt x="155" y="339"/>
                </a:lnTo>
                <a:lnTo>
                  <a:pt x="185" y="339"/>
                </a:lnTo>
                <a:lnTo>
                  <a:pt x="185" y="322"/>
                </a:lnTo>
                <a:lnTo>
                  <a:pt x="185" y="223"/>
                </a:lnTo>
                <a:lnTo>
                  <a:pt x="185" y="207"/>
                </a:lnTo>
                <a:lnTo>
                  <a:pt x="185" y="144"/>
                </a:lnTo>
                <a:lnTo>
                  <a:pt x="185" y="127"/>
                </a:lnTo>
                <a:lnTo>
                  <a:pt x="217" y="144"/>
                </a:lnTo>
                <a:lnTo>
                  <a:pt x="263" y="144"/>
                </a:lnTo>
                <a:lnTo>
                  <a:pt x="263" y="136"/>
                </a:lnTo>
                <a:lnTo>
                  <a:pt x="273" y="134"/>
                </a:lnTo>
                <a:lnTo>
                  <a:pt x="273" y="181"/>
                </a:lnTo>
                <a:cubicBezTo>
                  <a:pt x="273" y="190"/>
                  <a:pt x="276" y="198"/>
                  <a:pt x="282" y="204"/>
                </a:cubicBezTo>
                <a:lnTo>
                  <a:pt x="282" y="204"/>
                </a:lnTo>
                <a:lnTo>
                  <a:pt x="282" y="204"/>
                </a:lnTo>
                <a:cubicBezTo>
                  <a:pt x="288" y="210"/>
                  <a:pt x="296" y="214"/>
                  <a:pt x="305" y="214"/>
                </a:cubicBezTo>
                <a:lnTo>
                  <a:pt x="516" y="214"/>
                </a:lnTo>
                <a:cubicBezTo>
                  <a:pt x="525" y="214"/>
                  <a:pt x="533" y="210"/>
                  <a:pt x="539" y="204"/>
                </a:cubicBezTo>
                <a:lnTo>
                  <a:pt x="539" y="204"/>
                </a:lnTo>
                <a:cubicBezTo>
                  <a:pt x="545" y="198"/>
                  <a:pt x="548" y="190"/>
                  <a:pt x="548" y="181"/>
                </a:cubicBezTo>
                <a:lnTo>
                  <a:pt x="548" y="59"/>
                </a:lnTo>
                <a:cubicBezTo>
                  <a:pt x="548" y="50"/>
                  <a:pt x="545" y="42"/>
                  <a:pt x="539" y="36"/>
                </a:cubicBezTo>
                <a:cubicBezTo>
                  <a:pt x="533" y="30"/>
                  <a:pt x="525" y="27"/>
                  <a:pt x="516" y="27"/>
                </a:cubicBezTo>
                <a:lnTo>
                  <a:pt x="305" y="27"/>
                </a:lnTo>
                <a:close/>
                <a:moveTo>
                  <a:pt x="520" y="221"/>
                </a:moveTo>
                <a:lnTo>
                  <a:pt x="520" y="249"/>
                </a:lnTo>
                <a:lnTo>
                  <a:pt x="497" y="249"/>
                </a:lnTo>
                <a:lnTo>
                  <a:pt x="523" y="341"/>
                </a:lnTo>
                <a:lnTo>
                  <a:pt x="490" y="341"/>
                </a:lnTo>
                <a:lnTo>
                  <a:pt x="464" y="249"/>
                </a:lnTo>
                <a:lnTo>
                  <a:pt x="367" y="249"/>
                </a:lnTo>
                <a:lnTo>
                  <a:pt x="341" y="341"/>
                </a:lnTo>
                <a:lnTo>
                  <a:pt x="308" y="341"/>
                </a:lnTo>
                <a:lnTo>
                  <a:pt x="334" y="249"/>
                </a:lnTo>
                <a:lnTo>
                  <a:pt x="306" y="249"/>
                </a:lnTo>
                <a:lnTo>
                  <a:pt x="306" y="221"/>
                </a:lnTo>
                <a:lnTo>
                  <a:pt x="520" y="221"/>
                </a:lnTo>
                <a:close/>
                <a:moveTo>
                  <a:pt x="113" y="373"/>
                </a:moveTo>
                <a:cubicBezTo>
                  <a:pt x="139" y="373"/>
                  <a:pt x="161" y="394"/>
                  <a:pt x="161" y="421"/>
                </a:cubicBezTo>
                <a:cubicBezTo>
                  <a:pt x="161" y="427"/>
                  <a:pt x="160" y="433"/>
                  <a:pt x="158" y="438"/>
                </a:cubicBezTo>
                <a:lnTo>
                  <a:pt x="68" y="438"/>
                </a:lnTo>
                <a:cubicBezTo>
                  <a:pt x="66" y="433"/>
                  <a:pt x="65" y="427"/>
                  <a:pt x="65" y="421"/>
                </a:cubicBezTo>
                <a:cubicBezTo>
                  <a:pt x="65" y="394"/>
                  <a:pt x="86" y="373"/>
                  <a:pt x="113" y="373"/>
                </a:cubicBezTo>
                <a:close/>
                <a:moveTo>
                  <a:pt x="316" y="373"/>
                </a:moveTo>
                <a:cubicBezTo>
                  <a:pt x="342" y="373"/>
                  <a:pt x="364" y="394"/>
                  <a:pt x="364" y="421"/>
                </a:cubicBezTo>
                <a:cubicBezTo>
                  <a:pt x="364" y="427"/>
                  <a:pt x="363" y="433"/>
                  <a:pt x="361" y="438"/>
                </a:cubicBezTo>
                <a:lnTo>
                  <a:pt x="271" y="438"/>
                </a:lnTo>
                <a:cubicBezTo>
                  <a:pt x="269" y="433"/>
                  <a:pt x="268" y="427"/>
                  <a:pt x="268" y="421"/>
                </a:cubicBezTo>
                <a:cubicBezTo>
                  <a:pt x="268" y="394"/>
                  <a:pt x="289" y="373"/>
                  <a:pt x="316" y="373"/>
                </a:cubicBezTo>
                <a:close/>
                <a:moveTo>
                  <a:pt x="522" y="373"/>
                </a:moveTo>
                <a:cubicBezTo>
                  <a:pt x="548" y="373"/>
                  <a:pt x="570" y="394"/>
                  <a:pt x="570" y="421"/>
                </a:cubicBezTo>
                <a:cubicBezTo>
                  <a:pt x="570" y="427"/>
                  <a:pt x="569" y="433"/>
                  <a:pt x="567" y="438"/>
                </a:cubicBezTo>
                <a:lnTo>
                  <a:pt x="477" y="438"/>
                </a:lnTo>
                <a:cubicBezTo>
                  <a:pt x="475" y="433"/>
                  <a:pt x="474" y="427"/>
                  <a:pt x="474" y="421"/>
                </a:cubicBezTo>
                <a:cubicBezTo>
                  <a:pt x="474" y="394"/>
                  <a:pt x="495" y="373"/>
                  <a:pt x="522" y="373"/>
                </a:cubicBezTo>
                <a:close/>
                <a:moveTo>
                  <a:pt x="62" y="448"/>
                </a:moveTo>
                <a:lnTo>
                  <a:pt x="161" y="448"/>
                </a:lnTo>
                <a:cubicBezTo>
                  <a:pt x="182" y="448"/>
                  <a:pt x="200" y="466"/>
                  <a:pt x="200" y="487"/>
                </a:cubicBezTo>
                <a:lnTo>
                  <a:pt x="200" y="527"/>
                </a:lnTo>
                <a:lnTo>
                  <a:pt x="203" y="527"/>
                </a:lnTo>
                <a:lnTo>
                  <a:pt x="221" y="527"/>
                </a:lnTo>
                <a:lnTo>
                  <a:pt x="227" y="527"/>
                </a:lnTo>
                <a:lnTo>
                  <a:pt x="227" y="487"/>
                </a:lnTo>
                <a:cubicBezTo>
                  <a:pt x="227" y="466"/>
                  <a:pt x="244" y="448"/>
                  <a:pt x="265" y="448"/>
                </a:cubicBezTo>
                <a:lnTo>
                  <a:pt x="364" y="448"/>
                </a:lnTo>
                <a:cubicBezTo>
                  <a:pt x="385" y="448"/>
                  <a:pt x="403" y="466"/>
                  <a:pt x="403" y="487"/>
                </a:cubicBezTo>
                <a:lnTo>
                  <a:pt x="403" y="527"/>
                </a:lnTo>
                <a:lnTo>
                  <a:pt x="409" y="527"/>
                </a:lnTo>
                <a:lnTo>
                  <a:pt x="424" y="527"/>
                </a:lnTo>
                <a:lnTo>
                  <a:pt x="433" y="527"/>
                </a:lnTo>
                <a:lnTo>
                  <a:pt x="433" y="487"/>
                </a:lnTo>
                <a:cubicBezTo>
                  <a:pt x="433" y="466"/>
                  <a:pt x="450" y="448"/>
                  <a:pt x="471" y="448"/>
                </a:cubicBezTo>
                <a:lnTo>
                  <a:pt x="570" y="448"/>
                </a:lnTo>
                <a:cubicBezTo>
                  <a:pt x="591" y="448"/>
                  <a:pt x="608" y="466"/>
                  <a:pt x="608" y="487"/>
                </a:cubicBezTo>
                <a:lnTo>
                  <a:pt x="608" y="527"/>
                </a:lnTo>
                <a:lnTo>
                  <a:pt x="614" y="527"/>
                </a:lnTo>
                <a:lnTo>
                  <a:pt x="630" y="527"/>
                </a:lnTo>
                <a:lnTo>
                  <a:pt x="638" y="527"/>
                </a:lnTo>
                <a:lnTo>
                  <a:pt x="638" y="549"/>
                </a:lnTo>
                <a:lnTo>
                  <a:pt x="630" y="549"/>
                </a:lnTo>
                <a:lnTo>
                  <a:pt x="614" y="549"/>
                </a:lnTo>
                <a:lnTo>
                  <a:pt x="608" y="549"/>
                </a:lnTo>
                <a:lnTo>
                  <a:pt x="608" y="603"/>
                </a:lnTo>
                <a:lnTo>
                  <a:pt x="433" y="603"/>
                </a:lnTo>
                <a:lnTo>
                  <a:pt x="433" y="549"/>
                </a:lnTo>
                <a:lnTo>
                  <a:pt x="424" y="549"/>
                </a:lnTo>
                <a:lnTo>
                  <a:pt x="409" y="549"/>
                </a:lnTo>
                <a:lnTo>
                  <a:pt x="403" y="549"/>
                </a:lnTo>
                <a:lnTo>
                  <a:pt x="403" y="603"/>
                </a:lnTo>
                <a:lnTo>
                  <a:pt x="227" y="603"/>
                </a:lnTo>
                <a:lnTo>
                  <a:pt x="227" y="549"/>
                </a:lnTo>
                <a:lnTo>
                  <a:pt x="221" y="549"/>
                </a:lnTo>
                <a:lnTo>
                  <a:pt x="203" y="549"/>
                </a:lnTo>
                <a:lnTo>
                  <a:pt x="200" y="549"/>
                </a:lnTo>
                <a:lnTo>
                  <a:pt x="200" y="603"/>
                </a:lnTo>
                <a:lnTo>
                  <a:pt x="24" y="603"/>
                </a:lnTo>
                <a:lnTo>
                  <a:pt x="24" y="549"/>
                </a:lnTo>
                <a:lnTo>
                  <a:pt x="0" y="549"/>
                </a:lnTo>
                <a:lnTo>
                  <a:pt x="0" y="527"/>
                </a:lnTo>
                <a:lnTo>
                  <a:pt x="24" y="527"/>
                </a:lnTo>
                <a:lnTo>
                  <a:pt x="24" y="487"/>
                </a:lnTo>
                <a:cubicBezTo>
                  <a:pt x="24" y="466"/>
                  <a:pt x="41" y="448"/>
                  <a:pt x="62" y="448"/>
                </a:cubicBezTo>
                <a:close/>
                <a:moveTo>
                  <a:pt x="152" y="0"/>
                </a:moveTo>
                <a:cubicBezTo>
                  <a:pt x="176" y="0"/>
                  <a:pt x="196" y="20"/>
                  <a:pt x="196" y="44"/>
                </a:cubicBezTo>
                <a:cubicBezTo>
                  <a:pt x="196" y="69"/>
                  <a:pt x="176" y="88"/>
                  <a:pt x="152" y="88"/>
                </a:cubicBezTo>
                <a:cubicBezTo>
                  <a:pt x="127" y="88"/>
                  <a:pt x="108" y="69"/>
                  <a:pt x="108" y="44"/>
                </a:cubicBezTo>
                <a:cubicBezTo>
                  <a:pt x="108" y="20"/>
                  <a:pt x="127" y="0"/>
                  <a:pt x="152" y="0"/>
                </a:cubicBezTo>
                <a:close/>
              </a:path>
            </a:pathLst>
          </a:custGeom>
          <a:solidFill>
            <a:srgbClr val="C31E1F"/>
          </a:solidFill>
          <a:ln>
            <a:noFill/>
          </a:ln>
        </p:spPr>
        <p:txBody>
          <a:bodyPr vert="horz" wrap="square" lIns="68571" tIns="34285" rIns="68571" bIns="34285" numCol="1" anchor="t" anchorCtr="0" compatLnSpc="1"/>
          <a:lstStyle/>
          <a:p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TextBox 76"/>
          <p:cNvSpPr txBox="1"/>
          <p:nvPr/>
        </p:nvSpPr>
        <p:spPr>
          <a:xfrm flipH="1">
            <a:off x="7903090" y="1804557"/>
            <a:ext cx="1117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39" name="TextBox 76"/>
          <p:cNvSpPr txBox="1"/>
          <p:nvPr/>
        </p:nvSpPr>
        <p:spPr>
          <a:xfrm flipH="1">
            <a:off x="7903090" y="3170546"/>
            <a:ext cx="1117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DF8A17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41" name="TextBox 76"/>
          <p:cNvSpPr txBox="1"/>
          <p:nvPr/>
        </p:nvSpPr>
        <p:spPr>
          <a:xfrm flipH="1">
            <a:off x="7903090" y="4542552"/>
            <a:ext cx="1117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43" name="圆角矩形 42"/>
          <p:cNvSpPr/>
          <p:nvPr/>
        </p:nvSpPr>
        <p:spPr>
          <a:xfrm flipH="1">
            <a:off x="1355323" y="3173583"/>
            <a:ext cx="1054407" cy="1054406"/>
          </a:xfrm>
          <a:prstGeom prst="roundRect">
            <a:avLst/>
          </a:prstGeom>
          <a:noFill/>
          <a:ln w="25400" cap="flat" cmpd="sng" algn="ctr">
            <a:solidFill>
              <a:srgbClr val="C31E1F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sz="1600" ker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圆角矩形 43"/>
          <p:cNvSpPr/>
          <p:nvPr/>
        </p:nvSpPr>
        <p:spPr>
          <a:xfrm flipH="1">
            <a:off x="1355323" y="1804557"/>
            <a:ext cx="1054407" cy="1054406"/>
          </a:xfrm>
          <a:prstGeom prst="roundRect">
            <a:avLst/>
          </a:prstGeom>
          <a:solidFill>
            <a:srgbClr val="DF8A1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sz="1600" ker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圆角矩形 44"/>
          <p:cNvSpPr/>
          <p:nvPr/>
        </p:nvSpPr>
        <p:spPr>
          <a:xfrm flipH="1">
            <a:off x="1355323" y="4545591"/>
            <a:ext cx="1054407" cy="1054406"/>
          </a:xfrm>
          <a:prstGeom prst="roundRect">
            <a:avLst/>
          </a:prstGeom>
          <a:solidFill>
            <a:srgbClr val="DF8A1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sz="1600" ker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TextBox 76"/>
          <p:cNvSpPr txBox="1"/>
          <p:nvPr/>
        </p:nvSpPr>
        <p:spPr>
          <a:xfrm flipH="1">
            <a:off x="2620894" y="1804557"/>
            <a:ext cx="1117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DF8A17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48" name="TextBox 76"/>
          <p:cNvSpPr txBox="1"/>
          <p:nvPr/>
        </p:nvSpPr>
        <p:spPr>
          <a:xfrm flipH="1">
            <a:off x="2620894" y="3170546"/>
            <a:ext cx="1117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sp>
        <p:nvSpPr>
          <p:cNvPr id="50" name="TextBox 76"/>
          <p:cNvSpPr txBox="1"/>
          <p:nvPr/>
        </p:nvSpPr>
        <p:spPr>
          <a:xfrm flipH="1">
            <a:off x="2620894" y="4542552"/>
            <a:ext cx="1117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DF8A17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</a:t>
            </a:r>
          </a:p>
        </p:txBody>
      </p:sp>
      <p:grpSp>
        <p:nvGrpSpPr>
          <p:cNvPr id="52" name="组合 51"/>
          <p:cNvGrpSpPr/>
          <p:nvPr/>
        </p:nvGrpSpPr>
        <p:grpSpPr>
          <a:xfrm>
            <a:off x="1599731" y="3434453"/>
            <a:ext cx="565594" cy="503649"/>
            <a:chOff x="822585" y="744166"/>
            <a:chExt cx="306549" cy="272975"/>
          </a:xfrm>
          <a:solidFill>
            <a:srgbClr val="C31E1F"/>
          </a:solidFill>
        </p:grpSpPr>
        <p:sp>
          <p:nvSpPr>
            <p:cNvPr id="53" name="Freeform 453"/>
            <p:cNvSpPr>
              <a:spLocks noEditPoints="1"/>
            </p:cNvSpPr>
            <p:nvPr/>
          </p:nvSpPr>
          <p:spPr bwMode="auto">
            <a:xfrm>
              <a:off x="822585" y="744166"/>
              <a:ext cx="306549" cy="272975"/>
            </a:xfrm>
            <a:custGeom>
              <a:avLst/>
              <a:gdLst>
                <a:gd name="T0" fmla="*/ 178 w 210"/>
                <a:gd name="T1" fmla="*/ 0 h 187"/>
                <a:gd name="T2" fmla="*/ 31 w 210"/>
                <a:gd name="T3" fmla="*/ 0 h 187"/>
                <a:gd name="T4" fmla="*/ 0 w 210"/>
                <a:gd name="T5" fmla="*/ 85 h 187"/>
                <a:gd name="T6" fmla="*/ 0 w 210"/>
                <a:gd name="T7" fmla="*/ 187 h 187"/>
                <a:gd name="T8" fmla="*/ 210 w 210"/>
                <a:gd name="T9" fmla="*/ 187 h 187"/>
                <a:gd name="T10" fmla="*/ 210 w 210"/>
                <a:gd name="T11" fmla="*/ 84 h 187"/>
                <a:gd name="T12" fmla="*/ 178 w 210"/>
                <a:gd name="T13" fmla="*/ 0 h 187"/>
                <a:gd name="T14" fmla="*/ 28 w 210"/>
                <a:gd name="T15" fmla="*/ 77 h 187"/>
                <a:gd name="T16" fmla="*/ 48 w 210"/>
                <a:gd name="T17" fmla="*/ 15 h 187"/>
                <a:gd name="T18" fmla="*/ 162 w 210"/>
                <a:gd name="T19" fmla="*/ 15 h 187"/>
                <a:gd name="T20" fmla="*/ 183 w 210"/>
                <a:gd name="T21" fmla="*/ 77 h 187"/>
                <a:gd name="T22" fmla="*/ 28 w 210"/>
                <a:gd name="T23" fmla="*/ 7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0" h="187">
                  <a:moveTo>
                    <a:pt x="178" y="0"/>
                  </a:moveTo>
                  <a:lnTo>
                    <a:pt x="31" y="0"/>
                  </a:lnTo>
                  <a:lnTo>
                    <a:pt x="0" y="85"/>
                  </a:lnTo>
                  <a:lnTo>
                    <a:pt x="0" y="187"/>
                  </a:lnTo>
                  <a:lnTo>
                    <a:pt x="210" y="187"/>
                  </a:lnTo>
                  <a:lnTo>
                    <a:pt x="210" y="84"/>
                  </a:lnTo>
                  <a:lnTo>
                    <a:pt x="178" y="0"/>
                  </a:lnTo>
                  <a:close/>
                  <a:moveTo>
                    <a:pt x="28" y="77"/>
                  </a:moveTo>
                  <a:lnTo>
                    <a:pt x="48" y="15"/>
                  </a:lnTo>
                  <a:lnTo>
                    <a:pt x="162" y="15"/>
                  </a:lnTo>
                  <a:lnTo>
                    <a:pt x="183" y="77"/>
                  </a:lnTo>
                  <a:lnTo>
                    <a:pt x="28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4" name="Freeform 454"/>
            <p:cNvSpPr/>
            <p:nvPr/>
          </p:nvSpPr>
          <p:spPr bwMode="auto">
            <a:xfrm>
              <a:off x="882435" y="828832"/>
              <a:ext cx="188309" cy="13138"/>
            </a:xfrm>
            <a:custGeom>
              <a:avLst/>
              <a:gdLst>
                <a:gd name="T0" fmla="*/ 129 w 129"/>
                <a:gd name="T1" fmla="*/ 9 h 9"/>
                <a:gd name="T2" fmla="*/ 126 w 129"/>
                <a:gd name="T3" fmla="*/ 0 h 9"/>
                <a:gd name="T4" fmla="*/ 3 w 129"/>
                <a:gd name="T5" fmla="*/ 0 h 9"/>
                <a:gd name="T6" fmla="*/ 0 w 129"/>
                <a:gd name="T7" fmla="*/ 9 h 9"/>
                <a:gd name="T8" fmla="*/ 129 w 129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9">
                  <a:moveTo>
                    <a:pt x="129" y="9"/>
                  </a:moveTo>
                  <a:lnTo>
                    <a:pt x="126" y="0"/>
                  </a:lnTo>
                  <a:lnTo>
                    <a:pt x="3" y="0"/>
                  </a:lnTo>
                  <a:lnTo>
                    <a:pt x="0" y="9"/>
                  </a:lnTo>
                  <a:lnTo>
                    <a:pt x="129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5" name="Freeform 455"/>
            <p:cNvSpPr/>
            <p:nvPr/>
          </p:nvSpPr>
          <p:spPr bwMode="auto">
            <a:xfrm>
              <a:off x="898492" y="780660"/>
              <a:ext cx="154734" cy="10219"/>
            </a:xfrm>
            <a:custGeom>
              <a:avLst/>
              <a:gdLst>
                <a:gd name="T0" fmla="*/ 106 w 106"/>
                <a:gd name="T1" fmla="*/ 7 h 7"/>
                <a:gd name="T2" fmla="*/ 104 w 106"/>
                <a:gd name="T3" fmla="*/ 0 h 7"/>
                <a:gd name="T4" fmla="*/ 3 w 106"/>
                <a:gd name="T5" fmla="*/ 0 h 7"/>
                <a:gd name="T6" fmla="*/ 0 w 106"/>
                <a:gd name="T7" fmla="*/ 7 h 7"/>
                <a:gd name="T8" fmla="*/ 106 w 106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7">
                  <a:moveTo>
                    <a:pt x="106" y="7"/>
                  </a:moveTo>
                  <a:lnTo>
                    <a:pt x="104" y="0"/>
                  </a:lnTo>
                  <a:lnTo>
                    <a:pt x="3" y="0"/>
                  </a:lnTo>
                  <a:lnTo>
                    <a:pt x="0" y="7"/>
                  </a:lnTo>
                  <a:lnTo>
                    <a:pt x="106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6" name="Freeform 456"/>
            <p:cNvSpPr/>
            <p:nvPr/>
          </p:nvSpPr>
          <p:spPr bwMode="auto">
            <a:xfrm>
              <a:off x="889734" y="804016"/>
              <a:ext cx="172251" cy="13138"/>
            </a:xfrm>
            <a:custGeom>
              <a:avLst/>
              <a:gdLst>
                <a:gd name="T0" fmla="*/ 3 w 118"/>
                <a:gd name="T1" fmla="*/ 0 h 9"/>
                <a:gd name="T2" fmla="*/ 0 w 118"/>
                <a:gd name="T3" fmla="*/ 9 h 9"/>
                <a:gd name="T4" fmla="*/ 118 w 118"/>
                <a:gd name="T5" fmla="*/ 9 h 9"/>
                <a:gd name="T6" fmla="*/ 115 w 118"/>
                <a:gd name="T7" fmla="*/ 0 h 9"/>
                <a:gd name="T8" fmla="*/ 3 w 118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9">
                  <a:moveTo>
                    <a:pt x="3" y="0"/>
                  </a:moveTo>
                  <a:lnTo>
                    <a:pt x="0" y="9"/>
                  </a:lnTo>
                  <a:lnTo>
                    <a:pt x="118" y="9"/>
                  </a:lnTo>
                  <a:lnTo>
                    <a:pt x="115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7" name="Freeform 514"/>
          <p:cNvSpPr>
            <a:spLocks noEditPoints="1"/>
          </p:cNvSpPr>
          <p:nvPr/>
        </p:nvSpPr>
        <p:spPr bwMode="auto">
          <a:xfrm>
            <a:off x="1599730" y="2094721"/>
            <a:ext cx="565594" cy="568288"/>
          </a:xfrm>
          <a:custGeom>
            <a:avLst/>
            <a:gdLst>
              <a:gd name="T0" fmla="*/ 144 w 288"/>
              <a:gd name="T1" fmla="*/ 0 h 289"/>
              <a:gd name="T2" fmla="*/ 0 w 288"/>
              <a:gd name="T3" fmla="*/ 145 h 289"/>
              <a:gd name="T4" fmla="*/ 144 w 288"/>
              <a:gd name="T5" fmla="*/ 289 h 289"/>
              <a:gd name="T6" fmla="*/ 288 w 288"/>
              <a:gd name="T7" fmla="*/ 145 h 289"/>
              <a:gd name="T8" fmla="*/ 144 w 288"/>
              <a:gd name="T9" fmla="*/ 0 h 289"/>
              <a:gd name="T10" fmla="*/ 208 w 288"/>
              <a:gd name="T11" fmla="*/ 148 h 289"/>
              <a:gd name="T12" fmla="*/ 117 w 288"/>
              <a:gd name="T13" fmla="*/ 239 h 289"/>
              <a:gd name="T14" fmla="*/ 114 w 288"/>
              <a:gd name="T15" fmla="*/ 240 h 289"/>
              <a:gd name="T16" fmla="*/ 111 w 288"/>
              <a:gd name="T17" fmla="*/ 239 h 289"/>
              <a:gd name="T18" fmla="*/ 111 w 288"/>
              <a:gd name="T19" fmla="*/ 239 h 289"/>
              <a:gd name="T20" fmla="*/ 110 w 288"/>
              <a:gd name="T21" fmla="*/ 236 h 289"/>
              <a:gd name="T22" fmla="*/ 110 w 288"/>
              <a:gd name="T23" fmla="*/ 192 h 289"/>
              <a:gd name="T24" fmla="*/ 111 w 288"/>
              <a:gd name="T25" fmla="*/ 189 h 289"/>
              <a:gd name="T26" fmla="*/ 155 w 288"/>
              <a:gd name="T27" fmla="*/ 145 h 289"/>
              <a:gd name="T28" fmla="*/ 111 w 288"/>
              <a:gd name="T29" fmla="*/ 101 h 289"/>
              <a:gd name="T30" fmla="*/ 110 w 288"/>
              <a:gd name="T31" fmla="*/ 98 h 289"/>
              <a:gd name="T32" fmla="*/ 110 w 288"/>
              <a:gd name="T33" fmla="*/ 54 h 289"/>
              <a:gd name="T34" fmla="*/ 111 w 288"/>
              <a:gd name="T35" fmla="*/ 51 h 289"/>
              <a:gd name="T36" fmla="*/ 111 w 288"/>
              <a:gd name="T37" fmla="*/ 51 h 289"/>
              <a:gd name="T38" fmla="*/ 117 w 288"/>
              <a:gd name="T39" fmla="*/ 51 h 289"/>
              <a:gd name="T40" fmla="*/ 208 w 288"/>
              <a:gd name="T41" fmla="*/ 142 h 289"/>
              <a:gd name="T42" fmla="*/ 209 w 288"/>
              <a:gd name="T43" fmla="*/ 145 h 289"/>
              <a:gd name="T44" fmla="*/ 208 w 288"/>
              <a:gd name="T45" fmla="*/ 14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88" h="289">
                <a:moveTo>
                  <a:pt x="144" y="0"/>
                </a:moveTo>
                <a:cubicBezTo>
                  <a:pt x="64" y="0"/>
                  <a:pt x="0" y="65"/>
                  <a:pt x="0" y="145"/>
                </a:cubicBezTo>
                <a:cubicBezTo>
                  <a:pt x="0" y="224"/>
                  <a:pt x="64" y="289"/>
                  <a:pt x="144" y="289"/>
                </a:cubicBezTo>
                <a:cubicBezTo>
                  <a:pt x="224" y="289"/>
                  <a:pt x="288" y="224"/>
                  <a:pt x="288" y="145"/>
                </a:cubicBezTo>
                <a:cubicBezTo>
                  <a:pt x="288" y="65"/>
                  <a:pt x="224" y="0"/>
                  <a:pt x="144" y="0"/>
                </a:cubicBezTo>
                <a:close/>
                <a:moveTo>
                  <a:pt x="208" y="148"/>
                </a:moveTo>
                <a:cubicBezTo>
                  <a:pt x="117" y="239"/>
                  <a:pt x="117" y="239"/>
                  <a:pt x="117" y="239"/>
                </a:cubicBezTo>
                <a:cubicBezTo>
                  <a:pt x="116" y="240"/>
                  <a:pt x="115" y="240"/>
                  <a:pt x="114" y="240"/>
                </a:cubicBezTo>
                <a:cubicBezTo>
                  <a:pt x="113" y="240"/>
                  <a:pt x="112" y="240"/>
                  <a:pt x="111" y="239"/>
                </a:cubicBezTo>
                <a:cubicBezTo>
                  <a:pt x="111" y="239"/>
                  <a:pt x="111" y="239"/>
                  <a:pt x="111" y="239"/>
                </a:cubicBezTo>
                <a:cubicBezTo>
                  <a:pt x="110" y="238"/>
                  <a:pt x="110" y="237"/>
                  <a:pt x="110" y="236"/>
                </a:cubicBezTo>
                <a:cubicBezTo>
                  <a:pt x="110" y="192"/>
                  <a:pt x="110" y="192"/>
                  <a:pt x="110" y="192"/>
                </a:cubicBezTo>
                <a:cubicBezTo>
                  <a:pt x="110" y="191"/>
                  <a:pt x="110" y="190"/>
                  <a:pt x="111" y="189"/>
                </a:cubicBezTo>
                <a:cubicBezTo>
                  <a:pt x="155" y="145"/>
                  <a:pt x="155" y="145"/>
                  <a:pt x="155" y="145"/>
                </a:cubicBezTo>
                <a:cubicBezTo>
                  <a:pt x="111" y="101"/>
                  <a:pt x="111" y="101"/>
                  <a:pt x="111" y="101"/>
                </a:cubicBezTo>
                <a:cubicBezTo>
                  <a:pt x="110" y="100"/>
                  <a:pt x="110" y="99"/>
                  <a:pt x="110" y="98"/>
                </a:cubicBezTo>
                <a:cubicBezTo>
                  <a:pt x="110" y="54"/>
                  <a:pt x="110" y="54"/>
                  <a:pt x="110" y="54"/>
                </a:cubicBezTo>
                <a:cubicBezTo>
                  <a:pt x="110" y="53"/>
                  <a:pt x="110" y="52"/>
                  <a:pt x="111" y="51"/>
                </a:cubicBezTo>
                <a:cubicBezTo>
                  <a:pt x="111" y="51"/>
                  <a:pt x="111" y="51"/>
                  <a:pt x="111" y="51"/>
                </a:cubicBezTo>
                <a:cubicBezTo>
                  <a:pt x="113" y="49"/>
                  <a:pt x="115" y="49"/>
                  <a:pt x="117" y="51"/>
                </a:cubicBezTo>
                <a:cubicBezTo>
                  <a:pt x="208" y="142"/>
                  <a:pt x="208" y="142"/>
                  <a:pt x="208" y="142"/>
                </a:cubicBezTo>
                <a:cubicBezTo>
                  <a:pt x="209" y="143"/>
                  <a:pt x="209" y="144"/>
                  <a:pt x="209" y="145"/>
                </a:cubicBezTo>
                <a:cubicBezTo>
                  <a:pt x="209" y="146"/>
                  <a:pt x="209" y="147"/>
                  <a:pt x="208" y="1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Freeform 549"/>
          <p:cNvSpPr/>
          <p:nvPr/>
        </p:nvSpPr>
        <p:spPr bwMode="auto">
          <a:xfrm>
            <a:off x="1598386" y="4830396"/>
            <a:ext cx="568288" cy="484794"/>
          </a:xfrm>
          <a:custGeom>
            <a:avLst/>
            <a:gdLst>
              <a:gd name="T0" fmla="*/ 261 w 288"/>
              <a:gd name="T1" fmla="*/ 195 h 247"/>
              <a:gd name="T2" fmla="*/ 261 w 288"/>
              <a:gd name="T3" fmla="*/ 169 h 247"/>
              <a:gd name="T4" fmla="*/ 241 w 288"/>
              <a:gd name="T5" fmla="*/ 124 h 247"/>
              <a:gd name="T6" fmla="*/ 187 w 288"/>
              <a:gd name="T7" fmla="*/ 70 h 247"/>
              <a:gd name="T8" fmla="*/ 167 w 288"/>
              <a:gd name="T9" fmla="*/ 47 h 247"/>
              <a:gd name="T10" fmla="*/ 161 w 288"/>
              <a:gd name="T11" fmla="*/ 29 h 247"/>
              <a:gd name="T12" fmla="*/ 161 w 288"/>
              <a:gd name="T13" fmla="*/ 29 h 247"/>
              <a:gd name="T14" fmla="*/ 161 w 288"/>
              <a:gd name="T15" fmla="*/ 0 h 247"/>
              <a:gd name="T16" fmla="*/ 128 w 288"/>
              <a:gd name="T17" fmla="*/ 0 h 247"/>
              <a:gd name="T18" fmla="*/ 128 w 288"/>
              <a:gd name="T19" fmla="*/ 0 h 247"/>
              <a:gd name="T20" fmla="*/ 128 w 288"/>
              <a:gd name="T21" fmla="*/ 0 h 247"/>
              <a:gd name="T22" fmla="*/ 128 w 288"/>
              <a:gd name="T23" fmla="*/ 29 h 247"/>
              <a:gd name="T24" fmla="*/ 128 w 288"/>
              <a:gd name="T25" fmla="*/ 29 h 247"/>
              <a:gd name="T26" fmla="*/ 121 w 288"/>
              <a:gd name="T27" fmla="*/ 47 h 247"/>
              <a:gd name="T28" fmla="*/ 101 w 288"/>
              <a:gd name="T29" fmla="*/ 70 h 247"/>
              <a:gd name="T30" fmla="*/ 47 w 288"/>
              <a:gd name="T31" fmla="*/ 124 h 247"/>
              <a:gd name="T32" fmla="*/ 28 w 288"/>
              <a:gd name="T33" fmla="*/ 169 h 247"/>
              <a:gd name="T34" fmla="*/ 28 w 288"/>
              <a:gd name="T35" fmla="*/ 195 h 247"/>
              <a:gd name="T36" fmla="*/ 0 w 288"/>
              <a:gd name="T37" fmla="*/ 195 h 247"/>
              <a:gd name="T38" fmla="*/ 44 w 288"/>
              <a:gd name="T39" fmla="*/ 247 h 247"/>
              <a:gd name="T40" fmla="*/ 88 w 288"/>
              <a:gd name="T41" fmla="*/ 195 h 247"/>
              <a:gd name="T42" fmla="*/ 61 w 288"/>
              <a:gd name="T43" fmla="*/ 195 h 247"/>
              <a:gd name="T44" fmla="*/ 61 w 288"/>
              <a:gd name="T45" fmla="*/ 169 h 247"/>
              <a:gd name="T46" fmla="*/ 61 w 288"/>
              <a:gd name="T47" fmla="*/ 169 h 247"/>
              <a:gd name="T48" fmla="*/ 67 w 288"/>
              <a:gd name="T49" fmla="*/ 152 h 247"/>
              <a:gd name="T50" fmla="*/ 88 w 288"/>
              <a:gd name="T51" fmla="*/ 129 h 247"/>
              <a:gd name="T52" fmla="*/ 127 w 288"/>
              <a:gd name="T53" fmla="*/ 91 h 247"/>
              <a:gd name="T54" fmla="*/ 127 w 288"/>
              <a:gd name="T55" fmla="*/ 195 h 247"/>
              <a:gd name="T56" fmla="*/ 101 w 288"/>
              <a:gd name="T57" fmla="*/ 195 h 247"/>
              <a:gd name="T58" fmla="*/ 144 w 288"/>
              <a:gd name="T59" fmla="*/ 247 h 247"/>
              <a:gd name="T60" fmla="*/ 188 w 288"/>
              <a:gd name="T61" fmla="*/ 195 h 247"/>
              <a:gd name="T62" fmla="*/ 161 w 288"/>
              <a:gd name="T63" fmla="*/ 195 h 247"/>
              <a:gd name="T64" fmla="*/ 161 w 288"/>
              <a:gd name="T65" fmla="*/ 90 h 247"/>
              <a:gd name="T66" fmla="*/ 201 w 288"/>
              <a:gd name="T67" fmla="*/ 129 h 247"/>
              <a:gd name="T68" fmla="*/ 221 w 288"/>
              <a:gd name="T69" fmla="*/ 152 h 247"/>
              <a:gd name="T70" fmla="*/ 227 w 288"/>
              <a:gd name="T71" fmla="*/ 169 h 247"/>
              <a:gd name="T72" fmla="*/ 227 w 288"/>
              <a:gd name="T73" fmla="*/ 169 h 247"/>
              <a:gd name="T74" fmla="*/ 227 w 288"/>
              <a:gd name="T75" fmla="*/ 195 h 247"/>
              <a:gd name="T76" fmla="*/ 201 w 288"/>
              <a:gd name="T77" fmla="*/ 195 h 247"/>
              <a:gd name="T78" fmla="*/ 244 w 288"/>
              <a:gd name="T79" fmla="*/ 247 h 247"/>
              <a:gd name="T80" fmla="*/ 288 w 288"/>
              <a:gd name="T81" fmla="*/ 195 h 247"/>
              <a:gd name="T82" fmla="*/ 261 w 288"/>
              <a:gd name="T83" fmla="*/ 195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88" h="247">
                <a:moveTo>
                  <a:pt x="261" y="195"/>
                </a:moveTo>
                <a:cubicBezTo>
                  <a:pt x="261" y="188"/>
                  <a:pt x="261" y="182"/>
                  <a:pt x="261" y="169"/>
                </a:cubicBezTo>
                <a:cubicBezTo>
                  <a:pt x="260" y="151"/>
                  <a:pt x="252" y="136"/>
                  <a:pt x="241" y="124"/>
                </a:cubicBezTo>
                <a:cubicBezTo>
                  <a:pt x="226" y="104"/>
                  <a:pt x="204" y="87"/>
                  <a:pt x="187" y="70"/>
                </a:cubicBezTo>
                <a:cubicBezTo>
                  <a:pt x="179" y="62"/>
                  <a:pt x="172" y="54"/>
                  <a:pt x="167" y="47"/>
                </a:cubicBezTo>
                <a:cubicBezTo>
                  <a:pt x="163" y="40"/>
                  <a:pt x="161" y="34"/>
                  <a:pt x="161" y="29"/>
                </a:cubicBezTo>
                <a:cubicBezTo>
                  <a:pt x="161" y="29"/>
                  <a:pt x="161" y="29"/>
                  <a:pt x="161" y="29"/>
                </a:cubicBezTo>
                <a:cubicBezTo>
                  <a:pt x="161" y="16"/>
                  <a:pt x="161" y="7"/>
                  <a:pt x="161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7"/>
                  <a:pt x="128" y="16"/>
                  <a:pt x="128" y="29"/>
                </a:cubicBezTo>
                <a:cubicBezTo>
                  <a:pt x="128" y="29"/>
                  <a:pt x="128" y="29"/>
                  <a:pt x="128" y="29"/>
                </a:cubicBezTo>
                <a:cubicBezTo>
                  <a:pt x="128" y="34"/>
                  <a:pt x="126" y="40"/>
                  <a:pt x="121" y="47"/>
                </a:cubicBezTo>
                <a:cubicBezTo>
                  <a:pt x="116" y="54"/>
                  <a:pt x="109" y="62"/>
                  <a:pt x="101" y="70"/>
                </a:cubicBezTo>
                <a:cubicBezTo>
                  <a:pt x="84" y="87"/>
                  <a:pt x="63" y="104"/>
                  <a:pt x="47" y="124"/>
                </a:cubicBezTo>
                <a:cubicBezTo>
                  <a:pt x="37" y="136"/>
                  <a:pt x="28" y="151"/>
                  <a:pt x="28" y="169"/>
                </a:cubicBezTo>
                <a:cubicBezTo>
                  <a:pt x="28" y="182"/>
                  <a:pt x="28" y="188"/>
                  <a:pt x="28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44" y="247"/>
                  <a:pt x="44" y="247"/>
                  <a:pt x="44" y="247"/>
                </a:cubicBezTo>
                <a:cubicBezTo>
                  <a:pt x="88" y="195"/>
                  <a:pt x="88" y="195"/>
                  <a:pt x="88" y="195"/>
                </a:cubicBezTo>
                <a:cubicBezTo>
                  <a:pt x="61" y="195"/>
                  <a:pt x="61" y="195"/>
                  <a:pt x="61" y="195"/>
                </a:cubicBezTo>
                <a:cubicBezTo>
                  <a:pt x="61" y="188"/>
                  <a:pt x="61" y="182"/>
                  <a:pt x="61" y="169"/>
                </a:cubicBezTo>
                <a:cubicBezTo>
                  <a:pt x="61" y="169"/>
                  <a:pt x="61" y="169"/>
                  <a:pt x="61" y="169"/>
                </a:cubicBezTo>
                <a:cubicBezTo>
                  <a:pt x="61" y="165"/>
                  <a:pt x="63" y="159"/>
                  <a:pt x="67" y="152"/>
                </a:cubicBezTo>
                <a:cubicBezTo>
                  <a:pt x="72" y="145"/>
                  <a:pt x="79" y="137"/>
                  <a:pt x="88" y="129"/>
                </a:cubicBezTo>
                <a:cubicBezTo>
                  <a:pt x="100" y="116"/>
                  <a:pt x="114" y="104"/>
                  <a:pt x="127" y="91"/>
                </a:cubicBezTo>
                <a:cubicBezTo>
                  <a:pt x="127" y="195"/>
                  <a:pt x="127" y="195"/>
                  <a:pt x="127" y="195"/>
                </a:cubicBezTo>
                <a:cubicBezTo>
                  <a:pt x="101" y="195"/>
                  <a:pt x="101" y="195"/>
                  <a:pt x="101" y="195"/>
                </a:cubicBezTo>
                <a:cubicBezTo>
                  <a:pt x="144" y="247"/>
                  <a:pt x="144" y="247"/>
                  <a:pt x="144" y="247"/>
                </a:cubicBezTo>
                <a:cubicBezTo>
                  <a:pt x="188" y="195"/>
                  <a:pt x="188" y="195"/>
                  <a:pt x="188" y="195"/>
                </a:cubicBezTo>
                <a:cubicBezTo>
                  <a:pt x="161" y="195"/>
                  <a:pt x="161" y="195"/>
                  <a:pt x="161" y="195"/>
                </a:cubicBezTo>
                <a:cubicBezTo>
                  <a:pt x="161" y="90"/>
                  <a:pt x="161" y="90"/>
                  <a:pt x="161" y="90"/>
                </a:cubicBezTo>
                <a:cubicBezTo>
                  <a:pt x="174" y="104"/>
                  <a:pt x="189" y="116"/>
                  <a:pt x="201" y="129"/>
                </a:cubicBezTo>
                <a:cubicBezTo>
                  <a:pt x="209" y="137"/>
                  <a:pt x="216" y="145"/>
                  <a:pt x="221" y="152"/>
                </a:cubicBezTo>
                <a:cubicBezTo>
                  <a:pt x="226" y="159"/>
                  <a:pt x="227" y="164"/>
                  <a:pt x="227" y="169"/>
                </a:cubicBezTo>
                <a:cubicBezTo>
                  <a:pt x="227" y="169"/>
                  <a:pt x="227" y="169"/>
                  <a:pt x="227" y="169"/>
                </a:cubicBezTo>
                <a:cubicBezTo>
                  <a:pt x="227" y="182"/>
                  <a:pt x="227" y="188"/>
                  <a:pt x="227" y="195"/>
                </a:cubicBezTo>
                <a:cubicBezTo>
                  <a:pt x="201" y="195"/>
                  <a:pt x="201" y="195"/>
                  <a:pt x="201" y="195"/>
                </a:cubicBezTo>
                <a:cubicBezTo>
                  <a:pt x="244" y="247"/>
                  <a:pt x="244" y="247"/>
                  <a:pt x="244" y="247"/>
                </a:cubicBezTo>
                <a:cubicBezTo>
                  <a:pt x="288" y="195"/>
                  <a:pt x="288" y="195"/>
                  <a:pt x="288" y="195"/>
                </a:cubicBezTo>
                <a:lnTo>
                  <a:pt x="261" y="19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76"/>
          <p:cNvSpPr txBox="1"/>
          <p:nvPr/>
        </p:nvSpPr>
        <p:spPr>
          <a:xfrm>
            <a:off x="4977745" y="178887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请在此处添加标题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166149" y="500073"/>
            <a:ext cx="1859703" cy="310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此处添加您的副标题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5983309" y="809068"/>
            <a:ext cx="225382" cy="0"/>
          </a:xfrm>
          <a:prstGeom prst="line">
            <a:avLst/>
          </a:prstGeom>
          <a:ln w="28575" cap="rnd">
            <a:solidFill>
              <a:srgbClr val="C31E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11568222" y="6065658"/>
            <a:ext cx="822466" cy="792341"/>
          </a:xfrm>
          <a:prstGeom prst="rect">
            <a:avLst/>
          </a:prstGeom>
        </p:spPr>
      </p:pic>
      <p:pic>
        <p:nvPicPr>
          <p:cNvPr id="1963" name="图片 196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498941" flipH="1">
            <a:off x="532659" y="-208044"/>
            <a:ext cx="500032" cy="481717"/>
          </a:xfrm>
          <a:prstGeom prst="rect">
            <a:avLst/>
          </a:prstGeom>
        </p:spPr>
      </p:pic>
      <p:pic>
        <p:nvPicPr>
          <p:cNvPr id="1964" name="图片 196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1296342" flipH="1">
            <a:off x="24415" y="43311"/>
            <a:ext cx="602216" cy="580158"/>
          </a:xfrm>
          <a:prstGeom prst="rect">
            <a:avLst/>
          </a:prstGeom>
        </p:spPr>
      </p:pic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1446942" y="1860697"/>
            <a:ext cx="2162652" cy="4287119"/>
            <a:chOff x="4604" y="513"/>
            <a:chExt cx="1869" cy="3705"/>
          </a:xfrm>
          <a:solidFill>
            <a:srgbClr val="C31E1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604" y="776"/>
              <a:ext cx="1869" cy="3442"/>
            </a:xfrm>
            <a:custGeom>
              <a:avLst/>
              <a:gdLst>
                <a:gd name="T0" fmla="*/ 281 w 581"/>
                <a:gd name="T1" fmla="*/ 130 h 1073"/>
                <a:gd name="T2" fmla="*/ 224 w 581"/>
                <a:gd name="T3" fmla="*/ 45 h 1073"/>
                <a:gd name="T4" fmla="*/ 264 w 581"/>
                <a:gd name="T5" fmla="*/ 31 h 1073"/>
                <a:gd name="T6" fmla="*/ 312 w 581"/>
                <a:gd name="T7" fmla="*/ 14 h 1073"/>
                <a:gd name="T8" fmla="*/ 302 w 581"/>
                <a:gd name="T9" fmla="*/ 44 h 1073"/>
                <a:gd name="T10" fmla="*/ 296 w 581"/>
                <a:gd name="T11" fmla="*/ 118 h 1073"/>
                <a:gd name="T12" fmla="*/ 550 w 581"/>
                <a:gd name="T13" fmla="*/ 306 h 1073"/>
                <a:gd name="T14" fmla="*/ 547 w 581"/>
                <a:gd name="T15" fmla="*/ 380 h 1073"/>
                <a:gd name="T16" fmla="*/ 515 w 581"/>
                <a:gd name="T17" fmla="*/ 478 h 1073"/>
                <a:gd name="T18" fmla="*/ 512 w 581"/>
                <a:gd name="T19" fmla="*/ 659 h 1073"/>
                <a:gd name="T20" fmla="*/ 508 w 581"/>
                <a:gd name="T21" fmla="*/ 450 h 1073"/>
                <a:gd name="T22" fmla="*/ 504 w 581"/>
                <a:gd name="T23" fmla="*/ 658 h 1073"/>
                <a:gd name="T24" fmla="*/ 499 w 581"/>
                <a:gd name="T25" fmla="*/ 451 h 1073"/>
                <a:gd name="T26" fmla="*/ 492 w 581"/>
                <a:gd name="T27" fmla="*/ 447 h 1073"/>
                <a:gd name="T28" fmla="*/ 293 w 581"/>
                <a:gd name="T29" fmla="*/ 550 h 1073"/>
                <a:gd name="T30" fmla="*/ 315 w 581"/>
                <a:gd name="T31" fmla="*/ 665 h 1073"/>
                <a:gd name="T32" fmla="*/ 303 w 581"/>
                <a:gd name="T33" fmla="*/ 718 h 1073"/>
                <a:gd name="T34" fmla="*/ 298 w 581"/>
                <a:gd name="T35" fmla="*/ 718 h 1073"/>
                <a:gd name="T36" fmla="*/ 295 w 581"/>
                <a:gd name="T37" fmla="*/ 718 h 1073"/>
                <a:gd name="T38" fmla="*/ 287 w 581"/>
                <a:gd name="T39" fmla="*/ 1073 h 1073"/>
                <a:gd name="T40" fmla="*/ 279 w 581"/>
                <a:gd name="T41" fmla="*/ 718 h 1073"/>
                <a:gd name="T42" fmla="*/ 276 w 581"/>
                <a:gd name="T43" fmla="*/ 1070 h 1073"/>
                <a:gd name="T44" fmla="*/ 272 w 581"/>
                <a:gd name="T45" fmla="*/ 661 h 1073"/>
                <a:gd name="T46" fmla="*/ 266 w 581"/>
                <a:gd name="T47" fmla="*/ 564 h 1073"/>
                <a:gd name="T48" fmla="*/ 87 w 581"/>
                <a:gd name="T49" fmla="*/ 449 h 1073"/>
                <a:gd name="T50" fmla="*/ 83 w 581"/>
                <a:gd name="T51" fmla="*/ 451 h 1073"/>
                <a:gd name="T52" fmla="*/ 78 w 581"/>
                <a:gd name="T53" fmla="*/ 659 h 1073"/>
                <a:gd name="T54" fmla="*/ 74 w 581"/>
                <a:gd name="T55" fmla="*/ 451 h 1073"/>
                <a:gd name="T56" fmla="*/ 69 w 581"/>
                <a:gd name="T57" fmla="*/ 659 h 1073"/>
                <a:gd name="T58" fmla="*/ 66 w 581"/>
                <a:gd name="T59" fmla="*/ 457 h 1073"/>
                <a:gd name="T60" fmla="*/ 74 w 581"/>
                <a:gd name="T61" fmla="*/ 343 h 1073"/>
                <a:gd name="T62" fmla="*/ 0 w 581"/>
                <a:gd name="T63" fmla="*/ 319 h 1073"/>
                <a:gd name="T64" fmla="*/ 365 w 581"/>
                <a:gd name="T65" fmla="*/ 226 h 1073"/>
                <a:gd name="T66" fmla="*/ 295 w 581"/>
                <a:gd name="T67" fmla="*/ 330 h 1073"/>
                <a:gd name="T68" fmla="*/ 324 w 581"/>
                <a:gd name="T69" fmla="*/ 428 h 1073"/>
                <a:gd name="T70" fmla="*/ 388 w 581"/>
                <a:gd name="T71" fmla="*/ 344 h 1073"/>
                <a:gd name="T72" fmla="*/ 298 w 581"/>
                <a:gd name="T73" fmla="*/ 341 h 1073"/>
                <a:gd name="T74" fmla="*/ 340 w 581"/>
                <a:gd name="T75" fmla="*/ 265 h 1073"/>
                <a:gd name="T76" fmla="*/ 213 w 581"/>
                <a:gd name="T77" fmla="*/ 351 h 1073"/>
                <a:gd name="T78" fmla="*/ 212 w 581"/>
                <a:gd name="T79" fmla="*/ 427 h 1073"/>
                <a:gd name="T80" fmla="*/ 271 w 581"/>
                <a:gd name="T81" fmla="*/ 290 h 1073"/>
                <a:gd name="T82" fmla="*/ 205 w 581"/>
                <a:gd name="T83" fmla="*/ 298 h 1073"/>
                <a:gd name="T84" fmla="*/ 206 w 581"/>
                <a:gd name="T85" fmla="*/ 333 h 1073"/>
                <a:gd name="T86" fmla="*/ 230 w 581"/>
                <a:gd name="T87" fmla="*/ 260 h 1073"/>
                <a:gd name="T88" fmla="*/ 26 w 581"/>
                <a:gd name="T89" fmla="*/ 307 h 1073"/>
                <a:gd name="T90" fmla="*/ 557 w 581"/>
                <a:gd name="T91" fmla="*/ 306 h 1073"/>
                <a:gd name="T92" fmla="*/ 248 w 581"/>
                <a:gd name="T93" fmla="*/ 597 h 1073"/>
                <a:gd name="T94" fmla="*/ 72 w 581"/>
                <a:gd name="T95" fmla="*/ 340 h 1073"/>
                <a:gd name="T96" fmla="*/ 570 w 581"/>
                <a:gd name="T97" fmla="*/ 346 h 1073"/>
                <a:gd name="T98" fmla="*/ 297 w 581"/>
                <a:gd name="T99" fmla="*/ 624 h 1073"/>
                <a:gd name="T100" fmla="*/ 13 w 581"/>
                <a:gd name="T101" fmla="*/ 343 h 1073"/>
                <a:gd name="T102" fmla="*/ 289 w 581"/>
                <a:gd name="T103" fmla="*/ 556 h 1073"/>
                <a:gd name="T104" fmla="*/ 290 w 581"/>
                <a:gd name="T105" fmla="*/ 539 h 1073"/>
                <a:gd name="T106" fmla="*/ 291 w 581"/>
                <a:gd name="T107" fmla="*/ 131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81" h="1073">
                  <a:moveTo>
                    <a:pt x="0" y="319"/>
                  </a:moveTo>
                  <a:cubicBezTo>
                    <a:pt x="11" y="303"/>
                    <a:pt x="22" y="300"/>
                    <a:pt x="40" y="308"/>
                  </a:cubicBezTo>
                  <a:cubicBezTo>
                    <a:pt x="47" y="312"/>
                    <a:pt x="53" y="316"/>
                    <a:pt x="59" y="320"/>
                  </a:cubicBezTo>
                  <a:cubicBezTo>
                    <a:pt x="65" y="324"/>
                    <a:pt x="70" y="329"/>
                    <a:pt x="77" y="334"/>
                  </a:cubicBezTo>
                  <a:cubicBezTo>
                    <a:pt x="81" y="330"/>
                    <a:pt x="85" y="326"/>
                    <a:pt x="90" y="321"/>
                  </a:cubicBezTo>
                  <a:cubicBezTo>
                    <a:pt x="153" y="257"/>
                    <a:pt x="217" y="194"/>
                    <a:pt x="281" y="130"/>
                  </a:cubicBezTo>
                  <a:cubicBezTo>
                    <a:pt x="283" y="128"/>
                    <a:pt x="285" y="125"/>
                    <a:pt x="285" y="123"/>
                  </a:cubicBezTo>
                  <a:cubicBezTo>
                    <a:pt x="285" y="101"/>
                    <a:pt x="285" y="80"/>
                    <a:pt x="285" y="59"/>
                  </a:cubicBezTo>
                  <a:cubicBezTo>
                    <a:pt x="285" y="58"/>
                    <a:pt x="284" y="58"/>
                    <a:pt x="284" y="56"/>
                  </a:cubicBezTo>
                  <a:cubicBezTo>
                    <a:pt x="280" y="56"/>
                    <a:pt x="275" y="56"/>
                    <a:pt x="270" y="56"/>
                  </a:cubicBezTo>
                  <a:cubicBezTo>
                    <a:pt x="258" y="56"/>
                    <a:pt x="245" y="56"/>
                    <a:pt x="232" y="56"/>
                  </a:cubicBezTo>
                  <a:cubicBezTo>
                    <a:pt x="222" y="56"/>
                    <a:pt x="222" y="56"/>
                    <a:pt x="224" y="45"/>
                  </a:cubicBezTo>
                  <a:cubicBezTo>
                    <a:pt x="226" y="44"/>
                    <a:pt x="229" y="44"/>
                    <a:pt x="231" y="44"/>
                  </a:cubicBezTo>
                  <a:cubicBezTo>
                    <a:pt x="247" y="44"/>
                    <a:pt x="263" y="44"/>
                    <a:pt x="279" y="44"/>
                  </a:cubicBezTo>
                  <a:cubicBezTo>
                    <a:pt x="281" y="44"/>
                    <a:pt x="283" y="42"/>
                    <a:pt x="285" y="40"/>
                  </a:cubicBezTo>
                  <a:cubicBezTo>
                    <a:pt x="283" y="39"/>
                    <a:pt x="281" y="38"/>
                    <a:pt x="279" y="37"/>
                  </a:cubicBezTo>
                  <a:cubicBezTo>
                    <a:pt x="276" y="36"/>
                    <a:pt x="273" y="37"/>
                    <a:pt x="271" y="37"/>
                  </a:cubicBezTo>
                  <a:cubicBezTo>
                    <a:pt x="266" y="37"/>
                    <a:pt x="264" y="37"/>
                    <a:pt x="264" y="31"/>
                  </a:cubicBezTo>
                  <a:cubicBezTo>
                    <a:pt x="264" y="25"/>
                    <a:pt x="267" y="25"/>
                    <a:pt x="271" y="25"/>
                  </a:cubicBezTo>
                  <a:cubicBezTo>
                    <a:pt x="274" y="25"/>
                    <a:pt x="278" y="25"/>
                    <a:pt x="281" y="25"/>
                  </a:cubicBezTo>
                  <a:cubicBezTo>
                    <a:pt x="293" y="25"/>
                    <a:pt x="299" y="20"/>
                    <a:pt x="302" y="7"/>
                  </a:cubicBezTo>
                  <a:cubicBezTo>
                    <a:pt x="302" y="5"/>
                    <a:pt x="305" y="1"/>
                    <a:pt x="308" y="1"/>
                  </a:cubicBezTo>
                  <a:cubicBezTo>
                    <a:pt x="310" y="0"/>
                    <a:pt x="314" y="3"/>
                    <a:pt x="315" y="6"/>
                  </a:cubicBezTo>
                  <a:cubicBezTo>
                    <a:pt x="316" y="8"/>
                    <a:pt x="314" y="12"/>
                    <a:pt x="312" y="14"/>
                  </a:cubicBezTo>
                  <a:cubicBezTo>
                    <a:pt x="309" y="17"/>
                    <a:pt x="306" y="20"/>
                    <a:pt x="301" y="24"/>
                  </a:cubicBezTo>
                  <a:cubicBezTo>
                    <a:pt x="308" y="25"/>
                    <a:pt x="313" y="25"/>
                    <a:pt x="317" y="27"/>
                  </a:cubicBezTo>
                  <a:cubicBezTo>
                    <a:pt x="318" y="28"/>
                    <a:pt x="317" y="33"/>
                    <a:pt x="318" y="37"/>
                  </a:cubicBezTo>
                  <a:cubicBezTo>
                    <a:pt x="312" y="37"/>
                    <a:pt x="307" y="37"/>
                    <a:pt x="302" y="37"/>
                  </a:cubicBezTo>
                  <a:cubicBezTo>
                    <a:pt x="300" y="37"/>
                    <a:pt x="298" y="39"/>
                    <a:pt x="296" y="41"/>
                  </a:cubicBezTo>
                  <a:cubicBezTo>
                    <a:pt x="298" y="42"/>
                    <a:pt x="300" y="44"/>
                    <a:pt x="302" y="44"/>
                  </a:cubicBezTo>
                  <a:cubicBezTo>
                    <a:pt x="318" y="44"/>
                    <a:pt x="334" y="44"/>
                    <a:pt x="350" y="44"/>
                  </a:cubicBezTo>
                  <a:cubicBezTo>
                    <a:pt x="353" y="44"/>
                    <a:pt x="355" y="44"/>
                    <a:pt x="358" y="45"/>
                  </a:cubicBezTo>
                  <a:cubicBezTo>
                    <a:pt x="358" y="49"/>
                    <a:pt x="358" y="52"/>
                    <a:pt x="358" y="56"/>
                  </a:cubicBezTo>
                  <a:cubicBezTo>
                    <a:pt x="337" y="56"/>
                    <a:pt x="317" y="56"/>
                    <a:pt x="296" y="56"/>
                  </a:cubicBezTo>
                  <a:cubicBezTo>
                    <a:pt x="296" y="59"/>
                    <a:pt x="296" y="62"/>
                    <a:pt x="296" y="64"/>
                  </a:cubicBezTo>
                  <a:cubicBezTo>
                    <a:pt x="296" y="82"/>
                    <a:pt x="297" y="100"/>
                    <a:pt x="296" y="118"/>
                  </a:cubicBezTo>
                  <a:cubicBezTo>
                    <a:pt x="296" y="124"/>
                    <a:pt x="298" y="128"/>
                    <a:pt x="302" y="132"/>
                  </a:cubicBezTo>
                  <a:cubicBezTo>
                    <a:pt x="340" y="170"/>
                    <a:pt x="378" y="208"/>
                    <a:pt x="416" y="245"/>
                  </a:cubicBezTo>
                  <a:cubicBezTo>
                    <a:pt x="444" y="274"/>
                    <a:pt x="473" y="303"/>
                    <a:pt x="502" y="331"/>
                  </a:cubicBezTo>
                  <a:cubicBezTo>
                    <a:pt x="503" y="332"/>
                    <a:pt x="504" y="333"/>
                    <a:pt x="504" y="334"/>
                  </a:cubicBezTo>
                  <a:cubicBezTo>
                    <a:pt x="513" y="327"/>
                    <a:pt x="521" y="320"/>
                    <a:pt x="530" y="315"/>
                  </a:cubicBezTo>
                  <a:cubicBezTo>
                    <a:pt x="536" y="311"/>
                    <a:pt x="543" y="308"/>
                    <a:pt x="550" y="306"/>
                  </a:cubicBezTo>
                  <a:cubicBezTo>
                    <a:pt x="564" y="301"/>
                    <a:pt x="572" y="305"/>
                    <a:pt x="581" y="319"/>
                  </a:cubicBezTo>
                  <a:cubicBezTo>
                    <a:pt x="581" y="323"/>
                    <a:pt x="581" y="327"/>
                    <a:pt x="581" y="331"/>
                  </a:cubicBezTo>
                  <a:cubicBezTo>
                    <a:pt x="579" y="336"/>
                    <a:pt x="576" y="340"/>
                    <a:pt x="573" y="345"/>
                  </a:cubicBezTo>
                  <a:cubicBezTo>
                    <a:pt x="573" y="345"/>
                    <a:pt x="573" y="346"/>
                    <a:pt x="574" y="346"/>
                  </a:cubicBezTo>
                  <a:cubicBezTo>
                    <a:pt x="578" y="355"/>
                    <a:pt x="579" y="363"/>
                    <a:pt x="573" y="371"/>
                  </a:cubicBezTo>
                  <a:cubicBezTo>
                    <a:pt x="566" y="380"/>
                    <a:pt x="557" y="382"/>
                    <a:pt x="547" y="380"/>
                  </a:cubicBezTo>
                  <a:cubicBezTo>
                    <a:pt x="534" y="377"/>
                    <a:pt x="525" y="369"/>
                    <a:pt x="517" y="358"/>
                  </a:cubicBezTo>
                  <a:cubicBezTo>
                    <a:pt x="514" y="353"/>
                    <a:pt x="511" y="348"/>
                    <a:pt x="507" y="342"/>
                  </a:cubicBezTo>
                  <a:cubicBezTo>
                    <a:pt x="507" y="367"/>
                    <a:pt x="507" y="391"/>
                    <a:pt x="507" y="415"/>
                  </a:cubicBezTo>
                  <a:cubicBezTo>
                    <a:pt x="511" y="416"/>
                    <a:pt x="515" y="416"/>
                    <a:pt x="520" y="416"/>
                  </a:cubicBezTo>
                  <a:cubicBezTo>
                    <a:pt x="520" y="426"/>
                    <a:pt x="523" y="438"/>
                    <a:pt x="519" y="445"/>
                  </a:cubicBezTo>
                  <a:cubicBezTo>
                    <a:pt x="512" y="456"/>
                    <a:pt x="515" y="467"/>
                    <a:pt x="515" y="478"/>
                  </a:cubicBezTo>
                  <a:cubicBezTo>
                    <a:pt x="514" y="535"/>
                    <a:pt x="515" y="593"/>
                    <a:pt x="515" y="651"/>
                  </a:cubicBezTo>
                  <a:cubicBezTo>
                    <a:pt x="515" y="654"/>
                    <a:pt x="515" y="657"/>
                    <a:pt x="515" y="659"/>
                  </a:cubicBezTo>
                  <a:cubicBezTo>
                    <a:pt x="514" y="659"/>
                    <a:pt x="514" y="659"/>
                    <a:pt x="513" y="659"/>
                  </a:cubicBezTo>
                  <a:cubicBezTo>
                    <a:pt x="513" y="590"/>
                    <a:pt x="513" y="520"/>
                    <a:pt x="513" y="450"/>
                  </a:cubicBezTo>
                  <a:cubicBezTo>
                    <a:pt x="513" y="450"/>
                    <a:pt x="512" y="450"/>
                    <a:pt x="512" y="450"/>
                  </a:cubicBezTo>
                  <a:cubicBezTo>
                    <a:pt x="512" y="520"/>
                    <a:pt x="512" y="590"/>
                    <a:pt x="512" y="659"/>
                  </a:cubicBezTo>
                  <a:cubicBezTo>
                    <a:pt x="512" y="659"/>
                    <a:pt x="511" y="659"/>
                    <a:pt x="511" y="659"/>
                  </a:cubicBezTo>
                  <a:cubicBezTo>
                    <a:pt x="511" y="590"/>
                    <a:pt x="511" y="520"/>
                    <a:pt x="511" y="450"/>
                  </a:cubicBezTo>
                  <a:cubicBezTo>
                    <a:pt x="510" y="450"/>
                    <a:pt x="510" y="450"/>
                    <a:pt x="509" y="450"/>
                  </a:cubicBezTo>
                  <a:cubicBezTo>
                    <a:pt x="509" y="520"/>
                    <a:pt x="509" y="590"/>
                    <a:pt x="509" y="659"/>
                  </a:cubicBezTo>
                  <a:cubicBezTo>
                    <a:pt x="509" y="659"/>
                    <a:pt x="508" y="659"/>
                    <a:pt x="508" y="659"/>
                  </a:cubicBezTo>
                  <a:cubicBezTo>
                    <a:pt x="508" y="590"/>
                    <a:pt x="508" y="520"/>
                    <a:pt x="508" y="450"/>
                  </a:cubicBezTo>
                  <a:cubicBezTo>
                    <a:pt x="507" y="450"/>
                    <a:pt x="507" y="450"/>
                    <a:pt x="506" y="450"/>
                  </a:cubicBezTo>
                  <a:cubicBezTo>
                    <a:pt x="506" y="520"/>
                    <a:pt x="506" y="589"/>
                    <a:pt x="506" y="659"/>
                  </a:cubicBezTo>
                  <a:cubicBezTo>
                    <a:pt x="506" y="659"/>
                    <a:pt x="506" y="659"/>
                    <a:pt x="505" y="659"/>
                  </a:cubicBezTo>
                  <a:cubicBezTo>
                    <a:pt x="505" y="590"/>
                    <a:pt x="505" y="520"/>
                    <a:pt x="505" y="451"/>
                  </a:cubicBezTo>
                  <a:cubicBezTo>
                    <a:pt x="505" y="451"/>
                    <a:pt x="504" y="451"/>
                    <a:pt x="504" y="451"/>
                  </a:cubicBezTo>
                  <a:cubicBezTo>
                    <a:pt x="504" y="520"/>
                    <a:pt x="504" y="589"/>
                    <a:pt x="504" y="658"/>
                  </a:cubicBezTo>
                  <a:cubicBezTo>
                    <a:pt x="503" y="658"/>
                    <a:pt x="503" y="658"/>
                    <a:pt x="502" y="658"/>
                  </a:cubicBezTo>
                  <a:cubicBezTo>
                    <a:pt x="502" y="589"/>
                    <a:pt x="502" y="520"/>
                    <a:pt x="502" y="450"/>
                  </a:cubicBezTo>
                  <a:cubicBezTo>
                    <a:pt x="502" y="450"/>
                    <a:pt x="501" y="450"/>
                    <a:pt x="501" y="450"/>
                  </a:cubicBezTo>
                  <a:cubicBezTo>
                    <a:pt x="501" y="520"/>
                    <a:pt x="501" y="590"/>
                    <a:pt x="501" y="659"/>
                  </a:cubicBezTo>
                  <a:cubicBezTo>
                    <a:pt x="500" y="659"/>
                    <a:pt x="499" y="659"/>
                    <a:pt x="499" y="659"/>
                  </a:cubicBezTo>
                  <a:cubicBezTo>
                    <a:pt x="499" y="590"/>
                    <a:pt x="499" y="520"/>
                    <a:pt x="499" y="451"/>
                  </a:cubicBezTo>
                  <a:cubicBezTo>
                    <a:pt x="498" y="451"/>
                    <a:pt x="498" y="451"/>
                    <a:pt x="497" y="451"/>
                  </a:cubicBezTo>
                  <a:cubicBezTo>
                    <a:pt x="497" y="520"/>
                    <a:pt x="497" y="590"/>
                    <a:pt x="497" y="659"/>
                  </a:cubicBezTo>
                  <a:cubicBezTo>
                    <a:pt x="497" y="659"/>
                    <a:pt x="496" y="659"/>
                    <a:pt x="496" y="659"/>
                  </a:cubicBezTo>
                  <a:cubicBezTo>
                    <a:pt x="496" y="657"/>
                    <a:pt x="496" y="654"/>
                    <a:pt x="496" y="652"/>
                  </a:cubicBezTo>
                  <a:cubicBezTo>
                    <a:pt x="496" y="587"/>
                    <a:pt x="496" y="522"/>
                    <a:pt x="496" y="457"/>
                  </a:cubicBezTo>
                  <a:cubicBezTo>
                    <a:pt x="496" y="454"/>
                    <a:pt x="497" y="449"/>
                    <a:pt x="492" y="447"/>
                  </a:cubicBezTo>
                  <a:cubicBezTo>
                    <a:pt x="491" y="446"/>
                    <a:pt x="491" y="444"/>
                    <a:pt x="491" y="442"/>
                  </a:cubicBezTo>
                  <a:cubicBezTo>
                    <a:pt x="491" y="436"/>
                    <a:pt x="492" y="430"/>
                    <a:pt x="491" y="424"/>
                  </a:cubicBezTo>
                  <a:cubicBezTo>
                    <a:pt x="491" y="418"/>
                    <a:pt x="492" y="414"/>
                    <a:pt x="499" y="416"/>
                  </a:cubicBezTo>
                  <a:cubicBezTo>
                    <a:pt x="501" y="416"/>
                    <a:pt x="502" y="415"/>
                    <a:pt x="504" y="415"/>
                  </a:cubicBezTo>
                  <a:cubicBezTo>
                    <a:pt x="504" y="390"/>
                    <a:pt x="504" y="364"/>
                    <a:pt x="504" y="340"/>
                  </a:cubicBezTo>
                  <a:cubicBezTo>
                    <a:pt x="434" y="410"/>
                    <a:pt x="363" y="480"/>
                    <a:pt x="293" y="550"/>
                  </a:cubicBezTo>
                  <a:cubicBezTo>
                    <a:pt x="297" y="555"/>
                    <a:pt x="302" y="561"/>
                    <a:pt x="306" y="567"/>
                  </a:cubicBezTo>
                  <a:cubicBezTo>
                    <a:pt x="311" y="575"/>
                    <a:pt x="317" y="584"/>
                    <a:pt x="320" y="593"/>
                  </a:cubicBezTo>
                  <a:cubicBezTo>
                    <a:pt x="327" y="613"/>
                    <a:pt x="313" y="630"/>
                    <a:pt x="292" y="625"/>
                  </a:cubicBezTo>
                  <a:cubicBezTo>
                    <a:pt x="292" y="637"/>
                    <a:pt x="292" y="648"/>
                    <a:pt x="292" y="661"/>
                  </a:cubicBezTo>
                  <a:cubicBezTo>
                    <a:pt x="298" y="661"/>
                    <a:pt x="304" y="661"/>
                    <a:pt x="310" y="661"/>
                  </a:cubicBezTo>
                  <a:cubicBezTo>
                    <a:pt x="312" y="661"/>
                    <a:pt x="315" y="663"/>
                    <a:pt x="315" y="665"/>
                  </a:cubicBezTo>
                  <a:cubicBezTo>
                    <a:pt x="315" y="682"/>
                    <a:pt x="315" y="699"/>
                    <a:pt x="315" y="717"/>
                  </a:cubicBezTo>
                  <a:cubicBezTo>
                    <a:pt x="312" y="717"/>
                    <a:pt x="310" y="717"/>
                    <a:pt x="307" y="718"/>
                  </a:cubicBezTo>
                  <a:cubicBezTo>
                    <a:pt x="307" y="836"/>
                    <a:pt x="307" y="953"/>
                    <a:pt x="307" y="1071"/>
                  </a:cubicBezTo>
                  <a:cubicBezTo>
                    <a:pt x="306" y="1071"/>
                    <a:pt x="305" y="1071"/>
                    <a:pt x="305" y="1071"/>
                  </a:cubicBezTo>
                  <a:cubicBezTo>
                    <a:pt x="305" y="953"/>
                    <a:pt x="305" y="835"/>
                    <a:pt x="305" y="718"/>
                  </a:cubicBezTo>
                  <a:cubicBezTo>
                    <a:pt x="303" y="718"/>
                    <a:pt x="303" y="718"/>
                    <a:pt x="303" y="718"/>
                  </a:cubicBezTo>
                  <a:cubicBezTo>
                    <a:pt x="303" y="718"/>
                    <a:pt x="303" y="718"/>
                    <a:pt x="302" y="718"/>
                  </a:cubicBezTo>
                  <a:cubicBezTo>
                    <a:pt x="302" y="719"/>
                    <a:pt x="302" y="720"/>
                    <a:pt x="302" y="720"/>
                  </a:cubicBezTo>
                  <a:cubicBezTo>
                    <a:pt x="302" y="837"/>
                    <a:pt x="302" y="953"/>
                    <a:pt x="302" y="1069"/>
                  </a:cubicBezTo>
                  <a:cubicBezTo>
                    <a:pt x="301" y="1069"/>
                    <a:pt x="300" y="1069"/>
                    <a:pt x="300" y="1069"/>
                  </a:cubicBezTo>
                  <a:cubicBezTo>
                    <a:pt x="300" y="952"/>
                    <a:pt x="300" y="835"/>
                    <a:pt x="300" y="718"/>
                  </a:cubicBezTo>
                  <a:cubicBezTo>
                    <a:pt x="299" y="718"/>
                    <a:pt x="298" y="718"/>
                    <a:pt x="298" y="718"/>
                  </a:cubicBezTo>
                  <a:cubicBezTo>
                    <a:pt x="298" y="718"/>
                    <a:pt x="298" y="718"/>
                    <a:pt x="298" y="718"/>
                  </a:cubicBezTo>
                  <a:cubicBezTo>
                    <a:pt x="297" y="718"/>
                    <a:pt x="297" y="719"/>
                    <a:pt x="297" y="720"/>
                  </a:cubicBezTo>
                  <a:cubicBezTo>
                    <a:pt x="296" y="720"/>
                    <a:pt x="296" y="721"/>
                    <a:pt x="296" y="722"/>
                  </a:cubicBezTo>
                  <a:cubicBezTo>
                    <a:pt x="296" y="838"/>
                    <a:pt x="296" y="954"/>
                    <a:pt x="296" y="1070"/>
                  </a:cubicBezTo>
                  <a:cubicBezTo>
                    <a:pt x="296" y="1070"/>
                    <a:pt x="295" y="1070"/>
                    <a:pt x="295" y="1070"/>
                  </a:cubicBezTo>
                  <a:cubicBezTo>
                    <a:pt x="295" y="952"/>
                    <a:pt x="295" y="835"/>
                    <a:pt x="295" y="718"/>
                  </a:cubicBezTo>
                  <a:cubicBezTo>
                    <a:pt x="294" y="718"/>
                    <a:pt x="293" y="718"/>
                    <a:pt x="292" y="718"/>
                  </a:cubicBezTo>
                  <a:cubicBezTo>
                    <a:pt x="292" y="835"/>
                    <a:pt x="292" y="952"/>
                    <a:pt x="292" y="1070"/>
                  </a:cubicBezTo>
                  <a:cubicBezTo>
                    <a:pt x="291" y="1070"/>
                    <a:pt x="290" y="1070"/>
                    <a:pt x="289" y="1070"/>
                  </a:cubicBezTo>
                  <a:cubicBezTo>
                    <a:pt x="289" y="952"/>
                    <a:pt x="289" y="835"/>
                    <a:pt x="289" y="718"/>
                  </a:cubicBezTo>
                  <a:cubicBezTo>
                    <a:pt x="289" y="718"/>
                    <a:pt x="288" y="718"/>
                    <a:pt x="287" y="718"/>
                  </a:cubicBezTo>
                  <a:cubicBezTo>
                    <a:pt x="287" y="836"/>
                    <a:pt x="287" y="955"/>
                    <a:pt x="287" y="1073"/>
                  </a:cubicBezTo>
                  <a:cubicBezTo>
                    <a:pt x="286" y="1073"/>
                    <a:pt x="285" y="1073"/>
                    <a:pt x="285" y="1073"/>
                  </a:cubicBezTo>
                  <a:cubicBezTo>
                    <a:pt x="285" y="955"/>
                    <a:pt x="285" y="836"/>
                    <a:pt x="285" y="718"/>
                  </a:cubicBezTo>
                  <a:cubicBezTo>
                    <a:pt x="284" y="718"/>
                    <a:pt x="283" y="718"/>
                    <a:pt x="282" y="718"/>
                  </a:cubicBezTo>
                  <a:cubicBezTo>
                    <a:pt x="282" y="835"/>
                    <a:pt x="282" y="952"/>
                    <a:pt x="282" y="1069"/>
                  </a:cubicBezTo>
                  <a:cubicBezTo>
                    <a:pt x="281" y="1069"/>
                    <a:pt x="280" y="1069"/>
                    <a:pt x="279" y="1069"/>
                  </a:cubicBezTo>
                  <a:cubicBezTo>
                    <a:pt x="279" y="952"/>
                    <a:pt x="279" y="835"/>
                    <a:pt x="279" y="718"/>
                  </a:cubicBezTo>
                  <a:cubicBezTo>
                    <a:pt x="278" y="718"/>
                    <a:pt x="278" y="718"/>
                    <a:pt x="277" y="718"/>
                  </a:cubicBezTo>
                  <a:cubicBezTo>
                    <a:pt x="277" y="718"/>
                    <a:pt x="277" y="718"/>
                    <a:pt x="277" y="718"/>
                  </a:cubicBezTo>
                  <a:cubicBezTo>
                    <a:pt x="277" y="718"/>
                    <a:pt x="276" y="719"/>
                    <a:pt x="276" y="719"/>
                  </a:cubicBezTo>
                  <a:cubicBezTo>
                    <a:pt x="276" y="719"/>
                    <a:pt x="276" y="720"/>
                    <a:pt x="276" y="720"/>
                  </a:cubicBezTo>
                  <a:cubicBezTo>
                    <a:pt x="276" y="721"/>
                    <a:pt x="276" y="722"/>
                    <a:pt x="276" y="723"/>
                  </a:cubicBezTo>
                  <a:cubicBezTo>
                    <a:pt x="276" y="839"/>
                    <a:pt x="276" y="955"/>
                    <a:pt x="276" y="1070"/>
                  </a:cubicBezTo>
                  <a:cubicBezTo>
                    <a:pt x="276" y="1071"/>
                    <a:pt x="275" y="1071"/>
                    <a:pt x="275" y="1071"/>
                  </a:cubicBezTo>
                  <a:cubicBezTo>
                    <a:pt x="275" y="953"/>
                    <a:pt x="275" y="836"/>
                    <a:pt x="275" y="718"/>
                  </a:cubicBezTo>
                  <a:cubicBezTo>
                    <a:pt x="272" y="718"/>
                    <a:pt x="269" y="717"/>
                    <a:pt x="266" y="716"/>
                  </a:cubicBezTo>
                  <a:cubicBezTo>
                    <a:pt x="266" y="712"/>
                    <a:pt x="266" y="706"/>
                    <a:pt x="266" y="701"/>
                  </a:cubicBezTo>
                  <a:cubicBezTo>
                    <a:pt x="266" y="690"/>
                    <a:pt x="266" y="678"/>
                    <a:pt x="266" y="667"/>
                  </a:cubicBezTo>
                  <a:cubicBezTo>
                    <a:pt x="266" y="662"/>
                    <a:pt x="267" y="661"/>
                    <a:pt x="272" y="661"/>
                  </a:cubicBezTo>
                  <a:cubicBezTo>
                    <a:pt x="277" y="661"/>
                    <a:pt x="283" y="661"/>
                    <a:pt x="289" y="661"/>
                  </a:cubicBezTo>
                  <a:cubicBezTo>
                    <a:pt x="289" y="648"/>
                    <a:pt x="290" y="637"/>
                    <a:pt x="289" y="625"/>
                  </a:cubicBezTo>
                  <a:cubicBezTo>
                    <a:pt x="289" y="622"/>
                    <a:pt x="285" y="620"/>
                    <a:pt x="282" y="619"/>
                  </a:cubicBezTo>
                  <a:cubicBezTo>
                    <a:pt x="276" y="620"/>
                    <a:pt x="269" y="622"/>
                    <a:pt x="263" y="621"/>
                  </a:cubicBezTo>
                  <a:cubicBezTo>
                    <a:pt x="250" y="619"/>
                    <a:pt x="243" y="606"/>
                    <a:pt x="246" y="592"/>
                  </a:cubicBezTo>
                  <a:cubicBezTo>
                    <a:pt x="249" y="580"/>
                    <a:pt x="257" y="571"/>
                    <a:pt x="266" y="564"/>
                  </a:cubicBezTo>
                  <a:cubicBezTo>
                    <a:pt x="273" y="558"/>
                    <a:pt x="281" y="554"/>
                    <a:pt x="288" y="549"/>
                  </a:cubicBezTo>
                  <a:cubicBezTo>
                    <a:pt x="218" y="480"/>
                    <a:pt x="148" y="409"/>
                    <a:pt x="77" y="339"/>
                  </a:cubicBezTo>
                  <a:cubicBezTo>
                    <a:pt x="77" y="364"/>
                    <a:pt x="77" y="390"/>
                    <a:pt x="77" y="415"/>
                  </a:cubicBezTo>
                  <a:cubicBezTo>
                    <a:pt x="90" y="417"/>
                    <a:pt x="90" y="417"/>
                    <a:pt x="90" y="430"/>
                  </a:cubicBezTo>
                  <a:cubicBezTo>
                    <a:pt x="90" y="433"/>
                    <a:pt x="90" y="437"/>
                    <a:pt x="90" y="440"/>
                  </a:cubicBezTo>
                  <a:cubicBezTo>
                    <a:pt x="89" y="443"/>
                    <a:pt x="87" y="446"/>
                    <a:pt x="87" y="449"/>
                  </a:cubicBezTo>
                  <a:cubicBezTo>
                    <a:pt x="86" y="451"/>
                    <a:pt x="85" y="454"/>
                    <a:pt x="85" y="456"/>
                  </a:cubicBezTo>
                  <a:cubicBezTo>
                    <a:pt x="85" y="521"/>
                    <a:pt x="85" y="586"/>
                    <a:pt x="85" y="651"/>
                  </a:cubicBezTo>
                  <a:cubicBezTo>
                    <a:pt x="85" y="654"/>
                    <a:pt x="85" y="656"/>
                    <a:pt x="85" y="659"/>
                  </a:cubicBezTo>
                  <a:cubicBezTo>
                    <a:pt x="85" y="659"/>
                    <a:pt x="85" y="659"/>
                    <a:pt x="84" y="659"/>
                  </a:cubicBezTo>
                  <a:cubicBezTo>
                    <a:pt x="84" y="589"/>
                    <a:pt x="84" y="520"/>
                    <a:pt x="84" y="451"/>
                  </a:cubicBezTo>
                  <a:cubicBezTo>
                    <a:pt x="84" y="451"/>
                    <a:pt x="83" y="451"/>
                    <a:pt x="83" y="451"/>
                  </a:cubicBezTo>
                  <a:cubicBezTo>
                    <a:pt x="83" y="520"/>
                    <a:pt x="83" y="590"/>
                    <a:pt x="83" y="659"/>
                  </a:cubicBezTo>
                  <a:cubicBezTo>
                    <a:pt x="82" y="659"/>
                    <a:pt x="81" y="659"/>
                    <a:pt x="81" y="659"/>
                  </a:cubicBezTo>
                  <a:cubicBezTo>
                    <a:pt x="81" y="590"/>
                    <a:pt x="81" y="520"/>
                    <a:pt x="81" y="451"/>
                  </a:cubicBezTo>
                  <a:cubicBezTo>
                    <a:pt x="80" y="451"/>
                    <a:pt x="80" y="451"/>
                    <a:pt x="79" y="451"/>
                  </a:cubicBezTo>
                  <a:cubicBezTo>
                    <a:pt x="79" y="520"/>
                    <a:pt x="79" y="590"/>
                    <a:pt x="79" y="659"/>
                  </a:cubicBezTo>
                  <a:cubicBezTo>
                    <a:pt x="79" y="659"/>
                    <a:pt x="78" y="659"/>
                    <a:pt x="78" y="659"/>
                  </a:cubicBezTo>
                  <a:cubicBezTo>
                    <a:pt x="78" y="589"/>
                    <a:pt x="78" y="520"/>
                    <a:pt x="78" y="451"/>
                  </a:cubicBezTo>
                  <a:cubicBezTo>
                    <a:pt x="77" y="451"/>
                    <a:pt x="77" y="451"/>
                    <a:pt x="76" y="451"/>
                  </a:cubicBezTo>
                  <a:cubicBezTo>
                    <a:pt x="76" y="520"/>
                    <a:pt x="76" y="590"/>
                    <a:pt x="76" y="659"/>
                  </a:cubicBezTo>
                  <a:cubicBezTo>
                    <a:pt x="76" y="659"/>
                    <a:pt x="75" y="659"/>
                    <a:pt x="75" y="659"/>
                  </a:cubicBezTo>
                  <a:cubicBezTo>
                    <a:pt x="75" y="590"/>
                    <a:pt x="75" y="520"/>
                    <a:pt x="75" y="451"/>
                  </a:cubicBezTo>
                  <a:cubicBezTo>
                    <a:pt x="75" y="451"/>
                    <a:pt x="74" y="451"/>
                    <a:pt x="74" y="451"/>
                  </a:cubicBezTo>
                  <a:cubicBezTo>
                    <a:pt x="74" y="520"/>
                    <a:pt x="74" y="590"/>
                    <a:pt x="74" y="659"/>
                  </a:cubicBezTo>
                  <a:cubicBezTo>
                    <a:pt x="73" y="659"/>
                    <a:pt x="73" y="659"/>
                    <a:pt x="72" y="659"/>
                  </a:cubicBezTo>
                  <a:cubicBezTo>
                    <a:pt x="72" y="590"/>
                    <a:pt x="72" y="520"/>
                    <a:pt x="72" y="450"/>
                  </a:cubicBezTo>
                  <a:cubicBezTo>
                    <a:pt x="72" y="450"/>
                    <a:pt x="71" y="450"/>
                    <a:pt x="71" y="450"/>
                  </a:cubicBezTo>
                  <a:cubicBezTo>
                    <a:pt x="71" y="520"/>
                    <a:pt x="71" y="590"/>
                    <a:pt x="71" y="659"/>
                  </a:cubicBezTo>
                  <a:cubicBezTo>
                    <a:pt x="70" y="659"/>
                    <a:pt x="70" y="659"/>
                    <a:pt x="69" y="659"/>
                  </a:cubicBezTo>
                  <a:cubicBezTo>
                    <a:pt x="69" y="590"/>
                    <a:pt x="69" y="520"/>
                    <a:pt x="69" y="450"/>
                  </a:cubicBezTo>
                  <a:cubicBezTo>
                    <a:pt x="69" y="450"/>
                    <a:pt x="69" y="450"/>
                    <a:pt x="68" y="450"/>
                  </a:cubicBezTo>
                  <a:cubicBezTo>
                    <a:pt x="68" y="520"/>
                    <a:pt x="68" y="590"/>
                    <a:pt x="68" y="659"/>
                  </a:cubicBezTo>
                  <a:cubicBezTo>
                    <a:pt x="68" y="659"/>
                    <a:pt x="67" y="659"/>
                    <a:pt x="66" y="659"/>
                  </a:cubicBezTo>
                  <a:cubicBezTo>
                    <a:pt x="66" y="657"/>
                    <a:pt x="66" y="654"/>
                    <a:pt x="66" y="652"/>
                  </a:cubicBezTo>
                  <a:cubicBezTo>
                    <a:pt x="66" y="587"/>
                    <a:pt x="67" y="522"/>
                    <a:pt x="66" y="457"/>
                  </a:cubicBezTo>
                  <a:cubicBezTo>
                    <a:pt x="66" y="454"/>
                    <a:pt x="68" y="449"/>
                    <a:pt x="63" y="447"/>
                  </a:cubicBezTo>
                  <a:cubicBezTo>
                    <a:pt x="62" y="447"/>
                    <a:pt x="62" y="444"/>
                    <a:pt x="62" y="442"/>
                  </a:cubicBezTo>
                  <a:cubicBezTo>
                    <a:pt x="61" y="436"/>
                    <a:pt x="62" y="430"/>
                    <a:pt x="61" y="424"/>
                  </a:cubicBezTo>
                  <a:cubicBezTo>
                    <a:pt x="61" y="418"/>
                    <a:pt x="63" y="415"/>
                    <a:pt x="69" y="416"/>
                  </a:cubicBezTo>
                  <a:cubicBezTo>
                    <a:pt x="71" y="416"/>
                    <a:pt x="72" y="415"/>
                    <a:pt x="74" y="415"/>
                  </a:cubicBezTo>
                  <a:cubicBezTo>
                    <a:pt x="74" y="391"/>
                    <a:pt x="74" y="367"/>
                    <a:pt x="74" y="343"/>
                  </a:cubicBezTo>
                  <a:cubicBezTo>
                    <a:pt x="70" y="349"/>
                    <a:pt x="67" y="355"/>
                    <a:pt x="62" y="360"/>
                  </a:cubicBezTo>
                  <a:cubicBezTo>
                    <a:pt x="56" y="367"/>
                    <a:pt x="48" y="373"/>
                    <a:pt x="40" y="378"/>
                  </a:cubicBezTo>
                  <a:cubicBezTo>
                    <a:pt x="29" y="383"/>
                    <a:pt x="17" y="381"/>
                    <a:pt x="10" y="373"/>
                  </a:cubicBezTo>
                  <a:cubicBezTo>
                    <a:pt x="3" y="366"/>
                    <a:pt x="2" y="357"/>
                    <a:pt x="8" y="345"/>
                  </a:cubicBezTo>
                  <a:cubicBezTo>
                    <a:pt x="5" y="340"/>
                    <a:pt x="3" y="336"/>
                    <a:pt x="0" y="331"/>
                  </a:cubicBezTo>
                  <a:cubicBezTo>
                    <a:pt x="0" y="327"/>
                    <a:pt x="0" y="323"/>
                    <a:pt x="0" y="319"/>
                  </a:cubicBezTo>
                  <a:close/>
                  <a:moveTo>
                    <a:pt x="304" y="283"/>
                  </a:moveTo>
                  <a:cubicBezTo>
                    <a:pt x="304" y="282"/>
                    <a:pt x="303" y="281"/>
                    <a:pt x="303" y="281"/>
                  </a:cubicBezTo>
                  <a:cubicBezTo>
                    <a:pt x="303" y="280"/>
                    <a:pt x="303" y="279"/>
                    <a:pt x="304" y="278"/>
                  </a:cubicBezTo>
                  <a:cubicBezTo>
                    <a:pt x="321" y="265"/>
                    <a:pt x="336" y="248"/>
                    <a:pt x="359" y="244"/>
                  </a:cubicBezTo>
                  <a:cubicBezTo>
                    <a:pt x="363" y="244"/>
                    <a:pt x="367" y="240"/>
                    <a:pt x="368" y="237"/>
                  </a:cubicBezTo>
                  <a:cubicBezTo>
                    <a:pt x="369" y="234"/>
                    <a:pt x="367" y="229"/>
                    <a:pt x="365" y="226"/>
                  </a:cubicBezTo>
                  <a:cubicBezTo>
                    <a:pt x="361" y="222"/>
                    <a:pt x="357" y="219"/>
                    <a:pt x="352" y="218"/>
                  </a:cubicBezTo>
                  <a:cubicBezTo>
                    <a:pt x="348" y="216"/>
                    <a:pt x="343" y="217"/>
                    <a:pt x="340" y="218"/>
                  </a:cubicBezTo>
                  <a:cubicBezTo>
                    <a:pt x="331" y="221"/>
                    <a:pt x="322" y="226"/>
                    <a:pt x="313" y="228"/>
                  </a:cubicBezTo>
                  <a:cubicBezTo>
                    <a:pt x="305" y="231"/>
                    <a:pt x="296" y="232"/>
                    <a:pt x="287" y="234"/>
                  </a:cubicBezTo>
                  <a:cubicBezTo>
                    <a:pt x="289" y="245"/>
                    <a:pt x="297" y="252"/>
                    <a:pt x="308" y="259"/>
                  </a:cubicBezTo>
                  <a:cubicBezTo>
                    <a:pt x="277" y="278"/>
                    <a:pt x="274" y="302"/>
                    <a:pt x="295" y="330"/>
                  </a:cubicBezTo>
                  <a:cubicBezTo>
                    <a:pt x="286" y="336"/>
                    <a:pt x="277" y="341"/>
                    <a:pt x="269" y="346"/>
                  </a:cubicBezTo>
                  <a:cubicBezTo>
                    <a:pt x="260" y="352"/>
                    <a:pt x="259" y="355"/>
                    <a:pt x="262" y="365"/>
                  </a:cubicBezTo>
                  <a:cubicBezTo>
                    <a:pt x="264" y="374"/>
                    <a:pt x="266" y="383"/>
                    <a:pt x="268" y="392"/>
                  </a:cubicBezTo>
                  <a:cubicBezTo>
                    <a:pt x="271" y="402"/>
                    <a:pt x="273" y="414"/>
                    <a:pt x="278" y="424"/>
                  </a:cubicBezTo>
                  <a:cubicBezTo>
                    <a:pt x="283" y="436"/>
                    <a:pt x="293" y="438"/>
                    <a:pt x="305" y="434"/>
                  </a:cubicBezTo>
                  <a:cubicBezTo>
                    <a:pt x="311" y="432"/>
                    <a:pt x="318" y="430"/>
                    <a:pt x="324" y="428"/>
                  </a:cubicBezTo>
                  <a:cubicBezTo>
                    <a:pt x="326" y="428"/>
                    <a:pt x="329" y="428"/>
                    <a:pt x="331" y="429"/>
                  </a:cubicBezTo>
                  <a:cubicBezTo>
                    <a:pt x="337" y="435"/>
                    <a:pt x="344" y="441"/>
                    <a:pt x="351" y="447"/>
                  </a:cubicBezTo>
                  <a:cubicBezTo>
                    <a:pt x="355" y="451"/>
                    <a:pt x="360" y="452"/>
                    <a:pt x="364" y="448"/>
                  </a:cubicBezTo>
                  <a:cubicBezTo>
                    <a:pt x="370" y="442"/>
                    <a:pt x="377" y="436"/>
                    <a:pt x="381" y="429"/>
                  </a:cubicBezTo>
                  <a:cubicBezTo>
                    <a:pt x="392" y="409"/>
                    <a:pt x="396" y="386"/>
                    <a:pt x="399" y="364"/>
                  </a:cubicBezTo>
                  <a:cubicBezTo>
                    <a:pt x="400" y="355"/>
                    <a:pt x="396" y="348"/>
                    <a:pt x="388" y="344"/>
                  </a:cubicBezTo>
                  <a:cubicBezTo>
                    <a:pt x="374" y="337"/>
                    <a:pt x="360" y="336"/>
                    <a:pt x="345" y="338"/>
                  </a:cubicBezTo>
                  <a:cubicBezTo>
                    <a:pt x="321" y="342"/>
                    <a:pt x="297" y="348"/>
                    <a:pt x="281" y="368"/>
                  </a:cubicBezTo>
                  <a:cubicBezTo>
                    <a:pt x="280" y="368"/>
                    <a:pt x="280" y="368"/>
                    <a:pt x="280" y="368"/>
                  </a:cubicBezTo>
                  <a:cubicBezTo>
                    <a:pt x="276" y="364"/>
                    <a:pt x="273" y="361"/>
                    <a:pt x="269" y="357"/>
                  </a:cubicBezTo>
                  <a:cubicBezTo>
                    <a:pt x="265" y="353"/>
                    <a:pt x="266" y="349"/>
                    <a:pt x="271" y="347"/>
                  </a:cubicBezTo>
                  <a:cubicBezTo>
                    <a:pt x="279" y="343"/>
                    <a:pt x="288" y="336"/>
                    <a:pt x="298" y="341"/>
                  </a:cubicBezTo>
                  <a:cubicBezTo>
                    <a:pt x="300" y="341"/>
                    <a:pt x="302" y="341"/>
                    <a:pt x="303" y="340"/>
                  </a:cubicBezTo>
                  <a:cubicBezTo>
                    <a:pt x="318" y="334"/>
                    <a:pt x="333" y="327"/>
                    <a:pt x="349" y="321"/>
                  </a:cubicBezTo>
                  <a:cubicBezTo>
                    <a:pt x="352" y="320"/>
                    <a:pt x="354" y="318"/>
                    <a:pt x="352" y="314"/>
                  </a:cubicBezTo>
                  <a:cubicBezTo>
                    <a:pt x="349" y="307"/>
                    <a:pt x="353" y="302"/>
                    <a:pt x="358" y="298"/>
                  </a:cubicBezTo>
                  <a:cubicBezTo>
                    <a:pt x="366" y="291"/>
                    <a:pt x="368" y="282"/>
                    <a:pt x="363" y="273"/>
                  </a:cubicBezTo>
                  <a:cubicBezTo>
                    <a:pt x="359" y="265"/>
                    <a:pt x="349" y="262"/>
                    <a:pt x="340" y="265"/>
                  </a:cubicBezTo>
                  <a:cubicBezTo>
                    <a:pt x="336" y="266"/>
                    <a:pt x="333" y="268"/>
                    <a:pt x="329" y="270"/>
                  </a:cubicBezTo>
                  <a:cubicBezTo>
                    <a:pt x="321" y="274"/>
                    <a:pt x="313" y="278"/>
                    <a:pt x="304" y="283"/>
                  </a:cubicBezTo>
                  <a:close/>
                  <a:moveTo>
                    <a:pt x="215" y="321"/>
                  </a:moveTo>
                  <a:cubicBezTo>
                    <a:pt x="216" y="322"/>
                    <a:pt x="217" y="323"/>
                    <a:pt x="219" y="324"/>
                  </a:cubicBezTo>
                  <a:cubicBezTo>
                    <a:pt x="218" y="332"/>
                    <a:pt x="216" y="341"/>
                    <a:pt x="215" y="349"/>
                  </a:cubicBezTo>
                  <a:cubicBezTo>
                    <a:pt x="215" y="350"/>
                    <a:pt x="214" y="351"/>
                    <a:pt x="213" y="351"/>
                  </a:cubicBezTo>
                  <a:cubicBezTo>
                    <a:pt x="204" y="359"/>
                    <a:pt x="196" y="367"/>
                    <a:pt x="187" y="373"/>
                  </a:cubicBezTo>
                  <a:cubicBezTo>
                    <a:pt x="179" y="379"/>
                    <a:pt x="177" y="382"/>
                    <a:pt x="180" y="390"/>
                  </a:cubicBezTo>
                  <a:cubicBezTo>
                    <a:pt x="181" y="394"/>
                    <a:pt x="182" y="399"/>
                    <a:pt x="184" y="402"/>
                  </a:cubicBezTo>
                  <a:cubicBezTo>
                    <a:pt x="188" y="410"/>
                    <a:pt x="195" y="411"/>
                    <a:pt x="201" y="405"/>
                  </a:cubicBezTo>
                  <a:cubicBezTo>
                    <a:pt x="205" y="402"/>
                    <a:pt x="208" y="398"/>
                    <a:pt x="211" y="394"/>
                  </a:cubicBezTo>
                  <a:cubicBezTo>
                    <a:pt x="213" y="405"/>
                    <a:pt x="213" y="416"/>
                    <a:pt x="212" y="427"/>
                  </a:cubicBezTo>
                  <a:cubicBezTo>
                    <a:pt x="212" y="437"/>
                    <a:pt x="217" y="449"/>
                    <a:pt x="225" y="454"/>
                  </a:cubicBezTo>
                  <a:cubicBezTo>
                    <a:pt x="230" y="456"/>
                    <a:pt x="234" y="455"/>
                    <a:pt x="234" y="450"/>
                  </a:cubicBezTo>
                  <a:cubicBezTo>
                    <a:pt x="235" y="445"/>
                    <a:pt x="236" y="439"/>
                    <a:pt x="234" y="435"/>
                  </a:cubicBezTo>
                  <a:cubicBezTo>
                    <a:pt x="226" y="414"/>
                    <a:pt x="228" y="393"/>
                    <a:pt x="230" y="372"/>
                  </a:cubicBezTo>
                  <a:cubicBezTo>
                    <a:pt x="231" y="368"/>
                    <a:pt x="232" y="364"/>
                    <a:pt x="235" y="361"/>
                  </a:cubicBezTo>
                  <a:cubicBezTo>
                    <a:pt x="250" y="339"/>
                    <a:pt x="262" y="315"/>
                    <a:pt x="271" y="290"/>
                  </a:cubicBezTo>
                  <a:cubicBezTo>
                    <a:pt x="272" y="288"/>
                    <a:pt x="272" y="286"/>
                    <a:pt x="273" y="283"/>
                  </a:cubicBezTo>
                  <a:cubicBezTo>
                    <a:pt x="273" y="283"/>
                    <a:pt x="272" y="283"/>
                    <a:pt x="272" y="282"/>
                  </a:cubicBezTo>
                  <a:cubicBezTo>
                    <a:pt x="265" y="291"/>
                    <a:pt x="258" y="300"/>
                    <a:pt x="253" y="307"/>
                  </a:cubicBezTo>
                  <a:cubicBezTo>
                    <a:pt x="247" y="301"/>
                    <a:pt x="241" y="294"/>
                    <a:pt x="235" y="289"/>
                  </a:cubicBezTo>
                  <a:cubicBezTo>
                    <a:pt x="228" y="284"/>
                    <a:pt x="220" y="286"/>
                    <a:pt x="215" y="290"/>
                  </a:cubicBezTo>
                  <a:cubicBezTo>
                    <a:pt x="212" y="293"/>
                    <a:pt x="208" y="296"/>
                    <a:pt x="205" y="298"/>
                  </a:cubicBezTo>
                  <a:cubicBezTo>
                    <a:pt x="198" y="302"/>
                    <a:pt x="190" y="306"/>
                    <a:pt x="184" y="311"/>
                  </a:cubicBezTo>
                  <a:cubicBezTo>
                    <a:pt x="173" y="319"/>
                    <a:pt x="163" y="322"/>
                    <a:pt x="150" y="316"/>
                  </a:cubicBezTo>
                  <a:cubicBezTo>
                    <a:pt x="150" y="316"/>
                    <a:pt x="150" y="316"/>
                    <a:pt x="147" y="317"/>
                  </a:cubicBezTo>
                  <a:cubicBezTo>
                    <a:pt x="153" y="325"/>
                    <a:pt x="157" y="333"/>
                    <a:pt x="164" y="340"/>
                  </a:cubicBezTo>
                  <a:cubicBezTo>
                    <a:pt x="170" y="348"/>
                    <a:pt x="182" y="349"/>
                    <a:pt x="191" y="344"/>
                  </a:cubicBezTo>
                  <a:cubicBezTo>
                    <a:pt x="196" y="341"/>
                    <a:pt x="201" y="337"/>
                    <a:pt x="206" y="333"/>
                  </a:cubicBezTo>
                  <a:cubicBezTo>
                    <a:pt x="209" y="330"/>
                    <a:pt x="212" y="325"/>
                    <a:pt x="215" y="321"/>
                  </a:cubicBezTo>
                  <a:close/>
                  <a:moveTo>
                    <a:pt x="219" y="222"/>
                  </a:moveTo>
                  <a:cubicBezTo>
                    <a:pt x="230" y="240"/>
                    <a:pt x="230" y="240"/>
                    <a:pt x="212" y="251"/>
                  </a:cubicBezTo>
                  <a:cubicBezTo>
                    <a:pt x="211" y="252"/>
                    <a:pt x="211" y="252"/>
                    <a:pt x="210" y="252"/>
                  </a:cubicBezTo>
                  <a:cubicBezTo>
                    <a:pt x="206" y="254"/>
                    <a:pt x="203" y="256"/>
                    <a:pt x="198" y="259"/>
                  </a:cubicBezTo>
                  <a:cubicBezTo>
                    <a:pt x="210" y="263"/>
                    <a:pt x="221" y="264"/>
                    <a:pt x="230" y="260"/>
                  </a:cubicBezTo>
                  <a:cubicBezTo>
                    <a:pt x="239" y="256"/>
                    <a:pt x="247" y="256"/>
                    <a:pt x="256" y="259"/>
                  </a:cubicBezTo>
                  <a:cubicBezTo>
                    <a:pt x="263" y="260"/>
                    <a:pt x="265" y="258"/>
                    <a:pt x="266" y="251"/>
                  </a:cubicBezTo>
                  <a:cubicBezTo>
                    <a:pt x="266" y="240"/>
                    <a:pt x="256" y="228"/>
                    <a:pt x="244" y="225"/>
                  </a:cubicBezTo>
                  <a:cubicBezTo>
                    <a:pt x="236" y="223"/>
                    <a:pt x="228" y="223"/>
                    <a:pt x="219" y="222"/>
                  </a:cubicBezTo>
                  <a:close/>
                  <a:moveTo>
                    <a:pt x="71" y="333"/>
                  </a:moveTo>
                  <a:cubicBezTo>
                    <a:pt x="60" y="321"/>
                    <a:pt x="40" y="309"/>
                    <a:pt x="26" y="307"/>
                  </a:cubicBezTo>
                  <a:cubicBezTo>
                    <a:pt x="17" y="305"/>
                    <a:pt x="8" y="309"/>
                    <a:pt x="4" y="318"/>
                  </a:cubicBezTo>
                  <a:cubicBezTo>
                    <a:pt x="0" y="326"/>
                    <a:pt x="2" y="335"/>
                    <a:pt x="11" y="342"/>
                  </a:cubicBezTo>
                  <a:cubicBezTo>
                    <a:pt x="29" y="329"/>
                    <a:pt x="50" y="332"/>
                    <a:pt x="71" y="333"/>
                  </a:cubicBezTo>
                  <a:close/>
                  <a:moveTo>
                    <a:pt x="570" y="342"/>
                  </a:moveTo>
                  <a:cubicBezTo>
                    <a:pt x="578" y="336"/>
                    <a:pt x="581" y="328"/>
                    <a:pt x="578" y="319"/>
                  </a:cubicBezTo>
                  <a:cubicBezTo>
                    <a:pt x="575" y="311"/>
                    <a:pt x="566" y="305"/>
                    <a:pt x="557" y="306"/>
                  </a:cubicBezTo>
                  <a:cubicBezTo>
                    <a:pt x="538" y="309"/>
                    <a:pt x="524" y="320"/>
                    <a:pt x="509" y="333"/>
                  </a:cubicBezTo>
                  <a:cubicBezTo>
                    <a:pt x="531" y="332"/>
                    <a:pt x="552" y="329"/>
                    <a:pt x="570" y="342"/>
                  </a:cubicBezTo>
                  <a:close/>
                  <a:moveTo>
                    <a:pt x="280" y="615"/>
                  </a:moveTo>
                  <a:cubicBezTo>
                    <a:pt x="269" y="593"/>
                    <a:pt x="277" y="574"/>
                    <a:pt x="287" y="553"/>
                  </a:cubicBezTo>
                  <a:cubicBezTo>
                    <a:pt x="274" y="560"/>
                    <a:pt x="264" y="566"/>
                    <a:pt x="257" y="576"/>
                  </a:cubicBezTo>
                  <a:cubicBezTo>
                    <a:pt x="253" y="582"/>
                    <a:pt x="250" y="590"/>
                    <a:pt x="248" y="597"/>
                  </a:cubicBezTo>
                  <a:cubicBezTo>
                    <a:pt x="247" y="605"/>
                    <a:pt x="250" y="613"/>
                    <a:pt x="258" y="617"/>
                  </a:cubicBezTo>
                  <a:cubicBezTo>
                    <a:pt x="265" y="621"/>
                    <a:pt x="273" y="621"/>
                    <a:pt x="280" y="615"/>
                  </a:cubicBezTo>
                  <a:close/>
                  <a:moveTo>
                    <a:pt x="9" y="345"/>
                  </a:moveTo>
                  <a:cubicBezTo>
                    <a:pt x="8" y="351"/>
                    <a:pt x="6" y="356"/>
                    <a:pt x="7" y="361"/>
                  </a:cubicBezTo>
                  <a:cubicBezTo>
                    <a:pt x="8" y="374"/>
                    <a:pt x="22" y="382"/>
                    <a:pt x="37" y="377"/>
                  </a:cubicBezTo>
                  <a:cubicBezTo>
                    <a:pt x="55" y="371"/>
                    <a:pt x="64" y="356"/>
                    <a:pt x="72" y="340"/>
                  </a:cubicBezTo>
                  <a:cubicBezTo>
                    <a:pt x="52" y="349"/>
                    <a:pt x="32" y="357"/>
                    <a:pt x="9" y="345"/>
                  </a:cubicBezTo>
                  <a:close/>
                  <a:moveTo>
                    <a:pt x="510" y="339"/>
                  </a:moveTo>
                  <a:cubicBezTo>
                    <a:pt x="514" y="354"/>
                    <a:pt x="528" y="371"/>
                    <a:pt x="541" y="375"/>
                  </a:cubicBezTo>
                  <a:cubicBezTo>
                    <a:pt x="547" y="377"/>
                    <a:pt x="553" y="378"/>
                    <a:pt x="559" y="377"/>
                  </a:cubicBezTo>
                  <a:cubicBezTo>
                    <a:pt x="567" y="376"/>
                    <a:pt x="572" y="372"/>
                    <a:pt x="574" y="364"/>
                  </a:cubicBezTo>
                  <a:cubicBezTo>
                    <a:pt x="576" y="358"/>
                    <a:pt x="575" y="352"/>
                    <a:pt x="570" y="346"/>
                  </a:cubicBezTo>
                  <a:cubicBezTo>
                    <a:pt x="549" y="357"/>
                    <a:pt x="530" y="349"/>
                    <a:pt x="510" y="339"/>
                  </a:cubicBezTo>
                  <a:close/>
                  <a:moveTo>
                    <a:pt x="293" y="554"/>
                  </a:moveTo>
                  <a:cubicBezTo>
                    <a:pt x="293" y="562"/>
                    <a:pt x="294" y="568"/>
                    <a:pt x="294" y="574"/>
                  </a:cubicBezTo>
                  <a:cubicBezTo>
                    <a:pt x="294" y="580"/>
                    <a:pt x="293" y="586"/>
                    <a:pt x="293" y="592"/>
                  </a:cubicBezTo>
                  <a:cubicBezTo>
                    <a:pt x="293" y="601"/>
                    <a:pt x="292" y="609"/>
                    <a:pt x="292" y="618"/>
                  </a:cubicBezTo>
                  <a:cubicBezTo>
                    <a:pt x="292" y="622"/>
                    <a:pt x="294" y="623"/>
                    <a:pt x="297" y="624"/>
                  </a:cubicBezTo>
                  <a:cubicBezTo>
                    <a:pt x="310" y="626"/>
                    <a:pt x="321" y="614"/>
                    <a:pt x="320" y="601"/>
                  </a:cubicBezTo>
                  <a:cubicBezTo>
                    <a:pt x="317" y="582"/>
                    <a:pt x="305" y="569"/>
                    <a:pt x="293" y="554"/>
                  </a:cubicBezTo>
                  <a:close/>
                  <a:moveTo>
                    <a:pt x="567" y="344"/>
                  </a:moveTo>
                  <a:cubicBezTo>
                    <a:pt x="550" y="331"/>
                    <a:pt x="530" y="334"/>
                    <a:pt x="511" y="337"/>
                  </a:cubicBezTo>
                  <a:cubicBezTo>
                    <a:pt x="529" y="347"/>
                    <a:pt x="547" y="354"/>
                    <a:pt x="567" y="344"/>
                  </a:cubicBezTo>
                  <a:close/>
                  <a:moveTo>
                    <a:pt x="13" y="343"/>
                  </a:moveTo>
                  <a:cubicBezTo>
                    <a:pt x="25" y="354"/>
                    <a:pt x="56" y="348"/>
                    <a:pt x="71" y="336"/>
                  </a:cubicBezTo>
                  <a:cubicBezTo>
                    <a:pt x="51" y="334"/>
                    <a:pt x="31" y="331"/>
                    <a:pt x="13" y="343"/>
                  </a:cubicBezTo>
                  <a:close/>
                  <a:moveTo>
                    <a:pt x="289" y="556"/>
                  </a:moveTo>
                  <a:cubicBezTo>
                    <a:pt x="277" y="574"/>
                    <a:pt x="273" y="603"/>
                    <a:pt x="284" y="613"/>
                  </a:cubicBezTo>
                  <a:cubicBezTo>
                    <a:pt x="286" y="608"/>
                    <a:pt x="289" y="604"/>
                    <a:pt x="289" y="599"/>
                  </a:cubicBezTo>
                  <a:cubicBezTo>
                    <a:pt x="290" y="585"/>
                    <a:pt x="289" y="571"/>
                    <a:pt x="289" y="556"/>
                  </a:cubicBezTo>
                  <a:close/>
                  <a:moveTo>
                    <a:pt x="90" y="335"/>
                  </a:moveTo>
                  <a:cubicBezTo>
                    <a:pt x="93" y="338"/>
                    <a:pt x="95" y="341"/>
                    <a:pt x="98" y="345"/>
                  </a:cubicBezTo>
                  <a:cubicBezTo>
                    <a:pt x="94" y="338"/>
                    <a:pt x="97" y="331"/>
                    <a:pt x="100" y="326"/>
                  </a:cubicBezTo>
                  <a:cubicBezTo>
                    <a:pt x="96" y="329"/>
                    <a:pt x="93" y="332"/>
                    <a:pt x="90" y="335"/>
                  </a:cubicBezTo>
                  <a:close/>
                  <a:moveTo>
                    <a:pt x="280" y="527"/>
                  </a:moveTo>
                  <a:cubicBezTo>
                    <a:pt x="285" y="532"/>
                    <a:pt x="288" y="536"/>
                    <a:pt x="290" y="539"/>
                  </a:cubicBezTo>
                  <a:cubicBezTo>
                    <a:pt x="294" y="535"/>
                    <a:pt x="297" y="532"/>
                    <a:pt x="300" y="529"/>
                  </a:cubicBezTo>
                  <a:cubicBezTo>
                    <a:pt x="294" y="533"/>
                    <a:pt x="288" y="533"/>
                    <a:pt x="280" y="527"/>
                  </a:cubicBezTo>
                  <a:close/>
                  <a:moveTo>
                    <a:pt x="281" y="141"/>
                  </a:moveTo>
                  <a:cubicBezTo>
                    <a:pt x="281" y="142"/>
                    <a:pt x="281" y="143"/>
                    <a:pt x="281" y="143"/>
                  </a:cubicBezTo>
                  <a:cubicBezTo>
                    <a:pt x="288" y="138"/>
                    <a:pt x="294" y="139"/>
                    <a:pt x="299" y="142"/>
                  </a:cubicBezTo>
                  <a:cubicBezTo>
                    <a:pt x="297" y="139"/>
                    <a:pt x="294" y="135"/>
                    <a:pt x="291" y="131"/>
                  </a:cubicBezTo>
                  <a:cubicBezTo>
                    <a:pt x="287" y="135"/>
                    <a:pt x="284" y="138"/>
                    <a:pt x="281" y="141"/>
                  </a:cubicBezTo>
                  <a:close/>
                  <a:moveTo>
                    <a:pt x="484" y="345"/>
                  </a:moveTo>
                  <a:cubicBezTo>
                    <a:pt x="487" y="342"/>
                    <a:pt x="491" y="339"/>
                    <a:pt x="494" y="335"/>
                  </a:cubicBezTo>
                  <a:cubicBezTo>
                    <a:pt x="491" y="332"/>
                    <a:pt x="488" y="329"/>
                    <a:pt x="484" y="326"/>
                  </a:cubicBezTo>
                  <a:cubicBezTo>
                    <a:pt x="488" y="332"/>
                    <a:pt x="488" y="339"/>
                    <a:pt x="484" y="3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5354" y="513"/>
              <a:ext cx="370" cy="251"/>
            </a:xfrm>
            <a:custGeom>
              <a:avLst/>
              <a:gdLst>
                <a:gd name="T0" fmla="*/ 63 w 115"/>
                <a:gd name="T1" fmla="*/ 6 h 78"/>
                <a:gd name="T2" fmla="*/ 63 w 115"/>
                <a:gd name="T3" fmla="*/ 40 h 78"/>
                <a:gd name="T4" fmla="*/ 69 w 115"/>
                <a:gd name="T5" fmla="*/ 45 h 78"/>
                <a:gd name="T6" fmla="*/ 93 w 115"/>
                <a:gd name="T7" fmla="*/ 45 h 78"/>
                <a:gd name="T8" fmla="*/ 93 w 115"/>
                <a:gd name="T9" fmla="*/ 56 h 78"/>
                <a:gd name="T10" fmla="*/ 64 w 115"/>
                <a:gd name="T11" fmla="*/ 56 h 78"/>
                <a:gd name="T12" fmla="*/ 64 w 115"/>
                <a:gd name="T13" fmla="*/ 66 h 78"/>
                <a:gd name="T14" fmla="*/ 85 w 115"/>
                <a:gd name="T15" fmla="*/ 66 h 78"/>
                <a:gd name="T16" fmla="*/ 109 w 115"/>
                <a:gd name="T17" fmla="*/ 66 h 78"/>
                <a:gd name="T18" fmla="*/ 115 w 115"/>
                <a:gd name="T19" fmla="*/ 71 h 78"/>
                <a:gd name="T20" fmla="*/ 109 w 115"/>
                <a:gd name="T21" fmla="*/ 78 h 78"/>
                <a:gd name="T22" fmla="*/ 40 w 115"/>
                <a:gd name="T23" fmla="*/ 78 h 78"/>
                <a:gd name="T24" fmla="*/ 6 w 115"/>
                <a:gd name="T25" fmla="*/ 78 h 78"/>
                <a:gd name="T26" fmla="*/ 0 w 115"/>
                <a:gd name="T27" fmla="*/ 71 h 78"/>
                <a:gd name="T28" fmla="*/ 6 w 115"/>
                <a:gd name="T29" fmla="*/ 66 h 78"/>
                <a:gd name="T30" fmla="*/ 51 w 115"/>
                <a:gd name="T31" fmla="*/ 66 h 78"/>
                <a:gd name="T32" fmla="*/ 51 w 115"/>
                <a:gd name="T33" fmla="*/ 57 h 78"/>
                <a:gd name="T34" fmla="*/ 23 w 115"/>
                <a:gd name="T35" fmla="*/ 57 h 78"/>
                <a:gd name="T36" fmla="*/ 23 w 115"/>
                <a:gd name="T37" fmla="*/ 45 h 78"/>
                <a:gd name="T38" fmla="*/ 44 w 115"/>
                <a:gd name="T39" fmla="*/ 45 h 78"/>
                <a:gd name="T40" fmla="*/ 52 w 115"/>
                <a:gd name="T41" fmla="*/ 37 h 78"/>
                <a:gd name="T42" fmla="*/ 51 w 115"/>
                <a:gd name="T43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5" h="78">
                  <a:moveTo>
                    <a:pt x="63" y="6"/>
                  </a:moveTo>
                  <a:cubicBezTo>
                    <a:pt x="63" y="18"/>
                    <a:pt x="63" y="29"/>
                    <a:pt x="63" y="40"/>
                  </a:cubicBezTo>
                  <a:cubicBezTo>
                    <a:pt x="63" y="44"/>
                    <a:pt x="65" y="45"/>
                    <a:pt x="69" y="45"/>
                  </a:cubicBezTo>
                  <a:cubicBezTo>
                    <a:pt x="77" y="45"/>
                    <a:pt x="84" y="45"/>
                    <a:pt x="93" y="45"/>
                  </a:cubicBezTo>
                  <a:cubicBezTo>
                    <a:pt x="93" y="49"/>
                    <a:pt x="93" y="52"/>
                    <a:pt x="93" y="56"/>
                  </a:cubicBezTo>
                  <a:cubicBezTo>
                    <a:pt x="83" y="56"/>
                    <a:pt x="74" y="56"/>
                    <a:pt x="64" y="56"/>
                  </a:cubicBezTo>
                  <a:cubicBezTo>
                    <a:pt x="64" y="60"/>
                    <a:pt x="64" y="62"/>
                    <a:pt x="64" y="66"/>
                  </a:cubicBezTo>
                  <a:cubicBezTo>
                    <a:pt x="71" y="66"/>
                    <a:pt x="78" y="66"/>
                    <a:pt x="85" y="66"/>
                  </a:cubicBezTo>
                  <a:cubicBezTo>
                    <a:pt x="93" y="66"/>
                    <a:pt x="101" y="66"/>
                    <a:pt x="109" y="66"/>
                  </a:cubicBezTo>
                  <a:cubicBezTo>
                    <a:pt x="113" y="66"/>
                    <a:pt x="115" y="67"/>
                    <a:pt x="115" y="71"/>
                  </a:cubicBezTo>
                  <a:cubicBezTo>
                    <a:pt x="115" y="76"/>
                    <a:pt x="114" y="78"/>
                    <a:pt x="109" y="78"/>
                  </a:cubicBezTo>
                  <a:cubicBezTo>
                    <a:pt x="86" y="78"/>
                    <a:pt x="63" y="78"/>
                    <a:pt x="40" y="78"/>
                  </a:cubicBezTo>
                  <a:cubicBezTo>
                    <a:pt x="29" y="78"/>
                    <a:pt x="17" y="78"/>
                    <a:pt x="6" y="78"/>
                  </a:cubicBezTo>
                  <a:cubicBezTo>
                    <a:pt x="1" y="78"/>
                    <a:pt x="0" y="76"/>
                    <a:pt x="0" y="71"/>
                  </a:cubicBezTo>
                  <a:cubicBezTo>
                    <a:pt x="0" y="67"/>
                    <a:pt x="2" y="66"/>
                    <a:pt x="6" y="66"/>
                  </a:cubicBezTo>
                  <a:cubicBezTo>
                    <a:pt x="21" y="66"/>
                    <a:pt x="36" y="66"/>
                    <a:pt x="51" y="66"/>
                  </a:cubicBezTo>
                  <a:cubicBezTo>
                    <a:pt x="51" y="63"/>
                    <a:pt x="51" y="60"/>
                    <a:pt x="51" y="57"/>
                  </a:cubicBezTo>
                  <a:cubicBezTo>
                    <a:pt x="42" y="57"/>
                    <a:pt x="32" y="57"/>
                    <a:pt x="23" y="57"/>
                  </a:cubicBezTo>
                  <a:cubicBezTo>
                    <a:pt x="23" y="53"/>
                    <a:pt x="23" y="49"/>
                    <a:pt x="23" y="45"/>
                  </a:cubicBezTo>
                  <a:cubicBezTo>
                    <a:pt x="30" y="45"/>
                    <a:pt x="37" y="44"/>
                    <a:pt x="44" y="45"/>
                  </a:cubicBezTo>
                  <a:cubicBezTo>
                    <a:pt x="50" y="45"/>
                    <a:pt x="52" y="43"/>
                    <a:pt x="52" y="37"/>
                  </a:cubicBezTo>
                  <a:cubicBezTo>
                    <a:pt x="51" y="25"/>
                    <a:pt x="51" y="12"/>
                    <a:pt x="5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5457" y="776"/>
              <a:ext cx="51" cy="48"/>
            </a:xfrm>
            <a:custGeom>
              <a:avLst/>
              <a:gdLst>
                <a:gd name="T0" fmla="*/ 16 w 16"/>
                <a:gd name="T1" fmla="*/ 9 h 15"/>
                <a:gd name="T2" fmla="*/ 8 w 16"/>
                <a:gd name="T3" fmla="*/ 15 h 15"/>
                <a:gd name="T4" fmla="*/ 1 w 16"/>
                <a:gd name="T5" fmla="*/ 7 h 15"/>
                <a:gd name="T6" fmla="*/ 8 w 16"/>
                <a:gd name="T7" fmla="*/ 1 h 15"/>
                <a:gd name="T8" fmla="*/ 16 w 16"/>
                <a:gd name="T9" fmla="*/ 6 h 15"/>
                <a:gd name="T10" fmla="*/ 16 w 16"/>
                <a:gd name="T11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5">
                  <a:moveTo>
                    <a:pt x="16" y="9"/>
                  </a:moveTo>
                  <a:cubicBezTo>
                    <a:pt x="13" y="11"/>
                    <a:pt x="10" y="15"/>
                    <a:pt x="8" y="15"/>
                  </a:cubicBezTo>
                  <a:cubicBezTo>
                    <a:pt x="5" y="14"/>
                    <a:pt x="1" y="10"/>
                    <a:pt x="1" y="7"/>
                  </a:cubicBezTo>
                  <a:cubicBezTo>
                    <a:pt x="0" y="3"/>
                    <a:pt x="3" y="0"/>
                    <a:pt x="8" y="1"/>
                  </a:cubicBezTo>
                  <a:cubicBezTo>
                    <a:pt x="11" y="1"/>
                    <a:pt x="13" y="4"/>
                    <a:pt x="16" y="6"/>
                  </a:cubicBezTo>
                  <a:cubicBezTo>
                    <a:pt x="16" y="7"/>
                    <a:pt x="16" y="8"/>
                    <a:pt x="16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5669" y="1912"/>
              <a:ext cx="119" cy="224"/>
            </a:xfrm>
            <a:custGeom>
              <a:avLst/>
              <a:gdLst>
                <a:gd name="T0" fmla="*/ 1 w 37"/>
                <a:gd name="T1" fmla="*/ 54 h 70"/>
                <a:gd name="T2" fmla="*/ 12 w 37"/>
                <a:gd name="T3" fmla="*/ 41 h 70"/>
                <a:gd name="T4" fmla="*/ 19 w 37"/>
                <a:gd name="T5" fmla="*/ 28 h 70"/>
                <a:gd name="T6" fmla="*/ 8 w 37"/>
                <a:gd name="T7" fmla="*/ 16 h 70"/>
                <a:gd name="T8" fmla="*/ 0 w 37"/>
                <a:gd name="T9" fmla="*/ 6 h 70"/>
                <a:gd name="T10" fmla="*/ 33 w 37"/>
                <a:gd name="T11" fmla="*/ 2 h 70"/>
                <a:gd name="T12" fmla="*/ 37 w 37"/>
                <a:gd name="T13" fmla="*/ 8 h 70"/>
                <a:gd name="T14" fmla="*/ 29 w 37"/>
                <a:gd name="T15" fmla="*/ 58 h 70"/>
                <a:gd name="T16" fmla="*/ 12 w 37"/>
                <a:gd name="T17" fmla="*/ 60 h 70"/>
                <a:gd name="T18" fmla="*/ 1 w 37"/>
                <a:gd name="T19" fmla="*/ 5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70">
                  <a:moveTo>
                    <a:pt x="1" y="54"/>
                  </a:moveTo>
                  <a:cubicBezTo>
                    <a:pt x="5" y="49"/>
                    <a:pt x="8" y="45"/>
                    <a:pt x="12" y="41"/>
                  </a:cubicBezTo>
                  <a:cubicBezTo>
                    <a:pt x="16" y="37"/>
                    <a:pt x="20" y="34"/>
                    <a:pt x="19" y="28"/>
                  </a:cubicBezTo>
                  <a:cubicBezTo>
                    <a:pt x="17" y="23"/>
                    <a:pt x="14" y="19"/>
                    <a:pt x="8" y="16"/>
                  </a:cubicBezTo>
                  <a:cubicBezTo>
                    <a:pt x="5" y="14"/>
                    <a:pt x="3" y="10"/>
                    <a:pt x="0" y="6"/>
                  </a:cubicBezTo>
                  <a:cubicBezTo>
                    <a:pt x="12" y="1"/>
                    <a:pt x="23" y="0"/>
                    <a:pt x="33" y="2"/>
                  </a:cubicBezTo>
                  <a:cubicBezTo>
                    <a:pt x="35" y="2"/>
                    <a:pt x="37" y="6"/>
                    <a:pt x="37" y="8"/>
                  </a:cubicBezTo>
                  <a:cubicBezTo>
                    <a:pt x="37" y="26"/>
                    <a:pt x="35" y="42"/>
                    <a:pt x="29" y="58"/>
                  </a:cubicBezTo>
                  <a:cubicBezTo>
                    <a:pt x="24" y="69"/>
                    <a:pt x="19" y="70"/>
                    <a:pt x="12" y="60"/>
                  </a:cubicBezTo>
                  <a:cubicBezTo>
                    <a:pt x="10" y="58"/>
                    <a:pt x="6" y="56"/>
                    <a:pt x="1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5521" y="1954"/>
              <a:ext cx="103" cy="157"/>
            </a:xfrm>
            <a:custGeom>
              <a:avLst/>
              <a:gdLst>
                <a:gd name="T0" fmla="*/ 30 w 32"/>
                <a:gd name="T1" fmla="*/ 33 h 49"/>
                <a:gd name="T2" fmla="*/ 10 w 32"/>
                <a:gd name="T3" fmla="*/ 49 h 49"/>
                <a:gd name="T4" fmla="*/ 5 w 32"/>
                <a:gd name="T5" fmla="*/ 44 h 49"/>
                <a:gd name="T6" fmla="*/ 0 w 32"/>
                <a:gd name="T7" fmla="*/ 16 h 49"/>
                <a:gd name="T8" fmla="*/ 7 w 32"/>
                <a:gd name="T9" fmla="*/ 6 h 49"/>
                <a:gd name="T10" fmla="*/ 26 w 32"/>
                <a:gd name="T11" fmla="*/ 1 h 49"/>
                <a:gd name="T12" fmla="*/ 31 w 32"/>
                <a:gd name="T13" fmla="*/ 3 h 49"/>
                <a:gd name="T14" fmla="*/ 29 w 32"/>
                <a:gd name="T15" fmla="*/ 10 h 49"/>
                <a:gd name="T16" fmla="*/ 14 w 32"/>
                <a:gd name="T17" fmla="*/ 17 h 49"/>
                <a:gd name="T18" fmla="*/ 10 w 32"/>
                <a:gd name="T19" fmla="*/ 25 h 49"/>
                <a:gd name="T20" fmla="*/ 30 w 32"/>
                <a:gd name="T21" fmla="*/ 3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49">
                  <a:moveTo>
                    <a:pt x="30" y="33"/>
                  </a:moveTo>
                  <a:cubicBezTo>
                    <a:pt x="25" y="42"/>
                    <a:pt x="18" y="47"/>
                    <a:pt x="10" y="49"/>
                  </a:cubicBezTo>
                  <a:cubicBezTo>
                    <a:pt x="9" y="49"/>
                    <a:pt x="5" y="46"/>
                    <a:pt x="5" y="44"/>
                  </a:cubicBezTo>
                  <a:cubicBezTo>
                    <a:pt x="3" y="35"/>
                    <a:pt x="1" y="25"/>
                    <a:pt x="0" y="16"/>
                  </a:cubicBezTo>
                  <a:cubicBezTo>
                    <a:pt x="0" y="11"/>
                    <a:pt x="3" y="7"/>
                    <a:pt x="7" y="6"/>
                  </a:cubicBezTo>
                  <a:cubicBezTo>
                    <a:pt x="13" y="4"/>
                    <a:pt x="19" y="2"/>
                    <a:pt x="26" y="1"/>
                  </a:cubicBezTo>
                  <a:cubicBezTo>
                    <a:pt x="27" y="0"/>
                    <a:pt x="31" y="2"/>
                    <a:pt x="31" y="3"/>
                  </a:cubicBezTo>
                  <a:cubicBezTo>
                    <a:pt x="32" y="6"/>
                    <a:pt x="31" y="9"/>
                    <a:pt x="29" y="10"/>
                  </a:cubicBezTo>
                  <a:cubicBezTo>
                    <a:pt x="24" y="13"/>
                    <a:pt x="19" y="15"/>
                    <a:pt x="14" y="17"/>
                  </a:cubicBezTo>
                  <a:cubicBezTo>
                    <a:pt x="9" y="18"/>
                    <a:pt x="8" y="21"/>
                    <a:pt x="10" y="25"/>
                  </a:cubicBezTo>
                  <a:cubicBezTo>
                    <a:pt x="14" y="34"/>
                    <a:pt x="21" y="35"/>
                    <a:pt x="30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0"/>
            <p:cNvSpPr/>
            <p:nvPr/>
          </p:nvSpPr>
          <p:spPr bwMode="auto">
            <a:xfrm>
              <a:off x="5588" y="1716"/>
              <a:ext cx="87" cy="55"/>
            </a:xfrm>
            <a:custGeom>
              <a:avLst/>
              <a:gdLst>
                <a:gd name="T0" fmla="*/ 27 w 27"/>
                <a:gd name="T1" fmla="*/ 0 h 17"/>
                <a:gd name="T2" fmla="*/ 5 w 27"/>
                <a:gd name="T3" fmla="*/ 17 h 17"/>
                <a:gd name="T4" fmla="*/ 0 w 27"/>
                <a:gd name="T5" fmla="*/ 14 h 17"/>
                <a:gd name="T6" fmla="*/ 3 w 27"/>
                <a:gd name="T7" fmla="*/ 5 h 17"/>
                <a:gd name="T8" fmla="*/ 27 w 2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7">
                  <a:moveTo>
                    <a:pt x="27" y="0"/>
                  </a:moveTo>
                  <a:cubicBezTo>
                    <a:pt x="21" y="9"/>
                    <a:pt x="15" y="15"/>
                    <a:pt x="5" y="17"/>
                  </a:cubicBezTo>
                  <a:cubicBezTo>
                    <a:pt x="4" y="17"/>
                    <a:pt x="0" y="15"/>
                    <a:pt x="0" y="14"/>
                  </a:cubicBezTo>
                  <a:cubicBezTo>
                    <a:pt x="1" y="11"/>
                    <a:pt x="1" y="6"/>
                    <a:pt x="3" y="5"/>
                  </a:cubicBezTo>
                  <a:cubicBezTo>
                    <a:pt x="10" y="3"/>
                    <a:pt x="18" y="2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4" name="TextBox 76"/>
          <p:cNvSpPr txBox="1"/>
          <p:nvPr/>
        </p:nvSpPr>
        <p:spPr>
          <a:xfrm>
            <a:off x="5506100" y="2415235"/>
            <a:ext cx="2649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在此添加标题</a:t>
            </a:r>
          </a:p>
        </p:txBody>
      </p:sp>
      <p:grpSp>
        <p:nvGrpSpPr>
          <p:cNvPr id="26" name="Group 4"/>
          <p:cNvGrpSpPr>
            <a:grpSpLocks noChangeAspect="1"/>
          </p:cNvGrpSpPr>
          <p:nvPr/>
        </p:nvGrpSpPr>
        <p:grpSpPr bwMode="auto">
          <a:xfrm>
            <a:off x="3609594" y="1860697"/>
            <a:ext cx="1140119" cy="2260108"/>
            <a:chOff x="4604" y="513"/>
            <a:chExt cx="1869" cy="3705"/>
          </a:xfrm>
          <a:solidFill>
            <a:srgbClr val="C31E1F"/>
          </a:solidFill>
        </p:grpSpPr>
        <p:sp>
          <p:nvSpPr>
            <p:cNvPr id="27" name="Freeform 5"/>
            <p:cNvSpPr>
              <a:spLocks noEditPoints="1"/>
            </p:cNvSpPr>
            <p:nvPr/>
          </p:nvSpPr>
          <p:spPr bwMode="auto">
            <a:xfrm>
              <a:off x="4604" y="776"/>
              <a:ext cx="1869" cy="3442"/>
            </a:xfrm>
            <a:custGeom>
              <a:avLst/>
              <a:gdLst>
                <a:gd name="T0" fmla="*/ 281 w 581"/>
                <a:gd name="T1" fmla="*/ 130 h 1073"/>
                <a:gd name="T2" fmla="*/ 224 w 581"/>
                <a:gd name="T3" fmla="*/ 45 h 1073"/>
                <a:gd name="T4" fmla="*/ 264 w 581"/>
                <a:gd name="T5" fmla="*/ 31 h 1073"/>
                <a:gd name="T6" fmla="*/ 312 w 581"/>
                <a:gd name="T7" fmla="*/ 14 h 1073"/>
                <a:gd name="T8" fmla="*/ 302 w 581"/>
                <a:gd name="T9" fmla="*/ 44 h 1073"/>
                <a:gd name="T10" fmla="*/ 296 w 581"/>
                <a:gd name="T11" fmla="*/ 118 h 1073"/>
                <a:gd name="T12" fmla="*/ 550 w 581"/>
                <a:gd name="T13" fmla="*/ 306 h 1073"/>
                <a:gd name="T14" fmla="*/ 547 w 581"/>
                <a:gd name="T15" fmla="*/ 380 h 1073"/>
                <a:gd name="T16" fmla="*/ 515 w 581"/>
                <a:gd name="T17" fmla="*/ 478 h 1073"/>
                <a:gd name="T18" fmla="*/ 512 w 581"/>
                <a:gd name="T19" fmla="*/ 659 h 1073"/>
                <a:gd name="T20" fmla="*/ 508 w 581"/>
                <a:gd name="T21" fmla="*/ 450 h 1073"/>
                <a:gd name="T22" fmla="*/ 504 w 581"/>
                <a:gd name="T23" fmla="*/ 658 h 1073"/>
                <a:gd name="T24" fmla="*/ 499 w 581"/>
                <a:gd name="T25" fmla="*/ 451 h 1073"/>
                <a:gd name="T26" fmla="*/ 492 w 581"/>
                <a:gd name="T27" fmla="*/ 447 h 1073"/>
                <a:gd name="T28" fmla="*/ 293 w 581"/>
                <a:gd name="T29" fmla="*/ 550 h 1073"/>
                <a:gd name="T30" fmla="*/ 315 w 581"/>
                <a:gd name="T31" fmla="*/ 665 h 1073"/>
                <a:gd name="T32" fmla="*/ 303 w 581"/>
                <a:gd name="T33" fmla="*/ 718 h 1073"/>
                <a:gd name="T34" fmla="*/ 298 w 581"/>
                <a:gd name="T35" fmla="*/ 718 h 1073"/>
                <a:gd name="T36" fmla="*/ 295 w 581"/>
                <a:gd name="T37" fmla="*/ 718 h 1073"/>
                <a:gd name="T38" fmla="*/ 287 w 581"/>
                <a:gd name="T39" fmla="*/ 1073 h 1073"/>
                <a:gd name="T40" fmla="*/ 279 w 581"/>
                <a:gd name="T41" fmla="*/ 718 h 1073"/>
                <a:gd name="T42" fmla="*/ 276 w 581"/>
                <a:gd name="T43" fmla="*/ 1070 h 1073"/>
                <a:gd name="T44" fmla="*/ 272 w 581"/>
                <a:gd name="T45" fmla="*/ 661 h 1073"/>
                <a:gd name="T46" fmla="*/ 266 w 581"/>
                <a:gd name="T47" fmla="*/ 564 h 1073"/>
                <a:gd name="T48" fmla="*/ 87 w 581"/>
                <a:gd name="T49" fmla="*/ 449 h 1073"/>
                <a:gd name="T50" fmla="*/ 83 w 581"/>
                <a:gd name="T51" fmla="*/ 451 h 1073"/>
                <a:gd name="T52" fmla="*/ 78 w 581"/>
                <a:gd name="T53" fmla="*/ 659 h 1073"/>
                <a:gd name="T54" fmla="*/ 74 w 581"/>
                <a:gd name="T55" fmla="*/ 451 h 1073"/>
                <a:gd name="T56" fmla="*/ 69 w 581"/>
                <a:gd name="T57" fmla="*/ 659 h 1073"/>
                <a:gd name="T58" fmla="*/ 66 w 581"/>
                <a:gd name="T59" fmla="*/ 457 h 1073"/>
                <a:gd name="T60" fmla="*/ 74 w 581"/>
                <a:gd name="T61" fmla="*/ 343 h 1073"/>
                <a:gd name="T62" fmla="*/ 0 w 581"/>
                <a:gd name="T63" fmla="*/ 319 h 1073"/>
                <a:gd name="T64" fmla="*/ 365 w 581"/>
                <a:gd name="T65" fmla="*/ 226 h 1073"/>
                <a:gd name="T66" fmla="*/ 295 w 581"/>
                <a:gd name="T67" fmla="*/ 330 h 1073"/>
                <a:gd name="T68" fmla="*/ 324 w 581"/>
                <a:gd name="T69" fmla="*/ 428 h 1073"/>
                <a:gd name="T70" fmla="*/ 388 w 581"/>
                <a:gd name="T71" fmla="*/ 344 h 1073"/>
                <a:gd name="T72" fmla="*/ 298 w 581"/>
                <a:gd name="T73" fmla="*/ 341 h 1073"/>
                <a:gd name="T74" fmla="*/ 340 w 581"/>
                <a:gd name="T75" fmla="*/ 265 h 1073"/>
                <a:gd name="T76" fmla="*/ 213 w 581"/>
                <a:gd name="T77" fmla="*/ 351 h 1073"/>
                <a:gd name="T78" fmla="*/ 212 w 581"/>
                <a:gd name="T79" fmla="*/ 427 h 1073"/>
                <a:gd name="T80" fmla="*/ 271 w 581"/>
                <a:gd name="T81" fmla="*/ 290 h 1073"/>
                <a:gd name="T82" fmla="*/ 205 w 581"/>
                <a:gd name="T83" fmla="*/ 298 h 1073"/>
                <a:gd name="T84" fmla="*/ 206 w 581"/>
                <a:gd name="T85" fmla="*/ 333 h 1073"/>
                <a:gd name="T86" fmla="*/ 230 w 581"/>
                <a:gd name="T87" fmla="*/ 260 h 1073"/>
                <a:gd name="T88" fmla="*/ 26 w 581"/>
                <a:gd name="T89" fmla="*/ 307 h 1073"/>
                <a:gd name="T90" fmla="*/ 557 w 581"/>
                <a:gd name="T91" fmla="*/ 306 h 1073"/>
                <a:gd name="T92" fmla="*/ 248 w 581"/>
                <a:gd name="T93" fmla="*/ 597 h 1073"/>
                <a:gd name="T94" fmla="*/ 72 w 581"/>
                <a:gd name="T95" fmla="*/ 340 h 1073"/>
                <a:gd name="T96" fmla="*/ 570 w 581"/>
                <a:gd name="T97" fmla="*/ 346 h 1073"/>
                <a:gd name="T98" fmla="*/ 297 w 581"/>
                <a:gd name="T99" fmla="*/ 624 h 1073"/>
                <a:gd name="T100" fmla="*/ 13 w 581"/>
                <a:gd name="T101" fmla="*/ 343 h 1073"/>
                <a:gd name="T102" fmla="*/ 289 w 581"/>
                <a:gd name="T103" fmla="*/ 556 h 1073"/>
                <a:gd name="T104" fmla="*/ 290 w 581"/>
                <a:gd name="T105" fmla="*/ 539 h 1073"/>
                <a:gd name="T106" fmla="*/ 291 w 581"/>
                <a:gd name="T107" fmla="*/ 131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81" h="1073">
                  <a:moveTo>
                    <a:pt x="0" y="319"/>
                  </a:moveTo>
                  <a:cubicBezTo>
                    <a:pt x="11" y="303"/>
                    <a:pt x="22" y="300"/>
                    <a:pt x="40" y="308"/>
                  </a:cubicBezTo>
                  <a:cubicBezTo>
                    <a:pt x="47" y="312"/>
                    <a:pt x="53" y="316"/>
                    <a:pt x="59" y="320"/>
                  </a:cubicBezTo>
                  <a:cubicBezTo>
                    <a:pt x="65" y="324"/>
                    <a:pt x="70" y="329"/>
                    <a:pt x="77" y="334"/>
                  </a:cubicBezTo>
                  <a:cubicBezTo>
                    <a:pt x="81" y="330"/>
                    <a:pt x="85" y="326"/>
                    <a:pt x="90" y="321"/>
                  </a:cubicBezTo>
                  <a:cubicBezTo>
                    <a:pt x="153" y="257"/>
                    <a:pt x="217" y="194"/>
                    <a:pt x="281" y="130"/>
                  </a:cubicBezTo>
                  <a:cubicBezTo>
                    <a:pt x="283" y="128"/>
                    <a:pt x="285" y="125"/>
                    <a:pt x="285" y="123"/>
                  </a:cubicBezTo>
                  <a:cubicBezTo>
                    <a:pt x="285" y="101"/>
                    <a:pt x="285" y="80"/>
                    <a:pt x="285" y="59"/>
                  </a:cubicBezTo>
                  <a:cubicBezTo>
                    <a:pt x="285" y="58"/>
                    <a:pt x="284" y="58"/>
                    <a:pt x="284" y="56"/>
                  </a:cubicBezTo>
                  <a:cubicBezTo>
                    <a:pt x="280" y="56"/>
                    <a:pt x="275" y="56"/>
                    <a:pt x="270" y="56"/>
                  </a:cubicBezTo>
                  <a:cubicBezTo>
                    <a:pt x="258" y="56"/>
                    <a:pt x="245" y="56"/>
                    <a:pt x="232" y="56"/>
                  </a:cubicBezTo>
                  <a:cubicBezTo>
                    <a:pt x="222" y="56"/>
                    <a:pt x="222" y="56"/>
                    <a:pt x="224" y="45"/>
                  </a:cubicBezTo>
                  <a:cubicBezTo>
                    <a:pt x="226" y="44"/>
                    <a:pt x="229" y="44"/>
                    <a:pt x="231" y="44"/>
                  </a:cubicBezTo>
                  <a:cubicBezTo>
                    <a:pt x="247" y="44"/>
                    <a:pt x="263" y="44"/>
                    <a:pt x="279" y="44"/>
                  </a:cubicBezTo>
                  <a:cubicBezTo>
                    <a:pt x="281" y="44"/>
                    <a:pt x="283" y="42"/>
                    <a:pt x="285" y="40"/>
                  </a:cubicBezTo>
                  <a:cubicBezTo>
                    <a:pt x="283" y="39"/>
                    <a:pt x="281" y="38"/>
                    <a:pt x="279" y="37"/>
                  </a:cubicBezTo>
                  <a:cubicBezTo>
                    <a:pt x="276" y="36"/>
                    <a:pt x="273" y="37"/>
                    <a:pt x="271" y="37"/>
                  </a:cubicBezTo>
                  <a:cubicBezTo>
                    <a:pt x="266" y="37"/>
                    <a:pt x="264" y="37"/>
                    <a:pt x="264" y="31"/>
                  </a:cubicBezTo>
                  <a:cubicBezTo>
                    <a:pt x="264" y="25"/>
                    <a:pt x="267" y="25"/>
                    <a:pt x="271" y="25"/>
                  </a:cubicBezTo>
                  <a:cubicBezTo>
                    <a:pt x="274" y="25"/>
                    <a:pt x="278" y="25"/>
                    <a:pt x="281" y="25"/>
                  </a:cubicBezTo>
                  <a:cubicBezTo>
                    <a:pt x="293" y="25"/>
                    <a:pt x="299" y="20"/>
                    <a:pt x="302" y="7"/>
                  </a:cubicBezTo>
                  <a:cubicBezTo>
                    <a:pt x="302" y="5"/>
                    <a:pt x="305" y="1"/>
                    <a:pt x="308" y="1"/>
                  </a:cubicBezTo>
                  <a:cubicBezTo>
                    <a:pt x="310" y="0"/>
                    <a:pt x="314" y="3"/>
                    <a:pt x="315" y="6"/>
                  </a:cubicBezTo>
                  <a:cubicBezTo>
                    <a:pt x="316" y="8"/>
                    <a:pt x="314" y="12"/>
                    <a:pt x="312" y="14"/>
                  </a:cubicBezTo>
                  <a:cubicBezTo>
                    <a:pt x="309" y="17"/>
                    <a:pt x="306" y="20"/>
                    <a:pt x="301" y="24"/>
                  </a:cubicBezTo>
                  <a:cubicBezTo>
                    <a:pt x="308" y="25"/>
                    <a:pt x="313" y="25"/>
                    <a:pt x="317" y="27"/>
                  </a:cubicBezTo>
                  <a:cubicBezTo>
                    <a:pt x="318" y="28"/>
                    <a:pt x="317" y="33"/>
                    <a:pt x="318" y="37"/>
                  </a:cubicBezTo>
                  <a:cubicBezTo>
                    <a:pt x="312" y="37"/>
                    <a:pt x="307" y="37"/>
                    <a:pt x="302" y="37"/>
                  </a:cubicBezTo>
                  <a:cubicBezTo>
                    <a:pt x="300" y="37"/>
                    <a:pt x="298" y="39"/>
                    <a:pt x="296" y="41"/>
                  </a:cubicBezTo>
                  <a:cubicBezTo>
                    <a:pt x="298" y="42"/>
                    <a:pt x="300" y="44"/>
                    <a:pt x="302" y="44"/>
                  </a:cubicBezTo>
                  <a:cubicBezTo>
                    <a:pt x="318" y="44"/>
                    <a:pt x="334" y="44"/>
                    <a:pt x="350" y="44"/>
                  </a:cubicBezTo>
                  <a:cubicBezTo>
                    <a:pt x="353" y="44"/>
                    <a:pt x="355" y="44"/>
                    <a:pt x="358" y="45"/>
                  </a:cubicBezTo>
                  <a:cubicBezTo>
                    <a:pt x="358" y="49"/>
                    <a:pt x="358" y="52"/>
                    <a:pt x="358" y="56"/>
                  </a:cubicBezTo>
                  <a:cubicBezTo>
                    <a:pt x="337" y="56"/>
                    <a:pt x="317" y="56"/>
                    <a:pt x="296" y="56"/>
                  </a:cubicBezTo>
                  <a:cubicBezTo>
                    <a:pt x="296" y="59"/>
                    <a:pt x="296" y="62"/>
                    <a:pt x="296" y="64"/>
                  </a:cubicBezTo>
                  <a:cubicBezTo>
                    <a:pt x="296" y="82"/>
                    <a:pt x="297" y="100"/>
                    <a:pt x="296" y="118"/>
                  </a:cubicBezTo>
                  <a:cubicBezTo>
                    <a:pt x="296" y="124"/>
                    <a:pt x="298" y="128"/>
                    <a:pt x="302" y="132"/>
                  </a:cubicBezTo>
                  <a:cubicBezTo>
                    <a:pt x="340" y="170"/>
                    <a:pt x="378" y="208"/>
                    <a:pt x="416" y="245"/>
                  </a:cubicBezTo>
                  <a:cubicBezTo>
                    <a:pt x="444" y="274"/>
                    <a:pt x="473" y="303"/>
                    <a:pt x="502" y="331"/>
                  </a:cubicBezTo>
                  <a:cubicBezTo>
                    <a:pt x="503" y="332"/>
                    <a:pt x="504" y="333"/>
                    <a:pt x="504" y="334"/>
                  </a:cubicBezTo>
                  <a:cubicBezTo>
                    <a:pt x="513" y="327"/>
                    <a:pt x="521" y="320"/>
                    <a:pt x="530" y="315"/>
                  </a:cubicBezTo>
                  <a:cubicBezTo>
                    <a:pt x="536" y="311"/>
                    <a:pt x="543" y="308"/>
                    <a:pt x="550" y="306"/>
                  </a:cubicBezTo>
                  <a:cubicBezTo>
                    <a:pt x="564" y="301"/>
                    <a:pt x="572" y="305"/>
                    <a:pt x="581" y="319"/>
                  </a:cubicBezTo>
                  <a:cubicBezTo>
                    <a:pt x="581" y="323"/>
                    <a:pt x="581" y="327"/>
                    <a:pt x="581" y="331"/>
                  </a:cubicBezTo>
                  <a:cubicBezTo>
                    <a:pt x="579" y="336"/>
                    <a:pt x="576" y="340"/>
                    <a:pt x="573" y="345"/>
                  </a:cubicBezTo>
                  <a:cubicBezTo>
                    <a:pt x="573" y="345"/>
                    <a:pt x="573" y="346"/>
                    <a:pt x="574" y="346"/>
                  </a:cubicBezTo>
                  <a:cubicBezTo>
                    <a:pt x="578" y="355"/>
                    <a:pt x="579" y="363"/>
                    <a:pt x="573" y="371"/>
                  </a:cubicBezTo>
                  <a:cubicBezTo>
                    <a:pt x="566" y="380"/>
                    <a:pt x="557" y="382"/>
                    <a:pt x="547" y="380"/>
                  </a:cubicBezTo>
                  <a:cubicBezTo>
                    <a:pt x="534" y="377"/>
                    <a:pt x="525" y="369"/>
                    <a:pt x="517" y="358"/>
                  </a:cubicBezTo>
                  <a:cubicBezTo>
                    <a:pt x="514" y="353"/>
                    <a:pt x="511" y="348"/>
                    <a:pt x="507" y="342"/>
                  </a:cubicBezTo>
                  <a:cubicBezTo>
                    <a:pt x="507" y="367"/>
                    <a:pt x="507" y="391"/>
                    <a:pt x="507" y="415"/>
                  </a:cubicBezTo>
                  <a:cubicBezTo>
                    <a:pt x="511" y="416"/>
                    <a:pt x="515" y="416"/>
                    <a:pt x="520" y="416"/>
                  </a:cubicBezTo>
                  <a:cubicBezTo>
                    <a:pt x="520" y="426"/>
                    <a:pt x="523" y="438"/>
                    <a:pt x="519" y="445"/>
                  </a:cubicBezTo>
                  <a:cubicBezTo>
                    <a:pt x="512" y="456"/>
                    <a:pt x="515" y="467"/>
                    <a:pt x="515" y="478"/>
                  </a:cubicBezTo>
                  <a:cubicBezTo>
                    <a:pt x="514" y="535"/>
                    <a:pt x="515" y="593"/>
                    <a:pt x="515" y="651"/>
                  </a:cubicBezTo>
                  <a:cubicBezTo>
                    <a:pt x="515" y="654"/>
                    <a:pt x="515" y="657"/>
                    <a:pt x="515" y="659"/>
                  </a:cubicBezTo>
                  <a:cubicBezTo>
                    <a:pt x="514" y="659"/>
                    <a:pt x="514" y="659"/>
                    <a:pt x="513" y="659"/>
                  </a:cubicBezTo>
                  <a:cubicBezTo>
                    <a:pt x="513" y="590"/>
                    <a:pt x="513" y="520"/>
                    <a:pt x="513" y="450"/>
                  </a:cubicBezTo>
                  <a:cubicBezTo>
                    <a:pt x="513" y="450"/>
                    <a:pt x="512" y="450"/>
                    <a:pt x="512" y="450"/>
                  </a:cubicBezTo>
                  <a:cubicBezTo>
                    <a:pt x="512" y="520"/>
                    <a:pt x="512" y="590"/>
                    <a:pt x="512" y="659"/>
                  </a:cubicBezTo>
                  <a:cubicBezTo>
                    <a:pt x="512" y="659"/>
                    <a:pt x="511" y="659"/>
                    <a:pt x="511" y="659"/>
                  </a:cubicBezTo>
                  <a:cubicBezTo>
                    <a:pt x="511" y="590"/>
                    <a:pt x="511" y="520"/>
                    <a:pt x="511" y="450"/>
                  </a:cubicBezTo>
                  <a:cubicBezTo>
                    <a:pt x="510" y="450"/>
                    <a:pt x="510" y="450"/>
                    <a:pt x="509" y="450"/>
                  </a:cubicBezTo>
                  <a:cubicBezTo>
                    <a:pt x="509" y="520"/>
                    <a:pt x="509" y="590"/>
                    <a:pt x="509" y="659"/>
                  </a:cubicBezTo>
                  <a:cubicBezTo>
                    <a:pt x="509" y="659"/>
                    <a:pt x="508" y="659"/>
                    <a:pt x="508" y="659"/>
                  </a:cubicBezTo>
                  <a:cubicBezTo>
                    <a:pt x="508" y="590"/>
                    <a:pt x="508" y="520"/>
                    <a:pt x="508" y="450"/>
                  </a:cubicBezTo>
                  <a:cubicBezTo>
                    <a:pt x="507" y="450"/>
                    <a:pt x="507" y="450"/>
                    <a:pt x="506" y="450"/>
                  </a:cubicBezTo>
                  <a:cubicBezTo>
                    <a:pt x="506" y="520"/>
                    <a:pt x="506" y="589"/>
                    <a:pt x="506" y="659"/>
                  </a:cubicBezTo>
                  <a:cubicBezTo>
                    <a:pt x="506" y="659"/>
                    <a:pt x="506" y="659"/>
                    <a:pt x="505" y="659"/>
                  </a:cubicBezTo>
                  <a:cubicBezTo>
                    <a:pt x="505" y="590"/>
                    <a:pt x="505" y="520"/>
                    <a:pt x="505" y="451"/>
                  </a:cubicBezTo>
                  <a:cubicBezTo>
                    <a:pt x="505" y="451"/>
                    <a:pt x="504" y="451"/>
                    <a:pt x="504" y="451"/>
                  </a:cubicBezTo>
                  <a:cubicBezTo>
                    <a:pt x="504" y="520"/>
                    <a:pt x="504" y="589"/>
                    <a:pt x="504" y="658"/>
                  </a:cubicBezTo>
                  <a:cubicBezTo>
                    <a:pt x="503" y="658"/>
                    <a:pt x="503" y="658"/>
                    <a:pt x="502" y="658"/>
                  </a:cubicBezTo>
                  <a:cubicBezTo>
                    <a:pt x="502" y="589"/>
                    <a:pt x="502" y="520"/>
                    <a:pt x="502" y="450"/>
                  </a:cubicBezTo>
                  <a:cubicBezTo>
                    <a:pt x="502" y="450"/>
                    <a:pt x="501" y="450"/>
                    <a:pt x="501" y="450"/>
                  </a:cubicBezTo>
                  <a:cubicBezTo>
                    <a:pt x="501" y="520"/>
                    <a:pt x="501" y="590"/>
                    <a:pt x="501" y="659"/>
                  </a:cubicBezTo>
                  <a:cubicBezTo>
                    <a:pt x="500" y="659"/>
                    <a:pt x="499" y="659"/>
                    <a:pt x="499" y="659"/>
                  </a:cubicBezTo>
                  <a:cubicBezTo>
                    <a:pt x="499" y="590"/>
                    <a:pt x="499" y="520"/>
                    <a:pt x="499" y="451"/>
                  </a:cubicBezTo>
                  <a:cubicBezTo>
                    <a:pt x="498" y="451"/>
                    <a:pt x="498" y="451"/>
                    <a:pt x="497" y="451"/>
                  </a:cubicBezTo>
                  <a:cubicBezTo>
                    <a:pt x="497" y="520"/>
                    <a:pt x="497" y="590"/>
                    <a:pt x="497" y="659"/>
                  </a:cubicBezTo>
                  <a:cubicBezTo>
                    <a:pt x="497" y="659"/>
                    <a:pt x="496" y="659"/>
                    <a:pt x="496" y="659"/>
                  </a:cubicBezTo>
                  <a:cubicBezTo>
                    <a:pt x="496" y="657"/>
                    <a:pt x="496" y="654"/>
                    <a:pt x="496" y="652"/>
                  </a:cubicBezTo>
                  <a:cubicBezTo>
                    <a:pt x="496" y="587"/>
                    <a:pt x="496" y="522"/>
                    <a:pt x="496" y="457"/>
                  </a:cubicBezTo>
                  <a:cubicBezTo>
                    <a:pt x="496" y="454"/>
                    <a:pt x="497" y="449"/>
                    <a:pt x="492" y="447"/>
                  </a:cubicBezTo>
                  <a:cubicBezTo>
                    <a:pt x="491" y="446"/>
                    <a:pt x="491" y="444"/>
                    <a:pt x="491" y="442"/>
                  </a:cubicBezTo>
                  <a:cubicBezTo>
                    <a:pt x="491" y="436"/>
                    <a:pt x="492" y="430"/>
                    <a:pt x="491" y="424"/>
                  </a:cubicBezTo>
                  <a:cubicBezTo>
                    <a:pt x="491" y="418"/>
                    <a:pt x="492" y="414"/>
                    <a:pt x="499" y="416"/>
                  </a:cubicBezTo>
                  <a:cubicBezTo>
                    <a:pt x="501" y="416"/>
                    <a:pt x="502" y="415"/>
                    <a:pt x="504" y="415"/>
                  </a:cubicBezTo>
                  <a:cubicBezTo>
                    <a:pt x="504" y="390"/>
                    <a:pt x="504" y="364"/>
                    <a:pt x="504" y="340"/>
                  </a:cubicBezTo>
                  <a:cubicBezTo>
                    <a:pt x="434" y="410"/>
                    <a:pt x="363" y="480"/>
                    <a:pt x="293" y="550"/>
                  </a:cubicBezTo>
                  <a:cubicBezTo>
                    <a:pt x="297" y="555"/>
                    <a:pt x="302" y="561"/>
                    <a:pt x="306" y="567"/>
                  </a:cubicBezTo>
                  <a:cubicBezTo>
                    <a:pt x="311" y="575"/>
                    <a:pt x="317" y="584"/>
                    <a:pt x="320" y="593"/>
                  </a:cubicBezTo>
                  <a:cubicBezTo>
                    <a:pt x="327" y="613"/>
                    <a:pt x="313" y="630"/>
                    <a:pt x="292" y="625"/>
                  </a:cubicBezTo>
                  <a:cubicBezTo>
                    <a:pt x="292" y="637"/>
                    <a:pt x="292" y="648"/>
                    <a:pt x="292" y="661"/>
                  </a:cubicBezTo>
                  <a:cubicBezTo>
                    <a:pt x="298" y="661"/>
                    <a:pt x="304" y="661"/>
                    <a:pt x="310" y="661"/>
                  </a:cubicBezTo>
                  <a:cubicBezTo>
                    <a:pt x="312" y="661"/>
                    <a:pt x="315" y="663"/>
                    <a:pt x="315" y="665"/>
                  </a:cubicBezTo>
                  <a:cubicBezTo>
                    <a:pt x="315" y="682"/>
                    <a:pt x="315" y="699"/>
                    <a:pt x="315" y="717"/>
                  </a:cubicBezTo>
                  <a:cubicBezTo>
                    <a:pt x="312" y="717"/>
                    <a:pt x="310" y="717"/>
                    <a:pt x="307" y="718"/>
                  </a:cubicBezTo>
                  <a:cubicBezTo>
                    <a:pt x="307" y="836"/>
                    <a:pt x="307" y="953"/>
                    <a:pt x="307" y="1071"/>
                  </a:cubicBezTo>
                  <a:cubicBezTo>
                    <a:pt x="306" y="1071"/>
                    <a:pt x="305" y="1071"/>
                    <a:pt x="305" y="1071"/>
                  </a:cubicBezTo>
                  <a:cubicBezTo>
                    <a:pt x="305" y="953"/>
                    <a:pt x="305" y="835"/>
                    <a:pt x="305" y="718"/>
                  </a:cubicBezTo>
                  <a:cubicBezTo>
                    <a:pt x="303" y="718"/>
                    <a:pt x="303" y="718"/>
                    <a:pt x="303" y="718"/>
                  </a:cubicBezTo>
                  <a:cubicBezTo>
                    <a:pt x="303" y="718"/>
                    <a:pt x="303" y="718"/>
                    <a:pt x="302" y="718"/>
                  </a:cubicBezTo>
                  <a:cubicBezTo>
                    <a:pt x="302" y="719"/>
                    <a:pt x="302" y="720"/>
                    <a:pt x="302" y="720"/>
                  </a:cubicBezTo>
                  <a:cubicBezTo>
                    <a:pt x="302" y="837"/>
                    <a:pt x="302" y="953"/>
                    <a:pt x="302" y="1069"/>
                  </a:cubicBezTo>
                  <a:cubicBezTo>
                    <a:pt x="301" y="1069"/>
                    <a:pt x="300" y="1069"/>
                    <a:pt x="300" y="1069"/>
                  </a:cubicBezTo>
                  <a:cubicBezTo>
                    <a:pt x="300" y="952"/>
                    <a:pt x="300" y="835"/>
                    <a:pt x="300" y="718"/>
                  </a:cubicBezTo>
                  <a:cubicBezTo>
                    <a:pt x="299" y="718"/>
                    <a:pt x="298" y="718"/>
                    <a:pt x="298" y="718"/>
                  </a:cubicBezTo>
                  <a:cubicBezTo>
                    <a:pt x="298" y="718"/>
                    <a:pt x="298" y="718"/>
                    <a:pt x="298" y="718"/>
                  </a:cubicBezTo>
                  <a:cubicBezTo>
                    <a:pt x="297" y="718"/>
                    <a:pt x="297" y="719"/>
                    <a:pt x="297" y="720"/>
                  </a:cubicBezTo>
                  <a:cubicBezTo>
                    <a:pt x="296" y="720"/>
                    <a:pt x="296" y="721"/>
                    <a:pt x="296" y="722"/>
                  </a:cubicBezTo>
                  <a:cubicBezTo>
                    <a:pt x="296" y="838"/>
                    <a:pt x="296" y="954"/>
                    <a:pt x="296" y="1070"/>
                  </a:cubicBezTo>
                  <a:cubicBezTo>
                    <a:pt x="296" y="1070"/>
                    <a:pt x="295" y="1070"/>
                    <a:pt x="295" y="1070"/>
                  </a:cubicBezTo>
                  <a:cubicBezTo>
                    <a:pt x="295" y="952"/>
                    <a:pt x="295" y="835"/>
                    <a:pt x="295" y="718"/>
                  </a:cubicBezTo>
                  <a:cubicBezTo>
                    <a:pt x="294" y="718"/>
                    <a:pt x="293" y="718"/>
                    <a:pt x="292" y="718"/>
                  </a:cubicBezTo>
                  <a:cubicBezTo>
                    <a:pt x="292" y="835"/>
                    <a:pt x="292" y="952"/>
                    <a:pt x="292" y="1070"/>
                  </a:cubicBezTo>
                  <a:cubicBezTo>
                    <a:pt x="291" y="1070"/>
                    <a:pt x="290" y="1070"/>
                    <a:pt x="289" y="1070"/>
                  </a:cubicBezTo>
                  <a:cubicBezTo>
                    <a:pt x="289" y="952"/>
                    <a:pt x="289" y="835"/>
                    <a:pt x="289" y="718"/>
                  </a:cubicBezTo>
                  <a:cubicBezTo>
                    <a:pt x="289" y="718"/>
                    <a:pt x="288" y="718"/>
                    <a:pt x="287" y="718"/>
                  </a:cubicBezTo>
                  <a:cubicBezTo>
                    <a:pt x="287" y="836"/>
                    <a:pt x="287" y="955"/>
                    <a:pt x="287" y="1073"/>
                  </a:cubicBezTo>
                  <a:cubicBezTo>
                    <a:pt x="286" y="1073"/>
                    <a:pt x="285" y="1073"/>
                    <a:pt x="285" y="1073"/>
                  </a:cubicBezTo>
                  <a:cubicBezTo>
                    <a:pt x="285" y="955"/>
                    <a:pt x="285" y="836"/>
                    <a:pt x="285" y="718"/>
                  </a:cubicBezTo>
                  <a:cubicBezTo>
                    <a:pt x="284" y="718"/>
                    <a:pt x="283" y="718"/>
                    <a:pt x="282" y="718"/>
                  </a:cubicBezTo>
                  <a:cubicBezTo>
                    <a:pt x="282" y="835"/>
                    <a:pt x="282" y="952"/>
                    <a:pt x="282" y="1069"/>
                  </a:cubicBezTo>
                  <a:cubicBezTo>
                    <a:pt x="281" y="1069"/>
                    <a:pt x="280" y="1069"/>
                    <a:pt x="279" y="1069"/>
                  </a:cubicBezTo>
                  <a:cubicBezTo>
                    <a:pt x="279" y="952"/>
                    <a:pt x="279" y="835"/>
                    <a:pt x="279" y="718"/>
                  </a:cubicBezTo>
                  <a:cubicBezTo>
                    <a:pt x="278" y="718"/>
                    <a:pt x="278" y="718"/>
                    <a:pt x="277" y="718"/>
                  </a:cubicBezTo>
                  <a:cubicBezTo>
                    <a:pt x="277" y="718"/>
                    <a:pt x="277" y="718"/>
                    <a:pt x="277" y="718"/>
                  </a:cubicBezTo>
                  <a:cubicBezTo>
                    <a:pt x="277" y="718"/>
                    <a:pt x="276" y="719"/>
                    <a:pt x="276" y="719"/>
                  </a:cubicBezTo>
                  <a:cubicBezTo>
                    <a:pt x="276" y="719"/>
                    <a:pt x="276" y="720"/>
                    <a:pt x="276" y="720"/>
                  </a:cubicBezTo>
                  <a:cubicBezTo>
                    <a:pt x="276" y="721"/>
                    <a:pt x="276" y="722"/>
                    <a:pt x="276" y="723"/>
                  </a:cubicBezTo>
                  <a:cubicBezTo>
                    <a:pt x="276" y="839"/>
                    <a:pt x="276" y="955"/>
                    <a:pt x="276" y="1070"/>
                  </a:cubicBezTo>
                  <a:cubicBezTo>
                    <a:pt x="276" y="1071"/>
                    <a:pt x="275" y="1071"/>
                    <a:pt x="275" y="1071"/>
                  </a:cubicBezTo>
                  <a:cubicBezTo>
                    <a:pt x="275" y="953"/>
                    <a:pt x="275" y="836"/>
                    <a:pt x="275" y="718"/>
                  </a:cubicBezTo>
                  <a:cubicBezTo>
                    <a:pt x="272" y="718"/>
                    <a:pt x="269" y="717"/>
                    <a:pt x="266" y="716"/>
                  </a:cubicBezTo>
                  <a:cubicBezTo>
                    <a:pt x="266" y="712"/>
                    <a:pt x="266" y="706"/>
                    <a:pt x="266" y="701"/>
                  </a:cubicBezTo>
                  <a:cubicBezTo>
                    <a:pt x="266" y="690"/>
                    <a:pt x="266" y="678"/>
                    <a:pt x="266" y="667"/>
                  </a:cubicBezTo>
                  <a:cubicBezTo>
                    <a:pt x="266" y="662"/>
                    <a:pt x="267" y="661"/>
                    <a:pt x="272" y="661"/>
                  </a:cubicBezTo>
                  <a:cubicBezTo>
                    <a:pt x="277" y="661"/>
                    <a:pt x="283" y="661"/>
                    <a:pt x="289" y="661"/>
                  </a:cubicBezTo>
                  <a:cubicBezTo>
                    <a:pt x="289" y="648"/>
                    <a:pt x="290" y="637"/>
                    <a:pt x="289" y="625"/>
                  </a:cubicBezTo>
                  <a:cubicBezTo>
                    <a:pt x="289" y="622"/>
                    <a:pt x="285" y="620"/>
                    <a:pt x="282" y="619"/>
                  </a:cubicBezTo>
                  <a:cubicBezTo>
                    <a:pt x="276" y="620"/>
                    <a:pt x="269" y="622"/>
                    <a:pt x="263" y="621"/>
                  </a:cubicBezTo>
                  <a:cubicBezTo>
                    <a:pt x="250" y="619"/>
                    <a:pt x="243" y="606"/>
                    <a:pt x="246" y="592"/>
                  </a:cubicBezTo>
                  <a:cubicBezTo>
                    <a:pt x="249" y="580"/>
                    <a:pt x="257" y="571"/>
                    <a:pt x="266" y="564"/>
                  </a:cubicBezTo>
                  <a:cubicBezTo>
                    <a:pt x="273" y="558"/>
                    <a:pt x="281" y="554"/>
                    <a:pt x="288" y="549"/>
                  </a:cubicBezTo>
                  <a:cubicBezTo>
                    <a:pt x="218" y="480"/>
                    <a:pt x="148" y="409"/>
                    <a:pt x="77" y="339"/>
                  </a:cubicBezTo>
                  <a:cubicBezTo>
                    <a:pt x="77" y="364"/>
                    <a:pt x="77" y="390"/>
                    <a:pt x="77" y="415"/>
                  </a:cubicBezTo>
                  <a:cubicBezTo>
                    <a:pt x="90" y="417"/>
                    <a:pt x="90" y="417"/>
                    <a:pt x="90" y="430"/>
                  </a:cubicBezTo>
                  <a:cubicBezTo>
                    <a:pt x="90" y="433"/>
                    <a:pt x="90" y="437"/>
                    <a:pt x="90" y="440"/>
                  </a:cubicBezTo>
                  <a:cubicBezTo>
                    <a:pt x="89" y="443"/>
                    <a:pt x="87" y="446"/>
                    <a:pt x="87" y="449"/>
                  </a:cubicBezTo>
                  <a:cubicBezTo>
                    <a:pt x="86" y="451"/>
                    <a:pt x="85" y="454"/>
                    <a:pt x="85" y="456"/>
                  </a:cubicBezTo>
                  <a:cubicBezTo>
                    <a:pt x="85" y="521"/>
                    <a:pt x="85" y="586"/>
                    <a:pt x="85" y="651"/>
                  </a:cubicBezTo>
                  <a:cubicBezTo>
                    <a:pt x="85" y="654"/>
                    <a:pt x="85" y="656"/>
                    <a:pt x="85" y="659"/>
                  </a:cubicBezTo>
                  <a:cubicBezTo>
                    <a:pt x="85" y="659"/>
                    <a:pt x="85" y="659"/>
                    <a:pt x="84" y="659"/>
                  </a:cubicBezTo>
                  <a:cubicBezTo>
                    <a:pt x="84" y="589"/>
                    <a:pt x="84" y="520"/>
                    <a:pt x="84" y="451"/>
                  </a:cubicBezTo>
                  <a:cubicBezTo>
                    <a:pt x="84" y="451"/>
                    <a:pt x="83" y="451"/>
                    <a:pt x="83" y="451"/>
                  </a:cubicBezTo>
                  <a:cubicBezTo>
                    <a:pt x="83" y="520"/>
                    <a:pt x="83" y="590"/>
                    <a:pt x="83" y="659"/>
                  </a:cubicBezTo>
                  <a:cubicBezTo>
                    <a:pt x="82" y="659"/>
                    <a:pt x="81" y="659"/>
                    <a:pt x="81" y="659"/>
                  </a:cubicBezTo>
                  <a:cubicBezTo>
                    <a:pt x="81" y="590"/>
                    <a:pt x="81" y="520"/>
                    <a:pt x="81" y="451"/>
                  </a:cubicBezTo>
                  <a:cubicBezTo>
                    <a:pt x="80" y="451"/>
                    <a:pt x="80" y="451"/>
                    <a:pt x="79" y="451"/>
                  </a:cubicBezTo>
                  <a:cubicBezTo>
                    <a:pt x="79" y="520"/>
                    <a:pt x="79" y="590"/>
                    <a:pt x="79" y="659"/>
                  </a:cubicBezTo>
                  <a:cubicBezTo>
                    <a:pt x="79" y="659"/>
                    <a:pt x="78" y="659"/>
                    <a:pt x="78" y="659"/>
                  </a:cubicBezTo>
                  <a:cubicBezTo>
                    <a:pt x="78" y="589"/>
                    <a:pt x="78" y="520"/>
                    <a:pt x="78" y="451"/>
                  </a:cubicBezTo>
                  <a:cubicBezTo>
                    <a:pt x="77" y="451"/>
                    <a:pt x="77" y="451"/>
                    <a:pt x="76" y="451"/>
                  </a:cubicBezTo>
                  <a:cubicBezTo>
                    <a:pt x="76" y="520"/>
                    <a:pt x="76" y="590"/>
                    <a:pt x="76" y="659"/>
                  </a:cubicBezTo>
                  <a:cubicBezTo>
                    <a:pt x="76" y="659"/>
                    <a:pt x="75" y="659"/>
                    <a:pt x="75" y="659"/>
                  </a:cubicBezTo>
                  <a:cubicBezTo>
                    <a:pt x="75" y="590"/>
                    <a:pt x="75" y="520"/>
                    <a:pt x="75" y="451"/>
                  </a:cubicBezTo>
                  <a:cubicBezTo>
                    <a:pt x="75" y="451"/>
                    <a:pt x="74" y="451"/>
                    <a:pt x="74" y="451"/>
                  </a:cubicBezTo>
                  <a:cubicBezTo>
                    <a:pt x="74" y="520"/>
                    <a:pt x="74" y="590"/>
                    <a:pt x="74" y="659"/>
                  </a:cubicBezTo>
                  <a:cubicBezTo>
                    <a:pt x="73" y="659"/>
                    <a:pt x="73" y="659"/>
                    <a:pt x="72" y="659"/>
                  </a:cubicBezTo>
                  <a:cubicBezTo>
                    <a:pt x="72" y="590"/>
                    <a:pt x="72" y="520"/>
                    <a:pt x="72" y="450"/>
                  </a:cubicBezTo>
                  <a:cubicBezTo>
                    <a:pt x="72" y="450"/>
                    <a:pt x="71" y="450"/>
                    <a:pt x="71" y="450"/>
                  </a:cubicBezTo>
                  <a:cubicBezTo>
                    <a:pt x="71" y="520"/>
                    <a:pt x="71" y="590"/>
                    <a:pt x="71" y="659"/>
                  </a:cubicBezTo>
                  <a:cubicBezTo>
                    <a:pt x="70" y="659"/>
                    <a:pt x="70" y="659"/>
                    <a:pt x="69" y="659"/>
                  </a:cubicBezTo>
                  <a:cubicBezTo>
                    <a:pt x="69" y="590"/>
                    <a:pt x="69" y="520"/>
                    <a:pt x="69" y="450"/>
                  </a:cubicBezTo>
                  <a:cubicBezTo>
                    <a:pt x="69" y="450"/>
                    <a:pt x="69" y="450"/>
                    <a:pt x="68" y="450"/>
                  </a:cubicBezTo>
                  <a:cubicBezTo>
                    <a:pt x="68" y="520"/>
                    <a:pt x="68" y="590"/>
                    <a:pt x="68" y="659"/>
                  </a:cubicBezTo>
                  <a:cubicBezTo>
                    <a:pt x="68" y="659"/>
                    <a:pt x="67" y="659"/>
                    <a:pt x="66" y="659"/>
                  </a:cubicBezTo>
                  <a:cubicBezTo>
                    <a:pt x="66" y="657"/>
                    <a:pt x="66" y="654"/>
                    <a:pt x="66" y="652"/>
                  </a:cubicBezTo>
                  <a:cubicBezTo>
                    <a:pt x="66" y="587"/>
                    <a:pt x="67" y="522"/>
                    <a:pt x="66" y="457"/>
                  </a:cubicBezTo>
                  <a:cubicBezTo>
                    <a:pt x="66" y="454"/>
                    <a:pt x="68" y="449"/>
                    <a:pt x="63" y="447"/>
                  </a:cubicBezTo>
                  <a:cubicBezTo>
                    <a:pt x="62" y="447"/>
                    <a:pt x="62" y="444"/>
                    <a:pt x="62" y="442"/>
                  </a:cubicBezTo>
                  <a:cubicBezTo>
                    <a:pt x="61" y="436"/>
                    <a:pt x="62" y="430"/>
                    <a:pt x="61" y="424"/>
                  </a:cubicBezTo>
                  <a:cubicBezTo>
                    <a:pt x="61" y="418"/>
                    <a:pt x="63" y="415"/>
                    <a:pt x="69" y="416"/>
                  </a:cubicBezTo>
                  <a:cubicBezTo>
                    <a:pt x="71" y="416"/>
                    <a:pt x="72" y="415"/>
                    <a:pt x="74" y="415"/>
                  </a:cubicBezTo>
                  <a:cubicBezTo>
                    <a:pt x="74" y="391"/>
                    <a:pt x="74" y="367"/>
                    <a:pt x="74" y="343"/>
                  </a:cubicBezTo>
                  <a:cubicBezTo>
                    <a:pt x="70" y="349"/>
                    <a:pt x="67" y="355"/>
                    <a:pt x="62" y="360"/>
                  </a:cubicBezTo>
                  <a:cubicBezTo>
                    <a:pt x="56" y="367"/>
                    <a:pt x="48" y="373"/>
                    <a:pt x="40" y="378"/>
                  </a:cubicBezTo>
                  <a:cubicBezTo>
                    <a:pt x="29" y="383"/>
                    <a:pt x="17" y="381"/>
                    <a:pt x="10" y="373"/>
                  </a:cubicBezTo>
                  <a:cubicBezTo>
                    <a:pt x="3" y="366"/>
                    <a:pt x="2" y="357"/>
                    <a:pt x="8" y="345"/>
                  </a:cubicBezTo>
                  <a:cubicBezTo>
                    <a:pt x="5" y="340"/>
                    <a:pt x="3" y="336"/>
                    <a:pt x="0" y="331"/>
                  </a:cubicBezTo>
                  <a:cubicBezTo>
                    <a:pt x="0" y="327"/>
                    <a:pt x="0" y="323"/>
                    <a:pt x="0" y="319"/>
                  </a:cubicBezTo>
                  <a:close/>
                  <a:moveTo>
                    <a:pt x="304" y="283"/>
                  </a:moveTo>
                  <a:cubicBezTo>
                    <a:pt x="304" y="282"/>
                    <a:pt x="303" y="281"/>
                    <a:pt x="303" y="281"/>
                  </a:cubicBezTo>
                  <a:cubicBezTo>
                    <a:pt x="303" y="280"/>
                    <a:pt x="303" y="279"/>
                    <a:pt x="304" y="278"/>
                  </a:cubicBezTo>
                  <a:cubicBezTo>
                    <a:pt x="321" y="265"/>
                    <a:pt x="336" y="248"/>
                    <a:pt x="359" y="244"/>
                  </a:cubicBezTo>
                  <a:cubicBezTo>
                    <a:pt x="363" y="244"/>
                    <a:pt x="367" y="240"/>
                    <a:pt x="368" y="237"/>
                  </a:cubicBezTo>
                  <a:cubicBezTo>
                    <a:pt x="369" y="234"/>
                    <a:pt x="367" y="229"/>
                    <a:pt x="365" y="226"/>
                  </a:cubicBezTo>
                  <a:cubicBezTo>
                    <a:pt x="361" y="222"/>
                    <a:pt x="357" y="219"/>
                    <a:pt x="352" y="218"/>
                  </a:cubicBezTo>
                  <a:cubicBezTo>
                    <a:pt x="348" y="216"/>
                    <a:pt x="343" y="217"/>
                    <a:pt x="340" y="218"/>
                  </a:cubicBezTo>
                  <a:cubicBezTo>
                    <a:pt x="331" y="221"/>
                    <a:pt x="322" y="226"/>
                    <a:pt x="313" y="228"/>
                  </a:cubicBezTo>
                  <a:cubicBezTo>
                    <a:pt x="305" y="231"/>
                    <a:pt x="296" y="232"/>
                    <a:pt x="287" y="234"/>
                  </a:cubicBezTo>
                  <a:cubicBezTo>
                    <a:pt x="289" y="245"/>
                    <a:pt x="297" y="252"/>
                    <a:pt x="308" y="259"/>
                  </a:cubicBezTo>
                  <a:cubicBezTo>
                    <a:pt x="277" y="278"/>
                    <a:pt x="274" y="302"/>
                    <a:pt x="295" y="330"/>
                  </a:cubicBezTo>
                  <a:cubicBezTo>
                    <a:pt x="286" y="336"/>
                    <a:pt x="277" y="341"/>
                    <a:pt x="269" y="346"/>
                  </a:cubicBezTo>
                  <a:cubicBezTo>
                    <a:pt x="260" y="352"/>
                    <a:pt x="259" y="355"/>
                    <a:pt x="262" y="365"/>
                  </a:cubicBezTo>
                  <a:cubicBezTo>
                    <a:pt x="264" y="374"/>
                    <a:pt x="266" y="383"/>
                    <a:pt x="268" y="392"/>
                  </a:cubicBezTo>
                  <a:cubicBezTo>
                    <a:pt x="271" y="402"/>
                    <a:pt x="273" y="414"/>
                    <a:pt x="278" y="424"/>
                  </a:cubicBezTo>
                  <a:cubicBezTo>
                    <a:pt x="283" y="436"/>
                    <a:pt x="293" y="438"/>
                    <a:pt x="305" y="434"/>
                  </a:cubicBezTo>
                  <a:cubicBezTo>
                    <a:pt x="311" y="432"/>
                    <a:pt x="318" y="430"/>
                    <a:pt x="324" y="428"/>
                  </a:cubicBezTo>
                  <a:cubicBezTo>
                    <a:pt x="326" y="428"/>
                    <a:pt x="329" y="428"/>
                    <a:pt x="331" y="429"/>
                  </a:cubicBezTo>
                  <a:cubicBezTo>
                    <a:pt x="337" y="435"/>
                    <a:pt x="344" y="441"/>
                    <a:pt x="351" y="447"/>
                  </a:cubicBezTo>
                  <a:cubicBezTo>
                    <a:pt x="355" y="451"/>
                    <a:pt x="360" y="452"/>
                    <a:pt x="364" y="448"/>
                  </a:cubicBezTo>
                  <a:cubicBezTo>
                    <a:pt x="370" y="442"/>
                    <a:pt x="377" y="436"/>
                    <a:pt x="381" y="429"/>
                  </a:cubicBezTo>
                  <a:cubicBezTo>
                    <a:pt x="392" y="409"/>
                    <a:pt x="396" y="386"/>
                    <a:pt x="399" y="364"/>
                  </a:cubicBezTo>
                  <a:cubicBezTo>
                    <a:pt x="400" y="355"/>
                    <a:pt x="396" y="348"/>
                    <a:pt x="388" y="344"/>
                  </a:cubicBezTo>
                  <a:cubicBezTo>
                    <a:pt x="374" y="337"/>
                    <a:pt x="360" y="336"/>
                    <a:pt x="345" y="338"/>
                  </a:cubicBezTo>
                  <a:cubicBezTo>
                    <a:pt x="321" y="342"/>
                    <a:pt x="297" y="348"/>
                    <a:pt x="281" y="368"/>
                  </a:cubicBezTo>
                  <a:cubicBezTo>
                    <a:pt x="280" y="368"/>
                    <a:pt x="280" y="368"/>
                    <a:pt x="280" y="368"/>
                  </a:cubicBezTo>
                  <a:cubicBezTo>
                    <a:pt x="276" y="364"/>
                    <a:pt x="273" y="361"/>
                    <a:pt x="269" y="357"/>
                  </a:cubicBezTo>
                  <a:cubicBezTo>
                    <a:pt x="265" y="353"/>
                    <a:pt x="266" y="349"/>
                    <a:pt x="271" y="347"/>
                  </a:cubicBezTo>
                  <a:cubicBezTo>
                    <a:pt x="279" y="343"/>
                    <a:pt x="288" y="336"/>
                    <a:pt x="298" y="341"/>
                  </a:cubicBezTo>
                  <a:cubicBezTo>
                    <a:pt x="300" y="341"/>
                    <a:pt x="302" y="341"/>
                    <a:pt x="303" y="340"/>
                  </a:cubicBezTo>
                  <a:cubicBezTo>
                    <a:pt x="318" y="334"/>
                    <a:pt x="333" y="327"/>
                    <a:pt x="349" y="321"/>
                  </a:cubicBezTo>
                  <a:cubicBezTo>
                    <a:pt x="352" y="320"/>
                    <a:pt x="354" y="318"/>
                    <a:pt x="352" y="314"/>
                  </a:cubicBezTo>
                  <a:cubicBezTo>
                    <a:pt x="349" y="307"/>
                    <a:pt x="353" y="302"/>
                    <a:pt x="358" y="298"/>
                  </a:cubicBezTo>
                  <a:cubicBezTo>
                    <a:pt x="366" y="291"/>
                    <a:pt x="368" y="282"/>
                    <a:pt x="363" y="273"/>
                  </a:cubicBezTo>
                  <a:cubicBezTo>
                    <a:pt x="359" y="265"/>
                    <a:pt x="349" y="262"/>
                    <a:pt x="340" y="265"/>
                  </a:cubicBezTo>
                  <a:cubicBezTo>
                    <a:pt x="336" y="266"/>
                    <a:pt x="333" y="268"/>
                    <a:pt x="329" y="270"/>
                  </a:cubicBezTo>
                  <a:cubicBezTo>
                    <a:pt x="321" y="274"/>
                    <a:pt x="313" y="278"/>
                    <a:pt x="304" y="283"/>
                  </a:cubicBezTo>
                  <a:close/>
                  <a:moveTo>
                    <a:pt x="215" y="321"/>
                  </a:moveTo>
                  <a:cubicBezTo>
                    <a:pt x="216" y="322"/>
                    <a:pt x="217" y="323"/>
                    <a:pt x="219" y="324"/>
                  </a:cubicBezTo>
                  <a:cubicBezTo>
                    <a:pt x="218" y="332"/>
                    <a:pt x="216" y="341"/>
                    <a:pt x="215" y="349"/>
                  </a:cubicBezTo>
                  <a:cubicBezTo>
                    <a:pt x="215" y="350"/>
                    <a:pt x="214" y="351"/>
                    <a:pt x="213" y="351"/>
                  </a:cubicBezTo>
                  <a:cubicBezTo>
                    <a:pt x="204" y="359"/>
                    <a:pt x="196" y="367"/>
                    <a:pt x="187" y="373"/>
                  </a:cubicBezTo>
                  <a:cubicBezTo>
                    <a:pt x="179" y="379"/>
                    <a:pt x="177" y="382"/>
                    <a:pt x="180" y="390"/>
                  </a:cubicBezTo>
                  <a:cubicBezTo>
                    <a:pt x="181" y="394"/>
                    <a:pt x="182" y="399"/>
                    <a:pt x="184" y="402"/>
                  </a:cubicBezTo>
                  <a:cubicBezTo>
                    <a:pt x="188" y="410"/>
                    <a:pt x="195" y="411"/>
                    <a:pt x="201" y="405"/>
                  </a:cubicBezTo>
                  <a:cubicBezTo>
                    <a:pt x="205" y="402"/>
                    <a:pt x="208" y="398"/>
                    <a:pt x="211" y="394"/>
                  </a:cubicBezTo>
                  <a:cubicBezTo>
                    <a:pt x="213" y="405"/>
                    <a:pt x="213" y="416"/>
                    <a:pt x="212" y="427"/>
                  </a:cubicBezTo>
                  <a:cubicBezTo>
                    <a:pt x="212" y="437"/>
                    <a:pt x="217" y="449"/>
                    <a:pt x="225" y="454"/>
                  </a:cubicBezTo>
                  <a:cubicBezTo>
                    <a:pt x="230" y="456"/>
                    <a:pt x="234" y="455"/>
                    <a:pt x="234" y="450"/>
                  </a:cubicBezTo>
                  <a:cubicBezTo>
                    <a:pt x="235" y="445"/>
                    <a:pt x="236" y="439"/>
                    <a:pt x="234" y="435"/>
                  </a:cubicBezTo>
                  <a:cubicBezTo>
                    <a:pt x="226" y="414"/>
                    <a:pt x="228" y="393"/>
                    <a:pt x="230" y="372"/>
                  </a:cubicBezTo>
                  <a:cubicBezTo>
                    <a:pt x="231" y="368"/>
                    <a:pt x="232" y="364"/>
                    <a:pt x="235" y="361"/>
                  </a:cubicBezTo>
                  <a:cubicBezTo>
                    <a:pt x="250" y="339"/>
                    <a:pt x="262" y="315"/>
                    <a:pt x="271" y="290"/>
                  </a:cubicBezTo>
                  <a:cubicBezTo>
                    <a:pt x="272" y="288"/>
                    <a:pt x="272" y="286"/>
                    <a:pt x="273" y="283"/>
                  </a:cubicBezTo>
                  <a:cubicBezTo>
                    <a:pt x="273" y="283"/>
                    <a:pt x="272" y="283"/>
                    <a:pt x="272" y="282"/>
                  </a:cubicBezTo>
                  <a:cubicBezTo>
                    <a:pt x="265" y="291"/>
                    <a:pt x="258" y="300"/>
                    <a:pt x="253" y="307"/>
                  </a:cubicBezTo>
                  <a:cubicBezTo>
                    <a:pt x="247" y="301"/>
                    <a:pt x="241" y="294"/>
                    <a:pt x="235" y="289"/>
                  </a:cubicBezTo>
                  <a:cubicBezTo>
                    <a:pt x="228" y="284"/>
                    <a:pt x="220" y="286"/>
                    <a:pt x="215" y="290"/>
                  </a:cubicBezTo>
                  <a:cubicBezTo>
                    <a:pt x="212" y="293"/>
                    <a:pt x="208" y="296"/>
                    <a:pt x="205" y="298"/>
                  </a:cubicBezTo>
                  <a:cubicBezTo>
                    <a:pt x="198" y="302"/>
                    <a:pt x="190" y="306"/>
                    <a:pt x="184" y="311"/>
                  </a:cubicBezTo>
                  <a:cubicBezTo>
                    <a:pt x="173" y="319"/>
                    <a:pt x="163" y="322"/>
                    <a:pt x="150" y="316"/>
                  </a:cubicBezTo>
                  <a:cubicBezTo>
                    <a:pt x="150" y="316"/>
                    <a:pt x="150" y="316"/>
                    <a:pt x="147" y="317"/>
                  </a:cubicBezTo>
                  <a:cubicBezTo>
                    <a:pt x="153" y="325"/>
                    <a:pt x="157" y="333"/>
                    <a:pt x="164" y="340"/>
                  </a:cubicBezTo>
                  <a:cubicBezTo>
                    <a:pt x="170" y="348"/>
                    <a:pt x="182" y="349"/>
                    <a:pt x="191" y="344"/>
                  </a:cubicBezTo>
                  <a:cubicBezTo>
                    <a:pt x="196" y="341"/>
                    <a:pt x="201" y="337"/>
                    <a:pt x="206" y="333"/>
                  </a:cubicBezTo>
                  <a:cubicBezTo>
                    <a:pt x="209" y="330"/>
                    <a:pt x="212" y="325"/>
                    <a:pt x="215" y="321"/>
                  </a:cubicBezTo>
                  <a:close/>
                  <a:moveTo>
                    <a:pt x="219" y="222"/>
                  </a:moveTo>
                  <a:cubicBezTo>
                    <a:pt x="230" y="240"/>
                    <a:pt x="230" y="240"/>
                    <a:pt x="212" y="251"/>
                  </a:cubicBezTo>
                  <a:cubicBezTo>
                    <a:pt x="211" y="252"/>
                    <a:pt x="211" y="252"/>
                    <a:pt x="210" y="252"/>
                  </a:cubicBezTo>
                  <a:cubicBezTo>
                    <a:pt x="206" y="254"/>
                    <a:pt x="203" y="256"/>
                    <a:pt x="198" y="259"/>
                  </a:cubicBezTo>
                  <a:cubicBezTo>
                    <a:pt x="210" y="263"/>
                    <a:pt x="221" y="264"/>
                    <a:pt x="230" y="260"/>
                  </a:cubicBezTo>
                  <a:cubicBezTo>
                    <a:pt x="239" y="256"/>
                    <a:pt x="247" y="256"/>
                    <a:pt x="256" y="259"/>
                  </a:cubicBezTo>
                  <a:cubicBezTo>
                    <a:pt x="263" y="260"/>
                    <a:pt x="265" y="258"/>
                    <a:pt x="266" y="251"/>
                  </a:cubicBezTo>
                  <a:cubicBezTo>
                    <a:pt x="266" y="240"/>
                    <a:pt x="256" y="228"/>
                    <a:pt x="244" y="225"/>
                  </a:cubicBezTo>
                  <a:cubicBezTo>
                    <a:pt x="236" y="223"/>
                    <a:pt x="228" y="223"/>
                    <a:pt x="219" y="222"/>
                  </a:cubicBezTo>
                  <a:close/>
                  <a:moveTo>
                    <a:pt x="71" y="333"/>
                  </a:moveTo>
                  <a:cubicBezTo>
                    <a:pt x="60" y="321"/>
                    <a:pt x="40" y="309"/>
                    <a:pt x="26" y="307"/>
                  </a:cubicBezTo>
                  <a:cubicBezTo>
                    <a:pt x="17" y="305"/>
                    <a:pt x="8" y="309"/>
                    <a:pt x="4" y="318"/>
                  </a:cubicBezTo>
                  <a:cubicBezTo>
                    <a:pt x="0" y="326"/>
                    <a:pt x="2" y="335"/>
                    <a:pt x="11" y="342"/>
                  </a:cubicBezTo>
                  <a:cubicBezTo>
                    <a:pt x="29" y="329"/>
                    <a:pt x="50" y="332"/>
                    <a:pt x="71" y="333"/>
                  </a:cubicBezTo>
                  <a:close/>
                  <a:moveTo>
                    <a:pt x="570" y="342"/>
                  </a:moveTo>
                  <a:cubicBezTo>
                    <a:pt x="578" y="336"/>
                    <a:pt x="581" y="328"/>
                    <a:pt x="578" y="319"/>
                  </a:cubicBezTo>
                  <a:cubicBezTo>
                    <a:pt x="575" y="311"/>
                    <a:pt x="566" y="305"/>
                    <a:pt x="557" y="306"/>
                  </a:cubicBezTo>
                  <a:cubicBezTo>
                    <a:pt x="538" y="309"/>
                    <a:pt x="524" y="320"/>
                    <a:pt x="509" y="333"/>
                  </a:cubicBezTo>
                  <a:cubicBezTo>
                    <a:pt x="531" y="332"/>
                    <a:pt x="552" y="329"/>
                    <a:pt x="570" y="342"/>
                  </a:cubicBezTo>
                  <a:close/>
                  <a:moveTo>
                    <a:pt x="280" y="615"/>
                  </a:moveTo>
                  <a:cubicBezTo>
                    <a:pt x="269" y="593"/>
                    <a:pt x="277" y="574"/>
                    <a:pt x="287" y="553"/>
                  </a:cubicBezTo>
                  <a:cubicBezTo>
                    <a:pt x="274" y="560"/>
                    <a:pt x="264" y="566"/>
                    <a:pt x="257" y="576"/>
                  </a:cubicBezTo>
                  <a:cubicBezTo>
                    <a:pt x="253" y="582"/>
                    <a:pt x="250" y="590"/>
                    <a:pt x="248" y="597"/>
                  </a:cubicBezTo>
                  <a:cubicBezTo>
                    <a:pt x="247" y="605"/>
                    <a:pt x="250" y="613"/>
                    <a:pt x="258" y="617"/>
                  </a:cubicBezTo>
                  <a:cubicBezTo>
                    <a:pt x="265" y="621"/>
                    <a:pt x="273" y="621"/>
                    <a:pt x="280" y="615"/>
                  </a:cubicBezTo>
                  <a:close/>
                  <a:moveTo>
                    <a:pt x="9" y="345"/>
                  </a:moveTo>
                  <a:cubicBezTo>
                    <a:pt x="8" y="351"/>
                    <a:pt x="6" y="356"/>
                    <a:pt x="7" y="361"/>
                  </a:cubicBezTo>
                  <a:cubicBezTo>
                    <a:pt x="8" y="374"/>
                    <a:pt x="22" y="382"/>
                    <a:pt x="37" y="377"/>
                  </a:cubicBezTo>
                  <a:cubicBezTo>
                    <a:pt x="55" y="371"/>
                    <a:pt x="64" y="356"/>
                    <a:pt x="72" y="340"/>
                  </a:cubicBezTo>
                  <a:cubicBezTo>
                    <a:pt x="52" y="349"/>
                    <a:pt x="32" y="357"/>
                    <a:pt x="9" y="345"/>
                  </a:cubicBezTo>
                  <a:close/>
                  <a:moveTo>
                    <a:pt x="510" y="339"/>
                  </a:moveTo>
                  <a:cubicBezTo>
                    <a:pt x="514" y="354"/>
                    <a:pt x="528" y="371"/>
                    <a:pt x="541" y="375"/>
                  </a:cubicBezTo>
                  <a:cubicBezTo>
                    <a:pt x="547" y="377"/>
                    <a:pt x="553" y="378"/>
                    <a:pt x="559" y="377"/>
                  </a:cubicBezTo>
                  <a:cubicBezTo>
                    <a:pt x="567" y="376"/>
                    <a:pt x="572" y="372"/>
                    <a:pt x="574" y="364"/>
                  </a:cubicBezTo>
                  <a:cubicBezTo>
                    <a:pt x="576" y="358"/>
                    <a:pt x="575" y="352"/>
                    <a:pt x="570" y="346"/>
                  </a:cubicBezTo>
                  <a:cubicBezTo>
                    <a:pt x="549" y="357"/>
                    <a:pt x="530" y="349"/>
                    <a:pt x="510" y="339"/>
                  </a:cubicBezTo>
                  <a:close/>
                  <a:moveTo>
                    <a:pt x="293" y="554"/>
                  </a:moveTo>
                  <a:cubicBezTo>
                    <a:pt x="293" y="562"/>
                    <a:pt x="294" y="568"/>
                    <a:pt x="294" y="574"/>
                  </a:cubicBezTo>
                  <a:cubicBezTo>
                    <a:pt x="294" y="580"/>
                    <a:pt x="293" y="586"/>
                    <a:pt x="293" y="592"/>
                  </a:cubicBezTo>
                  <a:cubicBezTo>
                    <a:pt x="293" y="601"/>
                    <a:pt x="292" y="609"/>
                    <a:pt x="292" y="618"/>
                  </a:cubicBezTo>
                  <a:cubicBezTo>
                    <a:pt x="292" y="622"/>
                    <a:pt x="294" y="623"/>
                    <a:pt x="297" y="624"/>
                  </a:cubicBezTo>
                  <a:cubicBezTo>
                    <a:pt x="310" y="626"/>
                    <a:pt x="321" y="614"/>
                    <a:pt x="320" y="601"/>
                  </a:cubicBezTo>
                  <a:cubicBezTo>
                    <a:pt x="317" y="582"/>
                    <a:pt x="305" y="569"/>
                    <a:pt x="293" y="554"/>
                  </a:cubicBezTo>
                  <a:close/>
                  <a:moveTo>
                    <a:pt x="567" y="344"/>
                  </a:moveTo>
                  <a:cubicBezTo>
                    <a:pt x="550" y="331"/>
                    <a:pt x="530" y="334"/>
                    <a:pt x="511" y="337"/>
                  </a:cubicBezTo>
                  <a:cubicBezTo>
                    <a:pt x="529" y="347"/>
                    <a:pt x="547" y="354"/>
                    <a:pt x="567" y="344"/>
                  </a:cubicBezTo>
                  <a:close/>
                  <a:moveTo>
                    <a:pt x="13" y="343"/>
                  </a:moveTo>
                  <a:cubicBezTo>
                    <a:pt x="25" y="354"/>
                    <a:pt x="56" y="348"/>
                    <a:pt x="71" y="336"/>
                  </a:cubicBezTo>
                  <a:cubicBezTo>
                    <a:pt x="51" y="334"/>
                    <a:pt x="31" y="331"/>
                    <a:pt x="13" y="343"/>
                  </a:cubicBezTo>
                  <a:close/>
                  <a:moveTo>
                    <a:pt x="289" y="556"/>
                  </a:moveTo>
                  <a:cubicBezTo>
                    <a:pt x="277" y="574"/>
                    <a:pt x="273" y="603"/>
                    <a:pt x="284" y="613"/>
                  </a:cubicBezTo>
                  <a:cubicBezTo>
                    <a:pt x="286" y="608"/>
                    <a:pt x="289" y="604"/>
                    <a:pt x="289" y="599"/>
                  </a:cubicBezTo>
                  <a:cubicBezTo>
                    <a:pt x="290" y="585"/>
                    <a:pt x="289" y="571"/>
                    <a:pt x="289" y="556"/>
                  </a:cubicBezTo>
                  <a:close/>
                  <a:moveTo>
                    <a:pt x="90" y="335"/>
                  </a:moveTo>
                  <a:cubicBezTo>
                    <a:pt x="93" y="338"/>
                    <a:pt x="95" y="341"/>
                    <a:pt x="98" y="345"/>
                  </a:cubicBezTo>
                  <a:cubicBezTo>
                    <a:pt x="94" y="338"/>
                    <a:pt x="97" y="331"/>
                    <a:pt x="100" y="326"/>
                  </a:cubicBezTo>
                  <a:cubicBezTo>
                    <a:pt x="96" y="329"/>
                    <a:pt x="93" y="332"/>
                    <a:pt x="90" y="335"/>
                  </a:cubicBezTo>
                  <a:close/>
                  <a:moveTo>
                    <a:pt x="280" y="527"/>
                  </a:moveTo>
                  <a:cubicBezTo>
                    <a:pt x="285" y="532"/>
                    <a:pt x="288" y="536"/>
                    <a:pt x="290" y="539"/>
                  </a:cubicBezTo>
                  <a:cubicBezTo>
                    <a:pt x="294" y="535"/>
                    <a:pt x="297" y="532"/>
                    <a:pt x="300" y="529"/>
                  </a:cubicBezTo>
                  <a:cubicBezTo>
                    <a:pt x="294" y="533"/>
                    <a:pt x="288" y="533"/>
                    <a:pt x="280" y="527"/>
                  </a:cubicBezTo>
                  <a:close/>
                  <a:moveTo>
                    <a:pt x="281" y="141"/>
                  </a:moveTo>
                  <a:cubicBezTo>
                    <a:pt x="281" y="142"/>
                    <a:pt x="281" y="143"/>
                    <a:pt x="281" y="143"/>
                  </a:cubicBezTo>
                  <a:cubicBezTo>
                    <a:pt x="288" y="138"/>
                    <a:pt x="294" y="139"/>
                    <a:pt x="299" y="142"/>
                  </a:cubicBezTo>
                  <a:cubicBezTo>
                    <a:pt x="297" y="139"/>
                    <a:pt x="294" y="135"/>
                    <a:pt x="291" y="131"/>
                  </a:cubicBezTo>
                  <a:cubicBezTo>
                    <a:pt x="287" y="135"/>
                    <a:pt x="284" y="138"/>
                    <a:pt x="281" y="141"/>
                  </a:cubicBezTo>
                  <a:close/>
                  <a:moveTo>
                    <a:pt x="484" y="345"/>
                  </a:moveTo>
                  <a:cubicBezTo>
                    <a:pt x="487" y="342"/>
                    <a:pt x="491" y="339"/>
                    <a:pt x="494" y="335"/>
                  </a:cubicBezTo>
                  <a:cubicBezTo>
                    <a:pt x="491" y="332"/>
                    <a:pt x="488" y="329"/>
                    <a:pt x="484" y="326"/>
                  </a:cubicBezTo>
                  <a:cubicBezTo>
                    <a:pt x="488" y="332"/>
                    <a:pt x="488" y="339"/>
                    <a:pt x="484" y="3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6"/>
            <p:cNvSpPr/>
            <p:nvPr/>
          </p:nvSpPr>
          <p:spPr bwMode="auto">
            <a:xfrm>
              <a:off x="5354" y="513"/>
              <a:ext cx="370" cy="251"/>
            </a:xfrm>
            <a:custGeom>
              <a:avLst/>
              <a:gdLst>
                <a:gd name="T0" fmla="*/ 63 w 115"/>
                <a:gd name="T1" fmla="*/ 6 h 78"/>
                <a:gd name="T2" fmla="*/ 63 w 115"/>
                <a:gd name="T3" fmla="*/ 40 h 78"/>
                <a:gd name="T4" fmla="*/ 69 w 115"/>
                <a:gd name="T5" fmla="*/ 45 h 78"/>
                <a:gd name="T6" fmla="*/ 93 w 115"/>
                <a:gd name="T7" fmla="*/ 45 h 78"/>
                <a:gd name="T8" fmla="*/ 93 w 115"/>
                <a:gd name="T9" fmla="*/ 56 h 78"/>
                <a:gd name="T10" fmla="*/ 64 w 115"/>
                <a:gd name="T11" fmla="*/ 56 h 78"/>
                <a:gd name="T12" fmla="*/ 64 w 115"/>
                <a:gd name="T13" fmla="*/ 66 h 78"/>
                <a:gd name="T14" fmla="*/ 85 w 115"/>
                <a:gd name="T15" fmla="*/ 66 h 78"/>
                <a:gd name="T16" fmla="*/ 109 w 115"/>
                <a:gd name="T17" fmla="*/ 66 h 78"/>
                <a:gd name="T18" fmla="*/ 115 w 115"/>
                <a:gd name="T19" fmla="*/ 71 h 78"/>
                <a:gd name="T20" fmla="*/ 109 w 115"/>
                <a:gd name="T21" fmla="*/ 78 h 78"/>
                <a:gd name="T22" fmla="*/ 40 w 115"/>
                <a:gd name="T23" fmla="*/ 78 h 78"/>
                <a:gd name="T24" fmla="*/ 6 w 115"/>
                <a:gd name="T25" fmla="*/ 78 h 78"/>
                <a:gd name="T26" fmla="*/ 0 w 115"/>
                <a:gd name="T27" fmla="*/ 71 h 78"/>
                <a:gd name="T28" fmla="*/ 6 w 115"/>
                <a:gd name="T29" fmla="*/ 66 h 78"/>
                <a:gd name="T30" fmla="*/ 51 w 115"/>
                <a:gd name="T31" fmla="*/ 66 h 78"/>
                <a:gd name="T32" fmla="*/ 51 w 115"/>
                <a:gd name="T33" fmla="*/ 57 h 78"/>
                <a:gd name="T34" fmla="*/ 23 w 115"/>
                <a:gd name="T35" fmla="*/ 57 h 78"/>
                <a:gd name="T36" fmla="*/ 23 w 115"/>
                <a:gd name="T37" fmla="*/ 45 h 78"/>
                <a:gd name="T38" fmla="*/ 44 w 115"/>
                <a:gd name="T39" fmla="*/ 45 h 78"/>
                <a:gd name="T40" fmla="*/ 52 w 115"/>
                <a:gd name="T41" fmla="*/ 37 h 78"/>
                <a:gd name="T42" fmla="*/ 51 w 115"/>
                <a:gd name="T43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5" h="78">
                  <a:moveTo>
                    <a:pt x="63" y="6"/>
                  </a:moveTo>
                  <a:cubicBezTo>
                    <a:pt x="63" y="18"/>
                    <a:pt x="63" y="29"/>
                    <a:pt x="63" y="40"/>
                  </a:cubicBezTo>
                  <a:cubicBezTo>
                    <a:pt x="63" y="44"/>
                    <a:pt x="65" y="45"/>
                    <a:pt x="69" y="45"/>
                  </a:cubicBezTo>
                  <a:cubicBezTo>
                    <a:pt x="77" y="45"/>
                    <a:pt x="84" y="45"/>
                    <a:pt x="93" y="45"/>
                  </a:cubicBezTo>
                  <a:cubicBezTo>
                    <a:pt x="93" y="49"/>
                    <a:pt x="93" y="52"/>
                    <a:pt x="93" y="56"/>
                  </a:cubicBezTo>
                  <a:cubicBezTo>
                    <a:pt x="83" y="56"/>
                    <a:pt x="74" y="56"/>
                    <a:pt x="64" y="56"/>
                  </a:cubicBezTo>
                  <a:cubicBezTo>
                    <a:pt x="64" y="60"/>
                    <a:pt x="64" y="62"/>
                    <a:pt x="64" y="66"/>
                  </a:cubicBezTo>
                  <a:cubicBezTo>
                    <a:pt x="71" y="66"/>
                    <a:pt x="78" y="66"/>
                    <a:pt x="85" y="66"/>
                  </a:cubicBezTo>
                  <a:cubicBezTo>
                    <a:pt x="93" y="66"/>
                    <a:pt x="101" y="66"/>
                    <a:pt x="109" y="66"/>
                  </a:cubicBezTo>
                  <a:cubicBezTo>
                    <a:pt x="113" y="66"/>
                    <a:pt x="115" y="67"/>
                    <a:pt x="115" y="71"/>
                  </a:cubicBezTo>
                  <a:cubicBezTo>
                    <a:pt x="115" y="76"/>
                    <a:pt x="114" y="78"/>
                    <a:pt x="109" y="78"/>
                  </a:cubicBezTo>
                  <a:cubicBezTo>
                    <a:pt x="86" y="78"/>
                    <a:pt x="63" y="78"/>
                    <a:pt x="40" y="78"/>
                  </a:cubicBezTo>
                  <a:cubicBezTo>
                    <a:pt x="29" y="78"/>
                    <a:pt x="17" y="78"/>
                    <a:pt x="6" y="78"/>
                  </a:cubicBezTo>
                  <a:cubicBezTo>
                    <a:pt x="1" y="78"/>
                    <a:pt x="0" y="76"/>
                    <a:pt x="0" y="71"/>
                  </a:cubicBezTo>
                  <a:cubicBezTo>
                    <a:pt x="0" y="67"/>
                    <a:pt x="2" y="66"/>
                    <a:pt x="6" y="66"/>
                  </a:cubicBezTo>
                  <a:cubicBezTo>
                    <a:pt x="21" y="66"/>
                    <a:pt x="36" y="66"/>
                    <a:pt x="51" y="66"/>
                  </a:cubicBezTo>
                  <a:cubicBezTo>
                    <a:pt x="51" y="63"/>
                    <a:pt x="51" y="60"/>
                    <a:pt x="51" y="57"/>
                  </a:cubicBezTo>
                  <a:cubicBezTo>
                    <a:pt x="42" y="57"/>
                    <a:pt x="32" y="57"/>
                    <a:pt x="23" y="57"/>
                  </a:cubicBezTo>
                  <a:cubicBezTo>
                    <a:pt x="23" y="53"/>
                    <a:pt x="23" y="49"/>
                    <a:pt x="23" y="45"/>
                  </a:cubicBezTo>
                  <a:cubicBezTo>
                    <a:pt x="30" y="45"/>
                    <a:pt x="37" y="44"/>
                    <a:pt x="44" y="45"/>
                  </a:cubicBezTo>
                  <a:cubicBezTo>
                    <a:pt x="50" y="45"/>
                    <a:pt x="52" y="43"/>
                    <a:pt x="52" y="37"/>
                  </a:cubicBezTo>
                  <a:cubicBezTo>
                    <a:pt x="51" y="25"/>
                    <a:pt x="51" y="12"/>
                    <a:pt x="5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7"/>
            <p:cNvSpPr/>
            <p:nvPr/>
          </p:nvSpPr>
          <p:spPr bwMode="auto">
            <a:xfrm>
              <a:off x="5457" y="776"/>
              <a:ext cx="51" cy="48"/>
            </a:xfrm>
            <a:custGeom>
              <a:avLst/>
              <a:gdLst>
                <a:gd name="T0" fmla="*/ 16 w 16"/>
                <a:gd name="T1" fmla="*/ 9 h 15"/>
                <a:gd name="T2" fmla="*/ 8 w 16"/>
                <a:gd name="T3" fmla="*/ 15 h 15"/>
                <a:gd name="T4" fmla="*/ 1 w 16"/>
                <a:gd name="T5" fmla="*/ 7 h 15"/>
                <a:gd name="T6" fmla="*/ 8 w 16"/>
                <a:gd name="T7" fmla="*/ 1 h 15"/>
                <a:gd name="T8" fmla="*/ 16 w 16"/>
                <a:gd name="T9" fmla="*/ 6 h 15"/>
                <a:gd name="T10" fmla="*/ 16 w 16"/>
                <a:gd name="T11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5">
                  <a:moveTo>
                    <a:pt x="16" y="9"/>
                  </a:moveTo>
                  <a:cubicBezTo>
                    <a:pt x="13" y="11"/>
                    <a:pt x="10" y="15"/>
                    <a:pt x="8" y="15"/>
                  </a:cubicBezTo>
                  <a:cubicBezTo>
                    <a:pt x="5" y="14"/>
                    <a:pt x="1" y="10"/>
                    <a:pt x="1" y="7"/>
                  </a:cubicBezTo>
                  <a:cubicBezTo>
                    <a:pt x="0" y="3"/>
                    <a:pt x="3" y="0"/>
                    <a:pt x="8" y="1"/>
                  </a:cubicBezTo>
                  <a:cubicBezTo>
                    <a:pt x="11" y="1"/>
                    <a:pt x="13" y="4"/>
                    <a:pt x="16" y="6"/>
                  </a:cubicBezTo>
                  <a:cubicBezTo>
                    <a:pt x="16" y="7"/>
                    <a:pt x="16" y="8"/>
                    <a:pt x="16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8"/>
            <p:cNvSpPr/>
            <p:nvPr/>
          </p:nvSpPr>
          <p:spPr bwMode="auto">
            <a:xfrm>
              <a:off x="5669" y="1912"/>
              <a:ext cx="119" cy="224"/>
            </a:xfrm>
            <a:custGeom>
              <a:avLst/>
              <a:gdLst>
                <a:gd name="T0" fmla="*/ 1 w 37"/>
                <a:gd name="T1" fmla="*/ 54 h 70"/>
                <a:gd name="T2" fmla="*/ 12 w 37"/>
                <a:gd name="T3" fmla="*/ 41 h 70"/>
                <a:gd name="T4" fmla="*/ 19 w 37"/>
                <a:gd name="T5" fmla="*/ 28 h 70"/>
                <a:gd name="T6" fmla="*/ 8 w 37"/>
                <a:gd name="T7" fmla="*/ 16 h 70"/>
                <a:gd name="T8" fmla="*/ 0 w 37"/>
                <a:gd name="T9" fmla="*/ 6 h 70"/>
                <a:gd name="T10" fmla="*/ 33 w 37"/>
                <a:gd name="T11" fmla="*/ 2 h 70"/>
                <a:gd name="T12" fmla="*/ 37 w 37"/>
                <a:gd name="T13" fmla="*/ 8 h 70"/>
                <a:gd name="T14" fmla="*/ 29 w 37"/>
                <a:gd name="T15" fmla="*/ 58 h 70"/>
                <a:gd name="T16" fmla="*/ 12 w 37"/>
                <a:gd name="T17" fmla="*/ 60 h 70"/>
                <a:gd name="T18" fmla="*/ 1 w 37"/>
                <a:gd name="T19" fmla="*/ 5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70">
                  <a:moveTo>
                    <a:pt x="1" y="54"/>
                  </a:moveTo>
                  <a:cubicBezTo>
                    <a:pt x="5" y="49"/>
                    <a:pt x="8" y="45"/>
                    <a:pt x="12" y="41"/>
                  </a:cubicBezTo>
                  <a:cubicBezTo>
                    <a:pt x="16" y="37"/>
                    <a:pt x="20" y="34"/>
                    <a:pt x="19" y="28"/>
                  </a:cubicBezTo>
                  <a:cubicBezTo>
                    <a:pt x="17" y="23"/>
                    <a:pt x="14" y="19"/>
                    <a:pt x="8" y="16"/>
                  </a:cubicBezTo>
                  <a:cubicBezTo>
                    <a:pt x="5" y="14"/>
                    <a:pt x="3" y="10"/>
                    <a:pt x="0" y="6"/>
                  </a:cubicBezTo>
                  <a:cubicBezTo>
                    <a:pt x="12" y="1"/>
                    <a:pt x="23" y="0"/>
                    <a:pt x="33" y="2"/>
                  </a:cubicBezTo>
                  <a:cubicBezTo>
                    <a:pt x="35" y="2"/>
                    <a:pt x="37" y="6"/>
                    <a:pt x="37" y="8"/>
                  </a:cubicBezTo>
                  <a:cubicBezTo>
                    <a:pt x="37" y="26"/>
                    <a:pt x="35" y="42"/>
                    <a:pt x="29" y="58"/>
                  </a:cubicBezTo>
                  <a:cubicBezTo>
                    <a:pt x="24" y="69"/>
                    <a:pt x="19" y="70"/>
                    <a:pt x="12" y="60"/>
                  </a:cubicBezTo>
                  <a:cubicBezTo>
                    <a:pt x="10" y="58"/>
                    <a:pt x="6" y="56"/>
                    <a:pt x="1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9"/>
            <p:cNvSpPr/>
            <p:nvPr/>
          </p:nvSpPr>
          <p:spPr bwMode="auto">
            <a:xfrm>
              <a:off x="5521" y="1954"/>
              <a:ext cx="103" cy="157"/>
            </a:xfrm>
            <a:custGeom>
              <a:avLst/>
              <a:gdLst>
                <a:gd name="T0" fmla="*/ 30 w 32"/>
                <a:gd name="T1" fmla="*/ 33 h 49"/>
                <a:gd name="T2" fmla="*/ 10 w 32"/>
                <a:gd name="T3" fmla="*/ 49 h 49"/>
                <a:gd name="T4" fmla="*/ 5 w 32"/>
                <a:gd name="T5" fmla="*/ 44 h 49"/>
                <a:gd name="T6" fmla="*/ 0 w 32"/>
                <a:gd name="T7" fmla="*/ 16 h 49"/>
                <a:gd name="T8" fmla="*/ 7 w 32"/>
                <a:gd name="T9" fmla="*/ 6 h 49"/>
                <a:gd name="T10" fmla="*/ 26 w 32"/>
                <a:gd name="T11" fmla="*/ 1 h 49"/>
                <a:gd name="T12" fmla="*/ 31 w 32"/>
                <a:gd name="T13" fmla="*/ 3 h 49"/>
                <a:gd name="T14" fmla="*/ 29 w 32"/>
                <a:gd name="T15" fmla="*/ 10 h 49"/>
                <a:gd name="T16" fmla="*/ 14 w 32"/>
                <a:gd name="T17" fmla="*/ 17 h 49"/>
                <a:gd name="T18" fmla="*/ 10 w 32"/>
                <a:gd name="T19" fmla="*/ 25 h 49"/>
                <a:gd name="T20" fmla="*/ 30 w 32"/>
                <a:gd name="T21" fmla="*/ 3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49">
                  <a:moveTo>
                    <a:pt x="30" y="33"/>
                  </a:moveTo>
                  <a:cubicBezTo>
                    <a:pt x="25" y="42"/>
                    <a:pt x="18" y="47"/>
                    <a:pt x="10" y="49"/>
                  </a:cubicBezTo>
                  <a:cubicBezTo>
                    <a:pt x="9" y="49"/>
                    <a:pt x="5" y="46"/>
                    <a:pt x="5" y="44"/>
                  </a:cubicBezTo>
                  <a:cubicBezTo>
                    <a:pt x="3" y="35"/>
                    <a:pt x="1" y="25"/>
                    <a:pt x="0" y="16"/>
                  </a:cubicBezTo>
                  <a:cubicBezTo>
                    <a:pt x="0" y="11"/>
                    <a:pt x="3" y="7"/>
                    <a:pt x="7" y="6"/>
                  </a:cubicBezTo>
                  <a:cubicBezTo>
                    <a:pt x="13" y="4"/>
                    <a:pt x="19" y="2"/>
                    <a:pt x="26" y="1"/>
                  </a:cubicBezTo>
                  <a:cubicBezTo>
                    <a:pt x="27" y="0"/>
                    <a:pt x="31" y="2"/>
                    <a:pt x="31" y="3"/>
                  </a:cubicBezTo>
                  <a:cubicBezTo>
                    <a:pt x="32" y="6"/>
                    <a:pt x="31" y="9"/>
                    <a:pt x="29" y="10"/>
                  </a:cubicBezTo>
                  <a:cubicBezTo>
                    <a:pt x="24" y="13"/>
                    <a:pt x="19" y="15"/>
                    <a:pt x="14" y="17"/>
                  </a:cubicBezTo>
                  <a:cubicBezTo>
                    <a:pt x="9" y="18"/>
                    <a:pt x="8" y="21"/>
                    <a:pt x="10" y="25"/>
                  </a:cubicBezTo>
                  <a:cubicBezTo>
                    <a:pt x="14" y="34"/>
                    <a:pt x="21" y="35"/>
                    <a:pt x="30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10"/>
            <p:cNvSpPr/>
            <p:nvPr/>
          </p:nvSpPr>
          <p:spPr bwMode="auto">
            <a:xfrm>
              <a:off x="5588" y="1716"/>
              <a:ext cx="87" cy="55"/>
            </a:xfrm>
            <a:custGeom>
              <a:avLst/>
              <a:gdLst>
                <a:gd name="T0" fmla="*/ 27 w 27"/>
                <a:gd name="T1" fmla="*/ 0 h 17"/>
                <a:gd name="T2" fmla="*/ 5 w 27"/>
                <a:gd name="T3" fmla="*/ 17 h 17"/>
                <a:gd name="T4" fmla="*/ 0 w 27"/>
                <a:gd name="T5" fmla="*/ 14 h 17"/>
                <a:gd name="T6" fmla="*/ 3 w 27"/>
                <a:gd name="T7" fmla="*/ 5 h 17"/>
                <a:gd name="T8" fmla="*/ 27 w 2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7">
                  <a:moveTo>
                    <a:pt x="27" y="0"/>
                  </a:moveTo>
                  <a:cubicBezTo>
                    <a:pt x="21" y="9"/>
                    <a:pt x="15" y="15"/>
                    <a:pt x="5" y="17"/>
                  </a:cubicBezTo>
                  <a:cubicBezTo>
                    <a:pt x="4" y="17"/>
                    <a:pt x="0" y="15"/>
                    <a:pt x="0" y="14"/>
                  </a:cubicBezTo>
                  <a:cubicBezTo>
                    <a:pt x="1" y="11"/>
                    <a:pt x="1" y="6"/>
                    <a:pt x="3" y="5"/>
                  </a:cubicBezTo>
                  <a:cubicBezTo>
                    <a:pt x="10" y="3"/>
                    <a:pt x="18" y="2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76"/>
          <p:cNvSpPr txBox="1"/>
          <p:nvPr/>
        </p:nvSpPr>
        <p:spPr>
          <a:xfrm>
            <a:off x="4977745" y="178887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C31E1F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请在此处添加标题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166149" y="500073"/>
            <a:ext cx="1859703" cy="310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此处添加您的副标题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5983309" y="809068"/>
            <a:ext cx="225382" cy="0"/>
          </a:xfrm>
          <a:prstGeom prst="line">
            <a:avLst/>
          </a:prstGeom>
          <a:ln w="28575" cap="rnd">
            <a:solidFill>
              <a:srgbClr val="C31E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11568222" y="6065658"/>
            <a:ext cx="822466" cy="792341"/>
          </a:xfrm>
          <a:prstGeom prst="rect">
            <a:avLst/>
          </a:prstGeom>
        </p:spPr>
      </p:pic>
      <p:pic>
        <p:nvPicPr>
          <p:cNvPr id="1963" name="图片 196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498941" flipH="1">
            <a:off x="532659" y="-208044"/>
            <a:ext cx="500032" cy="481717"/>
          </a:xfrm>
          <a:prstGeom prst="rect">
            <a:avLst/>
          </a:prstGeom>
        </p:spPr>
      </p:pic>
      <p:pic>
        <p:nvPicPr>
          <p:cNvPr id="1964" name="图片 196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1296342" flipH="1">
            <a:off x="24415" y="43311"/>
            <a:ext cx="602216" cy="580158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1558120" y="1949076"/>
            <a:ext cx="5892624" cy="635647"/>
            <a:chOff x="1434798" y="2131120"/>
            <a:chExt cx="5892624" cy="635647"/>
          </a:xfrm>
        </p:grpSpPr>
        <p:sp>
          <p:nvSpPr>
            <p:cNvPr id="8" name="Oval 4"/>
            <p:cNvSpPr>
              <a:spLocks noChangeArrowheads="1"/>
            </p:cNvSpPr>
            <p:nvPr/>
          </p:nvSpPr>
          <p:spPr bwMode="auto">
            <a:xfrm>
              <a:off x="1434798" y="2131120"/>
              <a:ext cx="631353" cy="635647"/>
            </a:xfrm>
            <a:prstGeom prst="ellipse">
              <a:avLst/>
            </a:prstGeom>
            <a:solidFill>
              <a:srgbClr val="DF8A17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6696069" y="2131120"/>
              <a:ext cx="631353" cy="635647"/>
            </a:xfrm>
            <a:prstGeom prst="ellipse">
              <a:avLst/>
            </a:prstGeom>
            <a:solidFill>
              <a:srgbClr val="C31E1F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17" name="Group 12"/>
            <p:cNvGrpSpPr/>
            <p:nvPr/>
          </p:nvGrpSpPr>
          <p:grpSpPr bwMode="auto">
            <a:xfrm>
              <a:off x="1625922" y="2284662"/>
              <a:ext cx="257695" cy="328562"/>
              <a:chOff x="0" y="0"/>
              <a:chExt cx="120" cy="153"/>
            </a:xfrm>
            <a:solidFill>
              <a:srgbClr val="F4F5F7"/>
            </a:solidFill>
          </p:grpSpPr>
          <p:sp>
            <p:nvSpPr>
              <p:cNvPr id="18" name="Freeform 13"/>
              <p:cNvSpPr>
                <a:spLocks noEditPoints="1"/>
              </p:cNvSpPr>
              <p:nvPr/>
            </p:nvSpPr>
            <p:spPr bwMode="auto">
              <a:xfrm>
                <a:off x="0" y="0"/>
                <a:ext cx="116" cy="116"/>
              </a:xfrm>
              <a:custGeom>
                <a:avLst/>
                <a:gdLst>
                  <a:gd name="T0" fmla="*/ 10 w 66"/>
                  <a:gd name="T1" fmla="*/ 57 h 66"/>
                  <a:gd name="T2" fmla="*/ 9 w 66"/>
                  <a:gd name="T3" fmla="*/ 64 h 66"/>
                  <a:gd name="T4" fmla="*/ 7 w 66"/>
                  <a:gd name="T5" fmla="*/ 57 h 66"/>
                  <a:gd name="T6" fmla="*/ 12 w 66"/>
                  <a:gd name="T7" fmla="*/ 52 h 66"/>
                  <a:gd name="T8" fmla="*/ 53 w 66"/>
                  <a:gd name="T9" fmla="*/ 12 h 66"/>
                  <a:gd name="T10" fmla="*/ 57 w 66"/>
                  <a:gd name="T11" fmla="*/ 2 h 66"/>
                  <a:gd name="T12" fmla="*/ 59 w 66"/>
                  <a:gd name="T13" fmla="*/ 10 h 66"/>
                  <a:gd name="T14" fmla="*/ 57 w 66"/>
                  <a:gd name="T15" fmla="*/ 12 h 66"/>
                  <a:gd name="T16" fmla="*/ 56 w 66"/>
                  <a:gd name="T17" fmla="*/ 13 h 66"/>
                  <a:gd name="T18" fmla="*/ 54 w 66"/>
                  <a:gd name="T19" fmla="*/ 14 h 66"/>
                  <a:gd name="T20" fmla="*/ 56 w 66"/>
                  <a:gd name="T21" fmla="*/ 21 h 66"/>
                  <a:gd name="T22" fmla="*/ 53 w 66"/>
                  <a:gd name="T23" fmla="*/ 16 h 66"/>
                  <a:gd name="T24" fmla="*/ 43 w 66"/>
                  <a:gd name="T25" fmla="*/ 25 h 66"/>
                  <a:gd name="T26" fmla="*/ 46 w 66"/>
                  <a:gd name="T27" fmla="*/ 31 h 66"/>
                  <a:gd name="T28" fmla="*/ 35 w 66"/>
                  <a:gd name="T29" fmla="*/ 33 h 66"/>
                  <a:gd name="T30" fmla="*/ 38 w 66"/>
                  <a:gd name="T31" fmla="*/ 39 h 66"/>
                  <a:gd name="T32" fmla="*/ 27 w 66"/>
                  <a:gd name="T33" fmla="*/ 41 h 66"/>
                  <a:gd name="T34" fmla="*/ 29 w 66"/>
                  <a:gd name="T35" fmla="*/ 48 h 66"/>
                  <a:gd name="T36" fmla="*/ 16 w 66"/>
                  <a:gd name="T37" fmla="*/ 52 h 66"/>
                  <a:gd name="T38" fmla="*/ 21 w 66"/>
                  <a:gd name="T39" fmla="*/ 56 h 66"/>
                  <a:gd name="T40" fmla="*/ 14 w 66"/>
                  <a:gd name="T41" fmla="*/ 54 h 66"/>
                  <a:gd name="T42" fmla="*/ 13 w 66"/>
                  <a:gd name="T43" fmla="*/ 55 h 66"/>
                  <a:gd name="T44" fmla="*/ 16 w 66"/>
                  <a:gd name="T45" fmla="*/ 61 h 66"/>
                  <a:gd name="T46" fmla="*/ 32 w 66"/>
                  <a:gd name="T47" fmla="*/ 17 h 66"/>
                  <a:gd name="T48" fmla="*/ 25 w 66"/>
                  <a:gd name="T49" fmla="*/ 24 h 66"/>
                  <a:gd name="T50" fmla="*/ 39 w 66"/>
                  <a:gd name="T51" fmla="*/ 26 h 66"/>
                  <a:gd name="T52" fmla="*/ 29 w 66"/>
                  <a:gd name="T53" fmla="*/ 8 h 66"/>
                  <a:gd name="T54" fmla="*/ 16 w 66"/>
                  <a:gd name="T55" fmla="*/ 15 h 66"/>
                  <a:gd name="T56" fmla="*/ 31 w 66"/>
                  <a:gd name="T57" fmla="*/ 16 h 66"/>
                  <a:gd name="T58" fmla="*/ 33 w 66"/>
                  <a:gd name="T59" fmla="*/ 13 h 66"/>
                  <a:gd name="T60" fmla="*/ 45 w 66"/>
                  <a:gd name="T61" fmla="*/ 10 h 66"/>
                  <a:gd name="T62" fmla="*/ 35 w 66"/>
                  <a:gd name="T63" fmla="*/ 17 h 66"/>
                  <a:gd name="T64" fmla="*/ 50 w 66"/>
                  <a:gd name="T65" fmla="*/ 15 h 66"/>
                  <a:gd name="T66" fmla="*/ 36 w 66"/>
                  <a:gd name="T67" fmla="*/ 15 h 66"/>
                  <a:gd name="T68" fmla="*/ 14 w 66"/>
                  <a:gd name="T69" fmla="*/ 32 h 66"/>
                  <a:gd name="T70" fmla="*/ 21 w 66"/>
                  <a:gd name="T71" fmla="*/ 23 h 66"/>
                  <a:gd name="T72" fmla="*/ 7 w 66"/>
                  <a:gd name="T73" fmla="*/ 28 h 66"/>
                  <a:gd name="T74" fmla="*/ 10 w 66"/>
                  <a:gd name="T75" fmla="*/ 46 h 66"/>
                  <a:gd name="T76" fmla="*/ 13 w 66"/>
                  <a:gd name="T77" fmla="*/ 34 h 66"/>
                  <a:gd name="T78" fmla="*/ 17 w 66"/>
                  <a:gd name="T79" fmla="*/ 34 h 66"/>
                  <a:gd name="T80" fmla="*/ 31 w 66"/>
                  <a:gd name="T81" fmla="*/ 34 h 66"/>
                  <a:gd name="T82" fmla="*/ 22 w 66"/>
                  <a:gd name="T83" fmla="*/ 25 h 66"/>
                  <a:gd name="T84" fmla="*/ 23 w 66"/>
                  <a:gd name="T85" fmla="*/ 41 h 66"/>
                  <a:gd name="T86" fmla="*/ 13 w 66"/>
                  <a:gd name="T87" fmla="*/ 50 h 66"/>
                  <a:gd name="T88" fmla="*/ 23 w 66"/>
                  <a:gd name="T89" fmla="*/ 4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6" h="66">
                    <a:moveTo>
                      <a:pt x="16" y="61"/>
                    </a:moveTo>
                    <a:cubicBezTo>
                      <a:pt x="14" y="60"/>
                      <a:pt x="13" y="59"/>
                      <a:pt x="11" y="57"/>
                    </a:cubicBezTo>
                    <a:cubicBezTo>
                      <a:pt x="11" y="57"/>
                      <a:pt x="11" y="57"/>
                      <a:pt x="10" y="57"/>
                    </a:cubicBezTo>
                    <a:cubicBezTo>
                      <a:pt x="10" y="58"/>
                      <a:pt x="10" y="58"/>
                      <a:pt x="10" y="58"/>
                    </a:cubicBezTo>
                    <a:cubicBezTo>
                      <a:pt x="9" y="58"/>
                      <a:pt x="9" y="59"/>
                      <a:pt x="9" y="59"/>
                    </a:cubicBezTo>
                    <a:cubicBezTo>
                      <a:pt x="10" y="61"/>
                      <a:pt x="10" y="63"/>
                      <a:pt x="9" y="64"/>
                    </a:cubicBezTo>
                    <a:cubicBezTo>
                      <a:pt x="7" y="66"/>
                      <a:pt x="4" y="66"/>
                      <a:pt x="2" y="64"/>
                    </a:cubicBezTo>
                    <a:cubicBezTo>
                      <a:pt x="0" y="63"/>
                      <a:pt x="0" y="60"/>
                      <a:pt x="2" y="58"/>
                    </a:cubicBezTo>
                    <a:cubicBezTo>
                      <a:pt x="3" y="56"/>
                      <a:pt x="6" y="56"/>
                      <a:pt x="7" y="57"/>
                    </a:cubicBezTo>
                    <a:cubicBezTo>
                      <a:pt x="8" y="57"/>
                      <a:pt x="8" y="57"/>
                      <a:pt x="8" y="57"/>
                    </a:cubicBezTo>
                    <a:cubicBezTo>
                      <a:pt x="9" y="55"/>
                      <a:pt x="11" y="54"/>
                      <a:pt x="12" y="53"/>
                    </a:cubicBezTo>
                    <a:cubicBezTo>
                      <a:pt x="12" y="53"/>
                      <a:pt x="12" y="52"/>
                      <a:pt x="12" y="52"/>
                    </a:cubicBezTo>
                    <a:cubicBezTo>
                      <a:pt x="2" y="41"/>
                      <a:pt x="2" y="24"/>
                      <a:pt x="13" y="13"/>
                    </a:cubicBezTo>
                    <a:cubicBezTo>
                      <a:pt x="24" y="2"/>
                      <a:pt x="41" y="3"/>
                      <a:pt x="52" y="12"/>
                    </a:cubicBezTo>
                    <a:cubicBezTo>
                      <a:pt x="52" y="12"/>
                      <a:pt x="53" y="12"/>
                      <a:pt x="53" y="12"/>
                    </a:cubicBezTo>
                    <a:cubicBezTo>
                      <a:pt x="56" y="9"/>
                      <a:pt x="56" y="9"/>
                      <a:pt x="56" y="9"/>
                    </a:cubicBezTo>
                    <a:cubicBezTo>
                      <a:pt x="57" y="8"/>
                      <a:pt x="57" y="8"/>
                      <a:pt x="57" y="8"/>
                    </a:cubicBezTo>
                    <a:cubicBezTo>
                      <a:pt x="56" y="6"/>
                      <a:pt x="56" y="4"/>
                      <a:pt x="57" y="2"/>
                    </a:cubicBezTo>
                    <a:cubicBezTo>
                      <a:pt x="59" y="0"/>
                      <a:pt x="62" y="0"/>
                      <a:pt x="64" y="2"/>
                    </a:cubicBezTo>
                    <a:cubicBezTo>
                      <a:pt x="66" y="4"/>
                      <a:pt x="66" y="7"/>
                      <a:pt x="64" y="9"/>
                    </a:cubicBezTo>
                    <a:cubicBezTo>
                      <a:pt x="63" y="10"/>
                      <a:pt x="60" y="11"/>
                      <a:pt x="59" y="10"/>
                    </a:cubicBezTo>
                    <a:cubicBezTo>
                      <a:pt x="58" y="10"/>
                      <a:pt x="58" y="10"/>
                      <a:pt x="58" y="10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7" y="11"/>
                      <a:pt x="57" y="11"/>
                      <a:pt x="57" y="12"/>
                    </a:cubicBezTo>
                    <a:cubicBezTo>
                      <a:pt x="58" y="13"/>
                      <a:pt x="60" y="15"/>
                      <a:pt x="61" y="16"/>
                    </a:cubicBezTo>
                    <a:cubicBezTo>
                      <a:pt x="59" y="18"/>
                      <a:pt x="59" y="18"/>
                      <a:pt x="59" y="18"/>
                    </a:cubicBezTo>
                    <a:cubicBezTo>
                      <a:pt x="58" y="16"/>
                      <a:pt x="57" y="15"/>
                      <a:pt x="56" y="13"/>
                    </a:cubicBezTo>
                    <a:cubicBezTo>
                      <a:pt x="56" y="13"/>
                      <a:pt x="55" y="13"/>
                      <a:pt x="55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4" y="14"/>
                      <a:pt x="54" y="14"/>
                      <a:pt x="54" y="14"/>
                    </a:cubicBezTo>
                    <a:cubicBezTo>
                      <a:pt x="54" y="14"/>
                      <a:pt x="54" y="14"/>
                      <a:pt x="54" y="15"/>
                    </a:cubicBezTo>
                    <a:cubicBezTo>
                      <a:pt x="55" y="16"/>
                      <a:pt x="57" y="18"/>
                      <a:pt x="57" y="19"/>
                    </a:cubicBezTo>
                    <a:cubicBezTo>
                      <a:pt x="56" y="21"/>
                      <a:pt x="56" y="21"/>
                      <a:pt x="56" y="21"/>
                    </a:cubicBezTo>
                    <a:cubicBezTo>
                      <a:pt x="56" y="21"/>
                      <a:pt x="56" y="21"/>
                      <a:pt x="56" y="21"/>
                    </a:cubicBezTo>
                    <a:cubicBezTo>
                      <a:pt x="53" y="23"/>
                      <a:pt x="53" y="23"/>
                      <a:pt x="53" y="23"/>
                    </a:cubicBezTo>
                    <a:cubicBezTo>
                      <a:pt x="54" y="21"/>
                      <a:pt x="54" y="18"/>
                      <a:pt x="53" y="16"/>
                    </a:cubicBezTo>
                    <a:cubicBezTo>
                      <a:pt x="53" y="16"/>
                      <a:pt x="52" y="16"/>
                      <a:pt x="52" y="16"/>
                    </a:cubicBezTo>
                    <a:cubicBezTo>
                      <a:pt x="52" y="16"/>
                      <a:pt x="52" y="16"/>
                      <a:pt x="51" y="16"/>
                    </a:cubicBezTo>
                    <a:cubicBezTo>
                      <a:pt x="43" y="25"/>
                      <a:pt x="43" y="25"/>
                      <a:pt x="43" y="25"/>
                    </a:cubicBezTo>
                    <a:cubicBezTo>
                      <a:pt x="43" y="25"/>
                      <a:pt x="43" y="25"/>
                      <a:pt x="43" y="25"/>
                    </a:cubicBezTo>
                    <a:cubicBezTo>
                      <a:pt x="43" y="26"/>
                      <a:pt x="45" y="28"/>
                      <a:pt x="47" y="29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4" y="30"/>
                      <a:pt x="43" y="29"/>
                      <a:pt x="42" y="27"/>
                    </a:cubicBezTo>
                    <a:cubicBezTo>
                      <a:pt x="41" y="27"/>
                      <a:pt x="41" y="27"/>
                      <a:pt x="40" y="27"/>
                    </a:cubicBezTo>
                    <a:cubicBezTo>
                      <a:pt x="35" y="33"/>
                      <a:pt x="35" y="33"/>
                      <a:pt x="35" y="33"/>
                    </a:cubicBezTo>
                    <a:cubicBezTo>
                      <a:pt x="35" y="33"/>
                      <a:pt x="35" y="34"/>
                      <a:pt x="35" y="34"/>
                    </a:cubicBezTo>
                    <a:cubicBezTo>
                      <a:pt x="39" y="38"/>
                      <a:pt x="39" y="38"/>
                      <a:pt x="39" y="38"/>
                    </a:cubicBezTo>
                    <a:cubicBezTo>
                      <a:pt x="38" y="39"/>
                      <a:pt x="38" y="39"/>
                      <a:pt x="38" y="39"/>
                    </a:cubicBezTo>
                    <a:cubicBezTo>
                      <a:pt x="34" y="35"/>
                      <a:pt x="34" y="35"/>
                      <a:pt x="34" y="35"/>
                    </a:cubicBezTo>
                    <a:cubicBezTo>
                      <a:pt x="33" y="35"/>
                      <a:pt x="33" y="35"/>
                      <a:pt x="32" y="35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1"/>
                      <a:pt x="27" y="42"/>
                      <a:pt x="27" y="42"/>
                    </a:cubicBezTo>
                    <a:cubicBezTo>
                      <a:pt x="28" y="43"/>
                      <a:pt x="30" y="45"/>
                      <a:pt x="31" y="46"/>
                    </a:cubicBezTo>
                    <a:cubicBezTo>
                      <a:pt x="29" y="48"/>
                      <a:pt x="29" y="48"/>
                      <a:pt x="29" y="48"/>
                    </a:cubicBezTo>
                    <a:cubicBezTo>
                      <a:pt x="28" y="46"/>
                      <a:pt x="27" y="45"/>
                      <a:pt x="26" y="43"/>
                    </a:cubicBezTo>
                    <a:cubicBezTo>
                      <a:pt x="25" y="43"/>
                      <a:pt x="25" y="43"/>
                      <a:pt x="24" y="43"/>
                    </a:cubicBezTo>
                    <a:cubicBezTo>
                      <a:pt x="16" y="52"/>
                      <a:pt x="16" y="52"/>
                      <a:pt x="16" y="52"/>
                    </a:cubicBezTo>
                    <a:cubicBezTo>
                      <a:pt x="16" y="52"/>
                      <a:pt x="16" y="53"/>
                      <a:pt x="16" y="53"/>
                    </a:cubicBezTo>
                    <a:cubicBezTo>
                      <a:pt x="18" y="54"/>
                      <a:pt x="21" y="54"/>
                      <a:pt x="23" y="54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7" y="57"/>
                      <a:pt x="16" y="56"/>
                      <a:pt x="14" y="54"/>
                    </a:cubicBezTo>
                    <a:cubicBezTo>
                      <a:pt x="14" y="54"/>
                      <a:pt x="14" y="54"/>
                      <a:pt x="13" y="55"/>
                    </a:cubicBezTo>
                    <a:cubicBezTo>
                      <a:pt x="13" y="55"/>
                      <a:pt x="13" y="55"/>
                      <a:pt x="13" y="55"/>
                    </a:cubicBezTo>
                    <a:cubicBezTo>
                      <a:pt x="13" y="55"/>
                      <a:pt x="13" y="55"/>
                      <a:pt x="13" y="55"/>
                    </a:cubicBezTo>
                    <a:cubicBezTo>
                      <a:pt x="13" y="56"/>
                      <a:pt x="13" y="56"/>
                      <a:pt x="13" y="56"/>
                    </a:cubicBezTo>
                    <a:cubicBezTo>
                      <a:pt x="14" y="57"/>
                      <a:pt x="16" y="58"/>
                      <a:pt x="17" y="59"/>
                    </a:cubicBezTo>
                    <a:lnTo>
                      <a:pt x="16" y="61"/>
                    </a:lnTo>
                    <a:close/>
                    <a:moveTo>
                      <a:pt x="39" y="25"/>
                    </a:moveTo>
                    <a:cubicBezTo>
                      <a:pt x="37" y="22"/>
                      <a:pt x="35" y="20"/>
                      <a:pt x="33" y="18"/>
                    </a:cubicBezTo>
                    <a:cubicBezTo>
                      <a:pt x="33" y="17"/>
                      <a:pt x="33" y="17"/>
                      <a:pt x="32" y="17"/>
                    </a:cubicBezTo>
                    <a:cubicBezTo>
                      <a:pt x="30" y="19"/>
                      <a:pt x="27" y="21"/>
                      <a:pt x="25" y="23"/>
                    </a:cubicBezTo>
                    <a:cubicBezTo>
                      <a:pt x="25" y="23"/>
                      <a:pt x="25" y="23"/>
                      <a:pt x="25" y="23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33" y="32"/>
                      <a:pt x="33" y="32"/>
                      <a:pt x="34" y="31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39" y="26"/>
                      <a:pt x="39" y="25"/>
                      <a:pt x="39" y="25"/>
                    </a:cubicBezTo>
                    <a:close/>
                    <a:moveTo>
                      <a:pt x="32" y="14"/>
                    </a:moveTo>
                    <a:cubicBezTo>
                      <a:pt x="31" y="12"/>
                      <a:pt x="30" y="10"/>
                      <a:pt x="29" y="8"/>
                    </a:cubicBezTo>
                    <a:cubicBezTo>
                      <a:pt x="29" y="8"/>
                      <a:pt x="29" y="7"/>
                      <a:pt x="28" y="8"/>
                    </a:cubicBezTo>
                    <a:cubicBezTo>
                      <a:pt x="24" y="8"/>
                      <a:pt x="19" y="10"/>
                      <a:pt x="16" y="13"/>
                    </a:cubicBezTo>
                    <a:cubicBezTo>
                      <a:pt x="15" y="14"/>
                      <a:pt x="15" y="14"/>
                      <a:pt x="16" y="15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3" y="22"/>
                      <a:pt x="23" y="22"/>
                      <a:pt x="24" y="21"/>
                    </a:cubicBezTo>
                    <a:cubicBezTo>
                      <a:pt x="26" y="19"/>
                      <a:pt x="29" y="17"/>
                      <a:pt x="31" y="16"/>
                    </a:cubicBezTo>
                    <a:cubicBezTo>
                      <a:pt x="32" y="15"/>
                      <a:pt x="32" y="15"/>
                      <a:pt x="32" y="14"/>
                    </a:cubicBezTo>
                    <a:close/>
                    <a:moveTo>
                      <a:pt x="31" y="8"/>
                    </a:moveTo>
                    <a:cubicBezTo>
                      <a:pt x="32" y="10"/>
                      <a:pt x="32" y="12"/>
                      <a:pt x="33" y="13"/>
                    </a:cubicBezTo>
                    <a:cubicBezTo>
                      <a:pt x="34" y="14"/>
                      <a:pt x="34" y="14"/>
                      <a:pt x="34" y="14"/>
                    </a:cubicBezTo>
                    <a:cubicBezTo>
                      <a:pt x="38" y="12"/>
                      <a:pt x="42" y="11"/>
                      <a:pt x="45" y="11"/>
                    </a:cubicBezTo>
                    <a:cubicBezTo>
                      <a:pt x="45" y="11"/>
                      <a:pt x="46" y="10"/>
                      <a:pt x="45" y="10"/>
                    </a:cubicBezTo>
                    <a:cubicBezTo>
                      <a:pt x="41" y="8"/>
                      <a:pt x="37" y="7"/>
                      <a:pt x="32" y="7"/>
                    </a:cubicBezTo>
                    <a:cubicBezTo>
                      <a:pt x="31" y="7"/>
                      <a:pt x="31" y="8"/>
                      <a:pt x="31" y="8"/>
                    </a:cubicBezTo>
                    <a:close/>
                    <a:moveTo>
                      <a:pt x="35" y="17"/>
                    </a:moveTo>
                    <a:cubicBezTo>
                      <a:pt x="37" y="19"/>
                      <a:pt x="38" y="21"/>
                      <a:pt x="40" y="23"/>
                    </a:cubicBezTo>
                    <a:cubicBezTo>
                      <a:pt x="41" y="24"/>
                      <a:pt x="41" y="24"/>
                      <a:pt x="42" y="23"/>
                    </a:cubicBezTo>
                    <a:cubicBezTo>
                      <a:pt x="50" y="15"/>
                      <a:pt x="50" y="15"/>
                      <a:pt x="50" y="15"/>
                    </a:cubicBezTo>
                    <a:cubicBezTo>
                      <a:pt x="50" y="15"/>
                      <a:pt x="50" y="14"/>
                      <a:pt x="50" y="14"/>
                    </a:cubicBezTo>
                    <a:cubicBezTo>
                      <a:pt x="50" y="14"/>
                      <a:pt x="50" y="14"/>
                      <a:pt x="50" y="14"/>
                    </a:cubicBezTo>
                    <a:cubicBezTo>
                      <a:pt x="46" y="11"/>
                      <a:pt x="40" y="13"/>
                      <a:pt x="36" y="15"/>
                    </a:cubicBezTo>
                    <a:cubicBezTo>
                      <a:pt x="35" y="16"/>
                      <a:pt x="35" y="16"/>
                      <a:pt x="35" y="17"/>
                    </a:cubicBezTo>
                    <a:close/>
                    <a:moveTo>
                      <a:pt x="8" y="29"/>
                    </a:moveTo>
                    <a:cubicBezTo>
                      <a:pt x="10" y="30"/>
                      <a:pt x="12" y="31"/>
                      <a:pt x="14" y="32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7" y="29"/>
                      <a:pt x="19" y="26"/>
                      <a:pt x="21" y="24"/>
                    </a:cubicBezTo>
                    <a:cubicBezTo>
                      <a:pt x="21" y="24"/>
                      <a:pt x="21" y="23"/>
                      <a:pt x="21" y="23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4" y="16"/>
                      <a:pt x="14" y="16"/>
                      <a:pt x="13" y="16"/>
                    </a:cubicBezTo>
                    <a:cubicBezTo>
                      <a:pt x="10" y="20"/>
                      <a:pt x="8" y="24"/>
                      <a:pt x="7" y="28"/>
                    </a:cubicBezTo>
                    <a:cubicBezTo>
                      <a:pt x="7" y="29"/>
                      <a:pt x="7" y="29"/>
                      <a:pt x="8" y="29"/>
                    </a:cubicBezTo>
                    <a:close/>
                    <a:moveTo>
                      <a:pt x="7" y="32"/>
                    </a:moveTo>
                    <a:cubicBezTo>
                      <a:pt x="7" y="37"/>
                      <a:pt x="8" y="41"/>
                      <a:pt x="10" y="46"/>
                    </a:cubicBezTo>
                    <a:cubicBezTo>
                      <a:pt x="10" y="46"/>
                      <a:pt x="10" y="46"/>
                      <a:pt x="10" y="45"/>
                    </a:cubicBezTo>
                    <a:cubicBezTo>
                      <a:pt x="10" y="42"/>
                      <a:pt x="12" y="38"/>
                      <a:pt x="13" y="35"/>
                    </a:cubicBezTo>
                    <a:cubicBezTo>
                      <a:pt x="14" y="34"/>
                      <a:pt x="14" y="34"/>
                      <a:pt x="13" y="34"/>
                    </a:cubicBezTo>
                    <a:cubicBezTo>
                      <a:pt x="11" y="33"/>
                      <a:pt x="10" y="32"/>
                      <a:pt x="8" y="31"/>
                    </a:cubicBezTo>
                    <a:cubicBezTo>
                      <a:pt x="7" y="31"/>
                      <a:pt x="7" y="32"/>
                      <a:pt x="7" y="32"/>
                    </a:cubicBezTo>
                    <a:close/>
                    <a:moveTo>
                      <a:pt x="17" y="34"/>
                    </a:moveTo>
                    <a:cubicBezTo>
                      <a:pt x="20" y="35"/>
                      <a:pt x="22" y="37"/>
                      <a:pt x="24" y="39"/>
                    </a:cubicBezTo>
                    <a:cubicBezTo>
                      <a:pt x="25" y="40"/>
                      <a:pt x="25" y="40"/>
                      <a:pt x="26" y="39"/>
                    </a:cubicBezTo>
                    <a:cubicBezTo>
                      <a:pt x="31" y="34"/>
                      <a:pt x="31" y="34"/>
                      <a:pt x="31" y="34"/>
                    </a:cubicBezTo>
                    <a:cubicBezTo>
                      <a:pt x="31" y="34"/>
                      <a:pt x="31" y="33"/>
                      <a:pt x="31" y="33"/>
                    </a:cubicBezTo>
                    <a:cubicBezTo>
                      <a:pt x="24" y="25"/>
                      <a:pt x="24" y="25"/>
                      <a:pt x="24" y="25"/>
                    </a:cubicBezTo>
                    <a:cubicBezTo>
                      <a:pt x="23" y="25"/>
                      <a:pt x="23" y="25"/>
                      <a:pt x="22" y="25"/>
                    </a:cubicBezTo>
                    <a:cubicBezTo>
                      <a:pt x="20" y="28"/>
                      <a:pt x="18" y="30"/>
                      <a:pt x="17" y="33"/>
                    </a:cubicBezTo>
                    <a:cubicBezTo>
                      <a:pt x="17" y="33"/>
                      <a:pt x="17" y="33"/>
                      <a:pt x="17" y="34"/>
                    </a:cubicBezTo>
                    <a:close/>
                    <a:moveTo>
                      <a:pt x="23" y="41"/>
                    </a:moveTo>
                    <a:cubicBezTo>
                      <a:pt x="21" y="39"/>
                      <a:pt x="19" y="37"/>
                      <a:pt x="16" y="36"/>
                    </a:cubicBezTo>
                    <a:cubicBezTo>
                      <a:pt x="16" y="35"/>
                      <a:pt x="15" y="35"/>
                      <a:pt x="15" y="36"/>
                    </a:cubicBezTo>
                    <a:cubicBezTo>
                      <a:pt x="13" y="40"/>
                      <a:pt x="11" y="46"/>
                      <a:pt x="13" y="50"/>
                    </a:cubicBezTo>
                    <a:cubicBezTo>
                      <a:pt x="13" y="51"/>
                      <a:pt x="14" y="51"/>
                      <a:pt x="15" y="50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23" y="41"/>
                      <a:pt x="23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9" name="Freeform 14"/>
              <p:cNvSpPr>
                <a:spLocks noEditPoints="1"/>
              </p:cNvSpPr>
              <p:nvPr/>
            </p:nvSpPr>
            <p:spPr bwMode="auto">
              <a:xfrm>
                <a:off x="18" y="28"/>
                <a:ext cx="102" cy="125"/>
              </a:xfrm>
              <a:custGeom>
                <a:avLst/>
                <a:gdLst>
                  <a:gd name="T0" fmla="*/ 34 w 58"/>
                  <a:gd name="T1" fmla="*/ 29 h 71"/>
                  <a:gd name="T2" fmla="*/ 25 w 58"/>
                  <a:gd name="T3" fmla="*/ 35 h 71"/>
                  <a:gd name="T4" fmla="*/ 27 w 58"/>
                  <a:gd name="T5" fmla="*/ 42 h 71"/>
                  <a:gd name="T6" fmla="*/ 40 w 58"/>
                  <a:gd name="T7" fmla="*/ 37 h 71"/>
                  <a:gd name="T8" fmla="*/ 6 w 58"/>
                  <a:gd name="T9" fmla="*/ 45 h 71"/>
                  <a:gd name="T10" fmla="*/ 44 w 58"/>
                  <a:gd name="T11" fmla="*/ 39 h 71"/>
                  <a:gd name="T12" fmla="*/ 51 w 58"/>
                  <a:gd name="T13" fmla="*/ 0 h 71"/>
                  <a:gd name="T14" fmla="*/ 26 w 58"/>
                  <a:gd name="T15" fmla="*/ 50 h 71"/>
                  <a:gd name="T16" fmla="*/ 25 w 58"/>
                  <a:gd name="T17" fmla="*/ 52 h 71"/>
                  <a:gd name="T18" fmla="*/ 25 w 58"/>
                  <a:gd name="T19" fmla="*/ 61 h 71"/>
                  <a:gd name="T20" fmla="*/ 25 w 58"/>
                  <a:gd name="T21" fmla="*/ 63 h 71"/>
                  <a:gd name="T22" fmla="*/ 45 w 58"/>
                  <a:gd name="T23" fmla="*/ 69 h 71"/>
                  <a:gd name="T24" fmla="*/ 1 w 58"/>
                  <a:gd name="T25" fmla="*/ 71 h 71"/>
                  <a:gd name="T26" fmla="*/ 20 w 58"/>
                  <a:gd name="T27" fmla="*/ 63 h 71"/>
                  <a:gd name="T28" fmla="*/ 21 w 58"/>
                  <a:gd name="T29" fmla="*/ 61 h 71"/>
                  <a:gd name="T30" fmla="*/ 21 w 58"/>
                  <a:gd name="T31" fmla="*/ 52 h 71"/>
                  <a:gd name="T32" fmla="*/ 21 w 58"/>
                  <a:gd name="T33" fmla="*/ 50 h 71"/>
                  <a:gd name="T34" fmla="*/ 6 w 58"/>
                  <a:gd name="T35" fmla="*/ 45 h 71"/>
                  <a:gd name="T36" fmla="*/ 11 w 58"/>
                  <a:gd name="T37" fmla="*/ 40 h 71"/>
                  <a:gd name="T38" fmla="*/ 24 w 58"/>
                  <a:gd name="T39" fmla="*/ 43 h 71"/>
                  <a:gd name="T40" fmla="*/ 23 w 58"/>
                  <a:gd name="T41" fmla="*/ 37 h 71"/>
                  <a:gd name="T42" fmla="*/ 11 w 58"/>
                  <a:gd name="T43" fmla="*/ 40 h 71"/>
                  <a:gd name="T44" fmla="*/ 13 w 58"/>
                  <a:gd name="T45" fmla="*/ 38 h 71"/>
                  <a:gd name="T46" fmla="*/ 21 w 58"/>
                  <a:gd name="T47" fmla="*/ 34 h 71"/>
                  <a:gd name="T48" fmla="*/ 21 w 58"/>
                  <a:gd name="T49" fmla="*/ 30 h 71"/>
                  <a:gd name="T50" fmla="*/ 24 w 58"/>
                  <a:gd name="T51" fmla="*/ 33 h 71"/>
                  <a:gd name="T52" fmla="*/ 31 w 58"/>
                  <a:gd name="T53" fmla="*/ 27 h 71"/>
                  <a:gd name="T54" fmla="*/ 29 w 58"/>
                  <a:gd name="T55" fmla="*/ 22 h 71"/>
                  <a:gd name="T56" fmla="*/ 33 w 58"/>
                  <a:gd name="T57" fmla="*/ 25 h 71"/>
                  <a:gd name="T58" fmla="*/ 39 w 58"/>
                  <a:gd name="T59" fmla="*/ 18 h 71"/>
                  <a:gd name="T60" fmla="*/ 36 w 58"/>
                  <a:gd name="T61" fmla="*/ 15 h 71"/>
                  <a:gd name="T62" fmla="*/ 40 w 58"/>
                  <a:gd name="T63" fmla="*/ 15 h 71"/>
                  <a:gd name="T64" fmla="*/ 43 w 58"/>
                  <a:gd name="T65" fmla="*/ 7 h 71"/>
                  <a:gd name="T66" fmla="*/ 46 w 58"/>
                  <a:gd name="T67" fmla="*/ 5 h 71"/>
                  <a:gd name="T68" fmla="*/ 43 w 58"/>
                  <a:gd name="T69" fmla="*/ 17 h 71"/>
                  <a:gd name="T70" fmla="*/ 49 w 58"/>
                  <a:gd name="T71" fmla="*/ 18 h 71"/>
                  <a:gd name="T72" fmla="*/ 46 w 58"/>
                  <a:gd name="T73" fmla="*/ 5 h 71"/>
                  <a:gd name="T74" fmla="*/ 43 w 58"/>
                  <a:gd name="T75" fmla="*/ 37 h 71"/>
                  <a:gd name="T76" fmla="*/ 48 w 58"/>
                  <a:gd name="T77" fmla="*/ 21 h 71"/>
                  <a:gd name="T78" fmla="*/ 41 w 58"/>
                  <a:gd name="T79" fmla="*/ 19 h 71"/>
                  <a:gd name="T80" fmla="*/ 35 w 58"/>
                  <a:gd name="T81" fmla="*/ 28 h 71"/>
                  <a:gd name="T82" fmla="*/ 42 w 58"/>
                  <a:gd name="T83" fmla="*/ 35 h 71"/>
                  <a:gd name="T84" fmla="*/ 49 w 58"/>
                  <a:gd name="T85" fmla="*/ 2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8" h="71">
                    <a:moveTo>
                      <a:pt x="40" y="36"/>
                    </a:moveTo>
                    <a:cubicBezTo>
                      <a:pt x="34" y="29"/>
                      <a:pt x="34" y="29"/>
                      <a:pt x="34" y="29"/>
                    </a:cubicBezTo>
                    <a:cubicBezTo>
                      <a:pt x="33" y="29"/>
                      <a:pt x="33" y="29"/>
                      <a:pt x="32" y="29"/>
                    </a:cubicBezTo>
                    <a:cubicBezTo>
                      <a:pt x="30" y="32"/>
                      <a:pt x="27" y="33"/>
                      <a:pt x="25" y="35"/>
                    </a:cubicBezTo>
                    <a:cubicBezTo>
                      <a:pt x="24" y="35"/>
                      <a:pt x="24" y="36"/>
                      <a:pt x="24" y="36"/>
                    </a:cubicBezTo>
                    <a:cubicBezTo>
                      <a:pt x="26" y="38"/>
                      <a:pt x="26" y="40"/>
                      <a:pt x="27" y="42"/>
                    </a:cubicBezTo>
                    <a:cubicBezTo>
                      <a:pt x="27" y="43"/>
                      <a:pt x="27" y="43"/>
                      <a:pt x="28" y="43"/>
                    </a:cubicBezTo>
                    <a:cubicBezTo>
                      <a:pt x="32" y="42"/>
                      <a:pt x="37" y="40"/>
                      <a:pt x="40" y="37"/>
                    </a:cubicBezTo>
                    <a:cubicBezTo>
                      <a:pt x="41" y="37"/>
                      <a:pt x="41" y="36"/>
                      <a:pt x="40" y="36"/>
                    </a:cubicBezTo>
                    <a:close/>
                    <a:moveTo>
                      <a:pt x="6" y="45"/>
                    </a:moveTo>
                    <a:cubicBezTo>
                      <a:pt x="7" y="43"/>
                      <a:pt x="7" y="43"/>
                      <a:pt x="7" y="43"/>
                    </a:cubicBezTo>
                    <a:cubicBezTo>
                      <a:pt x="19" y="50"/>
                      <a:pt x="34" y="49"/>
                      <a:pt x="44" y="39"/>
                    </a:cubicBezTo>
                    <a:cubicBezTo>
                      <a:pt x="54" y="29"/>
                      <a:pt x="56" y="13"/>
                      <a:pt x="49" y="2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8" y="13"/>
                      <a:pt x="57" y="29"/>
                      <a:pt x="46" y="40"/>
                    </a:cubicBezTo>
                    <a:cubicBezTo>
                      <a:pt x="40" y="46"/>
                      <a:pt x="33" y="49"/>
                      <a:pt x="26" y="50"/>
                    </a:cubicBezTo>
                    <a:cubicBezTo>
                      <a:pt x="25" y="50"/>
                      <a:pt x="25" y="50"/>
                      <a:pt x="25" y="50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9" y="54"/>
                      <a:pt x="29" y="59"/>
                      <a:pt x="25" y="61"/>
                    </a:cubicBezTo>
                    <a:cubicBezTo>
                      <a:pt x="25" y="61"/>
                      <a:pt x="25" y="61"/>
                      <a:pt x="25" y="61"/>
                    </a:cubicBezTo>
                    <a:cubicBezTo>
                      <a:pt x="25" y="63"/>
                      <a:pt x="25" y="63"/>
                      <a:pt x="25" y="63"/>
                    </a:cubicBezTo>
                    <a:cubicBezTo>
                      <a:pt x="25" y="63"/>
                      <a:pt x="25" y="63"/>
                      <a:pt x="26" y="63"/>
                    </a:cubicBezTo>
                    <a:cubicBezTo>
                      <a:pt x="32" y="64"/>
                      <a:pt x="40" y="66"/>
                      <a:pt x="45" y="69"/>
                    </a:cubicBezTo>
                    <a:cubicBezTo>
                      <a:pt x="46" y="70"/>
                      <a:pt x="46" y="71"/>
                      <a:pt x="45" y="71"/>
                    </a:cubicBezTo>
                    <a:cubicBezTo>
                      <a:pt x="1" y="71"/>
                      <a:pt x="1" y="71"/>
                      <a:pt x="1" y="71"/>
                    </a:cubicBezTo>
                    <a:cubicBezTo>
                      <a:pt x="0" y="71"/>
                      <a:pt x="0" y="70"/>
                      <a:pt x="1" y="69"/>
                    </a:cubicBezTo>
                    <a:cubicBezTo>
                      <a:pt x="6" y="66"/>
                      <a:pt x="14" y="64"/>
                      <a:pt x="20" y="63"/>
                    </a:cubicBezTo>
                    <a:cubicBezTo>
                      <a:pt x="21" y="63"/>
                      <a:pt x="21" y="63"/>
                      <a:pt x="21" y="63"/>
                    </a:cubicBezTo>
                    <a:cubicBezTo>
                      <a:pt x="21" y="61"/>
                      <a:pt x="21" y="61"/>
                      <a:pt x="21" y="61"/>
                    </a:cubicBezTo>
                    <a:cubicBezTo>
                      <a:pt x="21" y="61"/>
                      <a:pt x="21" y="61"/>
                      <a:pt x="21" y="61"/>
                    </a:cubicBezTo>
                    <a:cubicBezTo>
                      <a:pt x="17" y="59"/>
                      <a:pt x="17" y="54"/>
                      <a:pt x="21" y="52"/>
                    </a:cubicBezTo>
                    <a:cubicBezTo>
                      <a:pt x="21" y="52"/>
                      <a:pt x="21" y="52"/>
                      <a:pt x="21" y="52"/>
                    </a:cubicBezTo>
                    <a:cubicBezTo>
                      <a:pt x="21" y="50"/>
                      <a:pt x="21" y="50"/>
                      <a:pt x="21" y="50"/>
                    </a:cubicBezTo>
                    <a:cubicBezTo>
                      <a:pt x="21" y="50"/>
                      <a:pt x="21" y="50"/>
                      <a:pt x="20" y="50"/>
                    </a:cubicBezTo>
                    <a:cubicBezTo>
                      <a:pt x="15" y="49"/>
                      <a:pt x="10" y="48"/>
                      <a:pt x="6" y="45"/>
                    </a:cubicBezTo>
                    <a:close/>
                    <a:moveTo>
                      <a:pt x="9" y="42"/>
                    </a:moveTo>
                    <a:cubicBezTo>
                      <a:pt x="11" y="40"/>
                      <a:pt x="11" y="40"/>
                      <a:pt x="11" y="40"/>
                    </a:cubicBezTo>
                    <a:cubicBezTo>
                      <a:pt x="11" y="40"/>
                      <a:pt x="11" y="40"/>
                      <a:pt x="11" y="40"/>
                    </a:cubicBezTo>
                    <a:cubicBezTo>
                      <a:pt x="15" y="43"/>
                      <a:pt x="19" y="44"/>
                      <a:pt x="24" y="43"/>
                    </a:cubicBezTo>
                    <a:cubicBezTo>
                      <a:pt x="25" y="43"/>
                      <a:pt x="25" y="43"/>
                      <a:pt x="25" y="42"/>
                    </a:cubicBezTo>
                    <a:cubicBezTo>
                      <a:pt x="24" y="41"/>
                      <a:pt x="24" y="39"/>
                      <a:pt x="23" y="37"/>
                    </a:cubicBezTo>
                    <a:cubicBezTo>
                      <a:pt x="22" y="37"/>
                      <a:pt x="22" y="37"/>
                      <a:pt x="22" y="37"/>
                    </a:cubicBezTo>
                    <a:cubicBezTo>
                      <a:pt x="18" y="39"/>
                      <a:pt x="15" y="40"/>
                      <a:pt x="11" y="40"/>
                    </a:cubicBezTo>
                    <a:cubicBezTo>
                      <a:pt x="11" y="40"/>
                      <a:pt x="11" y="40"/>
                      <a:pt x="11" y="40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6" y="37"/>
                      <a:pt x="18" y="36"/>
                      <a:pt x="20" y="35"/>
                    </a:cubicBezTo>
                    <a:cubicBezTo>
                      <a:pt x="21" y="35"/>
                      <a:pt x="21" y="34"/>
                      <a:pt x="21" y="34"/>
                    </a:cubicBezTo>
                    <a:cubicBezTo>
                      <a:pt x="20" y="33"/>
                      <a:pt x="20" y="32"/>
                      <a:pt x="19" y="32"/>
                    </a:cubicBezTo>
                    <a:cubicBezTo>
                      <a:pt x="21" y="30"/>
                      <a:pt x="21" y="30"/>
                      <a:pt x="21" y="30"/>
                    </a:cubicBezTo>
                    <a:cubicBezTo>
                      <a:pt x="21" y="31"/>
                      <a:pt x="22" y="32"/>
                      <a:pt x="23" y="33"/>
                    </a:cubicBezTo>
                    <a:cubicBezTo>
                      <a:pt x="23" y="33"/>
                      <a:pt x="23" y="34"/>
                      <a:pt x="24" y="33"/>
                    </a:cubicBezTo>
                    <a:cubicBezTo>
                      <a:pt x="26" y="32"/>
                      <a:pt x="29" y="30"/>
                      <a:pt x="31" y="28"/>
                    </a:cubicBezTo>
                    <a:cubicBezTo>
                      <a:pt x="31" y="28"/>
                      <a:pt x="31" y="27"/>
                      <a:pt x="31" y="27"/>
                    </a:cubicBezTo>
                    <a:cubicBezTo>
                      <a:pt x="28" y="23"/>
                      <a:pt x="28" y="23"/>
                      <a:pt x="28" y="23"/>
                    </a:cubicBezTo>
                    <a:cubicBezTo>
                      <a:pt x="29" y="22"/>
                      <a:pt x="29" y="22"/>
                      <a:pt x="29" y="22"/>
                    </a:cubicBezTo>
                    <a:cubicBezTo>
                      <a:pt x="32" y="25"/>
                      <a:pt x="32" y="25"/>
                      <a:pt x="32" y="25"/>
                    </a:cubicBezTo>
                    <a:cubicBezTo>
                      <a:pt x="33" y="25"/>
                      <a:pt x="33" y="25"/>
                      <a:pt x="33" y="25"/>
                    </a:cubicBezTo>
                    <a:cubicBezTo>
                      <a:pt x="33" y="25"/>
                      <a:pt x="33" y="25"/>
                      <a:pt x="34" y="25"/>
                    </a:cubicBezTo>
                    <a:cubicBezTo>
                      <a:pt x="36" y="23"/>
                      <a:pt x="38" y="20"/>
                      <a:pt x="39" y="18"/>
                    </a:cubicBezTo>
                    <a:cubicBezTo>
                      <a:pt x="39" y="18"/>
                      <a:pt x="39" y="17"/>
                      <a:pt x="39" y="17"/>
                    </a:cubicBezTo>
                    <a:cubicBezTo>
                      <a:pt x="38" y="16"/>
                      <a:pt x="37" y="16"/>
                      <a:pt x="36" y="15"/>
                    </a:cubicBezTo>
                    <a:cubicBezTo>
                      <a:pt x="37" y="13"/>
                      <a:pt x="37" y="13"/>
                      <a:pt x="37" y="13"/>
                    </a:cubicBezTo>
                    <a:cubicBezTo>
                      <a:pt x="38" y="14"/>
                      <a:pt x="39" y="15"/>
                      <a:pt x="40" y="15"/>
                    </a:cubicBezTo>
                    <a:cubicBezTo>
                      <a:pt x="40" y="15"/>
                      <a:pt x="41" y="15"/>
                      <a:pt x="41" y="15"/>
                    </a:cubicBezTo>
                    <a:cubicBezTo>
                      <a:pt x="42" y="13"/>
                      <a:pt x="43" y="10"/>
                      <a:pt x="43" y="7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6" y="9"/>
                      <a:pt x="44" y="13"/>
                      <a:pt x="43" y="16"/>
                    </a:cubicBezTo>
                    <a:cubicBezTo>
                      <a:pt x="42" y="16"/>
                      <a:pt x="43" y="17"/>
                      <a:pt x="43" y="17"/>
                    </a:cubicBezTo>
                    <a:cubicBezTo>
                      <a:pt x="45" y="18"/>
                      <a:pt x="46" y="19"/>
                      <a:pt x="48" y="19"/>
                    </a:cubicBezTo>
                    <a:cubicBezTo>
                      <a:pt x="49" y="19"/>
                      <a:pt x="49" y="19"/>
                      <a:pt x="49" y="18"/>
                    </a:cubicBezTo>
                    <a:cubicBezTo>
                      <a:pt x="49" y="14"/>
                      <a:pt x="48" y="9"/>
                      <a:pt x="46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7" y="3"/>
                      <a:pt x="47" y="3"/>
                      <a:pt x="47" y="3"/>
                    </a:cubicBezTo>
                    <a:cubicBezTo>
                      <a:pt x="53" y="14"/>
                      <a:pt x="52" y="28"/>
                      <a:pt x="43" y="37"/>
                    </a:cubicBezTo>
                    <a:cubicBezTo>
                      <a:pt x="34" y="46"/>
                      <a:pt x="20" y="48"/>
                      <a:pt x="9" y="42"/>
                    </a:cubicBezTo>
                    <a:close/>
                    <a:moveTo>
                      <a:pt x="48" y="21"/>
                    </a:moveTo>
                    <a:cubicBezTo>
                      <a:pt x="46" y="21"/>
                      <a:pt x="44" y="20"/>
                      <a:pt x="42" y="19"/>
                    </a:cubicBezTo>
                    <a:cubicBezTo>
                      <a:pt x="42" y="18"/>
                      <a:pt x="41" y="19"/>
                      <a:pt x="41" y="19"/>
                    </a:cubicBezTo>
                    <a:cubicBezTo>
                      <a:pt x="39" y="22"/>
                      <a:pt x="37" y="24"/>
                      <a:pt x="35" y="27"/>
                    </a:cubicBezTo>
                    <a:cubicBezTo>
                      <a:pt x="35" y="27"/>
                      <a:pt x="35" y="27"/>
                      <a:pt x="35" y="28"/>
                    </a:cubicBezTo>
                    <a:cubicBezTo>
                      <a:pt x="42" y="34"/>
                      <a:pt x="42" y="34"/>
                      <a:pt x="42" y="34"/>
                    </a:cubicBezTo>
                    <a:cubicBezTo>
                      <a:pt x="42" y="35"/>
                      <a:pt x="42" y="35"/>
                      <a:pt x="42" y="35"/>
                    </a:cubicBezTo>
                    <a:cubicBezTo>
                      <a:pt x="42" y="35"/>
                      <a:pt x="43" y="35"/>
                      <a:pt x="43" y="34"/>
                    </a:cubicBezTo>
                    <a:cubicBezTo>
                      <a:pt x="46" y="31"/>
                      <a:pt x="48" y="27"/>
                      <a:pt x="49" y="22"/>
                    </a:cubicBezTo>
                    <a:cubicBezTo>
                      <a:pt x="49" y="22"/>
                      <a:pt x="49" y="21"/>
                      <a:pt x="48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23" name="Freeform 18"/>
            <p:cNvSpPr/>
            <p:nvPr/>
          </p:nvSpPr>
          <p:spPr bwMode="auto">
            <a:xfrm>
              <a:off x="6906520" y="2321170"/>
              <a:ext cx="210451" cy="255547"/>
            </a:xfrm>
            <a:custGeom>
              <a:avLst/>
              <a:gdLst>
                <a:gd name="T0" fmla="*/ 54 w 56"/>
                <a:gd name="T1" fmla="*/ 67 h 67"/>
                <a:gd name="T2" fmla="*/ 8 w 56"/>
                <a:gd name="T3" fmla="*/ 67 h 67"/>
                <a:gd name="T4" fmla="*/ 0 w 56"/>
                <a:gd name="T5" fmla="*/ 60 h 67"/>
                <a:gd name="T6" fmla="*/ 0 w 56"/>
                <a:gd name="T7" fmla="*/ 8 h 67"/>
                <a:gd name="T8" fmla="*/ 8 w 56"/>
                <a:gd name="T9" fmla="*/ 0 h 67"/>
                <a:gd name="T10" fmla="*/ 54 w 56"/>
                <a:gd name="T11" fmla="*/ 0 h 67"/>
                <a:gd name="T12" fmla="*/ 56 w 56"/>
                <a:gd name="T13" fmla="*/ 2 h 67"/>
                <a:gd name="T14" fmla="*/ 56 w 56"/>
                <a:gd name="T15" fmla="*/ 11 h 67"/>
                <a:gd name="T16" fmla="*/ 55 w 56"/>
                <a:gd name="T17" fmla="*/ 12 h 67"/>
                <a:gd name="T18" fmla="*/ 54 w 56"/>
                <a:gd name="T19" fmla="*/ 12 h 67"/>
                <a:gd name="T20" fmla="*/ 53 w 56"/>
                <a:gd name="T21" fmla="*/ 11 h 67"/>
                <a:gd name="T22" fmla="*/ 53 w 56"/>
                <a:gd name="T23" fmla="*/ 5 h 67"/>
                <a:gd name="T24" fmla="*/ 51 w 56"/>
                <a:gd name="T25" fmla="*/ 3 h 67"/>
                <a:gd name="T26" fmla="*/ 8 w 56"/>
                <a:gd name="T27" fmla="*/ 3 h 67"/>
                <a:gd name="T28" fmla="*/ 8 w 56"/>
                <a:gd name="T29" fmla="*/ 14 h 67"/>
                <a:gd name="T30" fmla="*/ 54 w 56"/>
                <a:gd name="T31" fmla="*/ 14 h 67"/>
                <a:gd name="T32" fmla="*/ 56 w 56"/>
                <a:gd name="T33" fmla="*/ 16 h 67"/>
                <a:gd name="T34" fmla="*/ 56 w 56"/>
                <a:gd name="T35" fmla="*/ 66 h 67"/>
                <a:gd name="T36" fmla="*/ 54 w 56"/>
                <a:gd name="T37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" h="67">
                  <a:moveTo>
                    <a:pt x="54" y="67"/>
                  </a:moveTo>
                  <a:cubicBezTo>
                    <a:pt x="8" y="67"/>
                    <a:pt x="8" y="67"/>
                    <a:pt x="8" y="67"/>
                  </a:cubicBezTo>
                  <a:cubicBezTo>
                    <a:pt x="4" y="67"/>
                    <a:pt x="0" y="64"/>
                    <a:pt x="0" y="60"/>
                  </a:cubicBezTo>
                  <a:cubicBezTo>
                    <a:pt x="0" y="42"/>
                    <a:pt x="0" y="25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24" y="0"/>
                    <a:pt x="38" y="0"/>
                    <a:pt x="54" y="0"/>
                  </a:cubicBezTo>
                  <a:cubicBezTo>
                    <a:pt x="55" y="0"/>
                    <a:pt x="56" y="1"/>
                    <a:pt x="56" y="2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56" y="12"/>
                    <a:pt x="55" y="12"/>
                    <a:pt x="55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4" y="12"/>
                    <a:pt x="53" y="12"/>
                    <a:pt x="53" y="11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3" y="4"/>
                    <a:pt x="52" y="3"/>
                    <a:pt x="51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2" y="3"/>
                    <a:pt x="1" y="14"/>
                    <a:pt x="8" y="14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5" y="14"/>
                    <a:pt x="56" y="15"/>
                    <a:pt x="56" y="16"/>
                  </a:cubicBezTo>
                  <a:cubicBezTo>
                    <a:pt x="56" y="32"/>
                    <a:pt x="56" y="49"/>
                    <a:pt x="56" y="66"/>
                  </a:cubicBezTo>
                  <a:cubicBezTo>
                    <a:pt x="56" y="67"/>
                    <a:pt x="55" y="67"/>
                    <a:pt x="54" y="67"/>
                  </a:cubicBezTo>
                  <a:close/>
                </a:path>
              </a:pathLst>
            </a:custGeom>
            <a:solidFill>
              <a:srgbClr val="F4F5F7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558120" y="3337362"/>
            <a:ext cx="5892624" cy="633499"/>
            <a:chOff x="1434798" y="3273567"/>
            <a:chExt cx="5892624" cy="633499"/>
          </a:xfrm>
        </p:grpSpPr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1434798" y="3273567"/>
              <a:ext cx="631353" cy="633499"/>
            </a:xfrm>
            <a:prstGeom prst="ellipse">
              <a:avLst/>
            </a:prstGeom>
            <a:solidFill>
              <a:srgbClr val="DF8A17"/>
            </a:solidFill>
            <a:ln w="6350"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5" name="Oval 9"/>
            <p:cNvSpPr>
              <a:spLocks noChangeArrowheads="1"/>
            </p:cNvSpPr>
            <p:nvPr/>
          </p:nvSpPr>
          <p:spPr bwMode="auto">
            <a:xfrm>
              <a:off x="6696069" y="3273567"/>
              <a:ext cx="631353" cy="633499"/>
            </a:xfrm>
            <a:prstGeom prst="ellipse">
              <a:avLst/>
            </a:prstGeom>
            <a:solidFill>
              <a:srgbClr val="C31E1F"/>
            </a:solidFill>
            <a:ln w="6350"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20" name="Group 15"/>
            <p:cNvGrpSpPr/>
            <p:nvPr/>
          </p:nvGrpSpPr>
          <p:grpSpPr bwMode="auto">
            <a:xfrm>
              <a:off x="6848540" y="3433552"/>
              <a:ext cx="322119" cy="313529"/>
              <a:chOff x="0" y="0"/>
              <a:chExt cx="150" cy="146"/>
            </a:xfrm>
            <a:solidFill>
              <a:srgbClr val="F4F5F7"/>
            </a:solidFill>
          </p:grpSpPr>
          <p:sp>
            <p:nvSpPr>
              <p:cNvPr id="21" name="Freeform 16"/>
              <p:cNvSpPr>
                <a:spLocks noEditPoints="1"/>
              </p:cNvSpPr>
              <p:nvPr/>
            </p:nvSpPr>
            <p:spPr bwMode="auto">
              <a:xfrm>
                <a:off x="0" y="0"/>
                <a:ext cx="96" cy="88"/>
              </a:xfrm>
              <a:custGeom>
                <a:avLst/>
                <a:gdLst>
                  <a:gd name="T0" fmla="*/ 54 w 54"/>
                  <a:gd name="T1" fmla="*/ 34 h 50"/>
                  <a:gd name="T2" fmla="*/ 2 w 54"/>
                  <a:gd name="T3" fmla="*/ 34 h 50"/>
                  <a:gd name="T4" fmla="*/ 1 w 54"/>
                  <a:gd name="T5" fmla="*/ 36 h 50"/>
                  <a:gd name="T6" fmla="*/ 19 w 54"/>
                  <a:gd name="T7" fmla="*/ 50 h 50"/>
                  <a:gd name="T8" fmla="*/ 38 w 54"/>
                  <a:gd name="T9" fmla="*/ 50 h 50"/>
                  <a:gd name="T10" fmla="*/ 42 w 54"/>
                  <a:gd name="T11" fmla="*/ 47 h 50"/>
                  <a:gd name="T12" fmla="*/ 40 w 54"/>
                  <a:gd name="T13" fmla="*/ 42 h 50"/>
                  <a:gd name="T14" fmla="*/ 40 w 54"/>
                  <a:gd name="T15" fmla="*/ 40 h 50"/>
                  <a:gd name="T16" fmla="*/ 41 w 54"/>
                  <a:gd name="T17" fmla="*/ 40 h 50"/>
                  <a:gd name="T18" fmla="*/ 45 w 54"/>
                  <a:gd name="T19" fmla="*/ 43 h 50"/>
                  <a:gd name="T20" fmla="*/ 47 w 54"/>
                  <a:gd name="T21" fmla="*/ 42 h 50"/>
                  <a:gd name="T22" fmla="*/ 42 w 54"/>
                  <a:gd name="T23" fmla="*/ 38 h 50"/>
                  <a:gd name="T24" fmla="*/ 43 w 54"/>
                  <a:gd name="T25" fmla="*/ 37 h 50"/>
                  <a:gd name="T26" fmla="*/ 45 w 54"/>
                  <a:gd name="T27" fmla="*/ 36 h 50"/>
                  <a:gd name="T28" fmla="*/ 50 w 54"/>
                  <a:gd name="T29" fmla="*/ 39 h 50"/>
                  <a:gd name="T30" fmla="*/ 54 w 54"/>
                  <a:gd name="T31" fmla="*/ 34 h 50"/>
                  <a:gd name="T32" fmla="*/ 35 w 54"/>
                  <a:gd name="T33" fmla="*/ 31 h 50"/>
                  <a:gd name="T34" fmla="*/ 27 w 54"/>
                  <a:gd name="T35" fmla="*/ 3 h 50"/>
                  <a:gd name="T36" fmla="*/ 29 w 54"/>
                  <a:gd name="T37" fmla="*/ 1 h 50"/>
                  <a:gd name="T38" fmla="*/ 47 w 54"/>
                  <a:gd name="T39" fmla="*/ 15 h 50"/>
                  <a:gd name="T40" fmla="*/ 51 w 54"/>
                  <a:gd name="T41" fmla="*/ 30 h 50"/>
                  <a:gd name="T42" fmla="*/ 49 w 54"/>
                  <a:gd name="T43" fmla="*/ 32 h 50"/>
                  <a:gd name="T44" fmla="*/ 36 w 54"/>
                  <a:gd name="T45" fmla="*/ 32 h 50"/>
                  <a:gd name="T46" fmla="*/ 35 w 54"/>
                  <a:gd name="T47" fmla="*/ 3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4" h="50">
                    <a:moveTo>
                      <a:pt x="54" y="34"/>
                    </a:moveTo>
                    <a:cubicBezTo>
                      <a:pt x="2" y="34"/>
                      <a:pt x="2" y="34"/>
                      <a:pt x="2" y="34"/>
                    </a:cubicBezTo>
                    <a:cubicBezTo>
                      <a:pt x="1" y="34"/>
                      <a:pt x="0" y="35"/>
                      <a:pt x="1" y="36"/>
                    </a:cubicBezTo>
                    <a:cubicBezTo>
                      <a:pt x="2" y="45"/>
                      <a:pt x="11" y="50"/>
                      <a:pt x="19" y="50"/>
                    </a:cubicBezTo>
                    <a:cubicBezTo>
                      <a:pt x="38" y="50"/>
                      <a:pt x="38" y="50"/>
                      <a:pt x="38" y="50"/>
                    </a:cubicBezTo>
                    <a:cubicBezTo>
                      <a:pt x="42" y="47"/>
                      <a:pt x="42" y="47"/>
                      <a:pt x="42" y="47"/>
                    </a:cubicBezTo>
                    <a:cubicBezTo>
                      <a:pt x="41" y="45"/>
                      <a:pt x="40" y="44"/>
                      <a:pt x="40" y="42"/>
                    </a:cubicBezTo>
                    <a:cubicBezTo>
                      <a:pt x="40" y="41"/>
                      <a:pt x="40" y="41"/>
                      <a:pt x="40" y="40"/>
                    </a:cubicBezTo>
                    <a:cubicBezTo>
                      <a:pt x="40" y="40"/>
                      <a:pt x="41" y="39"/>
                      <a:pt x="41" y="40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7" y="42"/>
                      <a:pt x="47" y="42"/>
                      <a:pt x="47" y="42"/>
                    </a:cubicBezTo>
                    <a:cubicBezTo>
                      <a:pt x="42" y="38"/>
                      <a:pt x="42" y="38"/>
                      <a:pt x="42" y="38"/>
                    </a:cubicBezTo>
                    <a:cubicBezTo>
                      <a:pt x="42" y="38"/>
                      <a:pt x="42" y="37"/>
                      <a:pt x="43" y="37"/>
                    </a:cubicBezTo>
                    <a:cubicBezTo>
                      <a:pt x="43" y="36"/>
                      <a:pt x="44" y="36"/>
                      <a:pt x="45" y="36"/>
                    </a:cubicBezTo>
                    <a:cubicBezTo>
                      <a:pt x="47" y="36"/>
                      <a:pt x="49" y="37"/>
                      <a:pt x="50" y="39"/>
                    </a:cubicBezTo>
                    <a:lnTo>
                      <a:pt x="54" y="34"/>
                    </a:lnTo>
                    <a:close/>
                    <a:moveTo>
                      <a:pt x="35" y="31"/>
                    </a:moveTo>
                    <a:cubicBezTo>
                      <a:pt x="27" y="3"/>
                      <a:pt x="27" y="3"/>
                      <a:pt x="27" y="3"/>
                    </a:cubicBezTo>
                    <a:cubicBezTo>
                      <a:pt x="27" y="2"/>
                      <a:pt x="28" y="1"/>
                      <a:pt x="29" y="1"/>
                    </a:cubicBezTo>
                    <a:cubicBezTo>
                      <a:pt x="37" y="0"/>
                      <a:pt x="45" y="7"/>
                      <a:pt x="47" y="15"/>
                    </a:cubicBezTo>
                    <a:cubicBezTo>
                      <a:pt x="51" y="30"/>
                      <a:pt x="51" y="30"/>
                      <a:pt x="51" y="30"/>
                    </a:cubicBezTo>
                    <a:cubicBezTo>
                      <a:pt x="51" y="31"/>
                      <a:pt x="51" y="32"/>
                      <a:pt x="49" y="32"/>
                    </a:cubicBezTo>
                    <a:cubicBezTo>
                      <a:pt x="36" y="32"/>
                      <a:pt x="36" y="32"/>
                      <a:pt x="36" y="32"/>
                    </a:cubicBezTo>
                    <a:cubicBezTo>
                      <a:pt x="36" y="32"/>
                      <a:pt x="35" y="32"/>
                      <a:pt x="35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2" name="Freeform 17"/>
              <p:cNvSpPr>
                <a:spLocks noEditPoints="1"/>
              </p:cNvSpPr>
              <p:nvPr/>
            </p:nvSpPr>
            <p:spPr bwMode="auto">
              <a:xfrm>
                <a:off x="67" y="60"/>
                <a:ext cx="83" cy="86"/>
              </a:xfrm>
              <a:custGeom>
                <a:avLst/>
                <a:gdLst>
                  <a:gd name="T0" fmla="*/ 46 w 47"/>
                  <a:gd name="T1" fmla="*/ 0 h 49"/>
                  <a:gd name="T2" fmla="*/ 16 w 47"/>
                  <a:gd name="T3" fmla="*/ 0 h 49"/>
                  <a:gd name="T4" fmla="*/ 12 w 47"/>
                  <a:gd name="T5" fmla="*/ 5 h 49"/>
                  <a:gd name="T6" fmla="*/ 13 w 47"/>
                  <a:gd name="T7" fmla="*/ 8 h 49"/>
                  <a:gd name="T8" fmla="*/ 13 w 47"/>
                  <a:gd name="T9" fmla="*/ 9 h 49"/>
                  <a:gd name="T10" fmla="*/ 12 w 47"/>
                  <a:gd name="T11" fmla="*/ 10 h 49"/>
                  <a:gd name="T12" fmla="*/ 9 w 47"/>
                  <a:gd name="T13" fmla="*/ 8 h 49"/>
                  <a:gd name="T14" fmla="*/ 7 w 47"/>
                  <a:gd name="T15" fmla="*/ 9 h 49"/>
                  <a:gd name="T16" fmla="*/ 11 w 47"/>
                  <a:gd name="T17" fmla="*/ 11 h 49"/>
                  <a:gd name="T18" fmla="*/ 10 w 47"/>
                  <a:gd name="T19" fmla="*/ 13 h 49"/>
                  <a:gd name="T20" fmla="*/ 7 w 47"/>
                  <a:gd name="T21" fmla="*/ 14 h 49"/>
                  <a:gd name="T22" fmla="*/ 4 w 47"/>
                  <a:gd name="T23" fmla="*/ 13 h 49"/>
                  <a:gd name="T24" fmla="*/ 0 w 47"/>
                  <a:gd name="T25" fmla="*/ 16 h 49"/>
                  <a:gd name="T26" fmla="*/ 46 w 47"/>
                  <a:gd name="T27" fmla="*/ 16 h 49"/>
                  <a:gd name="T28" fmla="*/ 47 w 47"/>
                  <a:gd name="T29" fmla="*/ 14 h 49"/>
                  <a:gd name="T30" fmla="*/ 47 w 47"/>
                  <a:gd name="T31" fmla="*/ 2 h 49"/>
                  <a:gd name="T32" fmla="*/ 46 w 47"/>
                  <a:gd name="T33" fmla="*/ 0 h 49"/>
                  <a:gd name="T34" fmla="*/ 10 w 47"/>
                  <a:gd name="T35" fmla="*/ 48 h 49"/>
                  <a:gd name="T36" fmla="*/ 3 w 47"/>
                  <a:gd name="T37" fmla="*/ 20 h 49"/>
                  <a:gd name="T38" fmla="*/ 4 w 47"/>
                  <a:gd name="T39" fmla="*/ 18 h 49"/>
                  <a:gd name="T40" fmla="*/ 17 w 47"/>
                  <a:gd name="T41" fmla="*/ 18 h 49"/>
                  <a:gd name="T42" fmla="*/ 19 w 47"/>
                  <a:gd name="T43" fmla="*/ 19 h 49"/>
                  <a:gd name="T44" fmla="*/ 26 w 47"/>
                  <a:gd name="T45" fmla="*/ 43 h 49"/>
                  <a:gd name="T46" fmla="*/ 24 w 47"/>
                  <a:gd name="T47" fmla="*/ 46 h 49"/>
                  <a:gd name="T48" fmla="*/ 12 w 47"/>
                  <a:gd name="T49" fmla="*/ 49 h 49"/>
                  <a:gd name="T50" fmla="*/ 10 w 47"/>
                  <a:gd name="T51" fmla="*/ 48 h 49"/>
                  <a:gd name="T52" fmla="*/ 15 w 47"/>
                  <a:gd name="T53" fmla="*/ 45 h 49"/>
                  <a:gd name="T54" fmla="*/ 20 w 47"/>
                  <a:gd name="T55" fmla="*/ 43 h 49"/>
                  <a:gd name="T56" fmla="*/ 21 w 47"/>
                  <a:gd name="T57" fmla="*/ 41 h 49"/>
                  <a:gd name="T58" fmla="*/ 17 w 47"/>
                  <a:gd name="T59" fmla="*/ 25 h 49"/>
                  <a:gd name="T60" fmla="*/ 15 w 47"/>
                  <a:gd name="T61" fmla="*/ 24 h 49"/>
                  <a:gd name="T62" fmla="*/ 10 w 47"/>
                  <a:gd name="T63" fmla="*/ 25 h 49"/>
                  <a:gd name="T64" fmla="*/ 8 w 47"/>
                  <a:gd name="T65" fmla="*/ 27 h 49"/>
                  <a:gd name="T66" fmla="*/ 13 w 47"/>
                  <a:gd name="T67" fmla="*/ 43 h 49"/>
                  <a:gd name="T68" fmla="*/ 15 w 47"/>
                  <a:gd name="T69" fmla="*/ 45 h 49"/>
                  <a:gd name="T70" fmla="*/ 44 w 47"/>
                  <a:gd name="T71" fmla="*/ 5 h 49"/>
                  <a:gd name="T72" fmla="*/ 44 w 47"/>
                  <a:gd name="T73" fmla="*/ 11 h 49"/>
                  <a:gd name="T74" fmla="*/ 42 w 47"/>
                  <a:gd name="T75" fmla="*/ 13 h 49"/>
                  <a:gd name="T76" fmla="*/ 26 w 47"/>
                  <a:gd name="T77" fmla="*/ 13 h 49"/>
                  <a:gd name="T78" fmla="*/ 24 w 47"/>
                  <a:gd name="T79" fmla="*/ 11 h 49"/>
                  <a:gd name="T80" fmla="*/ 24 w 47"/>
                  <a:gd name="T81" fmla="*/ 5 h 49"/>
                  <a:gd name="T82" fmla="*/ 26 w 47"/>
                  <a:gd name="T83" fmla="*/ 4 h 49"/>
                  <a:gd name="T84" fmla="*/ 42 w 47"/>
                  <a:gd name="T85" fmla="*/ 4 h 49"/>
                  <a:gd name="T86" fmla="*/ 44 w 47"/>
                  <a:gd name="T87" fmla="*/ 5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7" h="49">
                    <a:moveTo>
                      <a:pt x="46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3" y="5"/>
                      <a:pt x="13" y="7"/>
                      <a:pt x="13" y="8"/>
                    </a:cubicBezTo>
                    <a:cubicBezTo>
                      <a:pt x="13" y="8"/>
                      <a:pt x="13" y="9"/>
                      <a:pt x="13" y="9"/>
                    </a:cubicBezTo>
                    <a:cubicBezTo>
                      <a:pt x="13" y="10"/>
                      <a:pt x="12" y="10"/>
                      <a:pt x="12" y="10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2"/>
                      <a:pt x="11" y="12"/>
                      <a:pt x="10" y="13"/>
                    </a:cubicBezTo>
                    <a:cubicBezTo>
                      <a:pt x="10" y="13"/>
                      <a:pt x="9" y="14"/>
                      <a:pt x="7" y="14"/>
                    </a:cubicBezTo>
                    <a:cubicBezTo>
                      <a:pt x="6" y="14"/>
                      <a:pt x="5" y="13"/>
                      <a:pt x="4" y="13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46" y="16"/>
                      <a:pt x="46" y="16"/>
                      <a:pt x="46" y="16"/>
                    </a:cubicBezTo>
                    <a:cubicBezTo>
                      <a:pt x="47" y="16"/>
                      <a:pt x="47" y="15"/>
                      <a:pt x="47" y="14"/>
                    </a:cubicBezTo>
                    <a:cubicBezTo>
                      <a:pt x="47" y="2"/>
                      <a:pt x="47" y="2"/>
                      <a:pt x="47" y="2"/>
                    </a:cubicBezTo>
                    <a:cubicBezTo>
                      <a:pt x="47" y="1"/>
                      <a:pt x="47" y="0"/>
                      <a:pt x="46" y="0"/>
                    </a:cubicBezTo>
                    <a:close/>
                    <a:moveTo>
                      <a:pt x="10" y="48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2" y="19"/>
                      <a:pt x="3" y="18"/>
                      <a:pt x="4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8" y="18"/>
                      <a:pt x="19" y="18"/>
                      <a:pt x="19" y="19"/>
                    </a:cubicBezTo>
                    <a:cubicBezTo>
                      <a:pt x="26" y="43"/>
                      <a:pt x="26" y="43"/>
                      <a:pt x="26" y="43"/>
                    </a:cubicBezTo>
                    <a:cubicBezTo>
                      <a:pt x="26" y="44"/>
                      <a:pt x="25" y="45"/>
                      <a:pt x="24" y="46"/>
                    </a:cubicBezTo>
                    <a:cubicBezTo>
                      <a:pt x="12" y="49"/>
                      <a:pt x="12" y="49"/>
                      <a:pt x="12" y="49"/>
                    </a:cubicBezTo>
                    <a:cubicBezTo>
                      <a:pt x="11" y="49"/>
                      <a:pt x="10" y="48"/>
                      <a:pt x="10" y="48"/>
                    </a:cubicBezTo>
                    <a:close/>
                    <a:moveTo>
                      <a:pt x="15" y="45"/>
                    </a:moveTo>
                    <a:cubicBezTo>
                      <a:pt x="20" y="43"/>
                      <a:pt x="20" y="43"/>
                      <a:pt x="20" y="43"/>
                    </a:cubicBezTo>
                    <a:cubicBezTo>
                      <a:pt x="21" y="43"/>
                      <a:pt x="22" y="42"/>
                      <a:pt x="21" y="41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7" y="24"/>
                      <a:pt x="16" y="23"/>
                      <a:pt x="15" y="24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9" y="25"/>
                      <a:pt x="8" y="26"/>
                      <a:pt x="8" y="27"/>
                    </a:cubicBezTo>
                    <a:cubicBezTo>
                      <a:pt x="13" y="43"/>
                      <a:pt x="13" y="43"/>
                      <a:pt x="13" y="43"/>
                    </a:cubicBezTo>
                    <a:cubicBezTo>
                      <a:pt x="13" y="44"/>
                      <a:pt x="14" y="45"/>
                      <a:pt x="15" y="45"/>
                    </a:cubicBezTo>
                    <a:close/>
                    <a:moveTo>
                      <a:pt x="44" y="5"/>
                    </a:moveTo>
                    <a:cubicBezTo>
                      <a:pt x="44" y="11"/>
                      <a:pt x="44" y="11"/>
                      <a:pt x="44" y="11"/>
                    </a:cubicBezTo>
                    <a:cubicBezTo>
                      <a:pt x="44" y="12"/>
                      <a:pt x="43" y="13"/>
                      <a:pt x="42" y="13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5" y="13"/>
                      <a:pt x="24" y="12"/>
                      <a:pt x="24" y="11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4" y="4"/>
                      <a:pt x="25" y="4"/>
                      <a:pt x="26" y="4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43" y="4"/>
                      <a:pt x="44" y="4"/>
                      <a:pt x="4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24" name="Freeform 19"/>
            <p:cNvSpPr>
              <a:spLocks noEditPoints="1"/>
            </p:cNvSpPr>
            <p:nvPr/>
          </p:nvSpPr>
          <p:spPr bwMode="auto">
            <a:xfrm>
              <a:off x="1595858" y="3431404"/>
              <a:ext cx="270580" cy="317824"/>
            </a:xfrm>
            <a:custGeom>
              <a:avLst/>
              <a:gdLst>
                <a:gd name="T0" fmla="*/ 24 w 72"/>
                <a:gd name="T1" fmla="*/ 71 h 85"/>
                <a:gd name="T2" fmla="*/ 30 w 72"/>
                <a:gd name="T3" fmla="*/ 73 h 85"/>
                <a:gd name="T4" fmla="*/ 18 w 72"/>
                <a:gd name="T5" fmla="*/ 30 h 85"/>
                <a:gd name="T6" fmla="*/ 18 w 72"/>
                <a:gd name="T7" fmla="*/ 32 h 85"/>
                <a:gd name="T8" fmla="*/ 4 w 72"/>
                <a:gd name="T9" fmla="*/ 55 h 85"/>
                <a:gd name="T10" fmla="*/ 3 w 72"/>
                <a:gd name="T11" fmla="*/ 55 h 85"/>
                <a:gd name="T12" fmla="*/ 17 w 72"/>
                <a:gd name="T13" fmla="*/ 29 h 85"/>
                <a:gd name="T14" fmla="*/ 18 w 72"/>
                <a:gd name="T15" fmla="*/ 30 h 85"/>
                <a:gd name="T16" fmla="*/ 68 w 72"/>
                <a:gd name="T17" fmla="*/ 59 h 85"/>
                <a:gd name="T18" fmla="*/ 54 w 72"/>
                <a:gd name="T19" fmla="*/ 82 h 85"/>
                <a:gd name="T20" fmla="*/ 54 w 72"/>
                <a:gd name="T21" fmla="*/ 84 h 85"/>
                <a:gd name="T22" fmla="*/ 55 w 72"/>
                <a:gd name="T23" fmla="*/ 84 h 85"/>
                <a:gd name="T24" fmla="*/ 69 w 72"/>
                <a:gd name="T25" fmla="*/ 59 h 85"/>
                <a:gd name="T26" fmla="*/ 60 w 72"/>
                <a:gd name="T27" fmla="*/ 59 h 85"/>
                <a:gd name="T28" fmla="*/ 59 w 72"/>
                <a:gd name="T29" fmla="*/ 59 h 85"/>
                <a:gd name="T30" fmla="*/ 50 w 72"/>
                <a:gd name="T31" fmla="*/ 75 h 85"/>
                <a:gd name="T32" fmla="*/ 50 w 72"/>
                <a:gd name="T33" fmla="*/ 76 h 85"/>
                <a:gd name="T34" fmla="*/ 51 w 72"/>
                <a:gd name="T35" fmla="*/ 78 h 85"/>
                <a:gd name="T36" fmla="*/ 60 w 72"/>
                <a:gd name="T37" fmla="*/ 59 h 85"/>
                <a:gd name="T38" fmla="*/ 22 w 72"/>
                <a:gd name="T39" fmla="*/ 37 h 85"/>
                <a:gd name="T40" fmla="*/ 22 w 72"/>
                <a:gd name="T41" fmla="*/ 39 h 85"/>
                <a:gd name="T42" fmla="*/ 13 w 72"/>
                <a:gd name="T43" fmla="*/ 54 h 85"/>
                <a:gd name="T44" fmla="*/ 12 w 72"/>
                <a:gd name="T45" fmla="*/ 55 h 85"/>
                <a:gd name="T46" fmla="*/ 21 w 72"/>
                <a:gd name="T47" fmla="*/ 36 h 85"/>
                <a:gd name="T48" fmla="*/ 51 w 72"/>
                <a:gd name="T49" fmla="*/ 57 h 85"/>
                <a:gd name="T50" fmla="*/ 46 w 72"/>
                <a:gd name="T51" fmla="*/ 76 h 85"/>
                <a:gd name="T52" fmla="*/ 14 w 72"/>
                <a:gd name="T53" fmla="*/ 62 h 85"/>
                <a:gd name="T54" fmla="*/ 22 w 72"/>
                <a:gd name="T55" fmla="*/ 53 h 85"/>
                <a:gd name="T56" fmla="*/ 41 w 72"/>
                <a:gd name="T57" fmla="*/ 38 h 85"/>
                <a:gd name="T58" fmla="*/ 45 w 72"/>
                <a:gd name="T59" fmla="*/ 33 h 85"/>
                <a:gd name="T60" fmla="*/ 52 w 72"/>
                <a:gd name="T61" fmla="*/ 35 h 85"/>
                <a:gd name="T62" fmla="*/ 51 w 72"/>
                <a:gd name="T63" fmla="*/ 37 h 85"/>
                <a:gd name="T64" fmla="*/ 51 w 72"/>
                <a:gd name="T65" fmla="*/ 57 h 85"/>
                <a:gd name="T66" fmla="*/ 59 w 72"/>
                <a:gd name="T67" fmla="*/ 7 h 85"/>
                <a:gd name="T68" fmla="*/ 67 w 72"/>
                <a:gd name="T69" fmla="*/ 11 h 85"/>
                <a:gd name="T70" fmla="*/ 54 w 72"/>
                <a:gd name="T71" fmla="*/ 34 h 85"/>
                <a:gd name="T72" fmla="*/ 47 w 72"/>
                <a:gd name="T73" fmla="*/ 31 h 85"/>
                <a:gd name="T74" fmla="*/ 61 w 72"/>
                <a:gd name="T75" fmla="*/ 5 h 85"/>
                <a:gd name="T76" fmla="*/ 68 w 72"/>
                <a:gd name="T77" fmla="*/ 9 h 85"/>
                <a:gd name="T78" fmla="*/ 61 w 72"/>
                <a:gd name="T79" fmla="*/ 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2" h="85">
                  <a:moveTo>
                    <a:pt x="30" y="74"/>
                  </a:moveTo>
                  <a:cubicBezTo>
                    <a:pt x="27" y="78"/>
                    <a:pt x="22" y="74"/>
                    <a:pt x="24" y="71"/>
                  </a:cubicBezTo>
                  <a:cubicBezTo>
                    <a:pt x="24" y="70"/>
                    <a:pt x="24" y="70"/>
                    <a:pt x="25" y="70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1" y="73"/>
                    <a:pt x="31" y="74"/>
                    <a:pt x="30" y="74"/>
                  </a:cubicBezTo>
                  <a:close/>
                  <a:moveTo>
                    <a:pt x="18" y="30"/>
                  </a:moveTo>
                  <a:cubicBezTo>
                    <a:pt x="19" y="30"/>
                    <a:pt x="19" y="30"/>
                    <a:pt x="19" y="30"/>
                  </a:cubicBezTo>
                  <a:cubicBezTo>
                    <a:pt x="19" y="31"/>
                    <a:pt x="18" y="32"/>
                    <a:pt x="18" y="32"/>
                  </a:cubicBezTo>
                  <a:cubicBezTo>
                    <a:pt x="9" y="35"/>
                    <a:pt x="3" y="44"/>
                    <a:pt x="5" y="54"/>
                  </a:cubicBezTo>
                  <a:cubicBezTo>
                    <a:pt x="5" y="54"/>
                    <a:pt x="5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3" y="55"/>
                    <a:pt x="3" y="55"/>
                  </a:cubicBezTo>
                  <a:cubicBezTo>
                    <a:pt x="3" y="55"/>
                    <a:pt x="3" y="55"/>
                    <a:pt x="3" y="54"/>
                  </a:cubicBezTo>
                  <a:cubicBezTo>
                    <a:pt x="0" y="43"/>
                    <a:pt x="7" y="33"/>
                    <a:pt x="17" y="29"/>
                  </a:cubicBezTo>
                  <a:cubicBezTo>
                    <a:pt x="17" y="29"/>
                    <a:pt x="18" y="29"/>
                    <a:pt x="18" y="29"/>
                  </a:cubicBezTo>
                  <a:cubicBezTo>
                    <a:pt x="18" y="29"/>
                    <a:pt x="18" y="30"/>
                    <a:pt x="18" y="30"/>
                  </a:cubicBezTo>
                  <a:close/>
                  <a:moveTo>
                    <a:pt x="68" y="59"/>
                  </a:moveTo>
                  <a:cubicBezTo>
                    <a:pt x="68" y="59"/>
                    <a:pt x="68" y="59"/>
                    <a:pt x="68" y="59"/>
                  </a:cubicBezTo>
                  <a:cubicBezTo>
                    <a:pt x="67" y="59"/>
                    <a:pt x="67" y="59"/>
                    <a:pt x="67" y="60"/>
                  </a:cubicBezTo>
                  <a:cubicBezTo>
                    <a:pt x="69" y="69"/>
                    <a:pt x="63" y="79"/>
                    <a:pt x="54" y="82"/>
                  </a:cubicBezTo>
                  <a:cubicBezTo>
                    <a:pt x="54" y="82"/>
                    <a:pt x="53" y="83"/>
                    <a:pt x="53" y="83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5"/>
                    <a:pt x="55" y="85"/>
                    <a:pt x="55" y="84"/>
                  </a:cubicBezTo>
                  <a:cubicBezTo>
                    <a:pt x="65" y="81"/>
                    <a:pt x="72" y="70"/>
                    <a:pt x="69" y="59"/>
                  </a:cubicBezTo>
                  <a:cubicBezTo>
                    <a:pt x="69" y="59"/>
                    <a:pt x="69" y="59"/>
                    <a:pt x="69" y="59"/>
                  </a:cubicBezTo>
                  <a:cubicBezTo>
                    <a:pt x="69" y="59"/>
                    <a:pt x="68" y="59"/>
                    <a:pt x="68" y="59"/>
                  </a:cubicBezTo>
                  <a:close/>
                  <a:moveTo>
                    <a:pt x="60" y="59"/>
                  </a:moveTo>
                  <a:cubicBezTo>
                    <a:pt x="60" y="59"/>
                    <a:pt x="60" y="59"/>
                    <a:pt x="60" y="59"/>
                  </a:cubicBezTo>
                  <a:cubicBezTo>
                    <a:pt x="59" y="59"/>
                    <a:pt x="59" y="59"/>
                    <a:pt x="59" y="59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61" y="67"/>
                    <a:pt x="57" y="74"/>
                    <a:pt x="50" y="75"/>
                  </a:cubicBezTo>
                  <a:cubicBezTo>
                    <a:pt x="50" y="75"/>
                    <a:pt x="50" y="75"/>
                    <a:pt x="50" y="75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77"/>
                    <a:pt x="50" y="78"/>
                    <a:pt x="51" y="78"/>
                  </a:cubicBezTo>
                  <a:cubicBezTo>
                    <a:pt x="59" y="76"/>
                    <a:pt x="64" y="67"/>
                    <a:pt x="61" y="59"/>
                  </a:cubicBezTo>
                  <a:cubicBezTo>
                    <a:pt x="61" y="59"/>
                    <a:pt x="61" y="59"/>
                    <a:pt x="60" y="59"/>
                  </a:cubicBezTo>
                  <a:close/>
                  <a:moveTo>
                    <a:pt x="22" y="37"/>
                  </a:moveTo>
                  <a:cubicBezTo>
                    <a:pt x="22" y="37"/>
                    <a:pt x="22" y="37"/>
                    <a:pt x="22" y="37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2" y="38"/>
                    <a:pt x="22" y="39"/>
                    <a:pt x="22" y="39"/>
                  </a:cubicBezTo>
                  <a:cubicBezTo>
                    <a:pt x="15" y="40"/>
                    <a:pt x="11" y="47"/>
                    <a:pt x="13" y="53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3" y="55"/>
                    <a:pt x="13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1" y="55"/>
                    <a:pt x="11" y="55"/>
                    <a:pt x="11" y="54"/>
                  </a:cubicBezTo>
                  <a:cubicBezTo>
                    <a:pt x="8" y="46"/>
                    <a:pt x="13" y="38"/>
                    <a:pt x="21" y="36"/>
                  </a:cubicBezTo>
                  <a:cubicBezTo>
                    <a:pt x="22" y="36"/>
                    <a:pt x="22" y="36"/>
                    <a:pt x="22" y="37"/>
                  </a:cubicBezTo>
                  <a:close/>
                  <a:moveTo>
                    <a:pt x="51" y="57"/>
                  </a:moveTo>
                  <a:cubicBezTo>
                    <a:pt x="48" y="62"/>
                    <a:pt x="47" y="65"/>
                    <a:pt x="46" y="68"/>
                  </a:cubicBezTo>
                  <a:cubicBezTo>
                    <a:pt x="46" y="70"/>
                    <a:pt x="46" y="72"/>
                    <a:pt x="46" y="76"/>
                  </a:cubicBezTo>
                  <a:cubicBezTo>
                    <a:pt x="46" y="79"/>
                    <a:pt x="45" y="80"/>
                    <a:pt x="42" y="79"/>
                  </a:cubicBezTo>
                  <a:cubicBezTo>
                    <a:pt x="33" y="73"/>
                    <a:pt x="23" y="68"/>
                    <a:pt x="14" y="62"/>
                  </a:cubicBezTo>
                  <a:cubicBezTo>
                    <a:pt x="12" y="61"/>
                    <a:pt x="12" y="59"/>
                    <a:pt x="14" y="58"/>
                  </a:cubicBezTo>
                  <a:cubicBezTo>
                    <a:pt x="18" y="56"/>
                    <a:pt x="20" y="55"/>
                    <a:pt x="22" y="53"/>
                  </a:cubicBezTo>
                  <a:cubicBezTo>
                    <a:pt x="24" y="51"/>
                    <a:pt x="25" y="49"/>
                    <a:pt x="28" y="44"/>
                  </a:cubicBezTo>
                  <a:cubicBezTo>
                    <a:pt x="31" y="38"/>
                    <a:pt x="37" y="37"/>
                    <a:pt x="41" y="38"/>
                  </a:cubicBezTo>
                  <a:cubicBezTo>
                    <a:pt x="44" y="38"/>
                    <a:pt x="44" y="37"/>
                    <a:pt x="45" y="34"/>
                  </a:cubicBezTo>
                  <a:cubicBezTo>
                    <a:pt x="45" y="34"/>
                    <a:pt x="45" y="33"/>
                    <a:pt x="45" y="33"/>
                  </a:cubicBezTo>
                  <a:cubicBezTo>
                    <a:pt x="46" y="32"/>
                    <a:pt x="46" y="32"/>
                    <a:pt x="47" y="32"/>
                  </a:cubicBezTo>
                  <a:cubicBezTo>
                    <a:pt x="52" y="35"/>
                    <a:pt x="52" y="35"/>
                    <a:pt x="52" y="35"/>
                  </a:cubicBezTo>
                  <a:cubicBezTo>
                    <a:pt x="53" y="36"/>
                    <a:pt x="53" y="36"/>
                    <a:pt x="52" y="37"/>
                  </a:cubicBezTo>
                  <a:cubicBezTo>
                    <a:pt x="52" y="37"/>
                    <a:pt x="52" y="37"/>
                    <a:pt x="51" y="37"/>
                  </a:cubicBezTo>
                  <a:cubicBezTo>
                    <a:pt x="49" y="40"/>
                    <a:pt x="49" y="41"/>
                    <a:pt x="50" y="43"/>
                  </a:cubicBezTo>
                  <a:cubicBezTo>
                    <a:pt x="53" y="46"/>
                    <a:pt x="54" y="52"/>
                    <a:pt x="51" y="57"/>
                  </a:cubicBezTo>
                  <a:close/>
                  <a:moveTo>
                    <a:pt x="46" y="30"/>
                  </a:moveTo>
                  <a:cubicBezTo>
                    <a:pt x="49" y="23"/>
                    <a:pt x="54" y="13"/>
                    <a:pt x="59" y="7"/>
                  </a:cubicBezTo>
                  <a:cubicBezTo>
                    <a:pt x="59" y="7"/>
                    <a:pt x="60" y="7"/>
                    <a:pt x="60" y="7"/>
                  </a:cubicBezTo>
                  <a:cubicBezTo>
                    <a:pt x="67" y="11"/>
                    <a:pt x="67" y="11"/>
                    <a:pt x="67" y="11"/>
                  </a:cubicBezTo>
                  <a:cubicBezTo>
                    <a:pt x="68" y="11"/>
                    <a:pt x="68" y="11"/>
                    <a:pt x="68" y="12"/>
                  </a:cubicBezTo>
                  <a:cubicBezTo>
                    <a:pt x="65" y="19"/>
                    <a:pt x="59" y="29"/>
                    <a:pt x="54" y="34"/>
                  </a:cubicBezTo>
                  <a:cubicBezTo>
                    <a:pt x="54" y="35"/>
                    <a:pt x="54" y="35"/>
                    <a:pt x="53" y="35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6" y="31"/>
                    <a:pt x="46" y="30"/>
                    <a:pt x="46" y="30"/>
                  </a:cubicBezTo>
                  <a:close/>
                  <a:moveTo>
                    <a:pt x="61" y="5"/>
                  </a:moveTo>
                  <a:cubicBezTo>
                    <a:pt x="64" y="2"/>
                    <a:pt x="66" y="0"/>
                    <a:pt x="68" y="1"/>
                  </a:cubicBezTo>
                  <a:cubicBezTo>
                    <a:pt x="70" y="2"/>
                    <a:pt x="70" y="5"/>
                    <a:pt x="68" y="9"/>
                  </a:cubicBezTo>
                  <a:cubicBezTo>
                    <a:pt x="68" y="10"/>
                    <a:pt x="68" y="10"/>
                    <a:pt x="67" y="10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6"/>
                    <a:pt x="61" y="5"/>
                    <a:pt x="61" y="5"/>
                  </a:cubicBezTo>
                  <a:close/>
                </a:path>
              </a:pathLst>
            </a:custGeom>
            <a:solidFill>
              <a:srgbClr val="F4F5F7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558120" y="4671790"/>
            <a:ext cx="5892624" cy="633499"/>
            <a:chOff x="1434798" y="4411720"/>
            <a:chExt cx="5892624" cy="633499"/>
          </a:xfrm>
        </p:grpSpPr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1434798" y="4411720"/>
              <a:ext cx="631353" cy="633499"/>
            </a:xfrm>
            <a:prstGeom prst="ellipse">
              <a:avLst/>
            </a:prstGeom>
            <a:solidFill>
              <a:srgbClr val="DF8A17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6" name="Oval 10"/>
            <p:cNvSpPr>
              <a:spLocks noChangeArrowheads="1"/>
            </p:cNvSpPr>
            <p:nvPr/>
          </p:nvSpPr>
          <p:spPr bwMode="auto">
            <a:xfrm>
              <a:off x="6696069" y="4411720"/>
              <a:ext cx="631353" cy="633499"/>
            </a:xfrm>
            <a:prstGeom prst="ellipse">
              <a:avLst/>
            </a:prstGeom>
            <a:solidFill>
              <a:srgbClr val="C31E1F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5" name="Freeform 20"/>
            <p:cNvSpPr>
              <a:spLocks noEditPoints="1"/>
            </p:cNvSpPr>
            <p:nvPr/>
          </p:nvSpPr>
          <p:spPr bwMode="auto">
            <a:xfrm>
              <a:off x="1655987" y="4601769"/>
              <a:ext cx="227631" cy="253400"/>
            </a:xfrm>
            <a:custGeom>
              <a:avLst/>
              <a:gdLst>
                <a:gd name="T0" fmla="*/ 6 w 60"/>
                <a:gd name="T1" fmla="*/ 52 h 67"/>
                <a:gd name="T2" fmla="*/ 0 w 60"/>
                <a:gd name="T3" fmla="*/ 6 h 67"/>
                <a:gd name="T4" fmla="*/ 42 w 60"/>
                <a:gd name="T5" fmla="*/ 0 h 67"/>
                <a:gd name="T6" fmla="*/ 43 w 60"/>
                <a:gd name="T7" fmla="*/ 8 h 67"/>
                <a:gd name="T8" fmla="*/ 42 w 60"/>
                <a:gd name="T9" fmla="*/ 9 h 67"/>
                <a:gd name="T10" fmla="*/ 41 w 60"/>
                <a:gd name="T11" fmla="*/ 3 h 67"/>
                <a:gd name="T12" fmla="*/ 6 w 60"/>
                <a:gd name="T13" fmla="*/ 1 h 67"/>
                <a:gd name="T14" fmla="*/ 42 w 60"/>
                <a:gd name="T15" fmla="*/ 10 h 67"/>
                <a:gd name="T16" fmla="*/ 43 w 60"/>
                <a:gd name="T17" fmla="*/ 12 h 67"/>
                <a:gd name="T18" fmla="*/ 22 w 60"/>
                <a:gd name="T19" fmla="*/ 13 h 67"/>
                <a:gd name="T20" fmla="*/ 15 w 60"/>
                <a:gd name="T21" fmla="*/ 51 h 67"/>
                <a:gd name="T22" fmla="*/ 58 w 60"/>
                <a:gd name="T23" fmla="*/ 67 h 67"/>
                <a:gd name="T24" fmla="*/ 16 w 60"/>
                <a:gd name="T25" fmla="*/ 61 h 67"/>
                <a:gd name="T26" fmla="*/ 22 w 60"/>
                <a:gd name="T27" fmla="*/ 14 h 67"/>
                <a:gd name="T28" fmla="*/ 60 w 60"/>
                <a:gd name="T29" fmla="*/ 16 h 67"/>
                <a:gd name="T30" fmla="*/ 59 w 60"/>
                <a:gd name="T31" fmla="*/ 24 h 67"/>
                <a:gd name="T32" fmla="*/ 57 w 60"/>
                <a:gd name="T33" fmla="*/ 23 h 67"/>
                <a:gd name="T34" fmla="*/ 56 w 60"/>
                <a:gd name="T35" fmla="*/ 16 h 67"/>
                <a:gd name="T36" fmla="*/ 22 w 60"/>
                <a:gd name="T37" fmla="*/ 25 h 67"/>
                <a:gd name="T38" fmla="*/ 60 w 60"/>
                <a:gd name="T39" fmla="*/ 27 h 67"/>
                <a:gd name="T40" fmla="*/ 58 w 60"/>
                <a:gd name="T41" fmla="*/ 67 h 67"/>
                <a:gd name="T42" fmla="*/ 23 w 60"/>
                <a:gd name="T43" fmla="*/ 18 h 67"/>
                <a:gd name="T44" fmla="*/ 22 w 60"/>
                <a:gd name="T45" fmla="*/ 17 h 67"/>
                <a:gd name="T46" fmla="*/ 55 w 60"/>
                <a:gd name="T47" fmla="*/ 16 h 67"/>
                <a:gd name="T48" fmla="*/ 56 w 60"/>
                <a:gd name="T49" fmla="*/ 17 h 67"/>
                <a:gd name="T50" fmla="*/ 55 w 60"/>
                <a:gd name="T51" fmla="*/ 20 h 67"/>
                <a:gd name="T52" fmla="*/ 22 w 60"/>
                <a:gd name="T53" fmla="*/ 19 h 67"/>
                <a:gd name="T54" fmla="*/ 23 w 60"/>
                <a:gd name="T55" fmla="*/ 18 h 67"/>
                <a:gd name="T56" fmla="*/ 56 w 60"/>
                <a:gd name="T57" fmla="*/ 19 h 67"/>
                <a:gd name="T58" fmla="*/ 55 w 60"/>
                <a:gd name="T59" fmla="*/ 20 h 67"/>
                <a:gd name="T60" fmla="*/ 23 w 60"/>
                <a:gd name="T61" fmla="*/ 22 h 67"/>
                <a:gd name="T62" fmla="*/ 22 w 60"/>
                <a:gd name="T63" fmla="*/ 21 h 67"/>
                <a:gd name="T64" fmla="*/ 55 w 60"/>
                <a:gd name="T65" fmla="*/ 21 h 67"/>
                <a:gd name="T66" fmla="*/ 56 w 60"/>
                <a:gd name="T67" fmla="*/ 22 h 67"/>
                <a:gd name="T68" fmla="*/ 55 w 60"/>
                <a:gd name="T69" fmla="*/ 25 h 67"/>
                <a:gd name="T70" fmla="*/ 22 w 60"/>
                <a:gd name="T71" fmla="*/ 24 h 67"/>
                <a:gd name="T72" fmla="*/ 23 w 60"/>
                <a:gd name="T73" fmla="*/ 23 h 67"/>
                <a:gd name="T74" fmla="*/ 56 w 60"/>
                <a:gd name="T75" fmla="*/ 24 h 67"/>
                <a:gd name="T76" fmla="*/ 55 w 60"/>
                <a:gd name="T77" fmla="*/ 25 h 67"/>
                <a:gd name="T78" fmla="*/ 7 w 60"/>
                <a:gd name="T79" fmla="*/ 3 h 67"/>
                <a:gd name="T80" fmla="*/ 6 w 60"/>
                <a:gd name="T81" fmla="*/ 2 h 67"/>
                <a:gd name="T82" fmla="*/ 39 w 60"/>
                <a:gd name="T83" fmla="*/ 2 h 67"/>
                <a:gd name="T84" fmla="*/ 40 w 60"/>
                <a:gd name="T85" fmla="*/ 2 h 67"/>
                <a:gd name="T86" fmla="*/ 39 w 60"/>
                <a:gd name="T87" fmla="*/ 5 h 67"/>
                <a:gd name="T88" fmla="*/ 6 w 60"/>
                <a:gd name="T89" fmla="*/ 5 h 67"/>
                <a:gd name="T90" fmla="*/ 7 w 60"/>
                <a:gd name="T91" fmla="*/ 4 h 67"/>
                <a:gd name="T92" fmla="*/ 40 w 60"/>
                <a:gd name="T93" fmla="*/ 5 h 67"/>
                <a:gd name="T94" fmla="*/ 39 w 60"/>
                <a:gd name="T95" fmla="*/ 5 h 67"/>
                <a:gd name="T96" fmla="*/ 7 w 60"/>
                <a:gd name="T97" fmla="*/ 8 h 67"/>
                <a:gd name="T98" fmla="*/ 6 w 60"/>
                <a:gd name="T99" fmla="*/ 7 h 67"/>
                <a:gd name="T100" fmla="*/ 39 w 60"/>
                <a:gd name="T101" fmla="*/ 6 h 67"/>
                <a:gd name="T102" fmla="*/ 40 w 60"/>
                <a:gd name="T103" fmla="*/ 7 h 67"/>
                <a:gd name="T104" fmla="*/ 39 w 60"/>
                <a:gd name="T105" fmla="*/ 10 h 67"/>
                <a:gd name="T106" fmla="*/ 6 w 60"/>
                <a:gd name="T107" fmla="*/ 9 h 67"/>
                <a:gd name="T108" fmla="*/ 7 w 60"/>
                <a:gd name="T109" fmla="*/ 8 h 67"/>
                <a:gd name="T110" fmla="*/ 40 w 60"/>
                <a:gd name="T111" fmla="*/ 9 h 67"/>
                <a:gd name="T112" fmla="*/ 39 w 60"/>
                <a:gd name="T113" fmla="*/ 1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0" h="67">
                  <a:moveTo>
                    <a:pt x="14" y="52"/>
                  </a:moveTo>
                  <a:cubicBezTo>
                    <a:pt x="6" y="52"/>
                    <a:pt x="6" y="52"/>
                    <a:pt x="6" y="52"/>
                  </a:cubicBezTo>
                  <a:cubicBezTo>
                    <a:pt x="3" y="52"/>
                    <a:pt x="0" y="49"/>
                    <a:pt x="0" y="46"/>
                  </a:cubicBezTo>
                  <a:cubicBezTo>
                    <a:pt x="0" y="32"/>
                    <a:pt x="0" y="1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8" y="0"/>
                    <a:pt x="30" y="0"/>
                    <a:pt x="42" y="0"/>
                  </a:cubicBezTo>
                  <a:cubicBezTo>
                    <a:pt x="43" y="0"/>
                    <a:pt x="43" y="0"/>
                    <a:pt x="43" y="1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8"/>
                    <a:pt x="43" y="9"/>
                    <a:pt x="42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9"/>
                    <a:pt x="41" y="8"/>
                    <a:pt x="41" y="8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1" y="2"/>
                    <a:pt x="41" y="1"/>
                    <a:pt x="4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1"/>
                    <a:pt x="0" y="10"/>
                    <a:pt x="6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3" y="10"/>
                    <a:pt x="43" y="11"/>
                    <a:pt x="43" y="11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3"/>
                    <a:pt x="43" y="13"/>
                    <a:pt x="42" y="13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18" y="13"/>
                    <a:pt x="15" y="16"/>
                    <a:pt x="15" y="20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2"/>
                    <a:pt x="14" y="52"/>
                  </a:cubicBezTo>
                  <a:close/>
                  <a:moveTo>
                    <a:pt x="58" y="67"/>
                  </a:moveTo>
                  <a:cubicBezTo>
                    <a:pt x="22" y="67"/>
                    <a:pt x="22" y="67"/>
                    <a:pt x="22" y="67"/>
                  </a:cubicBezTo>
                  <a:cubicBezTo>
                    <a:pt x="19" y="67"/>
                    <a:pt x="16" y="64"/>
                    <a:pt x="16" y="61"/>
                  </a:cubicBezTo>
                  <a:cubicBezTo>
                    <a:pt x="16" y="47"/>
                    <a:pt x="16" y="34"/>
                    <a:pt x="16" y="20"/>
                  </a:cubicBezTo>
                  <a:cubicBezTo>
                    <a:pt x="16" y="17"/>
                    <a:pt x="19" y="14"/>
                    <a:pt x="22" y="14"/>
                  </a:cubicBezTo>
                  <a:cubicBezTo>
                    <a:pt x="35" y="14"/>
                    <a:pt x="46" y="14"/>
                    <a:pt x="58" y="14"/>
                  </a:cubicBezTo>
                  <a:cubicBezTo>
                    <a:pt x="59" y="14"/>
                    <a:pt x="60" y="15"/>
                    <a:pt x="60" y="16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59" y="24"/>
                    <a:pt x="59" y="24"/>
                  </a:cubicBezTo>
                  <a:cubicBezTo>
                    <a:pt x="59" y="24"/>
                    <a:pt x="59" y="24"/>
                    <a:pt x="59" y="24"/>
                  </a:cubicBezTo>
                  <a:cubicBezTo>
                    <a:pt x="58" y="24"/>
                    <a:pt x="57" y="23"/>
                    <a:pt x="57" y="23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7" y="16"/>
                    <a:pt x="57" y="16"/>
                    <a:pt x="56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16" y="16"/>
                    <a:pt x="16" y="25"/>
                    <a:pt x="22" y="25"/>
                  </a:cubicBezTo>
                  <a:cubicBezTo>
                    <a:pt x="58" y="25"/>
                    <a:pt x="58" y="25"/>
                    <a:pt x="58" y="25"/>
                  </a:cubicBezTo>
                  <a:cubicBezTo>
                    <a:pt x="59" y="25"/>
                    <a:pt x="60" y="26"/>
                    <a:pt x="60" y="27"/>
                  </a:cubicBezTo>
                  <a:cubicBezTo>
                    <a:pt x="60" y="39"/>
                    <a:pt x="60" y="52"/>
                    <a:pt x="60" y="65"/>
                  </a:cubicBezTo>
                  <a:cubicBezTo>
                    <a:pt x="60" y="66"/>
                    <a:pt x="59" y="67"/>
                    <a:pt x="58" y="67"/>
                  </a:cubicBezTo>
                  <a:close/>
                  <a:moveTo>
                    <a:pt x="55" y="18"/>
                  </a:moveTo>
                  <a:cubicBezTo>
                    <a:pt x="23" y="18"/>
                    <a:pt x="23" y="18"/>
                    <a:pt x="23" y="18"/>
                  </a:cubicBezTo>
                  <a:cubicBezTo>
                    <a:pt x="22" y="18"/>
                    <a:pt x="22" y="17"/>
                    <a:pt x="22" y="17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2" y="17"/>
                    <a:pt x="22" y="16"/>
                    <a:pt x="23" y="16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6" y="16"/>
                    <a:pt x="56" y="17"/>
                    <a:pt x="56" y="17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56" y="17"/>
                    <a:pt x="56" y="18"/>
                    <a:pt x="55" y="18"/>
                  </a:cubicBezTo>
                  <a:close/>
                  <a:moveTo>
                    <a:pt x="55" y="20"/>
                  </a:moveTo>
                  <a:cubicBezTo>
                    <a:pt x="23" y="20"/>
                    <a:pt x="23" y="20"/>
                    <a:pt x="23" y="20"/>
                  </a:cubicBezTo>
                  <a:cubicBezTo>
                    <a:pt x="22" y="20"/>
                    <a:pt x="22" y="20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9"/>
                    <a:pt x="22" y="18"/>
                    <a:pt x="23" y="18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6" y="18"/>
                    <a:pt x="56" y="19"/>
                    <a:pt x="56" y="19"/>
                  </a:cubicBezTo>
                  <a:cubicBezTo>
                    <a:pt x="56" y="19"/>
                    <a:pt x="56" y="19"/>
                    <a:pt x="56" y="19"/>
                  </a:cubicBezTo>
                  <a:cubicBezTo>
                    <a:pt x="56" y="20"/>
                    <a:pt x="56" y="20"/>
                    <a:pt x="55" y="20"/>
                  </a:cubicBezTo>
                  <a:close/>
                  <a:moveTo>
                    <a:pt x="55" y="22"/>
                  </a:moveTo>
                  <a:cubicBezTo>
                    <a:pt x="23" y="22"/>
                    <a:pt x="23" y="22"/>
                    <a:pt x="23" y="22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1"/>
                    <a:pt x="22" y="21"/>
                    <a:pt x="23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5" y="22"/>
                  </a:cubicBezTo>
                  <a:close/>
                  <a:moveTo>
                    <a:pt x="55" y="25"/>
                  </a:moveTo>
                  <a:cubicBezTo>
                    <a:pt x="23" y="25"/>
                    <a:pt x="23" y="25"/>
                    <a:pt x="23" y="25"/>
                  </a:cubicBezTo>
                  <a:cubicBezTo>
                    <a:pt x="22" y="25"/>
                    <a:pt x="22" y="24"/>
                    <a:pt x="22" y="24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2" y="23"/>
                    <a:pt x="22" y="23"/>
                    <a:pt x="23" y="23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6" y="23"/>
                    <a:pt x="56" y="23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4"/>
                    <a:pt x="56" y="25"/>
                    <a:pt x="55" y="25"/>
                  </a:cubicBezTo>
                  <a:close/>
                  <a:moveTo>
                    <a:pt x="39" y="3"/>
                  </a:moveTo>
                  <a:cubicBezTo>
                    <a:pt x="7" y="3"/>
                    <a:pt x="7" y="3"/>
                    <a:pt x="7" y="3"/>
                  </a:cubicBezTo>
                  <a:cubicBezTo>
                    <a:pt x="6" y="3"/>
                    <a:pt x="6" y="3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7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3"/>
                    <a:pt x="40" y="3"/>
                    <a:pt x="39" y="3"/>
                  </a:cubicBezTo>
                  <a:close/>
                  <a:moveTo>
                    <a:pt x="39" y="5"/>
                  </a:moveTo>
                  <a:cubicBezTo>
                    <a:pt x="7" y="5"/>
                    <a:pt x="7" y="5"/>
                    <a:pt x="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4"/>
                    <a:pt x="6" y="4"/>
                    <a:pt x="7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40" y="4"/>
                    <a:pt x="40" y="4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39" y="5"/>
                  </a:cubicBezTo>
                  <a:close/>
                  <a:moveTo>
                    <a:pt x="39" y="8"/>
                  </a:moveTo>
                  <a:cubicBezTo>
                    <a:pt x="7" y="8"/>
                    <a:pt x="7" y="8"/>
                    <a:pt x="7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40" y="6"/>
                    <a:pt x="40" y="6"/>
                    <a:pt x="40" y="7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0" y="7"/>
                    <a:pt x="40" y="8"/>
                    <a:pt x="39" y="8"/>
                  </a:cubicBezTo>
                  <a:close/>
                  <a:moveTo>
                    <a:pt x="39" y="10"/>
                  </a:moveTo>
                  <a:cubicBezTo>
                    <a:pt x="7" y="10"/>
                    <a:pt x="7" y="10"/>
                    <a:pt x="7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8"/>
                    <a:pt x="7" y="8"/>
                  </a:cubicBezTo>
                  <a:cubicBezTo>
                    <a:pt x="39" y="8"/>
                    <a:pt x="39" y="8"/>
                    <a:pt x="39" y="8"/>
                  </a:cubicBezTo>
                  <a:cubicBezTo>
                    <a:pt x="40" y="8"/>
                    <a:pt x="40" y="9"/>
                    <a:pt x="40" y="9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10"/>
                    <a:pt x="40" y="10"/>
                    <a:pt x="39" y="10"/>
                  </a:cubicBezTo>
                  <a:close/>
                </a:path>
              </a:pathLst>
            </a:custGeom>
            <a:solidFill>
              <a:srgbClr val="F4F5F7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6" name="Freeform 22"/>
            <p:cNvSpPr>
              <a:spLocks noEditPoints="1"/>
            </p:cNvSpPr>
            <p:nvPr/>
          </p:nvSpPr>
          <p:spPr bwMode="auto">
            <a:xfrm>
              <a:off x="6854981" y="4568484"/>
              <a:ext cx="311382" cy="319971"/>
            </a:xfrm>
            <a:custGeom>
              <a:avLst/>
              <a:gdLst>
                <a:gd name="T0" fmla="*/ 58 w 83"/>
                <a:gd name="T1" fmla="*/ 28 h 85"/>
                <a:gd name="T2" fmla="*/ 35 w 83"/>
                <a:gd name="T3" fmla="*/ 14 h 85"/>
                <a:gd name="T4" fmla="*/ 20 w 83"/>
                <a:gd name="T5" fmla="*/ 34 h 85"/>
                <a:gd name="T6" fmla="*/ 33 w 83"/>
                <a:gd name="T7" fmla="*/ 15 h 85"/>
                <a:gd name="T8" fmla="*/ 34 w 83"/>
                <a:gd name="T9" fmla="*/ 16 h 85"/>
                <a:gd name="T10" fmla="*/ 23 w 83"/>
                <a:gd name="T11" fmla="*/ 41 h 85"/>
                <a:gd name="T12" fmla="*/ 35 w 83"/>
                <a:gd name="T13" fmla="*/ 56 h 85"/>
                <a:gd name="T14" fmla="*/ 23 w 83"/>
                <a:gd name="T15" fmla="*/ 55 h 85"/>
                <a:gd name="T16" fmla="*/ 20 w 83"/>
                <a:gd name="T17" fmla="*/ 52 h 85"/>
                <a:gd name="T18" fmla="*/ 44 w 83"/>
                <a:gd name="T19" fmla="*/ 64 h 85"/>
                <a:gd name="T20" fmla="*/ 22 w 83"/>
                <a:gd name="T21" fmla="*/ 63 h 85"/>
                <a:gd name="T22" fmla="*/ 22 w 83"/>
                <a:gd name="T23" fmla="*/ 57 h 85"/>
                <a:gd name="T24" fmla="*/ 67 w 83"/>
                <a:gd name="T25" fmla="*/ 41 h 85"/>
                <a:gd name="T26" fmla="*/ 65 w 83"/>
                <a:gd name="T27" fmla="*/ 46 h 85"/>
                <a:gd name="T28" fmla="*/ 54 w 83"/>
                <a:gd name="T29" fmla="*/ 50 h 85"/>
                <a:gd name="T30" fmla="*/ 40 w 83"/>
                <a:gd name="T31" fmla="*/ 11 h 85"/>
                <a:gd name="T32" fmla="*/ 57 w 83"/>
                <a:gd name="T33" fmla="*/ 24 h 85"/>
                <a:gd name="T34" fmla="*/ 52 w 83"/>
                <a:gd name="T35" fmla="*/ 40 h 85"/>
                <a:gd name="T36" fmla="*/ 52 w 83"/>
                <a:gd name="T37" fmla="*/ 40 h 85"/>
                <a:gd name="T38" fmla="*/ 34 w 83"/>
                <a:gd name="T39" fmla="*/ 43 h 85"/>
                <a:gd name="T40" fmla="*/ 58 w 83"/>
                <a:gd name="T41" fmla="*/ 61 h 85"/>
                <a:gd name="T42" fmla="*/ 9 w 83"/>
                <a:gd name="T43" fmla="*/ 34 h 85"/>
                <a:gd name="T44" fmla="*/ 33 w 83"/>
                <a:gd name="T45" fmla="*/ 10 h 85"/>
                <a:gd name="T46" fmla="*/ 66 w 83"/>
                <a:gd name="T47" fmla="*/ 18 h 85"/>
                <a:gd name="T48" fmla="*/ 76 w 83"/>
                <a:gd name="T49" fmla="*/ 47 h 85"/>
                <a:gd name="T50" fmla="*/ 75 w 83"/>
                <a:gd name="T51" fmla="*/ 47 h 85"/>
                <a:gd name="T52" fmla="*/ 73 w 83"/>
                <a:gd name="T53" fmla="*/ 39 h 85"/>
                <a:gd name="T54" fmla="*/ 68 w 83"/>
                <a:gd name="T55" fmla="*/ 25 h 85"/>
                <a:gd name="T56" fmla="*/ 68 w 83"/>
                <a:gd name="T57" fmla="*/ 37 h 85"/>
                <a:gd name="T58" fmla="*/ 52 w 83"/>
                <a:gd name="T59" fmla="*/ 71 h 85"/>
                <a:gd name="T60" fmla="*/ 58 w 83"/>
                <a:gd name="T61" fmla="*/ 66 h 85"/>
                <a:gd name="T62" fmla="*/ 70 w 83"/>
                <a:gd name="T63" fmla="*/ 53 h 85"/>
                <a:gd name="T64" fmla="*/ 58 w 83"/>
                <a:gd name="T65" fmla="*/ 61 h 85"/>
                <a:gd name="T66" fmla="*/ 17 w 83"/>
                <a:gd name="T67" fmla="*/ 49 h 85"/>
                <a:gd name="T68" fmla="*/ 12 w 83"/>
                <a:gd name="T69" fmla="*/ 38 h 85"/>
                <a:gd name="T70" fmla="*/ 15 w 83"/>
                <a:gd name="T71" fmla="*/ 5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85">
                  <a:moveTo>
                    <a:pt x="58" y="27"/>
                  </a:moveTo>
                  <a:cubicBezTo>
                    <a:pt x="58" y="27"/>
                    <a:pt x="58" y="28"/>
                    <a:pt x="58" y="28"/>
                  </a:cubicBezTo>
                  <a:cubicBezTo>
                    <a:pt x="58" y="29"/>
                    <a:pt x="58" y="29"/>
                    <a:pt x="57" y="29"/>
                  </a:cubicBezTo>
                  <a:cubicBezTo>
                    <a:pt x="51" y="22"/>
                    <a:pt x="44" y="17"/>
                    <a:pt x="35" y="14"/>
                  </a:cubicBezTo>
                  <a:cubicBezTo>
                    <a:pt x="21" y="10"/>
                    <a:pt x="12" y="19"/>
                    <a:pt x="19" y="34"/>
                  </a:cubicBezTo>
                  <a:cubicBezTo>
                    <a:pt x="19" y="35"/>
                    <a:pt x="20" y="35"/>
                    <a:pt x="20" y="34"/>
                  </a:cubicBezTo>
                  <a:cubicBezTo>
                    <a:pt x="22" y="28"/>
                    <a:pt x="25" y="22"/>
                    <a:pt x="30" y="16"/>
                  </a:cubicBezTo>
                  <a:cubicBezTo>
                    <a:pt x="30" y="15"/>
                    <a:pt x="32" y="15"/>
                    <a:pt x="33" y="15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4" y="15"/>
                    <a:pt x="34" y="16"/>
                    <a:pt x="34" y="16"/>
                  </a:cubicBezTo>
                  <a:cubicBezTo>
                    <a:pt x="28" y="22"/>
                    <a:pt x="25" y="31"/>
                    <a:pt x="22" y="38"/>
                  </a:cubicBezTo>
                  <a:cubicBezTo>
                    <a:pt x="22" y="39"/>
                    <a:pt x="22" y="40"/>
                    <a:pt x="23" y="41"/>
                  </a:cubicBezTo>
                  <a:cubicBezTo>
                    <a:pt x="26" y="46"/>
                    <a:pt x="30" y="51"/>
                    <a:pt x="35" y="55"/>
                  </a:cubicBezTo>
                  <a:cubicBezTo>
                    <a:pt x="35" y="55"/>
                    <a:pt x="35" y="56"/>
                    <a:pt x="35" y="56"/>
                  </a:cubicBezTo>
                  <a:cubicBezTo>
                    <a:pt x="31" y="56"/>
                    <a:pt x="28" y="56"/>
                    <a:pt x="25" y="56"/>
                  </a:cubicBezTo>
                  <a:cubicBezTo>
                    <a:pt x="24" y="56"/>
                    <a:pt x="24" y="55"/>
                    <a:pt x="23" y="55"/>
                  </a:cubicBezTo>
                  <a:cubicBezTo>
                    <a:pt x="22" y="54"/>
                    <a:pt x="22" y="53"/>
                    <a:pt x="21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19" y="72"/>
                    <a:pt x="32" y="78"/>
                    <a:pt x="45" y="65"/>
                  </a:cubicBezTo>
                  <a:cubicBezTo>
                    <a:pt x="45" y="65"/>
                    <a:pt x="45" y="64"/>
                    <a:pt x="44" y="64"/>
                  </a:cubicBezTo>
                  <a:cubicBezTo>
                    <a:pt x="37" y="66"/>
                    <a:pt x="30" y="66"/>
                    <a:pt x="25" y="65"/>
                  </a:cubicBezTo>
                  <a:cubicBezTo>
                    <a:pt x="24" y="65"/>
                    <a:pt x="23" y="64"/>
                    <a:pt x="22" y="63"/>
                  </a:cubicBezTo>
                  <a:cubicBezTo>
                    <a:pt x="22" y="61"/>
                    <a:pt x="21" y="59"/>
                    <a:pt x="21" y="57"/>
                  </a:cubicBezTo>
                  <a:cubicBezTo>
                    <a:pt x="21" y="57"/>
                    <a:pt x="21" y="56"/>
                    <a:pt x="22" y="57"/>
                  </a:cubicBezTo>
                  <a:cubicBezTo>
                    <a:pt x="36" y="60"/>
                    <a:pt x="59" y="54"/>
                    <a:pt x="69" y="44"/>
                  </a:cubicBezTo>
                  <a:cubicBezTo>
                    <a:pt x="68" y="43"/>
                    <a:pt x="68" y="42"/>
                    <a:pt x="67" y="41"/>
                  </a:cubicBezTo>
                  <a:cubicBezTo>
                    <a:pt x="67" y="41"/>
                    <a:pt x="66" y="41"/>
                    <a:pt x="66" y="41"/>
                  </a:cubicBezTo>
                  <a:cubicBezTo>
                    <a:pt x="66" y="43"/>
                    <a:pt x="65" y="44"/>
                    <a:pt x="65" y="46"/>
                  </a:cubicBezTo>
                  <a:cubicBezTo>
                    <a:pt x="62" y="48"/>
                    <a:pt x="59" y="49"/>
                    <a:pt x="55" y="51"/>
                  </a:cubicBezTo>
                  <a:cubicBezTo>
                    <a:pt x="55" y="51"/>
                    <a:pt x="54" y="50"/>
                    <a:pt x="54" y="50"/>
                  </a:cubicBezTo>
                  <a:cubicBezTo>
                    <a:pt x="55" y="49"/>
                    <a:pt x="55" y="48"/>
                    <a:pt x="56" y="46"/>
                  </a:cubicBezTo>
                  <a:cubicBezTo>
                    <a:pt x="67" y="17"/>
                    <a:pt x="54" y="2"/>
                    <a:pt x="40" y="11"/>
                  </a:cubicBezTo>
                  <a:cubicBezTo>
                    <a:pt x="39" y="11"/>
                    <a:pt x="39" y="12"/>
                    <a:pt x="40" y="12"/>
                  </a:cubicBezTo>
                  <a:cubicBezTo>
                    <a:pt x="46" y="15"/>
                    <a:pt x="52" y="19"/>
                    <a:pt x="57" y="24"/>
                  </a:cubicBezTo>
                  <a:cubicBezTo>
                    <a:pt x="58" y="25"/>
                    <a:pt x="58" y="26"/>
                    <a:pt x="58" y="27"/>
                  </a:cubicBezTo>
                  <a:close/>
                  <a:moveTo>
                    <a:pt x="52" y="40"/>
                  </a:moveTo>
                  <a:cubicBezTo>
                    <a:pt x="53" y="55"/>
                    <a:pt x="31" y="55"/>
                    <a:pt x="31" y="41"/>
                  </a:cubicBezTo>
                  <a:cubicBezTo>
                    <a:pt x="31" y="28"/>
                    <a:pt x="51" y="27"/>
                    <a:pt x="52" y="40"/>
                  </a:cubicBezTo>
                  <a:close/>
                  <a:moveTo>
                    <a:pt x="44" y="43"/>
                  </a:moveTo>
                  <a:cubicBezTo>
                    <a:pt x="44" y="49"/>
                    <a:pt x="34" y="50"/>
                    <a:pt x="34" y="43"/>
                  </a:cubicBezTo>
                  <a:cubicBezTo>
                    <a:pt x="34" y="37"/>
                    <a:pt x="43" y="37"/>
                    <a:pt x="44" y="43"/>
                  </a:cubicBezTo>
                  <a:close/>
                  <a:moveTo>
                    <a:pt x="58" y="61"/>
                  </a:moveTo>
                  <a:cubicBezTo>
                    <a:pt x="44" y="85"/>
                    <a:pt x="22" y="83"/>
                    <a:pt x="17" y="63"/>
                  </a:cubicBezTo>
                  <a:cubicBezTo>
                    <a:pt x="4" y="58"/>
                    <a:pt x="0" y="45"/>
                    <a:pt x="9" y="34"/>
                  </a:cubicBezTo>
                  <a:cubicBezTo>
                    <a:pt x="10" y="33"/>
                    <a:pt x="10" y="32"/>
                    <a:pt x="10" y="31"/>
                  </a:cubicBezTo>
                  <a:cubicBezTo>
                    <a:pt x="7" y="16"/>
                    <a:pt x="18" y="7"/>
                    <a:pt x="33" y="10"/>
                  </a:cubicBezTo>
                  <a:cubicBezTo>
                    <a:pt x="34" y="10"/>
                    <a:pt x="35" y="10"/>
                    <a:pt x="36" y="9"/>
                  </a:cubicBezTo>
                  <a:cubicBezTo>
                    <a:pt x="48" y="0"/>
                    <a:pt x="62" y="4"/>
                    <a:pt x="66" y="18"/>
                  </a:cubicBezTo>
                  <a:cubicBezTo>
                    <a:pt x="67" y="19"/>
                    <a:pt x="67" y="19"/>
                    <a:pt x="68" y="20"/>
                  </a:cubicBezTo>
                  <a:cubicBezTo>
                    <a:pt x="80" y="25"/>
                    <a:pt x="83" y="37"/>
                    <a:pt x="76" y="47"/>
                  </a:cubicBezTo>
                  <a:cubicBezTo>
                    <a:pt x="76" y="47"/>
                    <a:pt x="75" y="47"/>
                    <a:pt x="75" y="47"/>
                  </a:cubicBezTo>
                  <a:cubicBezTo>
                    <a:pt x="75" y="47"/>
                    <a:pt x="75" y="47"/>
                    <a:pt x="75" y="47"/>
                  </a:cubicBezTo>
                  <a:cubicBezTo>
                    <a:pt x="74" y="45"/>
                    <a:pt x="73" y="43"/>
                    <a:pt x="73" y="42"/>
                  </a:cubicBezTo>
                  <a:cubicBezTo>
                    <a:pt x="72" y="41"/>
                    <a:pt x="72" y="40"/>
                    <a:pt x="73" y="39"/>
                  </a:cubicBezTo>
                  <a:cubicBezTo>
                    <a:pt x="75" y="33"/>
                    <a:pt x="74" y="28"/>
                    <a:pt x="69" y="24"/>
                  </a:cubicBezTo>
                  <a:cubicBezTo>
                    <a:pt x="68" y="24"/>
                    <a:pt x="68" y="24"/>
                    <a:pt x="68" y="25"/>
                  </a:cubicBezTo>
                  <a:cubicBezTo>
                    <a:pt x="68" y="27"/>
                    <a:pt x="68" y="30"/>
                    <a:pt x="67" y="34"/>
                  </a:cubicBezTo>
                  <a:cubicBezTo>
                    <a:pt x="67" y="35"/>
                    <a:pt x="67" y="36"/>
                    <a:pt x="68" y="37"/>
                  </a:cubicBezTo>
                  <a:cubicBezTo>
                    <a:pt x="82" y="58"/>
                    <a:pt x="71" y="76"/>
                    <a:pt x="52" y="72"/>
                  </a:cubicBezTo>
                  <a:cubicBezTo>
                    <a:pt x="52" y="72"/>
                    <a:pt x="51" y="72"/>
                    <a:pt x="52" y="71"/>
                  </a:cubicBezTo>
                  <a:cubicBezTo>
                    <a:pt x="53" y="70"/>
                    <a:pt x="54" y="68"/>
                    <a:pt x="55" y="67"/>
                  </a:cubicBezTo>
                  <a:cubicBezTo>
                    <a:pt x="56" y="66"/>
                    <a:pt x="57" y="66"/>
                    <a:pt x="58" y="66"/>
                  </a:cubicBezTo>
                  <a:cubicBezTo>
                    <a:pt x="66" y="66"/>
                    <a:pt x="71" y="61"/>
                    <a:pt x="71" y="54"/>
                  </a:cubicBezTo>
                  <a:cubicBezTo>
                    <a:pt x="71" y="53"/>
                    <a:pt x="70" y="53"/>
                    <a:pt x="70" y="53"/>
                  </a:cubicBezTo>
                  <a:cubicBezTo>
                    <a:pt x="67" y="55"/>
                    <a:pt x="64" y="57"/>
                    <a:pt x="60" y="59"/>
                  </a:cubicBezTo>
                  <a:cubicBezTo>
                    <a:pt x="59" y="60"/>
                    <a:pt x="58" y="60"/>
                    <a:pt x="58" y="61"/>
                  </a:cubicBezTo>
                  <a:close/>
                  <a:moveTo>
                    <a:pt x="16" y="53"/>
                  </a:moveTo>
                  <a:cubicBezTo>
                    <a:pt x="16" y="52"/>
                    <a:pt x="16" y="50"/>
                    <a:pt x="17" y="49"/>
                  </a:cubicBezTo>
                  <a:cubicBezTo>
                    <a:pt x="17" y="48"/>
                    <a:pt x="17" y="47"/>
                    <a:pt x="16" y="46"/>
                  </a:cubicBezTo>
                  <a:cubicBezTo>
                    <a:pt x="14" y="43"/>
                    <a:pt x="13" y="40"/>
                    <a:pt x="12" y="38"/>
                  </a:cubicBezTo>
                  <a:cubicBezTo>
                    <a:pt x="12" y="37"/>
                    <a:pt x="11" y="37"/>
                    <a:pt x="11" y="38"/>
                  </a:cubicBezTo>
                  <a:cubicBezTo>
                    <a:pt x="7" y="44"/>
                    <a:pt x="9" y="50"/>
                    <a:pt x="15" y="54"/>
                  </a:cubicBezTo>
                  <a:cubicBezTo>
                    <a:pt x="16" y="54"/>
                    <a:pt x="16" y="54"/>
                    <a:pt x="16" y="53"/>
                  </a:cubicBezTo>
                  <a:close/>
                </a:path>
              </a:pathLst>
            </a:custGeom>
            <a:solidFill>
              <a:srgbClr val="F4F5F7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E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9" name="图片 668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3391548" y="4487394"/>
            <a:ext cx="5408903" cy="237060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2475493" y="457201"/>
            <a:ext cx="916055" cy="88250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19776088" flipH="1">
            <a:off x="10622839" y="1233377"/>
            <a:ext cx="1335454" cy="128653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808604">
            <a:off x="-242804" y="109131"/>
            <a:ext cx="2783985" cy="1327259"/>
          </a:xfrm>
          <a:prstGeom prst="rect">
            <a:avLst/>
          </a:prstGeom>
        </p:spPr>
      </p:pic>
      <p:sp>
        <p:nvSpPr>
          <p:cNvPr id="14" name="TextBox 76"/>
          <p:cNvSpPr txBox="1"/>
          <p:nvPr/>
        </p:nvSpPr>
        <p:spPr>
          <a:xfrm>
            <a:off x="4310408" y="1658953"/>
            <a:ext cx="35711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solidFill>
                  <a:srgbClr val="DF8A17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第贰部分</a:t>
            </a:r>
          </a:p>
        </p:txBody>
      </p:sp>
      <p:sp>
        <p:nvSpPr>
          <p:cNvPr id="15" name="矩形 14"/>
          <p:cNvSpPr/>
          <p:nvPr/>
        </p:nvSpPr>
        <p:spPr>
          <a:xfrm>
            <a:off x="4519510" y="3324299"/>
            <a:ext cx="3152978" cy="40011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the title here</a:t>
            </a:r>
          </a:p>
        </p:txBody>
      </p:sp>
      <p:sp>
        <p:nvSpPr>
          <p:cNvPr id="16" name="TextBox 76"/>
          <p:cNvSpPr txBox="1"/>
          <p:nvPr/>
        </p:nvSpPr>
        <p:spPr>
          <a:xfrm>
            <a:off x="4098747" y="2759973"/>
            <a:ext cx="3994504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DF8A17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请在此添加标题</a:t>
            </a:r>
          </a:p>
        </p:txBody>
      </p:sp>
      <p:sp>
        <p:nvSpPr>
          <p:cNvPr id="17" name="文本框 21"/>
          <p:cNvSpPr txBox="1"/>
          <p:nvPr/>
        </p:nvSpPr>
        <p:spPr>
          <a:xfrm>
            <a:off x="3921741" y="3771305"/>
            <a:ext cx="4348516" cy="39684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8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Fresh business general template</a:t>
            </a:r>
          </a:p>
          <a:p>
            <a:pPr algn="ctr">
              <a:lnSpc>
                <a:spcPct val="130000"/>
              </a:lnSpc>
            </a:pPr>
            <a:r>
              <a:rPr lang="en-US" altLang="zh-CN" sz="8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Applicable to enterprise introduction, summary report, sales marketing, chart </a:t>
            </a:r>
            <a:r>
              <a:rPr lang="en-US" altLang="zh-CN" sz="8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dataa</a:t>
            </a:r>
            <a:endParaRPr lang="zh-CN" altLang="en-US" sz="8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rot="17074612" flipH="1">
            <a:off x="11734283" y="2455701"/>
            <a:ext cx="585952" cy="5644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525</Words>
  <Application>Microsoft Office PowerPoint</Application>
  <PresentationFormat>宽屏</PresentationFormat>
  <Paragraphs>145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方正清刻本悦宋简体</vt:lpstr>
      <vt:lpstr>华文细黑</vt:lpstr>
      <vt:lpstr>微软雅黑</vt:lpstr>
      <vt:lpstr>Arial</vt:lpstr>
      <vt:lpstr>Calibri</vt:lpstr>
      <vt:lpstr>Calibri Light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5</cp:revision>
  <dcterms:created xsi:type="dcterms:W3CDTF">2018-05-19T02:10:00Z</dcterms:created>
  <dcterms:modified xsi:type="dcterms:W3CDTF">2021-01-06T03:57:22Z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