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3" r:id="rId5"/>
    <p:sldId id="270" r:id="rId6"/>
    <p:sldId id="272" r:id="rId7"/>
    <p:sldId id="282" r:id="rId8"/>
    <p:sldId id="259" r:id="rId9"/>
    <p:sldId id="264" r:id="rId10"/>
    <p:sldId id="273" r:id="rId11"/>
    <p:sldId id="274" r:id="rId12"/>
    <p:sldId id="275" r:id="rId13"/>
    <p:sldId id="260" r:id="rId14"/>
    <p:sldId id="265" r:id="rId15"/>
    <p:sldId id="276" r:id="rId16"/>
    <p:sldId id="277" r:id="rId17"/>
    <p:sldId id="278" r:id="rId18"/>
    <p:sldId id="261" r:id="rId19"/>
    <p:sldId id="266" r:id="rId20"/>
    <p:sldId id="279" r:id="rId21"/>
    <p:sldId id="280" r:id="rId22"/>
    <p:sldId id="281" r:id="rId23"/>
    <p:sldId id="262" r:id="rId24"/>
    <p:sldId id="268" r:id="rId25"/>
    <p:sldId id="26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DEDE-8502-4762-B1FC-D4130D3CED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C1ED-CE6A-4378-92AB-79C2D0DDC6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DEDE-8502-4762-B1FC-D4130D3CED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C1ED-CE6A-4378-92AB-79C2D0DDC6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DEDE-8502-4762-B1FC-D4130D3CED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C1ED-CE6A-4378-92AB-79C2D0DDC6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DEDE-8502-4762-B1FC-D4130D3CED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C1ED-CE6A-4378-92AB-79C2D0DDC6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DEDE-8502-4762-B1FC-D4130D3CED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C1ED-CE6A-4378-92AB-79C2D0DDC6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DEDE-8502-4762-B1FC-D4130D3CED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C1ED-CE6A-4378-92AB-79C2D0DDC6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DEDE-8502-4762-B1FC-D4130D3CED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C1ED-CE6A-4378-92AB-79C2D0DDC6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DEDE-8502-4762-B1FC-D4130D3CED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C1ED-CE6A-4378-92AB-79C2D0DDC6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DEDE-8502-4762-B1FC-D4130D3CED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C1ED-CE6A-4378-92AB-79C2D0DDC6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DEDE-8502-4762-B1FC-D4130D3CED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C1ED-CE6A-4378-92AB-79C2D0DDC6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DEDE-8502-4762-B1FC-D4130D3CED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C1ED-CE6A-4378-92AB-79C2D0DDC6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8DEDE-8502-4762-B1FC-D4130D3CED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C1ED-CE6A-4378-92AB-79C2D0DDC63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-1"/>
            <a:ext cx="12192000" cy="32329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36437" y="430245"/>
            <a:ext cx="6319126" cy="269756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427446" y="1950993"/>
            <a:ext cx="7177088" cy="3424374"/>
            <a:chOff x="2507456" y="1912880"/>
            <a:chExt cx="7177088" cy="342437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507456" y="1912880"/>
              <a:ext cx="7177088" cy="342437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507456" y="1912880"/>
              <a:ext cx="7177088" cy="3361852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746168" y="4877833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n w="762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春节营销策划</a:t>
            </a:r>
            <a:r>
              <a:rPr lang="en-US" altLang="zh-CN" sz="3600" dirty="0">
                <a:ln w="762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dirty="0">
                <a:ln w="762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19" name="矩形 471"/>
          <p:cNvSpPr>
            <a:spLocks noChangeArrowheads="1"/>
          </p:cNvSpPr>
          <p:nvPr/>
        </p:nvSpPr>
        <p:spPr bwMode="auto">
          <a:xfrm>
            <a:off x="3746382" y="5544061"/>
            <a:ext cx="4706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it-IT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891280" y="5505585"/>
            <a:ext cx="4399280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活动流程执行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ACTIVITY FLOW EXECUTION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627188" y="3184525"/>
            <a:ext cx="9747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4225925" y="3184525"/>
            <a:ext cx="977900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45"/>
          <p:cNvSpPr>
            <a:spLocks noChangeArrowheads="1"/>
          </p:cNvSpPr>
          <p:nvPr/>
        </p:nvSpPr>
        <p:spPr bwMode="auto">
          <a:xfrm>
            <a:off x="6975475" y="3184525"/>
            <a:ext cx="9747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9451975" y="3184525"/>
            <a:ext cx="974725" cy="2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3" name="组合 12"/>
          <p:cNvGrpSpPr/>
          <p:nvPr/>
        </p:nvGrpSpPr>
        <p:grpSpPr>
          <a:xfrm>
            <a:off x="1724025" y="3287714"/>
            <a:ext cx="779463" cy="1027113"/>
            <a:chOff x="736600" y="5478463"/>
            <a:chExt cx="779463" cy="1027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" name="Freeform 47"/>
            <p:cNvSpPr>
              <a:spLocks noEditPoints="1"/>
            </p:cNvSpPr>
            <p:nvPr/>
          </p:nvSpPr>
          <p:spPr bwMode="auto">
            <a:xfrm>
              <a:off x="736600" y="5740401"/>
              <a:ext cx="609600" cy="765175"/>
            </a:xfrm>
            <a:custGeom>
              <a:avLst/>
              <a:gdLst>
                <a:gd name="T0" fmla="*/ 127 w 144"/>
                <a:gd name="T1" fmla="*/ 110 h 180"/>
                <a:gd name="T2" fmla="*/ 143 w 144"/>
                <a:gd name="T3" fmla="*/ 61 h 180"/>
                <a:gd name="T4" fmla="*/ 82 w 144"/>
                <a:gd name="T5" fmla="*/ 0 h 180"/>
                <a:gd name="T6" fmla="*/ 21 w 144"/>
                <a:gd name="T7" fmla="*/ 61 h 180"/>
                <a:gd name="T8" fmla="*/ 20 w 144"/>
                <a:gd name="T9" fmla="*/ 76 h 180"/>
                <a:gd name="T10" fmla="*/ 0 w 144"/>
                <a:gd name="T11" fmla="*/ 112 h 180"/>
                <a:gd name="T12" fmla="*/ 20 w 144"/>
                <a:gd name="T13" fmla="*/ 112 h 180"/>
                <a:gd name="T14" fmla="*/ 20 w 144"/>
                <a:gd name="T15" fmla="*/ 150 h 180"/>
                <a:gd name="T16" fmla="*/ 22 w 144"/>
                <a:gd name="T17" fmla="*/ 150 h 180"/>
                <a:gd name="T18" fmla="*/ 35 w 144"/>
                <a:gd name="T19" fmla="*/ 150 h 180"/>
                <a:gd name="T20" fmla="*/ 57 w 144"/>
                <a:gd name="T21" fmla="*/ 149 h 180"/>
                <a:gd name="T22" fmla="*/ 62 w 144"/>
                <a:gd name="T23" fmla="*/ 180 h 180"/>
                <a:gd name="T24" fmla="*/ 144 w 144"/>
                <a:gd name="T25" fmla="*/ 180 h 180"/>
                <a:gd name="T26" fmla="*/ 126 w 144"/>
                <a:gd name="T27" fmla="*/ 113 h 180"/>
                <a:gd name="T28" fmla="*/ 127 w 144"/>
                <a:gd name="T29" fmla="*/ 110 h 180"/>
                <a:gd name="T30" fmla="*/ 139 w 144"/>
                <a:gd name="T31" fmla="*/ 176 h 180"/>
                <a:gd name="T32" fmla="*/ 66 w 144"/>
                <a:gd name="T33" fmla="*/ 176 h 180"/>
                <a:gd name="T34" fmla="*/ 60 w 144"/>
                <a:gd name="T35" fmla="*/ 145 h 180"/>
                <a:gd name="T36" fmla="*/ 58 w 144"/>
                <a:gd name="T37" fmla="*/ 145 h 180"/>
                <a:gd name="T38" fmla="*/ 35 w 144"/>
                <a:gd name="T39" fmla="*/ 146 h 180"/>
                <a:gd name="T40" fmla="*/ 24 w 144"/>
                <a:gd name="T41" fmla="*/ 146 h 180"/>
                <a:gd name="T42" fmla="*/ 24 w 144"/>
                <a:gd name="T43" fmla="*/ 108 h 180"/>
                <a:gd name="T44" fmla="*/ 7 w 144"/>
                <a:gd name="T45" fmla="*/ 108 h 180"/>
                <a:gd name="T46" fmla="*/ 24 w 144"/>
                <a:gd name="T47" fmla="*/ 77 h 180"/>
                <a:gd name="T48" fmla="*/ 25 w 144"/>
                <a:gd name="T49" fmla="*/ 61 h 180"/>
                <a:gd name="T50" fmla="*/ 82 w 144"/>
                <a:gd name="T51" fmla="*/ 3 h 180"/>
                <a:gd name="T52" fmla="*/ 139 w 144"/>
                <a:gd name="T53" fmla="*/ 61 h 180"/>
                <a:gd name="T54" fmla="*/ 124 w 144"/>
                <a:gd name="T55" fmla="*/ 108 h 180"/>
                <a:gd name="T56" fmla="*/ 122 w 144"/>
                <a:gd name="T57" fmla="*/ 111 h 180"/>
                <a:gd name="T58" fmla="*/ 122 w 144"/>
                <a:gd name="T59" fmla="*/ 112 h 180"/>
                <a:gd name="T60" fmla="*/ 139 w 144"/>
                <a:gd name="T61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180">
                  <a:moveTo>
                    <a:pt x="127" y="110"/>
                  </a:moveTo>
                  <a:cubicBezTo>
                    <a:pt x="133" y="101"/>
                    <a:pt x="143" y="84"/>
                    <a:pt x="143" y="61"/>
                  </a:cubicBezTo>
                  <a:cubicBezTo>
                    <a:pt x="143" y="27"/>
                    <a:pt x="116" y="0"/>
                    <a:pt x="82" y="0"/>
                  </a:cubicBezTo>
                  <a:cubicBezTo>
                    <a:pt x="48" y="0"/>
                    <a:pt x="21" y="27"/>
                    <a:pt x="21" y="6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7" y="150"/>
                    <a:pt x="35" y="150"/>
                  </a:cubicBezTo>
                  <a:cubicBezTo>
                    <a:pt x="43" y="150"/>
                    <a:pt x="50" y="150"/>
                    <a:pt x="57" y="14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2"/>
                    <a:pt x="127" y="111"/>
                    <a:pt x="127" y="110"/>
                  </a:cubicBezTo>
                  <a:close/>
                  <a:moveTo>
                    <a:pt x="139" y="176"/>
                  </a:moveTo>
                  <a:cubicBezTo>
                    <a:pt x="66" y="176"/>
                    <a:pt x="66" y="176"/>
                    <a:pt x="66" y="176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1" y="146"/>
                    <a:pt x="44" y="146"/>
                    <a:pt x="35" y="146"/>
                  </a:cubicBezTo>
                  <a:cubicBezTo>
                    <a:pt x="30" y="146"/>
                    <a:pt x="26" y="146"/>
                    <a:pt x="24" y="146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29"/>
                    <a:pt x="50" y="3"/>
                    <a:pt x="82" y="3"/>
                  </a:cubicBezTo>
                  <a:cubicBezTo>
                    <a:pt x="114" y="3"/>
                    <a:pt x="139" y="29"/>
                    <a:pt x="139" y="61"/>
                  </a:cubicBezTo>
                  <a:cubicBezTo>
                    <a:pt x="139" y="83"/>
                    <a:pt x="130" y="99"/>
                    <a:pt x="124" y="108"/>
                  </a:cubicBezTo>
                  <a:cubicBezTo>
                    <a:pt x="123" y="109"/>
                    <a:pt x="123" y="110"/>
                    <a:pt x="122" y="111"/>
                  </a:cubicBezTo>
                  <a:cubicBezTo>
                    <a:pt x="122" y="112"/>
                    <a:pt x="122" y="112"/>
                    <a:pt x="122" y="112"/>
                  </a:cubicBezTo>
                  <a:lnTo>
                    <a:pt x="139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896938" y="5791201"/>
              <a:ext cx="373062" cy="369888"/>
            </a:xfrm>
            <a:custGeom>
              <a:avLst/>
              <a:gdLst>
                <a:gd name="T0" fmla="*/ 44 w 88"/>
                <a:gd name="T1" fmla="*/ 0 h 87"/>
                <a:gd name="T2" fmla="*/ 0 w 88"/>
                <a:gd name="T3" fmla="*/ 43 h 87"/>
                <a:gd name="T4" fmla="*/ 44 w 88"/>
                <a:gd name="T5" fmla="*/ 87 h 87"/>
                <a:gd name="T6" fmla="*/ 88 w 88"/>
                <a:gd name="T7" fmla="*/ 43 h 87"/>
                <a:gd name="T8" fmla="*/ 44 w 88"/>
                <a:gd name="T9" fmla="*/ 0 h 87"/>
                <a:gd name="T10" fmla="*/ 44 w 88"/>
                <a:gd name="T11" fmla="*/ 83 h 87"/>
                <a:gd name="T12" fmla="*/ 3 w 88"/>
                <a:gd name="T13" fmla="*/ 43 h 87"/>
                <a:gd name="T14" fmla="*/ 44 w 88"/>
                <a:gd name="T15" fmla="*/ 4 h 87"/>
                <a:gd name="T16" fmla="*/ 84 w 88"/>
                <a:gd name="T17" fmla="*/ 43 h 87"/>
                <a:gd name="T18" fmla="*/ 44 w 88"/>
                <a:gd name="T19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44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44" y="83"/>
                  </a:moveTo>
                  <a:cubicBezTo>
                    <a:pt x="22" y="83"/>
                    <a:pt x="3" y="65"/>
                    <a:pt x="3" y="43"/>
                  </a:cubicBezTo>
                  <a:cubicBezTo>
                    <a:pt x="3" y="21"/>
                    <a:pt x="22" y="4"/>
                    <a:pt x="44" y="4"/>
                  </a:cubicBezTo>
                  <a:cubicBezTo>
                    <a:pt x="66" y="4"/>
                    <a:pt x="84" y="21"/>
                    <a:pt x="84" y="43"/>
                  </a:cubicBezTo>
                  <a:cubicBezTo>
                    <a:pt x="84" y="65"/>
                    <a:pt x="66" y="83"/>
                    <a:pt x="4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>
              <a:off x="1112838" y="5478463"/>
              <a:ext cx="403225" cy="350838"/>
            </a:xfrm>
            <a:custGeom>
              <a:avLst/>
              <a:gdLst>
                <a:gd name="T0" fmla="*/ 47 w 95"/>
                <a:gd name="T1" fmla="*/ 0 h 83"/>
                <a:gd name="T2" fmla="*/ 0 w 95"/>
                <a:gd name="T3" fmla="*/ 32 h 83"/>
                <a:gd name="T4" fmla="*/ 47 w 95"/>
                <a:gd name="T5" fmla="*/ 65 h 83"/>
                <a:gd name="T6" fmla="*/ 54 w 95"/>
                <a:gd name="T7" fmla="*/ 65 h 83"/>
                <a:gd name="T8" fmla="*/ 53 w 95"/>
                <a:gd name="T9" fmla="*/ 79 h 83"/>
                <a:gd name="T10" fmla="*/ 52 w 95"/>
                <a:gd name="T11" fmla="*/ 83 h 83"/>
                <a:gd name="T12" fmla="*/ 55 w 95"/>
                <a:gd name="T13" fmla="*/ 82 h 83"/>
                <a:gd name="T14" fmla="*/ 74 w 95"/>
                <a:gd name="T15" fmla="*/ 59 h 83"/>
                <a:gd name="T16" fmla="*/ 95 w 95"/>
                <a:gd name="T17" fmla="*/ 32 h 83"/>
                <a:gd name="T18" fmla="*/ 47 w 95"/>
                <a:gd name="T19" fmla="*/ 0 h 83"/>
                <a:gd name="T20" fmla="*/ 72 w 95"/>
                <a:gd name="T21" fmla="*/ 56 h 83"/>
                <a:gd name="T22" fmla="*/ 71 w 95"/>
                <a:gd name="T23" fmla="*/ 57 h 83"/>
                <a:gd name="T24" fmla="*/ 71 w 95"/>
                <a:gd name="T25" fmla="*/ 57 h 83"/>
                <a:gd name="T26" fmla="*/ 57 w 95"/>
                <a:gd name="T27" fmla="*/ 76 h 83"/>
                <a:gd name="T28" fmla="*/ 57 w 95"/>
                <a:gd name="T29" fmla="*/ 62 h 83"/>
                <a:gd name="T30" fmla="*/ 57 w 95"/>
                <a:gd name="T31" fmla="*/ 60 h 83"/>
                <a:gd name="T32" fmla="*/ 55 w 95"/>
                <a:gd name="T33" fmla="*/ 60 h 83"/>
                <a:gd name="T34" fmla="*/ 47 w 95"/>
                <a:gd name="T35" fmla="*/ 61 h 83"/>
                <a:gd name="T36" fmla="*/ 4 w 95"/>
                <a:gd name="T37" fmla="*/ 32 h 83"/>
                <a:gd name="T38" fmla="*/ 47 w 95"/>
                <a:gd name="T39" fmla="*/ 4 h 83"/>
                <a:gd name="T40" fmla="*/ 91 w 95"/>
                <a:gd name="T41" fmla="*/ 32 h 83"/>
                <a:gd name="T42" fmla="*/ 72 w 95"/>
                <a:gd name="T4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3">
                  <a:moveTo>
                    <a:pt x="47" y="0"/>
                  </a:moveTo>
                  <a:cubicBezTo>
                    <a:pt x="21" y="0"/>
                    <a:pt x="0" y="14"/>
                    <a:pt x="0" y="32"/>
                  </a:cubicBezTo>
                  <a:cubicBezTo>
                    <a:pt x="0" y="50"/>
                    <a:pt x="21" y="65"/>
                    <a:pt x="47" y="65"/>
                  </a:cubicBezTo>
                  <a:cubicBezTo>
                    <a:pt x="50" y="65"/>
                    <a:pt x="52" y="65"/>
                    <a:pt x="54" y="65"/>
                  </a:cubicBezTo>
                  <a:cubicBezTo>
                    <a:pt x="55" y="69"/>
                    <a:pt x="54" y="74"/>
                    <a:pt x="53" y="79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70" y="76"/>
                    <a:pt x="74" y="59"/>
                  </a:cubicBezTo>
                  <a:cubicBezTo>
                    <a:pt x="87" y="53"/>
                    <a:pt x="95" y="43"/>
                    <a:pt x="95" y="32"/>
                  </a:cubicBezTo>
                  <a:cubicBezTo>
                    <a:pt x="95" y="14"/>
                    <a:pt x="74" y="0"/>
                    <a:pt x="47" y="0"/>
                  </a:cubicBezTo>
                  <a:close/>
                  <a:moveTo>
                    <a:pt x="72" y="56"/>
                  </a:move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8" y="68"/>
                    <a:pt x="62" y="74"/>
                    <a:pt x="57" y="76"/>
                  </a:cubicBezTo>
                  <a:cubicBezTo>
                    <a:pt x="58" y="72"/>
                    <a:pt x="58" y="67"/>
                    <a:pt x="57" y="62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3" y="61"/>
                    <a:pt x="50" y="61"/>
                    <a:pt x="47" y="61"/>
                  </a:cubicBezTo>
                  <a:cubicBezTo>
                    <a:pt x="23" y="61"/>
                    <a:pt x="4" y="48"/>
                    <a:pt x="4" y="32"/>
                  </a:cubicBezTo>
                  <a:cubicBezTo>
                    <a:pt x="4" y="16"/>
                    <a:pt x="23" y="4"/>
                    <a:pt x="47" y="4"/>
                  </a:cubicBezTo>
                  <a:cubicBezTo>
                    <a:pt x="71" y="4"/>
                    <a:pt x="91" y="16"/>
                    <a:pt x="91" y="32"/>
                  </a:cubicBezTo>
                  <a:cubicBezTo>
                    <a:pt x="91" y="42"/>
                    <a:pt x="84" y="51"/>
                    <a:pt x="7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Rectangle 50"/>
            <p:cNvSpPr>
              <a:spLocks noChangeArrowheads="1"/>
            </p:cNvSpPr>
            <p:nvPr/>
          </p:nvSpPr>
          <p:spPr bwMode="auto">
            <a:xfrm>
              <a:off x="1206500" y="5575301"/>
              <a:ext cx="2079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8" name="Rectangle 51"/>
            <p:cNvSpPr>
              <a:spLocks noChangeArrowheads="1"/>
            </p:cNvSpPr>
            <p:nvPr/>
          </p:nvSpPr>
          <p:spPr bwMode="auto">
            <a:xfrm>
              <a:off x="1206500" y="5643563"/>
              <a:ext cx="2079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97163" y="3498852"/>
            <a:ext cx="835025" cy="628650"/>
            <a:chOff x="2922588" y="5689601"/>
            <a:chExt cx="835025" cy="628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Freeform 52"/>
            <p:cNvSpPr/>
            <p:nvPr/>
          </p:nvSpPr>
          <p:spPr bwMode="auto">
            <a:xfrm>
              <a:off x="2922588" y="5740401"/>
              <a:ext cx="835025" cy="577850"/>
            </a:xfrm>
            <a:custGeom>
              <a:avLst/>
              <a:gdLst>
                <a:gd name="T0" fmla="*/ 11 w 526"/>
                <a:gd name="T1" fmla="*/ 353 h 364"/>
                <a:gd name="T2" fmla="*/ 11 w 526"/>
                <a:gd name="T3" fmla="*/ 0 h 364"/>
                <a:gd name="T4" fmla="*/ 0 w 526"/>
                <a:gd name="T5" fmla="*/ 0 h 364"/>
                <a:gd name="T6" fmla="*/ 0 w 526"/>
                <a:gd name="T7" fmla="*/ 364 h 364"/>
                <a:gd name="T8" fmla="*/ 526 w 526"/>
                <a:gd name="T9" fmla="*/ 364 h 364"/>
                <a:gd name="T10" fmla="*/ 526 w 526"/>
                <a:gd name="T11" fmla="*/ 353 h 364"/>
                <a:gd name="T12" fmla="*/ 11 w 526"/>
                <a:gd name="T13" fmla="*/ 35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364">
                  <a:moveTo>
                    <a:pt x="11" y="35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526" y="364"/>
                  </a:lnTo>
                  <a:lnTo>
                    <a:pt x="526" y="353"/>
                  </a:lnTo>
                  <a:lnTo>
                    <a:pt x="11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53"/>
            <p:cNvSpPr>
              <a:spLocks noEditPoints="1"/>
            </p:cNvSpPr>
            <p:nvPr/>
          </p:nvSpPr>
          <p:spPr bwMode="auto">
            <a:xfrm>
              <a:off x="3021013" y="6059488"/>
              <a:ext cx="130175" cy="212725"/>
            </a:xfrm>
            <a:custGeom>
              <a:avLst/>
              <a:gdLst>
                <a:gd name="T0" fmla="*/ 31 w 31"/>
                <a:gd name="T1" fmla="*/ 15 h 50"/>
                <a:gd name="T2" fmla="*/ 17 w 31"/>
                <a:gd name="T3" fmla="*/ 0 h 50"/>
                <a:gd name="T4" fmla="*/ 15 w 31"/>
                <a:gd name="T5" fmla="*/ 0 h 50"/>
                <a:gd name="T6" fmla="*/ 0 w 31"/>
                <a:gd name="T7" fmla="*/ 15 h 50"/>
                <a:gd name="T8" fmla="*/ 0 w 31"/>
                <a:gd name="T9" fmla="*/ 50 h 50"/>
                <a:gd name="T10" fmla="*/ 31 w 31"/>
                <a:gd name="T11" fmla="*/ 50 h 50"/>
                <a:gd name="T12" fmla="*/ 31 w 31"/>
                <a:gd name="T13" fmla="*/ 15 h 50"/>
                <a:gd name="T14" fmla="*/ 27 w 31"/>
                <a:gd name="T15" fmla="*/ 46 h 50"/>
                <a:gd name="T16" fmla="*/ 4 w 31"/>
                <a:gd name="T17" fmla="*/ 46 h 50"/>
                <a:gd name="T18" fmla="*/ 4 w 31"/>
                <a:gd name="T19" fmla="*/ 15 h 50"/>
                <a:gd name="T20" fmla="*/ 15 w 31"/>
                <a:gd name="T21" fmla="*/ 4 h 50"/>
                <a:gd name="T22" fmla="*/ 17 w 31"/>
                <a:gd name="T23" fmla="*/ 4 h 50"/>
                <a:gd name="T24" fmla="*/ 27 w 31"/>
                <a:gd name="T25" fmla="*/ 15 h 50"/>
                <a:gd name="T26" fmla="*/ 27 w 31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31" y="15"/>
                  </a:moveTo>
                  <a:cubicBezTo>
                    <a:pt x="31" y="7"/>
                    <a:pt x="25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50"/>
                    <a:pt x="31" y="50"/>
                    <a:pt x="31" y="50"/>
                  </a:cubicBezTo>
                  <a:lnTo>
                    <a:pt x="31" y="15"/>
                  </a:lnTo>
                  <a:close/>
                  <a:moveTo>
                    <a:pt x="27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54"/>
            <p:cNvSpPr>
              <a:spLocks noEditPoints="1"/>
            </p:cNvSpPr>
            <p:nvPr/>
          </p:nvSpPr>
          <p:spPr bwMode="auto">
            <a:xfrm>
              <a:off x="3201988" y="5965826"/>
              <a:ext cx="131762" cy="306388"/>
            </a:xfrm>
            <a:custGeom>
              <a:avLst/>
              <a:gdLst>
                <a:gd name="T0" fmla="*/ 15 w 31"/>
                <a:gd name="T1" fmla="*/ 0 h 72"/>
                <a:gd name="T2" fmla="*/ 0 w 31"/>
                <a:gd name="T3" fmla="*/ 15 h 72"/>
                <a:gd name="T4" fmla="*/ 0 w 31"/>
                <a:gd name="T5" fmla="*/ 72 h 72"/>
                <a:gd name="T6" fmla="*/ 31 w 31"/>
                <a:gd name="T7" fmla="*/ 72 h 72"/>
                <a:gd name="T8" fmla="*/ 31 w 31"/>
                <a:gd name="T9" fmla="*/ 15 h 72"/>
                <a:gd name="T10" fmla="*/ 16 w 31"/>
                <a:gd name="T11" fmla="*/ 0 h 72"/>
                <a:gd name="T12" fmla="*/ 15 w 31"/>
                <a:gd name="T13" fmla="*/ 0 h 72"/>
                <a:gd name="T14" fmla="*/ 27 w 31"/>
                <a:gd name="T15" fmla="*/ 15 h 72"/>
                <a:gd name="T16" fmla="*/ 27 w 31"/>
                <a:gd name="T17" fmla="*/ 68 h 72"/>
                <a:gd name="T18" fmla="*/ 4 w 31"/>
                <a:gd name="T19" fmla="*/ 68 h 72"/>
                <a:gd name="T20" fmla="*/ 4 w 31"/>
                <a:gd name="T21" fmla="*/ 15 h 72"/>
                <a:gd name="T22" fmla="*/ 15 w 31"/>
                <a:gd name="T23" fmla="*/ 4 h 72"/>
                <a:gd name="T24" fmla="*/ 16 w 31"/>
                <a:gd name="T25" fmla="*/ 4 h 72"/>
                <a:gd name="T26" fmla="*/ 27 w 31"/>
                <a:gd name="T2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2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5"/>
                  </a:moveTo>
                  <a:cubicBezTo>
                    <a:pt x="27" y="68"/>
                    <a:pt x="27" y="68"/>
                    <a:pt x="27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55"/>
            <p:cNvSpPr>
              <a:spLocks noEditPoints="1"/>
            </p:cNvSpPr>
            <p:nvPr/>
          </p:nvSpPr>
          <p:spPr bwMode="auto">
            <a:xfrm>
              <a:off x="3384550" y="5876926"/>
              <a:ext cx="131762" cy="395288"/>
            </a:xfrm>
            <a:custGeom>
              <a:avLst/>
              <a:gdLst>
                <a:gd name="T0" fmla="*/ 15 w 31"/>
                <a:gd name="T1" fmla="*/ 0 h 93"/>
                <a:gd name="T2" fmla="*/ 0 w 31"/>
                <a:gd name="T3" fmla="*/ 14 h 93"/>
                <a:gd name="T4" fmla="*/ 0 w 31"/>
                <a:gd name="T5" fmla="*/ 93 h 93"/>
                <a:gd name="T6" fmla="*/ 31 w 31"/>
                <a:gd name="T7" fmla="*/ 93 h 93"/>
                <a:gd name="T8" fmla="*/ 31 w 31"/>
                <a:gd name="T9" fmla="*/ 14 h 93"/>
                <a:gd name="T10" fmla="*/ 16 w 31"/>
                <a:gd name="T11" fmla="*/ 0 h 93"/>
                <a:gd name="T12" fmla="*/ 15 w 31"/>
                <a:gd name="T13" fmla="*/ 0 h 93"/>
                <a:gd name="T14" fmla="*/ 27 w 31"/>
                <a:gd name="T15" fmla="*/ 14 h 93"/>
                <a:gd name="T16" fmla="*/ 27 w 31"/>
                <a:gd name="T17" fmla="*/ 89 h 93"/>
                <a:gd name="T18" fmla="*/ 4 w 31"/>
                <a:gd name="T19" fmla="*/ 89 h 93"/>
                <a:gd name="T20" fmla="*/ 4 w 31"/>
                <a:gd name="T21" fmla="*/ 14 h 93"/>
                <a:gd name="T22" fmla="*/ 15 w 31"/>
                <a:gd name="T23" fmla="*/ 4 h 93"/>
                <a:gd name="T24" fmla="*/ 16 w 31"/>
                <a:gd name="T25" fmla="*/ 4 h 93"/>
                <a:gd name="T26" fmla="*/ 27 w 31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93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4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8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4" name="Freeform 56"/>
            <p:cNvSpPr>
              <a:spLocks noEditPoints="1"/>
            </p:cNvSpPr>
            <p:nvPr/>
          </p:nvSpPr>
          <p:spPr bwMode="auto">
            <a:xfrm>
              <a:off x="3567113" y="5778501"/>
              <a:ext cx="131762" cy="493713"/>
            </a:xfrm>
            <a:custGeom>
              <a:avLst/>
              <a:gdLst>
                <a:gd name="T0" fmla="*/ 31 w 31"/>
                <a:gd name="T1" fmla="*/ 15 h 116"/>
                <a:gd name="T2" fmla="*/ 16 w 31"/>
                <a:gd name="T3" fmla="*/ 0 h 116"/>
                <a:gd name="T4" fmla="*/ 14 w 31"/>
                <a:gd name="T5" fmla="*/ 0 h 116"/>
                <a:gd name="T6" fmla="*/ 0 w 31"/>
                <a:gd name="T7" fmla="*/ 15 h 116"/>
                <a:gd name="T8" fmla="*/ 0 w 31"/>
                <a:gd name="T9" fmla="*/ 116 h 116"/>
                <a:gd name="T10" fmla="*/ 31 w 31"/>
                <a:gd name="T11" fmla="*/ 116 h 116"/>
                <a:gd name="T12" fmla="*/ 31 w 31"/>
                <a:gd name="T13" fmla="*/ 15 h 116"/>
                <a:gd name="T14" fmla="*/ 27 w 31"/>
                <a:gd name="T15" fmla="*/ 112 h 116"/>
                <a:gd name="T16" fmla="*/ 4 w 31"/>
                <a:gd name="T17" fmla="*/ 112 h 116"/>
                <a:gd name="T18" fmla="*/ 4 w 31"/>
                <a:gd name="T19" fmla="*/ 15 h 116"/>
                <a:gd name="T20" fmla="*/ 14 w 31"/>
                <a:gd name="T21" fmla="*/ 4 h 116"/>
                <a:gd name="T22" fmla="*/ 16 w 31"/>
                <a:gd name="T23" fmla="*/ 4 h 116"/>
                <a:gd name="T24" fmla="*/ 27 w 31"/>
                <a:gd name="T25" fmla="*/ 15 h 116"/>
                <a:gd name="T26" fmla="*/ 27 w 31"/>
                <a:gd name="T27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6">
                  <a:moveTo>
                    <a:pt x="31" y="15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16"/>
                    <a:pt x="31" y="116"/>
                    <a:pt x="31" y="116"/>
                  </a:cubicBezTo>
                  <a:lnTo>
                    <a:pt x="31" y="15"/>
                  </a:lnTo>
                  <a:close/>
                  <a:moveTo>
                    <a:pt x="27" y="112"/>
                  </a:moveTo>
                  <a:cubicBezTo>
                    <a:pt x="4" y="112"/>
                    <a:pt x="4" y="112"/>
                    <a:pt x="4" y="1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8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5" name="Freeform 57"/>
            <p:cNvSpPr/>
            <p:nvPr/>
          </p:nvSpPr>
          <p:spPr bwMode="auto">
            <a:xfrm>
              <a:off x="3024188" y="5689601"/>
              <a:ext cx="504825" cy="268288"/>
            </a:xfrm>
            <a:custGeom>
              <a:avLst/>
              <a:gdLst>
                <a:gd name="T0" fmla="*/ 3 w 318"/>
                <a:gd name="T1" fmla="*/ 169 h 169"/>
                <a:gd name="T2" fmla="*/ 299 w 318"/>
                <a:gd name="T3" fmla="*/ 38 h 169"/>
                <a:gd name="T4" fmla="*/ 267 w 318"/>
                <a:gd name="T5" fmla="*/ 97 h 169"/>
                <a:gd name="T6" fmla="*/ 278 w 318"/>
                <a:gd name="T7" fmla="*/ 102 h 169"/>
                <a:gd name="T8" fmla="*/ 318 w 318"/>
                <a:gd name="T9" fmla="*/ 24 h 169"/>
                <a:gd name="T10" fmla="*/ 233 w 318"/>
                <a:gd name="T11" fmla="*/ 0 h 169"/>
                <a:gd name="T12" fmla="*/ 230 w 318"/>
                <a:gd name="T13" fmla="*/ 11 h 169"/>
                <a:gd name="T14" fmla="*/ 297 w 318"/>
                <a:gd name="T15" fmla="*/ 27 h 169"/>
                <a:gd name="T16" fmla="*/ 0 w 318"/>
                <a:gd name="T17" fmla="*/ 158 h 169"/>
                <a:gd name="T18" fmla="*/ 3 w 318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69">
                  <a:moveTo>
                    <a:pt x="3" y="169"/>
                  </a:moveTo>
                  <a:lnTo>
                    <a:pt x="299" y="38"/>
                  </a:lnTo>
                  <a:lnTo>
                    <a:pt x="267" y="97"/>
                  </a:lnTo>
                  <a:lnTo>
                    <a:pt x="278" y="102"/>
                  </a:lnTo>
                  <a:lnTo>
                    <a:pt x="318" y="24"/>
                  </a:lnTo>
                  <a:lnTo>
                    <a:pt x="233" y="0"/>
                  </a:lnTo>
                  <a:lnTo>
                    <a:pt x="230" y="11"/>
                  </a:lnTo>
                  <a:lnTo>
                    <a:pt x="297" y="27"/>
                  </a:lnTo>
                  <a:lnTo>
                    <a:pt x="0" y="158"/>
                  </a:lnTo>
                  <a:lnTo>
                    <a:pt x="3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85727" y="3405189"/>
            <a:ext cx="954087" cy="844550"/>
            <a:chOff x="5041900" y="5595938"/>
            <a:chExt cx="954087" cy="8445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" name="Freeform 58"/>
            <p:cNvSpPr>
              <a:spLocks noEditPoints="1"/>
            </p:cNvSpPr>
            <p:nvPr/>
          </p:nvSpPr>
          <p:spPr bwMode="auto">
            <a:xfrm>
              <a:off x="5041900" y="5595938"/>
              <a:ext cx="954087" cy="844550"/>
            </a:xfrm>
            <a:custGeom>
              <a:avLst/>
              <a:gdLst>
                <a:gd name="T0" fmla="*/ 187 w 225"/>
                <a:gd name="T1" fmla="*/ 70 h 199"/>
                <a:gd name="T2" fmla="*/ 147 w 225"/>
                <a:gd name="T3" fmla="*/ 70 h 199"/>
                <a:gd name="T4" fmla="*/ 147 w 225"/>
                <a:gd name="T5" fmla="*/ 12 h 199"/>
                <a:gd name="T6" fmla="*/ 135 w 225"/>
                <a:gd name="T7" fmla="*/ 0 h 199"/>
                <a:gd name="T8" fmla="*/ 35 w 225"/>
                <a:gd name="T9" fmla="*/ 0 h 199"/>
                <a:gd name="T10" fmla="*/ 23 w 225"/>
                <a:gd name="T11" fmla="*/ 12 h 199"/>
                <a:gd name="T12" fmla="*/ 23 w 225"/>
                <a:gd name="T13" fmla="*/ 79 h 199"/>
                <a:gd name="T14" fmla="*/ 35 w 225"/>
                <a:gd name="T15" fmla="*/ 92 h 199"/>
                <a:gd name="T16" fmla="*/ 124 w 225"/>
                <a:gd name="T17" fmla="*/ 92 h 199"/>
                <a:gd name="T18" fmla="*/ 124 w 225"/>
                <a:gd name="T19" fmla="*/ 96 h 199"/>
                <a:gd name="T20" fmla="*/ 24 w 225"/>
                <a:gd name="T21" fmla="*/ 96 h 199"/>
                <a:gd name="T22" fmla="*/ 0 w 225"/>
                <a:gd name="T23" fmla="*/ 121 h 199"/>
                <a:gd name="T24" fmla="*/ 124 w 225"/>
                <a:gd name="T25" fmla="*/ 121 h 199"/>
                <a:gd name="T26" fmla="*/ 124 w 225"/>
                <a:gd name="T27" fmla="*/ 199 h 199"/>
                <a:gd name="T28" fmla="*/ 225 w 225"/>
                <a:gd name="T29" fmla="*/ 199 h 199"/>
                <a:gd name="T30" fmla="*/ 225 w 225"/>
                <a:gd name="T31" fmla="*/ 108 h 199"/>
                <a:gd name="T32" fmla="*/ 187 w 225"/>
                <a:gd name="T33" fmla="*/ 70 h 199"/>
                <a:gd name="T34" fmla="*/ 188 w 225"/>
                <a:gd name="T35" fmla="*/ 76 h 199"/>
                <a:gd name="T36" fmla="*/ 218 w 225"/>
                <a:gd name="T37" fmla="*/ 106 h 199"/>
                <a:gd name="T38" fmla="*/ 188 w 225"/>
                <a:gd name="T39" fmla="*/ 106 h 199"/>
                <a:gd name="T40" fmla="*/ 188 w 225"/>
                <a:gd name="T41" fmla="*/ 76 h 199"/>
                <a:gd name="T42" fmla="*/ 35 w 225"/>
                <a:gd name="T43" fmla="*/ 88 h 199"/>
                <a:gd name="T44" fmla="*/ 27 w 225"/>
                <a:gd name="T45" fmla="*/ 79 h 199"/>
                <a:gd name="T46" fmla="*/ 27 w 225"/>
                <a:gd name="T47" fmla="*/ 12 h 199"/>
                <a:gd name="T48" fmla="*/ 35 w 225"/>
                <a:gd name="T49" fmla="*/ 3 h 199"/>
                <a:gd name="T50" fmla="*/ 135 w 225"/>
                <a:gd name="T51" fmla="*/ 3 h 199"/>
                <a:gd name="T52" fmla="*/ 144 w 225"/>
                <a:gd name="T53" fmla="*/ 12 h 199"/>
                <a:gd name="T54" fmla="*/ 144 w 225"/>
                <a:gd name="T55" fmla="*/ 70 h 199"/>
                <a:gd name="T56" fmla="*/ 137 w 225"/>
                <a:gd name="T57" fmla="*/ 70 h 199"/>
                <a:gd name="T58" fmla="*/ 137 w 225"/>
                <a:gd name="T59" fmla="*/ 10 h 199"/>
                <a:gd name="T60" fmla="*/ 33 w 225"/>
                <a:gd name="T61" fmla="*/ 10 h 199"/>
                <a:gd name="T62" fmla="*/ 33 w 225"/>
                <a:gd name="T63" fmla="*/ 81 h 199"/>
                <a:gd name="T64" fmla="*/ 124 w 225"/>
                <a:gd name="T65" fmla="*/ 81 h 199"/>
                <a:gd name="T66" fmla="*/ 124 w 225"/>
                <a:gd name="T67" fmla="*/ 88 h 199"/>
                <a:gd name="T68" fmla="*/ 35 w 225"/>
                <a:gd name="T69" fmla="*/ 88 h 199"/>
                <a:gd name="T70" fmla="*/ 124 w 225"/>
                <a:gd name="T71" fmla="*/ 70 h 199"/>
                <a:gd name="T72" fmla="*/ 124 w 225"/>
                <a:gd name="T73" fmla="*/ 78 h 199"/>
                <a:gd name="T74" fmla="*/ 37 w 225"/>
                <a:gd name="T75" fmla="*/ 78 h 199"/>
                <a:gd name="T76" fmla="*/ 37 w 225"/>
                <a:gd name="T77" fmla="*/ 14 h 199"/>
                <a:gd name="T78" fmla="*/ 133 w 225"/>
                <a:gd name="T79" fmla="*/ 14 h 199"/>
                <a:gd name="T80" fmla="*/ 133 w 225"/>
                <a:gd name="T81" fmla="*/ 70 h 199"/>
                <a:gd name="T82" fmla="*/ 124 w 225"/>
                <a:gd name="T83" fmla="*/ 70 h 199"/>
                <a:gd name="T84" fmla="*/ 9 w 225"/>
                <a:gd name="T85" fmla="*/ 117 h 199"/>
                <a:gd name="T86" fmla="*/ 26 w 225"/>
                <a:gd name="T87" fmla="*/ 99 h 199"/>
                <a:gd name="T88" fmla="*/ 124 w 225"/>
                <a:gd name="T89" fmla="*/ 99 h 199"/>
                <a:gd name="T90" fmla="*/ 124 w 225"/>
                <a:gd name="T91" fmla="*/ 117 h 199"/>
                <a:gd name="T92" fmla="*/ 9 w 225"/>
                <a:gd name="T93" fmla="*/ 117 h 199"/>
                <a:gd name="T94" fmla="*/ 128 w 225"/>
                <a:gd name="T95" fmla="*/ 195 h 199"/>
                <a:gd name="T96" fmla="*/ 128 w 225"/>
                <a:gd name="T97" fmla="*/ 74 h 199"/>
                <a:gd name="T98" fmla="*/ 184 w 225"/>
                <a:gd name="T99" fmla="*/ 74 h 199"/>
                <a:gd name="T100" fmla="*/ 184 w 225"/>
                <a:gd name="T101" fmla="*/ 110 h 199"/>
                <a:gd name="T102" fmla="*/ 221 w 225"/>
                <a:gd name="T103" fmla="*/ 110 h 199"/>
                <a:gd name="T104" fmla="*/ 221 w 225"/>
                <a:gd name="T105" fmla="*/ 195 h 199"/>
                <a:gd name="T106" fmla="*/ 128 w 225"/>
                <a:gd name="T107" fmla="*/ 1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99">
                  <a:moveTo>
                    <a:pt x="187" y="70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5"/>
                    <a:pt x="142" y="0"/>
                    <a:pt x="1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6"/>
                    <a:pt x="28" y="92"/>
                    <a:pt x="3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08"/>
                    <a:pt x="225" y="108"/>
                    <a:pt x="225" y="108"/>
                  </a:cubicBezTo>
                  <a:lnTo>
                    <a:pt x="187" y="70"/>
                  </a:lnTo>
                  <a:close/>
                  <a:moveTo>
                    <a:pt x="188" y="76"/>
                  </a:moveTo>
                  <a:cubicBezTo>
                    <a:pt x="218" y="106"/>
                    <a:pt x="218" y="106"/>
                    <a:pt x="218" y="106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8" y="76"/>
                  </a:lnTo>
                  <a:close/>
                  <a:moveTo>
                    <a:pt x="35" y="88"/>
                  </a:moveTo>
                  <a:cubicBezTo>
                    <a:pt x="30" y="88"/>
                    <a:pt x="27" y="84"/>
                    <a:pt x="27" y="7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7"/>
                    <a:pt x="30" y="3"/>
                    <a:pt x="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3"/>
                    <a:pt x="144" y="7"/>
                    <a:pt x="144" y="12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8"/>
                    <a:pt x="124" y="88"/>
                    <a:pt x="124" y="88"/>
                  </a:cubicBezTo>
                  <a:lnTo>
                    <a:pt x="35" y="88"/>
                  </a:lnTo>
                  <a:close/>
                  <a:moveTo>
                    <a:pt x="124" y="70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70"/>
                    <a:pt x="133" y="70"/>
                    <a:pt x="133" y="70"/>
                  </a:cubicBezTo>
                  <a:lnTo>
                    <a:pt x="124" y="70"/>
                  </a:lnTo>
                  <a:close/>
                  <a:moveTo>
                    <a:pt x="9" y="117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9" y="117"/>
                  </a:lnTo>
                  <a:close/>
                  <a:moveTo>
                    <a:pt x="128" y="195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95"/>
                    <a:pt x="221" y="195"/>
                    <a:pt x="221" y="195"/>
                  </a:cubicBezTo>
                  <a:lnTo>
                    <a:pt x="128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5711825" y="5656263"/>
              <a:ext cx="279400" cy="241300"/>
            </a:xfrm>
            <a:custGeom>
              <a:avLst/>
              <a:gdLst>
                <a:gd name="T0" fmla="*/ 55 w 66"/>
                <a:gd name="T1" fmla="*/ 50 h 57"/>
                <a:gd name="T2" fmla="*/ 32 w 66"/>
                <a:gd name="T3" fmla="*/ 40 h 57"/>
                <a:gd name="T4" fmla="*/ 30 w 66"/>
                <a:gd name="T5" fmla="*/ 43 h 57"/>
                <a:gd name="T6" fmla="*/ 60 w 66"/>
                <a:gd name="T7" fmla="*/ 57 h 57"/>
                <a:gd name="T8" fmla="*/ 66 w 66"/>
                <a:gd name="T9" fmla="*/ 25 h 57"/>
                <a:gd name="T10" fmla="*/ 62 w 66"/>
                <a:gd name="T11" fmla="*/ 24 h 57"/>
                <a:gd name="T12" fmla="*/ 58 w 66"/>
                <a:gd name="T13" fmla="*/ 47 h 57"/>
                <a:gd name="T14" fmla="*/ 1 w 66"/>
                <a:gd name="T15" fmla="*/ 0 h 57"/>
                <a:gd name="T16" fmla="*/ 0 w 66"/>
                <a:gd name="T17" fmla="*/ 4 h 57"/>
                <a:gd name="T18" fmla="*/ 55 w 6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7">
                  <a:moveTo>
                    <a:pt x="55" y="5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7" y="24"/>
                    <a:pt x="26" y="6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10"/>
                    <a:pt x="45" y="27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9" name="Freeform 60"/>
            <p:cNvSpPr/>
            <p:nvPr/>
          </p:nvSpPr>
          <p:spPr bwMode="auto">
            <a:xfrm>
              <a:off x="5287963" y="6178551"/>
              <a:ext cx="228600" cy="195263"/>
            </a:xfrm>
            <a:custGeom>
              <a:avLst/>
              <a:gdLst>
                <a:gd name="T0" fmla="*/ 7 w 54"/>
                <a:gd name="T1" fmla="*/ 6 h 46"/>
                <a:gd name="T2" fmla="*/ 31 w 54"/>
                <a:gd name="T3" fmla="*/ 13 h 46"/>
                <a:gd name="T4" fmla="*/ 32 w 54"/>
                <a:gd name="T5" fmla="*/ 9 h 46"/>
                <a:gd name="T6" fmla="*/ 1 w 54"/>
                <a:gd name="T7" fmla="*/ 0 h 46"/>
                <a:gd name="T8" fmla="*/ 0 w 54"/>
                <a:gd name="T9" fmla="*/ 32 h 46"/>
                <a:gd name="T10" fmla="*/ 4 w 54"/>
                <a:gd name="T11" fmla="*/ 33 h 46"/>
                <a:gd name="T12" fmla="*/ 5 w 54"/>
                <a:gd name="T13" fmla="*/ 9 h 46"/>
                <a:gd name="T14" fmla="*/ 53 w 54"/>
                <a:gd name="T15" fmla="*/ 46 h 46"/>
                <a:gd name="T16" fmla="*/ 54 w 54"/>
                <a:gd name="T17" fmla="*/ 43 h 46"/>
                <a:gd name="T18" fmla="*/ 7 w 54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6">
                  <a:moveTo>
                    <a:pt x="7" y="6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" y="27"/>
                    <a:pt x="33" y="41"/>
                    <a:pt x="53" y="46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4" y="37"/>
                    <a:pt x="17" y="2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33796" y="3303589"/>
            <a:ext cx="809625" cy="955675"/>
            <a:chOff x="7385050" y="5494338"/>
            <a:chExt cx="809625" cy="955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" name="Freeform 61"/>
            <p:cNvSpPr>
              <a:spLocks noEditPoints="1"/>
            </p:cNvSpPr>
            <p:nvPr/>
          </p:nvSpPr>
          <p:spPr bwMode="auto">
            <a:xfrm>
              <a:off x="7558088" y="6011863"/>
              <a:ext cx="93662" cy="149225"/>
            </a:xfrm>
            <a:custGeom>
              <a:avLst/>
              <a:gdLst>
                <a:gd name="T0" fmla="*/ 22 w 22"/>
                <a:gd name="T1" fmla="*/ 11 h 35"/>
                <a:gd name="T2" fmla="*/ 12 w 22"/>
                <a:gd name="T3" fmla="*/ 0 h 35"/>
                <a:gd name="T4" fmla="*/ 11 w 22"/>
                <a:gd name="T5" fmla="*/ 0 h 35"/>
                <a:gd name="T6" fmla="*/ 0 w 22"/>
                <a:gd name="T7" fmla="*/ 11 h 35"/>
                <a:gd name="T8" fmla="*/ 0 w 22"/>
                <a:gd name="T9" fmla="*/ 35 h 35"/>
                <a:gd name="T10" fmla="*/ 22 w 22"/>
                <a:gd name="T11" fmla="*/ 35 h 35"/>
                <a:gd name="T12" fmla="*/ 22 w 22"/>
                <a:gd name="T13" fmla="*/ 11 h 35"/>
                <a:gd name="T14" fmla="*/ 18 w 22"/>
                <a:gd name="T15" fmla="*/ 31 h 35"/>
                <a:gd name="T16" fmla="*/ 4 w 22"/>
                <a:gd name="T17" fmla="*/ 31 h 35"/>
                <a:gd name="T18" fmla="*/ 4 w 22"/>
                <a:gd name="T19" fmla="*/ 11 h 35"/>
                <a:gd name="T20" fmla="*/ 11 w 22"/>
                <a:gd name="T21" fmla="*/ 4 h 35"/>
                <a:gd name="T22" fmla="*/ 12 w 22"/>
                <a:gd name="T23" fmla="*/ 4 h 35"/>
                <a:gd name="T24" fmla="*/ 18 w 22"/>
                <a:gd name="T25" fmla="*/ 11 h 35"/>
                <a:gd name="T26" fmla="*/ 18 w 22"/>
                <a:gd name="T2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5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35"/>
                    <a:pt x="22" y="35"/>
                    <a:pt x="22" y="35"/>
                  </a:cubicBezTo>
                  <a:lnTo>
                    <a:pt x="22" y="11"/>
                  </a:lnTo>
                  <a:close/>
                  <a:moveTo>
                    <a:pt x="18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8" y="7"/>
                    <a:pt x="18" y="11"/>
                  </a:cubicBezTo>
                  <a:lnTo>
                    <a:pt x="1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62"/>
            <p:cNvSpPr>
              <a:spLocks noEditPoints="1"/>
            </p:cNvSpPr>
            <p:nvPr/>
          </p:nvSpPr>
          <p:spPr bwMode="auto">
            <a:xfrm>
              <a:off x="7681913" y="5948363"/>
              <a:ext cx="93662" cy="212725"/>
            </a:xfrm>
            <a:custGeom>
              <a:avLst/>
              <a:gdLst>
                <a:gd name="T0" fmla="*/ 22 w 22"/>
                <a:gd name="T1" fmla="*/ 11 h 50"/>
                <a:gd name="T2" fmla="*/ 12 w 22"/>
                <a:gd name="T3" fmla="*/ 0 h 50"/>
                <a:gd name="T4" fmla="*/ 11 w 22"/>
                <a:gd name="T5" fmla="*/ 0 h 50"/>
                <a:gd name="T6" fmla="*/ 0 w 22"/>
                <a:gd name="T7" fmla="*/ 11 h 50"/>
                <a:gd name="T8" fmla="*/ 0 w 22"/>
                <a:gd name="T9" fmla="*/ 50 h 50"/>
                <a:gd name="T10" fmla="*/ 22 w 22"/>
                <a:gd name="T11" fmla="*/ 50 h 50"/>
                <a:gd name="T12" fmla="*/ 22 w 22"/>
                <a:gd name="T13" fmla="*/ 11 h 50"/>
                <a:gd name="T14" fmla="*/ 19 w 22"/>
                <a:gd name="T15" fmla="*/ 46 h 50"/>
                <a:gd name="T16" fmla="*/ 4 w 22"/>
                <a:gd name="T17" fmla="*/ 46 h 50"/>
                <a:gd name="T18" fmla="*/ 4 w 22"/>
                <a:gd name="T19" fmla="*/ 11 h 50"/>
                <a:gd name="T20" fmla="*/ 11 w 22"/>
                <a:gd name="T21" fmla="*/ 4 h 50"/>
                <a:gd name="T22" fmla="*/ 12 w 22"/>
                <a:gd name="T23" fmla="*/ 4 h 50"/>
                <a:gd name="T24" fmla="*/ 19 w 22"/>
                <a:gd name="T25" fmla="*/ 11 h 50"/>
                <a:gd name="T26" fmla="*/ 19 w 22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11"/>
                  </a:lnTo>
                  <a:close/>
                  <a:moveTo>
                    <a:pt x="1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63"/>
            <p:cNvSpPr>
              <a:spLocks noEditPoints="1"/>
            </p:cNvSpPr>
            <p:nvPr/>
          </p:nvSpPr>
          <p:spPr bwMode="auto">
            <a:xfrm>
              <a:off x="7804150" y="5889626"/>
              <a:ext cx="93662" cy="271463"/>
            </a:xfrm>
            <a:custGeom>
              <a:avLst/>
              <a:gdLst>
                <a:gd name="T0" fmla="*/ 22 w 22"/>
                <a:gd name="T1" fmla="*/ 10 h 64"/>
                <a:gd name="T2" fmla="*/ 12 w 22"/>
                <a:gd name="T3" fmla="*/ 0 h 64"/>
                <a:gd name="T4" fmla="*/ 11 w 22"/>
                <a:gd name="T5" fmla="*/ 0 h 64"/>
                <a:gd name="T6" fmla="*/ 0 w 22"/>
                <a:gd name="T7" fmla="*/ 10 h 64"/>
                <a:gd name="T8" fmla="*/ 0 w 22"/>
                <a:gd name="T9" fmla="*/ 64 h 64"/>
                <a:gd name="T10" fmla="*/ 22 w 22"/>
                <a:gd name="T11" fmla="*/ 64 h 64"/>
                <a:gd name="T12" fmla="*/ 22 w 22"/>
                <a:gd name="T13" fmla="*/ 10 h 64"/>
                <a:gd name="T14" fmla="*/ 19 w 22"/>
                <a:gd name="T15" fmla="*/ 60 h 64"/>
                <a:gd name="T16" fmla="*/ 4 w 22"/>
                <a:gd name="T17" fmla="*/ 60 h 64"/>
                <a:gd name="T18" fmla="*/ 4 w 22"/>
                <a:gd name="T19" fmla="*/ 10 h 64"/>
                <a:gd name="T20" fmla="*/ 11 w 22"/>
                <a:gd name="T21" fmla="*/ 4 h 64"/>
                <a:gd name="T22" fmla="*/ 12 w 22"/>
                <a:gd name="T23" fmla="*/ 4 h 64"/>
                <a:gd name="T24" fmla="*/ 19 w 22"/>
                <a:gd name="T25" fmla="*/ 10 h 64"/>
                <a:gd name="T26" fmla="*/ 19 w 22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4">
                  <a:moveTo>
                    <a:pt x="22" y="10"/>
                  </a:moveTo>
                  <a:cubicBezTo>
                    <a:pt x="22" y="4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10"/>
                  </a:lnTo>
                  <a:close/>
                  <a:moveTo>
                    <a:pt x="19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6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6"/>
                    <a:pt x="19" y="10"/>
                  </a:cubicBezTo>
                  <a:lnTo>
                    <a:pt x="1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7927975" y="5821363"/>
              <a:ext cx="92075" cy="339725"/>
            </a:xfrm>
            <a:custGeom>
              <a:avLst/>
              <a:gdLst>
                <a:gd name="T0" fmla="*/ 22 w 22"/>
                <a:gd name="T1" fmla="*/ 11 h 80"/>
                <a:gd name="T2" fmla="*/ 12 w 22"/>
                <a:gd name="T3" fmla="*/ 0 h 80"/>
                <a:gd name="T4" fmla="*/ 11 w 22"/>
                <a:gd name="T5" fmla="*/ 0 h 80"/>
                <a:gd name="T6" fmla="*/ 0 w 22"/>
                <a:gd name="T7" fmla="*/ 11 h 80"/>
                <a:gd name="T8" fmla="*/ 0 w 22"/>
                <a:gd name="T9" fmla="*/ 80 h 80"/>
                <a:gd name="T10" fmla="*/ 22 w 22"/>
                <a:gd name="T11" fmla="*/ 80 h 80"/>
                <a:gd name="T12" fmla="*/ 22 w 22"/>
                <a:gd name="T13" fmla="*/ 11 h 80"/>
                <a:gd name="T14" fmla="*/ 19 w 22"/>
                <a:gd name="T15" fmla="*/ 76 h 80"/>
                <a:gd name="T16" fmla="*/ 4 w 22"/>
                <a:gd name="T17" fmla="*/ 76 h 80"/>
                <a:gd name="T18" fmla="*/ 4 w 22"/>
                <a:gd name="T19" fmla="*/ 11 h 80"/>
                <a:gd name="T20" fmla="*/ 11 w 22"/>
                <a:gd name="T21" fmla="*/ 4 h 80"/>
                <a:gd name="T22" fmla="*/ 12 w 22"/>
                <a:gd name="T23" fmla="*/ 4 h 80"/>
                <a:gd name="T24" fmla="*/ 19 w 22"/>
                <a:gd name="T25" fmla="*/ 11 h 80"/>
                <a:gd name="T26" fmla="*/ 19 w 22"/>
                <a:gd name="T2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2" y="80"/>
                    <a:pt x="22" y="80"/>
                    <a:pt x="22" y="80"/>
                  </a:cubicBezTo>
                  <a:lnTo>
                    <a:pt x="22" y="11"/>
                  </a:lnTo>
                  <a:close/>
                  <a:moveTo>
                    <a:pt x="19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7385050" y="5494338"/>
              <a:ext cx="809625" cy="955675"/>
            </a:xfrm>
            <a:custGeom>
              <a:avLst/>
              <a:gdLst>
                <a:gd name="T0" fmla="*/ 106 w 191"/>
                <a:gd name="T1" fmla="*/ 55 h 225"/>
                <a:gd name="T2" fmla="*/ 57 w 191"/>
                <a:gd name="T3" fmla="*/ 0 h 225"/>
                <a:gd name="T4" fmla="*/ 8 w 191"/>
                <a:gd name="T5" fmla="*/ 55 h 225"/>
                <a:gd name="T6" fmla="*/ 0 w 191"/>
                <a:gd name="T7" fmla="*/ 172 h 225"/>
                <a:gd name="T8" fmla="*/ 69 w 191"/>
                <a:gd name="T9" fmla="*/ 180 h 225"/>
                <a:gd name="T10" fmla="*/ 57 w 191"/>
                <a:gd name="T11" fmla="*/ 207 h 225"/>
                <a:gd name="T12" fmla="*/ 48 w 191"/>
                <a:gd name="T13" fmla="*/ 216 h 225"/>
                <a:gd name="T14" fmla="*/ 135 w 191"/>
                <a:gd name="T15" fmla="*/ 225 h 225"/>
                <a:gd name="T16" fmla="*/ 143 w 191"/>
                <a:gd name="T17" fmla="*/ 215 h 225"/>
                <a:gd name="T18" fmla="*/ 123 w 191"/>
                <a:gd name="T19" fmla="*/ 207 h 225"/>
                <a:gd name="T20" fmla="*/ 183 w 191"/>
                <a:gd name="T21" fmla="*/ 180 h 225"/>
                <a:gd name="T22" fmla="*/ 191 w 191"/>
                <a:gd name="T23" fmla="*/ 64 h 225"/>
                <a:gd name="T24" fmla="*/ 57 w 191"/>
                <a:gd name="T25" fmla="*/ 4 h 225"/>
                <a:gd name="T26" fmla="*/ 83 w 191"/>
                <a:gd name="T27" fmla="*/ 69 h 225"/>
                <a:gd name="T28" fmla="*/ 84 w 191"/>
                <a:gd name="T29" fmla="*/ 85 h 225"/>
                <a:gd name="T30" fmla="*/ 67 w 191"/>
                <a:gd name="T31" fmla="*/ 74 h 225"/>
                <a:gd name="T32" fmla="*/ 7 w 191"/>
                <a:gd name="T33" fmla="*/ 39 h 225"/>
                <a:gd name="T34" fmla="*/ 57 w 191"/>
                <a:gd name="T35" fmla="*/ 78 h 225"/>
                <a:gd name="T36" fmla="*/ 89 w 191"/>
                <a:gd name="T37" fmla="*/ 93 h 225"/>
                <a:gd name="T38" fmla="*/ 89 w 191"/>
                <a:gd name="T39" fmla="*/ 71 h 225"/>
                <a:gd name="T40" fmla="*/ 172 w 191"/>
                <a:gd name="T41" fmla="*/ 164 h 225"/>
                <a:gd name="T42" fmla="*/ 19 w 191"/>
                <a:gd name="T43" fmla="*/ 71 h 225"/>
                <a:gd name="T44" fmla="*/ 57 w 191"/>
                <a:gd name="T45" fmla="*/ 78 h 225"/>
                <a:gd name="T46" fmla="*/ 140 w 191"/>
                <a:gd name="T47" fmla="*/ 216 h 225"/>
                <a:gd name="T48" fmla="*/ 57 w 191"/>
                <a:gd name="T49" fmla="*/ 221 h 225"/>
                <a:gd name="T50" fmla="*/ 52 w 191"/>
                <a:gd name="T51" fmla="*/ 215 h 225"/>
                <a:gd name="T52" fmla="*/ 135 w 191"/>
                <a:gd name="T53" fmla="*/ 211 h 225"/>
                <a:gd name="T54" fmla="*/ 119 w 191"/>
                <a:gd name="T55" fmla="*/ 207 h 225"/>
                <a:gd name="T56" fmla="*/ 73 w 191"/>
                <a:gd name="T57" fmla="*/ 180 h 225"/>
                <a:gd name="T58" fmla="*/ 119 w 191"/>
                <a:gd name="T59" fmla="*/ 207 h 225"/>
                <a:gd name="T60" fmla="*/ 183 w 191"/>
                <a:gd name="T61" fmla="*/ 176 h 225"/>
                <a:gd name="T62" fmla="*/ 4 w 191"/>
                <a:gd name="T63" fmla="*/ 172 h 225"/>
                <a:gd name="T64" fmla="*/ 9 w 191"/>
                <a:gd name="T65" fmla="*/ 59 h 225"/>
                <a:gd name="T66" fmla="*/ 19 w 191"/>
                <a:gd name="T67" fmla="*/ 67 h 225"/>
                <a:gd name="T68" fmla="*/ 15 w 191"/>
                <a:gd name="T69" fmla="*/ 168 h 225"/>
                <a:gd name="T70" fmla="*/ 176 w 191"/>
                <a:gd name="T71" fmla="*/ 67 h 225"/>
                <a:gd name="T72" fmla="*/ 104 w 191"/>
                <a:gd name="T73" fmla="*/ 59 h 225"/>
                <a:gd name="T74" fmla="*/ 187 w 191"/>
                <a:gd name="T75" fmla="*/ 6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225">
                  <a:moveTo>
                    <a:pt x="183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09" y="50"/>
                    <a:pt x="111" y="45"/>
                    <a:pt x="111" y="39"/>
                  </a:cubicBezTo>
                  <a:cubicBezTo>
                    <a:pt x="111" y="17"/>
                    <a:pt x="87" y="0"/>
                    <a:pt x="57" y="0"/>
                  </a:cubicBezTo>
                  <a:cubicBezTo>
                    <a:pt x="28" y="0"/>
                    <a:pt x="3" y="17"/>
                    <a:pt x="3" y="39"/>
                  </a:cubicBezTo>
                  <a:cubicBezTo>
                    <a:pt x="3" y="45"/>
                    <a:pt x="5" y="50"/>
                    <a:pt x="8" y="55"/>
                  </a:cubicBezTo>
                  <a:cubicBezTo>
                    <a:pt x="4" y="56"/>
                    <a:pt x="0" y="59"/>
                    <a:pt x="0" y="6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4" y="180"/>
                    <a:pt x="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2" y="207"/>
                    <a:pt x="48" y="211"/>
                    <a:pt x="48" y="215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21"/>
                    <a:pt x="52" y="225"/>
                    <a:pt x="57" y="225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40" y="225"/>
                    <a:pt x="143" y="221"/>
                    <a:pt x="143" y="216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3" y="211"/>
                    <a:pt x="140" y="207"/>
                    <a:pt x="135" y="207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3" y="180"/>
                    <a:pt x="123" y="180"/>
                    <a:pt x="12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7" y="180"/>
                    <a:pt x="191" y="176"/>
                    <a:pt x="191" y="172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59"/>
                    <a:pt x="187" y="55"/>
                    <a:pt x="183" y="55"/>
                  </a:cubicBezTo>
                  <a:close/>
                  <a:moveTo>
                    <a:pt x="57" y="4"/>
                  </a:moveTo>
                  <a:cubicBezTo>
                    <a:pt x="85" y="4"/>
                    <a:pt x="107" y="20"/>
                    <a:pt x="107" y="39"/>
                  </a:cubicBezTo>
                  <a:cubicBezTo>
                    <a:pt x="107" y="51"/>
                    <a:pt x="98" y="63"/>
                    <a:pt x="83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4"/>
                    <a:pt x="61" y="74"/>
                    <a:pt x="57" y="74"/>
                  </a:cubicBezTo>
                  <a:cubicBezTo>
                    <a:pt x="30" y="74"/>
                    <a:pt x="7" y="59"/>
                    <a:pt x="7" y="39"/>
                  </a:cubicBezTo>
                  <a:cubicBezTo>
                    <a:pt x="7" y="20"/>
                    <a:pt x="30" y="4"/>
                    <a:pt x="57" y="4"/>
                  </a:cubicBezTo>
                  <a:close/>
                  <a:moveTo>
                    <a:pt x="57" y="78"/>
                  </a:moveTo>
                  <a:cubicBezTo>
                    <a:pt x="61" y="78"/>
                    <a:pt x="64" y="78"/>
                    <a:pt x="67" y="78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7" y="72"/>
                    <a:pt x="88" y="71"/>
                    <a:pt x="89" y="71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5" y="75"/>
                    <a:pt x="45" y="78"/>
                    <a:pt x="57" y="78"/>
                  </a:cubicBezTo>
                  <a:close/>
                  <a:moveTo>
                    <a:pt x="140" y="215"/>
                  </a:moveTo>
                  <a:cubicBezTo>
                    <a:pt x="140" y="216"/>
                    <a:pt x="140" y="216"/>
                    <a:pt x="140" y="216"/>
                  </a:cubicBezTo>
                  <a:cubicBezTo>
                    <a:pt x="140" y="219"/>
                    <a:pt x="137" y="221"/>
                    <a:pt x="135" y="221"/>
                  </a:cubicBezTo>
                  <a:cubicBezTo>
                    <a:pt x="57" y="221"/>
                    <a:pt x="57" y="221"/>
                    <a:pt x="57" y="221"/>
                  </a:cubicBezTo>
                  <a:cubicBezTo>
                    <a:pt x="54" y="221"/>
                    <a:pt x="52" y="219"/>
                    <a:pt x="52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3"/>
                    <a:pt x="54" y="211"/>
                    <a:pt x="57" y="21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7" y="211"/>
                    <a:pt x="140" y="213"/>
                    <a:pt x="140" y="215"/>
                  </a:cubicBezTo>
                  <a:close/>
                  <a:moveTo>
                    <a:pt x="119" y="207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119" y="180"/>
                    <a:pt x="119" y="180"/>
                    <a:pt x="119" y="180"/>
                  </a:cubicBezTo>
                  <a:lnTo>
                    <a:pt x="119" y="207"/>
                  </a:lnTo>
                  <a:close/>
                  <a:moveTo>
                    <a:pt x="187" y="172"/>
                  </a:moveTo>
                  <a:cubicBezTo>
                    <a:pt x="187" y="174"/>
                    <a:pt x="185" y="176"/>
                    <a:pt x="183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6" y="176"/>
                    <a:pt x="4" y="174"/>
                    <a:pt x="4" y="17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1"/>
                    <a:pt x="6" y="59"/>
                    <a:pt x="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3" y="62"/>
                    <a:pt x="16" y="65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8" y="65"/>
                    <a:pt x="101" y="62"/>
                    <a:pt x="104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5" y="59"/>
                    <a:pt x="187" y="61"/>
                    <a:pt x="187" y="64"/>
                  </a:cubicBezTo>
                  <a:lnTo>
                    <a:pt x="187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6" name="组合 1075"/>
          <p:cNvGrpSpPr/>
          <p:nvPr/>
        </p:nvGrpSpPr>
        <p:grpSpPr bwMode="auto">
          <a:xfrm>
            <a:off x="1906588" y="2127250"/>
            <a:ext cx="414337" cy="841375"/>
            <a:chOff x="622300" y="2260601"/>
            <a:chExt cx="414337" cy="841375"/>
          </a:xfrm>
          <a:solidFill>
            <a:schemeClr val="accent1"/>
          </a:solidFill>
        </p:grpSpPr>
        <p:sp>
          <p:nvSpPr>
            <p:cNvPr id="37" name="Oval 66"/>
            <p:cNvSpPr>
              <a:spLocks noChangeArrowheads="1"/>
            </p:cNvSpPr>
            <p:nvPr/>
          </p:nvSpPr>
          <p:spPr bwMode="auto">
            <a:xfrm>
              <a:off x="757238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38" name="Freeform 67"/>
            <p:cNvSpPr>
              <a:spLocks noEditPoints="1"/>
            </p:cNvSpPr>
            <p:nvPr/>
          </p:nvSpPr>
          <p:spPr bwMode="auto">
            <a:xfrm>
              <a:off x="622300" y="2298701"/>
              <a:ext cx="414337" cy="803275"/>
            </a:xfrm>
            <a:custGeom>
              <a:avLst/>
              <a:gdLst>
                <a:gd name="T0" fmla="*/ 2147483646 w 98"/>
                <a:gd name="T1" fmla="*/ 2147483646 h 189"/>
                <a:gd name="T2" fmla="*/ 2147483646 w 98"/>
                <a:gd name="T3" fmla="*/ 2147483646 h 189"/>
                <a:gd name="T4" fmla="*/ 2147483646 w 98"/>
                <a:gd name="T5" fmla="*/ 2147483646 h 189"/>
                <a:gd name="T6" fmla="*/ 2147483646 w 98"/>
                <a:gd name="T7" fmla="*/ 0 h 189"/>
                <a:gd name="T8" fmla="*/ 2147483646 w 98"/>
                <a:gd name="T9" fmla="*/ 2147483646 h 189"/>
                <a:gd name="T10" fmla="*/ 2147483646 w 98"/>
                <a:gd name="T11" fmla="*/ 2147483646 h 189"/>
                <a:gd name="T12" fmla="*/ 2147483646 w 98"/>
                <a:gd name="T13" fmla="*/ 2147483646 h 189"/>
                <a:gd name="T14" fmla="*/ 2147483646 w 98"/>
                <a:gd name="T15" fmla="*/ 2147483646 h 189"/>
                <a:gd name="T16" fmla="*/ 2147483646 w 98"/>
                <a:gd name="T17" fmla="*/ 2147483646 h 189"/>
                <a:gd name="T18" fmla="*/ 2147483646 w 98"/>
                <a:gd name="T19" fmla="*/ 2147483646 h 189"/>
                <a:gd name="T20" fmla="*/ 2147483646 w 98"/>
                <a:gd name="T21" fmla="*/ 2147483646 h 189"/>
                <a:gd name="T22" fmla="*/ 2147483646 w 98"/>
                <a:gd name="T23" fmla="*/ 2147483646 h 189"/>
                <a:gd name="T24" fmla="*/ 2147483646 w 98"/>
                <a:gd name="T25" fmla="*/ 2147483646 h 189"/>
                <a:gd name="T26" fmla="*/ 2147483646 w 98"/>
                <a:gd name="T27" fmla="*/ 2147483646 h 189"/>
                <a:gd name="T28" fmla="*/ 2147483646 w 98"/>
                <a:gd name="T29" fmla="*/ 2147483646 h 189"/>
                <a:gd name="T30" fmla="*/ 2147483646 w 98"/>
                <a:gd name="T31" fmla="*/ 2147483646 h 189"/>
                <a:gd name="T32" fmla="*/ 2147483646 w 98"/>
                <a:gd name="T33" fmla="*/ 2147483646 h 189"/>
                <a:gd name="T34" fmla="*/ 2147483646 w 98"/>
                <a:gd name="T35" fmla="*/ 2147483646 h 189"/>
                <a:gd name="T36" fmla="*/ 2147483646 w 98"/>
                <a:gd name="T37" fmla="*/ 2147483646 h 189"/>
                <a:gd name="T38" fmla="*/ 2147483646 w 98"/>
                <a:gd name="T39" fmla="*/ 2147483646 h 189"/>
                <a:gd name="T40" fmla="*/ 2147483646 w 98"/>
                <a:gd name="T41" fmla="*/ 2147483646 h 189"/>
                <a:gd name="T42" fmla="*/ 2147483646 w 98"/>
                <a:gd name="T43" fmla="*/ 2147483646 h 189"/>
                <a:gd name="T44" fmla="*/ 2147483646 w 98"/>
                <a:gd name="T45" fmla="*/ 2147483646 h 189"/>
                <a:gd name="T46" fmla="*/ 2147483646 w 98"/>
                <a:gd name="T47" fmla="*/ 2147483646 h 189"/>
                <a:gd name="T48" fmla="*/ 2147483646 w 98"/>
                <a:gd name="T49" fmla="*/ 0 h 189"/>
                <a:gd name="T50" fmla="*/ 2147483646 w 98"/>
                <a:gd name="T51" fmla="*/ 2147483646 h 189"/>
                <a:gd name="T52" fmla="*/ 2147483646 w 98"/>
                <a:gd name="T53" fmla="*/ 0 h 189"/>
                <a:gd name="T54" fmla="*/ 2147483646 w 98"/>
                <a:gd name="T55" fmla="*/ 2147483646 h 189"/>
                <a:gd name="T56" fmla="*/ 2147483646 w 98"/>
                <a:gd name="T57" fmla="*/ 2147483646 h 189"/>
                <a:gd name="T58" fmla="*/ 2147483646 w 98"/>
                <a:gd name="T59" fmla="*/ 2147483646 h 189"/>
                <a:gd name="T60" fmla="*/ 2147483646 w 98"/>
                <a:gd name="T61" fmla="*/ 2147483646 h 189"/>
                <a:gd name="T62" fmla="*/ 2147483646 w 98"/>
                <a:gd name="T63" fmla="*/ 2147483646 h 189"/>
                <a:gd name="T64" fmla="*/ 2147483646 w 98"/>
                <a:gd name="T65" fmla="*/ 2147483646 h 189"/>
                <a:gd name="T66" fmla="*/ 2147483646 w 98"/>
                <a:gd name="T67" fmla="*/ 2147483646 h 189"/>
                <a:gd name="T68" fmla="*/ 2147483646 w 98"/>
                <a:gd name="T69" fmla="*/ 2147483646 h 189"/>
                <a:gd name="T70" fmla="*/ 2147483646 w 98"/>
                <a:gd name="T71" fmla="*/ 2147483646 h 189"/>
                <a:gd name="T72" fmla="*/ 2147483646 w 98"/>
                <a:gd name="T73" fmla="*/ 2147483646 h 189"/>
                <a:gd name="T74" fmla="*/ 2147483646 w 98"/>
                <a:gd name="T75" fmla="*/ 2147483646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189">
                  <a:moveTo>
                    <a:pt x="93" y="27"/>
                  </a:moveTo>
                  <a:cubicBezTo>
                    <a:pt x="92" y="23"/>
                    <a:pt x="89" y="20"/>
                    <a:pt x="84" y="21"/>
                  </a:cubicBez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1" y="0"/>
                    <a:pt x="7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9" y="2"/>
                    <a:pt x="69" y="4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3"/>
                    <a:pt x="71" y="25"/>
                    <a:pt x="7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6"/>
                    <a:pt x="78" y="28"/>
                    <a:pt x="78" y="30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69" y="30"/>
                    <a:pt x="67" y="30"/>
                  </a:cubicBezTo>
                  <a:cubicBezTo>
                    <a:pt x="66" y="30"/>
                    <a:pt x="66" y="30"/>
                    <a:pt x="6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1" y="31"/>
                    <a:pt x="29" y="32"/>
                    <a:pt x="28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0" y="105"/>
                    <a:pt x="2" y="109"/>
                    <a:pt x="6" y="111"/>
                  </a:cubicBezTo>
                  <a:cubicBezTo>
                    <a:pt x="10" y="112"/>
                    <a:pt x="14" y="111"/>
                    <a:pt x="16" y="10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9"/>
                    <a:pt x="29" y="101"/>
                    <a:pt x="30" y="10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5"/>
                    <a:pt x="34" y="189"/>
                    <a:pt x="38" y="189"/>
                  </a:cubicBezTo>
                  <a:cubicBezTo>
                    <a:pt x="43" y="189"/>
                    <a:pt x="47" y="185"/>
                    <a:pt x="47" y="180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85"/>
                    <a:pt x="57" y="189"/>
                    <a:pt x="62" y="189"/>
                  </a:cubicBezTo>
                  <a:cubicBezTo>
                    <a:pt x="67" y="189"/>
                    <a:pt x="71" y="185"/>
                    <a:pt x="71" y="180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1"/>
                    <a:pt x="73" y="99"/>
                    <a:pt x="73" y="9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6" y="64"/>
                    <a:pt x="88" y="65"/>
                    <a:pt x="91" y="65"/>
                  </a:cubicBezTo>
                  <a:cubicBezTo>
                    <a:pt x="95" y="64"/>
                    <a:pt x="98" y="61"/>
                    <a:pt x="97" y="56"/>
                  </a:cubicBezTo>
                  <a:lnTo>
                    <a:pt x="93" y="27"/>
                  </a:lnTo>
                  <a:close/>
                  <a:moveTo>
                    <a:pt x="77" y="0"/>
                  </a:moveTo>
                  <a:cubicBezTo>
                    <a:pt x="78" y="0"/>
                    <a:pt x="78" y="0"/>
                    <a:pt x="78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0"/>
                    <a:pt x="77" y="0"/>
                    <a:pt x="77" y="0"/>
                  </a:cubicBezTo>
                  <a:close/>
                  <a:moveTo>
                    <a:pt x="76" y="0"/>
                  </a:moveTo>
                  <a:cubicBezTo>
                    <a:pt x="76" y="0"/>
                    <a:pt x="77" y="0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lose/>
                  <a:moveTo>
                    <a:pt x="75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3"/>
                    <a:pt x="78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3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20"/>
                    <a:pt x="79" y="21"/>
                  </a:cubicBezTo>
                  <a:lnTo>
                    <a:pt x="79" y="22"/>
                  </a:lnTo>
                  <a:close/>
                  <a:moveTo>
                    <a:pt x="81" y="15"/>
                  </a:moveTo>
                  <a:cubicBezTo>
                    <a:pt x="81" y="16"/>
                    <a:pt x="80" y="17"/>
                    <a:pt x="78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1" y="16"/>
                    <a:pt x="71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3" y="2"/>
                    <a:pt x="74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0" y="2"/>
                    <a:pt x="81" y="4"/>
                    <a:pt x="81" y="5"/>
                  </a:cubicBezTo>
                  <a:lnTo>
                    <a:pt x="8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9" name="组合 1073"/>
          <p:cNvGrpSpPr/>
          <p:nvPr/>
        </p:nvGrpSpPr>
        <p:grpSpPr bwMode="auto">
          <a:xfrm>
            <a:off x="7202488" y="2146300"/>
            <a:ext cx="520700" cy="841375"/>
            <a:chOff x="7504113" y="2260601"/>
            <a:chExt cx="520700" cy="841375"/>
          </a:xfrm>
          <a:solidFill>
            <a:schemeClr val="accent3"/>
          </a:solidFill>
        </p:grpSpPr>
        <p:sp>
          <p:nvSpPr>
            <p:cNvPr id="40" name="Freeform 68"/>
            <p:cNvSpPr/>
            <p:nvPr/>
          </p:nvSpPr>
          <p:spPr bwMode="auto">
            <a:xfrm>
              <a:off x="7504113" y="2425701"/>
              <a:ext cx="490537" cy="676275"/>
            </a:xfrm>
            <a:custGeom>
              <a:avLst/>
              <a:gdLst>
                <a:gd name="T0" fmla="*/ 2147483646 w 116"/>
                <a:gd name="T1" fmla="*/ 2147483646 h 159"/>
                <a:gd name="T2" fmla="*/ 2147483646 w 116"/>
                <a:gd name="T3" fmla="*/ 2147483646 h 159"/>
                <a:gd name="T4" fmla="*/ 2147483646 w 116"/>
                <a:gd name="T5" fmla="*/ 2147483646 h 159"/>
                <a:gd name="T6" fmla="*/ 2147483646 w 116"/>
                <a:gd name="T7" fmla="*/ 2147483646 h 159"/>
                <a:gd name="T8" fmla="*/ 2147483646 w 116"/>
                <a:gd name="T9" fmla="*/ 2147483646 h 159"/>
                <a:gd name="T10" fmla="*/ 2147483646 w 116"/>
                <a:gd name="T11" fmla="*/ 2147483646 h 159"/>
                <a:gd name="T12" fmla="*/ 2147483646 w 116"/>
                <a:gd name="T13" fmla="*/ 0 h 159"/>
                <a:gd name="T14" fmla="*/ 2147483646 w 116"/>
                <a:gd name="T15" fmla="*/ 0 h 159"/>
                <a:gd name="T16" fmla="*/ 2147483646 w 116"/>
                <a:gd name="T17" fmla="*/ 2147483646 h 159"/>
                <a:gd name="T18" fmla="*/ 2147483646 w 116"/>
                <a:gd name="T19" fmla="*/ 2147483646 h 159"/>
                <a:gd name="T20" fmla="*/ 2147483646 w 116"/>
                <a:gd name="T21" fmla="*/ 2147483646 h 159"/>
                <a:gd name="T22" fmla="*/ 2147483646 w 116"/>
                <a:gd name="T23" fmla="*/ 2147483646 h 159"/>
                <a:gd name="T24" fmla="*/ 2147483646 w 116"/>
                <a:gd name="T25" fmla="*/ 2147483646 h 159"/>
                <a:gd name="T26" fmla="*/ 2147483646 w 116"/>
                <a:gd name="T27" fmla="*/ 2147483646 h 159"/>
                <a:gd name="T28" fmla="*/ 2147483646 w 116"/>
                <a:gd name="T29" fmla="*/ 2147483646 h 159"/>
                <a:gd name="T30" fmla="*/ 2147483646 w 116"/>
                <a:gd name="T31" fmla="*/ 2147483646 h 159"/>
                <a:gd name="T32" fmla="*/ 2147483646 w 116"/>
                <a:gd name="T33" fmla="*/ 2147483646 h 159"/>
                <a:gd name="T34" fmla="*/ 2147483646 w 116"/>
                <a:gd name="T35" fmla="*/ 2147483646 h 159"/>
                <a:gd name="T36" fmla="*/ 2147483646 w 116"/>
                <a:gd name="T37" fmla="*/ 2147483646 h 159"/>
                <a:gd name="T38" fmla="*/ 2147483646 w 116"/>
                <a:gd name="T39" fmla="*/ 2147483646 h 159"/>
                <a:gd name="T40" fmla="*/ 2147483646 w 116"/>
                <a:gd name="T41" fmla="*/ 2147483646 h 159"/>
                <a:gd name="T42" fmla="*/ 2147483646 w 116"/>
                <a:gd name="T43" fmla="*/ 2147483646 h 159"/>
                <a:gd name="T44" fmla="*/ 2147483646 w 116"/>
                <a:gd name="T45" fmla="*/ 2147483646 h 159"/>
                <a:gd name="T46" fmla="*/ 2147483646 w 116"/>
                <a:gd name="T47" fmla="*/ 2147483646 h 159"/>
                <a:gd name="T48" fmla="*/ 2147483646 w 116"/>
                <a:gd name="T49" fmla="*/ 2147483646 h 159"/>
                <a:gd name="T50" fmla="*/ 2147483646 w 116"/>
                <a:gd name="T51" fmla="*/ 2147483646 h 159"/>
                <a:gd name="T52" fmla="*/ 2147483646 w 116"/>
                <a:gd name="T53" fmla="*/ 2147483646 h 159"/>
                <a:gd name="T54" fmla="*/ 2147483646 w 116"/>
                <a:gd name="T55" fmla="*/ 2147483646 h 159"/>
                <a:gd name="T56" fmla="*/ 2147483646 w 116"/>
                <a:gd name="T57" fmla="*/ 2147483646 h 159"/>
                <a:gd name="T58" fmla="*/ 2147483646 w 116"/>
                <a:gd name="T59" fmla="*/ 2147483646 h 159"/>
                <a:gd name="T60" fmla="*/ 2147483646 w 116"/>
                <a:gd name="T61" fmla="*/ 2147483646 h 159"/>
                <a:gd name="T62" fmla="*/ 2147483646 w 116"/>
                <a:gd name="T63" fmla="*/ 2147483646 h 159"/>
                <a:gd name="T64" fmla="*/ 2147483646 w 116"/>
                <a:gd name="T65" fmla="*/ 2147483646 h 159"/>
                <a:gd name="T66" fmla="*/ 2147483646 w 116"/>
                <a:gd name="T67" fmla="*/ 2147483646 h 159"/>
                <a:gd name="T68" fmla="*/ 2147483646 w 116"/>
                <a:gd name="T69" fmla="*/ 2147483646 h 159"/>
                <a:gd name="T70" fmla="*/ 2147483646 w 116"/>
                <a:gd name="T71" fmla="*/ 2147483646 h 159"/>
                <a:gd name="T72" fmla="*/ 2147483646 w 116"/>
                <a:gd name="T73" fmla="*/ 2147483646 h 159"/>
                <a:gd name="T74" fmla="*/ 2147483646 w 116"/>
                <a:gd name="T75" fmla="*/ 2147483646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6" h="159">
                  <a:moveTo>
                    <a:pt x="105" y="14"/>
                  </a:moveTo>
                  <a:cubicBezTo>
                    <a:pt x="104" y="14"/>
                    <a:pt x="103" y="15"/>
                    <a:pt x="102" y="15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6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0" y="155"/>
                    <a:pt x="70" y="150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6" y="24"/>
                    <a:pt x="116" y="19"/>
                    <a:pt x="113" y="16"/>
                  </a:cubicBezTo>
                  <a:cubicBezTo>
                    <a:pt x="112" y="15"/>
                    <a:pt x="111" y="14"/>
                    <a:pt x="109" y="14"/>
                  </a:cubicBezTo>
                  <a:cubicBezTo>
                    <a:pt x="108" y="13"/>
                    <a:pt x="105" y="14"/>
                    <a:pt x="10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" name="Oval 69"/>
            <p:cNvSpPr>
              <a:spLocks noChangeArrowheads="1"/>
            </p:cNvSpPr>
            <p:nvPr/>
          </p:nvSpPr>
          <p:spPr bwMode="auto">
            <a:xfrm>
              <a:off x="7639050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2" name="Freeform 70"/>
            <p:cNvSpPr>
              <a:spLocks noEditPoints="1"/>
            </p:cNvSpPr>
            <p:nvPr/>
          </p:nvSpPr>
          <p:spPr bwMode="auto">
            <a:xfrm>
              <a:off x="7897813" y="2278063"/>
              <a:ext cx="127000" cy="190500"/>
            </a:xfrm>
            <a:custGeom>
              <a:avLst/>
              <a:gdLst>
                <a:gd name="T0" fmla="*/ 2147483646 w 30"/>
                <a:gd name="T1" fmla="*/ 0 h 45"/>
                <a:gd name="T2" fmla="*/ 0 w 30"/>
                <a:gd name="T3" fmla="*/ 2147483646 h 45"/>
                <a:gd name="T4" fmla="*/ 2147483646 w 30"/>
                <a:gd name="T5" fmla="*/ 2147483646 h 45"/>
                <a:gd name="T6" fmla="*/ 2147483646 w 30"/>
                <a:gd name="T7" fmla="*/ 2147483646 h 45"/>
                <a:gd name="T8" fmla="*/ 2147483646 w 30"/>
                <a:gd name="T9" fmla="*/ 2147483646 h 45"/>
                <a:gd name="T10" fmla="*/ 2147483646 w 30"/>
                <a:gd name="T11" fmla="*/ 2147483646 h 45"/>
                <a:gd name="T12" fmla="*/ 2147483646 w 30"/>
                <a:gd name="T13" fmla="*/ 2147483646 h 45"/>
                <a:gd name="T14" fmla="*/ 2147483646 w 30"/>
                <a:gd name="T15" fmla="*/ 2147483646 h 45"/>
                <a:gd name="T16" fmla="*/ 2147483646 w 30"/>
                <a:gd name="T17" fmla="*/ 2147483646 h 45"/>
                <a:gd name="T18" fmla="*/ 2147483646 w 30"/>
                <a:gd name="T19" fmla="*/ 2147483646 h 45"/>
                <a:gd name="T20" fmla="*/ 2147483646 w 30"/>
                <a:gd name="T21" fmla="*/ 2147483646 h 45"/>
                <a:gd name="T22" fmla="*/ 2147483646 w 30"/>
                <a:gd name="T23" fmla="*/ 2147483646 h 45"/>
                <a:gd name="T24" fmla="*/ 2147483646 w 30"/>
                <a:gd name="T25" fmla="*/ 2147483646 h 45"/>
                <a:gd name="T26" fmla="*/ 2147483646 w 30"/>
                <a:gd name="T27" fmla="*/ 2147483646 h 45"/>
                <a:gd name="T28" fmla="*/ 2147483646 w 30"/>
                <a:gd name="T29" fmla="*/ 0 h 45"/>
                <a:gd name="T30" fmla="*/ 2147483646 w 30"/>
                <a:gd name="T31" fmla="*/ 2147483646 h 45"/>
                <a:gd name="T32" fmla="*/ 2147483646 w 30"/>
                <a:gd name="T33" fmla="*/ 2147483646 h 45"/>
                <a:gd name="T34" fmla="*/ 2147483646 w 30"/>
                <a:gd name="T35" fmla="*/ 2147483646 h 45"/>
                <a:gd name="T36" fmla="*/ 2147483646 w 30"/>
                <a:gd name="T37" fmla="*/ 2147483646 h 45"/>
                <a:gd name="T38" fmla="*/ 2147483646 w 30"/>
                <a:gd name="T39" fmla="*/ 2147483646 h 45"/>
                <a:gd name="T40" fmla="*/ 2147483646 w 30"/>
                <a:gd name="T41" fmla="*/ 2147483646 h 45"/>
                <a:gd name="T42" fmla="*/ 2147483646 w 30"/>
                <a:gd name="T43" fmla="*/ 2147483646 h 45"/>
                <a:gd name="T44" fmla="*/ 2147483646 w 30"/>
                <a:gd name="T45" fmla="*/ 2147483646 h 45"/>
                <a:gd name="T46" fmla="*/ 2147483646 w 30"/>
                <a:gd name="T47" fmla="*/ 2147483646 h 45"/>
                <a:gd name="T48" fmla="*/ 2147483646 w 30"/>
                <a:gd name="T49" fmla="*/ 2147483646 h 45"/>
                <a:gd name="T50" fmla="*/ 2147483646 w 30"/>
                <a:gd name="T51" fmla="*/ 2147483646 h 45"/>
                <a:gd name="T52" fmla="*/ 2147483646 w 30"/>
                <a:gd name="T53" fmla="*/ 2147483646 h 45"/>
                <a:gd name="T54" fmla="*/ 2147483646 w 30"/>
                <a:gd name="T55" fmla="*/ 2147483646 h 45"/>
                <a:gd name="T56" fmla="*/ 2147483646 w 30"/>
                <a:gd name="T57" fmla="*/ 2147483646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5" y="28"/>
                    <a:pt x="6" y="30"/>
                    <a:pt x="6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8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4" y="45"/>
                    <a:pt x="15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3" y="42"/>
                    <a:pt x="23" y="4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0"/>
                    <a:pt x="24" y="28"/>
                    <a:pt x="27" y="25"/>
                  </a:cubicBezTo>
                  <a:cubicBezTo>
                    <a:pt x="29" y="22"/>
                    <a:pt x="30" y="18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23" y="22"/>
                  </a:moveTo>
                  <a:cubicBezTo>
                    <a:pt x="21" y="24"/>
                    <a:pt x="20" y="27"/>
                    <a:pt x="1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7" y="24"/>
                    <a:pt x="18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1" y="20"/>
                    <a:pt x="11" y="20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7"/>
                    <a:pt x="8" y="24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17"/>
                    <a:pt x="25" y="20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3" name="组合 1074"/>
          <p:cNvGrpSpPr/>
          <p:nvPr/>
        </p:nvGrpSpPr>
        <p:grpSpPr bwMode="auto">
          <a:xfrm>
            <a:off x="9496425" y="2127250"/>
            <a:ext cx="885825" cy="841375"/>
            <a:chOff x="10736263" y="2260601"/>
            <a:chExt cx="885825" cy="841375"/>
          </a:xfrm>
          <a:solidFill>
            <a:schemeClr val="accent4"/>
          </a:solidFill>
        </p:grpSpPr>
        <p:sp>
          <p:nvSpPr>
            <p:cNvPr id="44" name="Freeform 71"/>
            <p:cNvSpPr>
              <a:spLocks noEditPoints="1"/>
            </p:cNvSpPr>
            <p:nvPr/>
          </p:nvSpPr>
          <p:spPr bwMode="auto">
            <a:xfrm>
              <a:off x="10736263" y="2397126"/>
              <a:ext cx="885825" cy="704850"/>
            </a:xfrm>
            <a:custGeom>
              <a:avLst/>
              <a:gdLst>
                <a:gd name="T0" fmla="*/ 2147483646 w 209"/>
                <a:gd name="T1" fmla="*/ 2147483646 h 166"/>
                <a:gd name="T2" fmla="*/ 2147483646 w 209"/>
                <a:gd name="T3" fmla="*/ 2147483646 h 166"/>
                <a:gd name="T4" fmla="*/ 2147483646 w 209"/>
                <a:gd name="T5" fmla="*/ 2147483646 h 166"/>
                <a:gd name="T6" fmla="*/ 2147483646 w 209"/>
                <a:gd name="T7" fmla="*/ 2147483646 h 166"/>
                <a:gd name="T8" fmla="*/ 2147483646 w 209"/>
                <a:gd name="T9" fmla="*/ 2147483646 h 166"/>
                <a:gd name="T10" fmla="*/ 2147483646 w 209"/>
                <a:gd name="T11" fmla="*/ 2147483646 h 166"/>
                <a:gd name="T12" fmla="*/ 2147483646 w 209"/>
                <a:gd name="T13" fmla="*/ 0 h 166"/>
                <a:gd name="T14" fmla="*/ 2147483646 w 209"/>
                <a:gd name="T15" fmla="*/ 2147483646 h 166"/>
                <a:gd name="T16" fmla="*/ 2147483646 w 209"/>
                <a:gd name="T17" fmla="*/ 2147483646 h 166"/>
                <a:gd name="T18" fmla="*/ 2147483646 w 209"/>
                <a:gd name="T19" fmla="*/ 2147483646 h 166"/>
                <a:gd name="T20" fmla="*/ 2147483646 w 209"/>
                <a:gd name="T21" fmla="*/ 2147483646 h 166"/>
                <a:gd name="T22" fmla="*/ 2147483646 w 209"/>
                <a:gd name="T23" fmla="*/ 2147483646 h 166"/>
                <a:gd name="T24" fmla="*/ 2147483646 w 209"/>
                <a:gd name="T25" fmla="*/ 2147483646 h 166"/>
                <a:gd name="T26" fmla="*/ 2147483646 w 209"/>
                <a:gd name="T27" fmla="*/ 2147483646 h 166"/>
                <a:gd name="T28" fmla="*/ 2147483646 w 209"/>
                <a:gd name="T29" fmla="*/ 2147483646 h 166"/>
                <a:gd name="T30" fmla="*/ 2147483646 w 209"/>
                <a:gd name="T31" fmla="*/ 2147483646 h 166"/>
                <a:gd name="T32" fmla="*/ 2147483646 w 209"/>
                <a:gd name="T33" fmla="*/ 2147483646 h 166"/>
                <a:gd name="T34" fmla="*/ 2147483646 w 209"/>
                <a:gd name="T35" fmla="*/ 2147483646 h 166"/>
                <a:gd name="T36" fmla="*/ 2147483646 w 209"/>
                <a:gd name="T37" fmla="*/ 2147483646 h 166"/>
                <a:gd name="T38" fmla="*/ 2147483646 w 209"/>
                <a:gd name="T39" fmla="*/ 2147483646 h 166"/>
                <a:gd name="T40" fmla="*/ 2147483646 w 209"/>
                <a:gd name="T41" fmla="*/ 2147483646 h 166"/>
                <a:gd name="T42" fmla="*/ 2147483646 w 209"/>
                <a:gd name="T43" fmla="*/ 2147483646 h 166"/>
                <a:gd name="T44" fmla="*/ 2147483646 w 209"/>
                <a:gd name="T45" fmla="*/ 2147483646 h 166"/>
                <a:gd name="T46" fmla="*/ 2147483646 w 209"/>
                <a:gd name="T47" fmla="*/ 2147483646 h 166"/>
                <a:gd name="T48" fmla="*/ 2147483646 w 209"/>
                <a:gd name="T49" fmla="*/ 2147483646 h 166"/>
                <a:gd name="T50" fmla="*/ 2147483646 w 209"/>
                <a:gd name="T51" fmla="*/ 2147483646 h 166"/>
                <a:gd name="T52" fmla="*/ 2147483646 w 209"/>
                <a:gd name="T53" fmla="*/ 2147483646 h 166"/>
                <a:gd name="T54" fmla="*/ 2147483646 w 209"/>
                <a:gd name="T55" fmla="*/ 2147483646 h 166"/>
                <a:gd name="T56" fmla="*/ 2147483646 w 209"/>
                <a:gd name="T57" fmla="*/ 2147483646 h 166"/>
                <a:gd name="T58" fmla="*/ 2147483646 w 209"/>
                <a:gd name="T59" fmla="*/ 2147483646 h 166"/>
                <a:gd name="T60" fmla="*/ 2147483646 w 209"/>
                <a:gd name="T61" fmla="*/ 2147483646 h 166"/>
                <a:gd name="T62" fmla="*/ 2147483646 w 209"/>
                <a:gd name="T63" fmla="*/ 2147483646 h 166"/>
                <a:gd name="T64" fmla="*/ 2147483646 w 209"/>
                <a:gd name="T65" fmla="*/ 2147483646 h 166"/>
                <a:gd name="T66" fmla="*/ 2147483646 w 209"/>
                <a:gd name="T67" fmla="*/ 2147483646 h 166"/>
                <a:gd name="T68" fmla="*/ 2147483646 w 209"/>
                <a:gd name="T69" fmla="*/ 2147483646 h 166"/>
                <a:gd name="T70" fmla="*/ 2147483646 w 209"/>
                <a:gd name="T71" fmla="*/ 2147483646 h 166"/>
                <a:gd name="T72" fmla="*/ 2147483646 w 209"/>
                <a:gd name="T73" fmla="*/ 2147483646 h 166"/>
                <a:gd name="T74" fmla="*/ 2147483646 w 209"/>
                <a:gd name="T75" fmla="*/ 2147483646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9" h="166">
                  <a:moveTo>
                    <a:pt x="205" y="66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4" y="13"/>
                    <a:pt x="173" y="12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9"/>
                    <a:pt x="169" y="9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8" y="9"/>
                    <a:pt x="167" y="8"/>
                    <a:pt x="16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1" y="8"/>
                    <a:pt x="128" y="11"/>
                    <a:pt x="126" y="15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7" y="39"/>
                    <a:pt x="76" y="3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4" y="0"/>
                    <a:pt x="7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3"/>
                    <a:pt x="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9"/>
                    <a:pt x="6" y="51"/>
                    <a:pt x="9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9"/>
                    <a:pt x="22" y="60"/>
                  </a:cubicBezTo>
                  <a:cubicBezTo>
                    <a:pt x="22" y="61"/>
                    <a:pt x="22" y="62"/>
                    <a:pt x="2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" y="62"/>
                    <a:pt x="0" y="67"/>
                    <a:pt x="0" y="74"/>
                  </a:cubicBezTo>
                  <a:cubicBezTo>
                    <a:pt x="0" y="80"/>
                    <a:pt x="5" y="86"/>
                    <a:pt x="12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21" y="166"/>
                    <a:pt x="24" y="166"/>
                  </a:cubicBezTo>
                  <a:cubicBezTo>
                    <a:pt x="27" y="166"/>
                    <a:pt x="29" y="163"/>
                    <a:pt x="29" y="16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62"/>
                    <a:pt x="134" y="166"/>
                    <a:pt x="138" y="166"/>
                  </a:cubicBezTo>
                  <a:cubicBezTo>
                    <a:pt x="143" y="166"/>
                    <a:pt x="147" y="162"/>
                    <a:pt x="147" y="15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2"/>
                    <a:pt x="157" y="166"/>
                    <a:pt x="162" y="166"/>
                  </a:cubicBezTo>
                  <a:cubicBezTo>
                    <a:pt x="167" y="166"/>
                    <a:pt x="170" y="162"/>
                    <a:pt x="170" y="15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6" y="166"/>
                    <a:pt x="189" y="166"/>
                  </a:cubicBezTo>
                  <a:cubicBezTo>
                    <a:pt x="192" y="166"/>
                    <a:pt x="194" y="163"/>
                    <a:pt x="194" y="161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204" y="86"/>
                    <a:pt x="209" y="80"/>
                    <a:pt x="209" y="74"/>
                  </a:cubicBezTo>
                  <a:cubicBezTo>
                    <a:pt x="209" y="71"/>
                    <a:pt x="208" y="68"/>
                    <a:pt x="205" y="66"/>
                  </a:cubicBezTo>
                  <a:close/>
                  <a:moveTo>
                    <a:pt x="10" y="42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2"/>
                    <a:pt x="70" y="42"/>
                    <a:pt x="70" y="42"/>
                  </a:cubicBezTo>
                  <a:lnTo>
                    <a:pt x="10" y="42"/>
                  </a:lnTo>
                  <a:close/>
                  <a:moveTo>
                    <a:pt x="57" y="62"/>
                  </a:moveTo>
                  <a:cubicBezTo>
                    <a:pt x="57" y="62"/>
                    <a:pt x="58" y="61"/>
                    <a:pt x="58" y="60"/>
                  </a:cubicBezTo>
                  <a:cubicBezTo>
                    <a:pt x="58" y="59"/>
                    <a:pt x="57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3"/>
                    <a:pt x="48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1"/>
                    <a:pt x="74" y="50"/>
                  </a:cubicBezTo>
                  <a:cubicBezTo>
                    <a:pt x="75" y="52"/>
                    <a:pt x="78" y="54"/>
                    <a:pt x="80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7" y="53"/>
                  </a:cubicBezTo>
                  <a:cubicBezTo>
                    <a:pt x="119" y="53"/>
                    <a:pt x="120" y="52"/>
                    <a:pt x="122" y="5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62"/>
                    <a:pt x="127" y="62"/>
                    <a:pt x="127" y="62"/>
                  </a:cubicBezTo>
                  <a:lnTo>
                    <a:pt x="57" y="62"/>
                  </a:lnTo>
                  <a:close/>
                  <a:moveTo>
                    <a:pt x="175" y="4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74" y="62"/>
                    <a:pt x="174" y="62"/>
                    <a:pt x="174" y="62"/>
                  </a:cubicBezTo>
                  <a:lnTo>
                    <a:pt x="17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Oval 72"/>
            <p:cNvSpPr>
              <a:spLocks noChangeArrowheads="1"/>
            </p:cNvSpPr>
            <p:nvPr/>
          </p:nvSpPr>
          <p:spPr bwMode="auto">
            <a:xfrm>
              <a:off x="11296650" y="2260601"/>
              <a:ext cx="157162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</p:grpSp>
      <p:grpSp>
        <p:nvGrpSpPr>
          <p:cNvPr id="46" name="组合 1072"/>
          <p:cNvGrpSpPr/>
          <p:nvPr/>
        </p:nvGrpSpPr>
        <p:grpSpPr bwMode="auto">
          <a:xfrm>
            <a:off x="4438650" y="2127250"/>
            <a:ext cx="550863" cy="841375"/>
            <a:chOff x="4084638" y="2260601"/>
            <a:chExt cx="550862" cy="841375"/>
          </a:xfrm>
          <a:solidFill>
            <a:schemeClr val="accent2"/>
          </a:solidFill>
        </p:grpSpPr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219575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8" name="Freeform 74"/>
            <p:cNvSpPr>
              <a:spLocks noEditPoints="1"/>
            </p:cNvSpPr>
            <p:nvPr/>
          </p:nvSpPr>
          <p:spPr bwMode="auto">
            <a:xfrm>
              <a:off x="4470400" y="2379663"/>
              <a:ext cx="142875" cy="98425"/>
            </a:xfrm>
            <a:custGeom>
              <a:avLst/>
              <a:gdLst>
                <a:gd name="T0" fmla="*/ 2147483646 w 34"/>
                <a:gd name="T1" fmla="*/ 2147483646 h 23"/>
                <a:gd name="T2" fmla="*/ 2147483646 w 34"/>
                <a:gd name="T3" fmla="*/ 2147483646 h 23"/>
                <a:gd name="T4" fmla="*/ 2147483646 w 34"/>
                <a:gd name="T5" fmla="*/ 2147483646 h 23"/>
                <a:gd name="T6" fmla="*/ 2147483646 w 34"/>
                <a:gd name="T7" fmla="*/ 2147483646 h 23"/>
                <a:gd name="T8" fmla="*/ 2147483646 w 34"/>
                <a:gd name="T9" fmla="*/ 0 h 23"/>
                <a:gd name="T10" fmla="*/ 2147483646 w 34"/>
                <a:gd name="T11" fmla="*/ 0 h 23"/>
                <a:gd name="T12" fmla="*/ 0 w 34"/>
                <a:gd name="T13" fmla="*/ 2147483646 h 23"/>
                <a:gd name="T14" fmla="*/ 0 w 34"/>
                <a:gd name="T15" fmla="*/ 2147483646 h 23"/>
                <a:gd name="T16" fmla="*/ 2147483646 w 34"/>
                <a:gd name="T17" fmla="*/ 2147483646 h 23"/>
                <a:gd name="T18" fmla="*/ 2147483646 w 34"/>
                <a:gd name="T19" fmla="*/ 2147483646 h 23"/>
                <a:gd name="T20" fmla="*/ 2147483646 w 34"/>
                <a:gd name="T21" fmla="*/ 2147483646 h 23"/>
                <a:gd name="T22" fmla="*/ 2147483646 w 34"/>
                <a:gd name="T23" fmla="*/ 2147483646 h 23"/>
                <a:gd name="T24" fmla="*/ 2147483646 w 34"/>
                <a:gd name="T25" fmla="*/ 2147483646 h 23"/>
                <a:gd name="T26" fmla="*/ 2147483646 w 3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3">
                  <a:moveTo>
                    <a:pt x="3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lose/>
                  <a:moveTo>
                    <a:pt x="5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" name="Freeform 75"/>
            <p:cNvSpPr/>
            <p:nvPr/>
          </p:nvSpPr>
          <p:spPr bwMode="auto">
            <a:xfrm>
              <a:off x="4084638" y="2425701"/>
              <a:ext cx="550862" cy="676275"/>
            </a:xfrm>
            <a:custGeom>
              <a:avLst/>
              <a:gdLst>
                <a:gd name="T0" fmla="*/ 2147483646 w 130"/>
                <a:gd name="T1" fmla="*/ 2147483646 h 159"/>
                <a:gd name="T2" fmla="*/ 2147483646 w 130"/>
                <a:gd name="T3" fmla="*/ 2147483646 h 159"/>
                <a:gd name="T4" fmla="*/ 2147483646 w 130"/>
                <a:gd name="T5" fmla="*/ 2147483646 h 159"/>
                <a:gd name="T6" fmla="*/ 2147483646 w 130"/>
                <a:gd name="T7" fmla="*/ 2147483646 h 159"/>
                <a:gd name="T8" fmla="*/ 2147483646 w 130"/>
                <a:gd name="T9" fmla="*/ 2147483646 h 159"/>
                <a:gd name="T10" fmla="*/ 2147483646 w 130"/>
                <a:gd name="T11" fmla="*/ 2147483646 h 159"/>
                <a:gd name="T12" fmla="*/ 2147483646 w 130"/>
                <a:gd name="T13" fmla="*/ 2147483646 h 159"/>
                <a:gd name="T14" fmla="*/ 2147483646 w 130"/>
                <a:gd name="T15" fmla="*/ 2147483646 h 159"/>
                <a:gd name="T16" fmla="*/ 2147483646 w 130"/>
                <a:gd name="T17" fmla="*/ 2147483646 h 159"/>
                <a:gd name="T18" fmla="*/ 2147483646 w 130"/>
                <a:gd name="T19" fmla="*/ 2147483646 h 159"/>
                <a:gd name="T20" fmla="*/ 2147483646 w 130"/>
                <a:gd name="T21" fmla="*/ 2147483646 h 159"/>
                <a:gd name="T22" fmla="*/ 2147483646 w 130"/>
                <a:gd name="T23" fmla="*/ 2147483646 h 159"/>
                <a:gd name="T24" fmla="*/ 2147483646 w 130"/>
                <a:gd name="T25" fmla="*/ 2147483646 h 159"/>
                <a:gd name="T26" fmla="*/ 2147483646 w 130"/>
                <a:gd name="T27" fmla="*/ 2147483646 h 159"/>
                <a:gd name="T28" fmla="*/ 2147483646 w 130"/>
                <a:gd name="T29" fmla="*/ 0 h 159"/>
                <a:gd name="T30" fmla="*/ 2147483646 w 130"/>
                <a:gd name="T31" fmla="*/ 0 h 159"/>
                <a:gd name="T32" fmla="*/ 2147483646 w 130"/>
                <a:gd name="T33" fmla="*/ 2147483646 h 159"/>
                <a:gd name="T34" fmla="*/ 2147483646 w 130"/>
                <a:gd name="T35" fmla="*/ 2147483646 h 159"/>
                <a:gd name="T36" fmla="*/ 2147483646 w 130"/>
                <a:gd name="T37" fmla="*/ 2147483646 h 159"/>
                <a:gd name="T38" fmla="*/ 2147483646 w 130"/>
                <a:gd name="T39" fmla="*/ 2147483646 h 159"/>
                <a:gd name="T40" fmla="*/ 2147483646 w 130"/>
                <a:gd name="T41" fmla="*/ 2147483646 h 159"/>
                <a:gd name="T42" fmla="*/ 2147483646 w 130"/>
                <a:gd name="T43" fmla="*/ 2147483646 h 159"/>
                <a:gd name="T44" fmla="*/ 2147483646 w 130"/>
                <a:gd name="T45" fmla="*/ 2147483646 h 159"/>
                <a:gd name="T46" fmla="*/ 2147483646 w 130"/>
                <a:gd name="T47" fmla="*/ 2147483646 h 159"/>
                <a:gd name="T48" fmla="*/ 2147483646 w 130"/>
                <a:gd name="T49" fmla="*/ 2147483646 h 159"/>
                <a:gd name="T50" fmla="*/ 2147483646 w 130"/>
                <a:gd name="T51" fmla="*/ 2147483646 h 159"/>
                <a:gd name="T52" fmla="*/ 2147483646 w 130"/>
                <a:gd name="T53" fmla="*/ 2147483646 h 159"/>
                <a:gd name="T54" fmla="*/ 2147483646 w 130"/>
                <a:gd name="T55" fmla="*/ 2147483646 h 159"/>
                <a:gd name="T56" fmla="*/ 2147483646 w 130"/>
                <a:gd name="T57" fmla="*/ 2147483646 h 159"/>
                <a:gd name="T58" fmla="*/ 2147483646 w 130"/>
                <a:gd name="T59" fmla="*/ 2147483646 h 159"/>
                <a:gd name="T60" fmla="*/ 2147483646 w 130"/>
                <a:gd name="T61" fmla="*/ 2147483646 h 159"/>
                <a:gd name="T62" fmla="*/ 2147483646 w 130"/>
                <a:gd name="T63" fmla="*/ 2147483646 h 159"/>
                <a:gd name="T64" fmla="*/ 2147483646 w 130"/>
                <a:gd name="T65" fmla="*/ 2147483646 h 159"/>
                <a:gd name="T66" fmla="*/ 2147483646 w 130"/>
                <a:gd name="T67" fmla="*/ 2147483646 h 159"/>
                <a:gd name="T68" fmla="*/ 2147483646 w 130"/>
                <a:gd name="T69" fmla="*/ 2147483646 h 159"/>
                <a:gd name="T70" fmla="*/ 2147483646 w 130"/>
                <a:gd name="T71" fmla="*/ 2147483646 h 159"/>
                <a:gd name="T72" fmla="*/ 2147483646 w 130"/>
                <a:gd name="T73" fmla="*/ 2147483646 h 159"/>
                <a:gd name="T74" fmla="*/ 2147483646 w 130"/>
                <a:gd name="T75" fmla="*/ 2147483646 h 159"/>
                <a:gd name="T76" fmla="*/ 2147483646 w 130"/>
                <a:gd name="T77" fmla="*/ 2147483646 h 159"/>
                <a:gd name="T78" fmla="*/ 2147483646 w 130"/>
                <a:gd name="T79" fmla="*/ 2147483646 h 159"/>
                <a:gd name="T80" fmla="*/ 2147483646 w 130"/>
                <a:gd name="T81" fmla="*/ 2147483646 h 159"/>
                <a:gd name="T82" fmla="*/ 2147483646 w 130"/>
                <a:gd name="T83" fmla="*/ 2147483646 h 159"/>
                <a:gd name="T84" fmla="*/ 2147483646 w 130"/>
                <a:gd name="T85" fmla="*/ 2147483646 h 159"/>
                <a:gd name="T86" fmla="*/ 2147483646 w 130"/>
                <a:gd name="T87" fmla="*/ 2147483646 h 159"/>
                <a:gd name="T88" fmla="*/ 2147483646 w 130"/>
                <a:gd name="T89" fmla="*/ 2147483646 h 159"/>
                <a:gd name="T90" fmla="*/ 2147483646 w 130"/>
                <a:gd name="T91" fmla="*/ 2147483646 h 159"/>
                <a:gd name="T92" fmla="*/ 2147483646 w 130"/>
                <a:gd name="T93" fmla="*/ 2147483646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0" h="159">
                  <a:moveTo>
                    <a:pt x="129" y="1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1" y="1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6" y="17"/>
                    <a:pt x="86" y="18"/>
                  </a:cubicBezTo>
                  <a:cubicBezTo>
                    <a:pt x="86" y="19"/>
                    <a:pt x="87" y="20"/>
                    <a:pt x="8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7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1" y="155"/>
                    <a:pt x="71" y="150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5"/>
                    <a:pt x="115" y="22"/>
                    <a:pt x="115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30" y="19"/>
                    <a:pt x="130" y="18"/>
                  </a:cubicBezTo>
                  <a:cubicBezTo>
                    <a:pt x="130" y="17"/>
                    <a:pt x="129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0" name="MH_SubTitle_1"/>
          <p:cNvSpPr txBox="1"/>
          <p:nvPr>
            <p:custDataLst>
              <p:tags r:id="rId1"/>
            </p:custDataLst>
          </p:nvPr>
        </p:nvSpPr>
        <p:spPr bwMode="auto">
          <a:xfrm>
            <a:off x="1568450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1" name="MH_SubTitle_1"/>
          <p:cNvSpPr txBox="1"/>
          <p:nvPr>
            <p:custDataLst>
              <p:tags r:id="rId2"/>
            </p:custDataLst>
          </p:nvPr>
        </p:nvSpPr>
        <p:spPr bwMode="auto">
          <a:xfrm>
            <a:off x="4168775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2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6916738" y="145891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3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9393238" y="1458913"/>
            <a:ext cx="1090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活动流程执行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ACTIVITY FLOW EXECUTION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五边形 5"/>
          <p:cNvSpPr>
            <a:spLocks noChangeArrowheads="1"/>
          </p:cNvSpPr>
          <p:nvPr/>
        </p:nvSpPr>
        <p:spPr bwMode="auto">
          <a:xfrm>
            <a:off x="2995613" y="1358900"/>
            <a:ext cx="831850" cy="790575"/>
          </a:xfrm>
          <a:prstGeom prst="pentagon">
            <a:avLst/>
          </a:prstGeom>
          <a:noFill/>
          <a:ln w="254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Freeform 72"/>
          <p:cNvSpPr>
            <a:spLocks noEditPoints="1" noChangeArrowheads="1"/>
          </p:cNvSpPr>
          <p:nvPr/>
        </p:nvSpPr>
        <p:spPr bwMode="auto">
          <a:xfrm>
            <a:off x="3192463" y="1554163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00B4ED"/>
          </a:solidFill>
          <a:ln w="9525">
            <a:solidFill>
              <a:schemeClr val="accent1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1" name="正五边形 10"/>
          <p:cNvSpPr>
            <a:spLocks noChangeArrowheads="1"/>
          </p:cNvSpPr>
          <p:nvPr/>
        </p:nvSpPr>
        <p:spPr bwMode="auto">
          <a:xfrm>
            <a:off x="8183563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Freeform 13"/>
          <p:cNvSpPr>
            <a:spLocks noEditPoints="1" noChangeArrowheads="1"/>
          </p:cNvSpPr>
          <p:nvPr/>
        </p:nvSpPr>
        <p:spPr bwMode="auto">
          <a:xfrm>
            <a:off x="8467725" y="2773363"/>
            <a:ext cx="263525" cy="482600"/>
          </a:xfrm>
          <a:custGeom>
            <a:avLst/>
            <a:gdLst>
              <a:gd name="T0" fmla="*/ 2147483646 w 122"/>
              <a:gd name="T1" fmla="*/ 2147483646 h 225"/>
              <a:gd name="T2" fmla="*/ 2147483646 w 122"/>
              <a:gd name="T3" fmla="*/ 2147483646 h 225"/>
              <a:gd name="T4" fmla="*/ 2147483646 w 122"/>
              <a:gd name="T5" fmla="*/ 2147483646 h 225"/>
              <a:gd name="T6" fmla="*/ 2147483646 w 122"/>
              <a:gd name="T7" fmla="*/ 2147483646 h 225"/>
              <a:gd name="T8" fmla="*/ 2147483646 w 122"/>
              <a:gd name="T9" fmla="*/ 2147483646 h 225"/>
              <a:gd name="T10" fmla="*/ 2147483646 w 122"/>
              <a:gd name="T11" fmla="*/ 2147483646 h 225"/>
              <a:gd name="T12" fmla="*/ 2147483646 w 122"/>
              <a:gd name="T13" fmla="*/ 2147483646 h 225"/>
              <a:gd name="T14" fmla="*/ 2147483646 w 122"/>
              <a:gd name="T15" fmla="*/ 2147483646 h 225"/>
              <a:gd name="T16" fmla="*/ 2147483646 w 122"/>
              <a:gd name="T17" fmla="*/ 2147483646 h 225"/>
              <a:gd name="T18" fmla="*/ 2147483646 w 122"/>
              <a:gd name="T19" fmla="*/ 2147483646 h 225"/>
              <a:gd name="T20" fmla="*/ 2147483646 w 122"/>
              <a:gd name="T21" fmla="*/ 2147483646 h 225"/>
              <a:gd name="T22" fmla="*/ 2147483646 w 122"/>
              <a:gd name="T23" fmla="*/ 2147483646 h 225"/>
              <a:gd name="T24" fmla="*/ 2147483646 w 122"/>
              <a:gd name="T25" fmla="*/ 2147483646 h 225"/>
              <a:gd name="T26" fmla="*/ 2147483646 w 122"/>
              <a:gd name="T27" fmla="*/ 2147483646 h 225"/>
              <a:gd name="T28" fmla="*/ 2147483646 w 122"/>
              <a:gd name="T29" fmla="*/ 2147483646 h 225"/>
              <a:gd name="T30" fmla="*/ 2147483646 w 122"/>
              <a:gd name="T31" fmla="*/ 2147483646 h 225"/>
              <a:gd name="T32" fmla="*/ 2147483646 w 122"/>
              <a:gd name="T33" fmla="*/ 2147483646 h 225"/>
              <a:gd name="T34" fmla="*/ 2147483646 w 122"/>
              <a:gd name="T35" fmla="*/ 2147483646 h 225"/>
              <a:gd name="T36" fmla="*/ 2147483646 w 122"/>
              <a:gd name="T37" fmla="*/ 2147483646 h 225"/>
              <a:gd name="T38" fmla="*/ 2147483646 w 122"/>
              <a:gd name="T39" fmla="*/ 2147483646 h 225"/>
              <a:gd name="T40" fmla="*/ 2147483646 w 122"/>
              <a:gd name="T41" fmla="*/ 2147483646 h 225"/>
              <a:gd name="T42" fmla="*/ 2147483646 w 122"/>
              <a:gd name="T43" fmla="*/ 2147483646 h 225"/>
              <a:gd name="T44" fmla="*/ 2147483646 w 122"/>
              <a:gd name="T45" fmla="*/ 2147483646 h 225"/>
              <a:gd name="T46" fmla="*/ 2147483646 w 122"/>
              <a:gd name="T47" fmla="*/ 2147483646 h 225"/>
              <a:gd name="T48" fmla="*/ 2147483646 w 122"/>
              <a:gd name="T49" fmla="*/ 2147483646 h 225"/>
              <a:gd name="T50" fmla="*/ 2147483646 w 122"/>
              <a:gd name="T51" fmla="*/ 2147483646 h 225"/>
              <a:gd name="T52" fmla="*/ 2147483646 w 122"/>
              <a:gd name="T53" fmla="*/ 2147483646 h 225"/>
              <a:gd name="T54" fmla="*/ 2147483646 w 122"/>
              <a:gd name="T55" fmla="*/ 2147483646 h 225"/>
              <a:gd name="T56" fmla="*/ 2147483646 w 122"/>
              <a:gd name="T57" fmla="*/ 2147483646 h 225"/>
              <a:gd name="T58" fmla="*/ 2147483646 w 122"/>
              <a:gd name="T59" fmla="*/ 2147483646 h 225"/>
              <a:gd name="T60" fmla="*/ 2147483646 w 122"/>
              <a:gd name="T61" fmla="*/ 2147483646 h 225"/>
              <a:gd name="T62" fmla="*/ 2147483646 w 122"/>
              <a:gd name="T63" fmla="*/ 2147483646 h 225"/>
              <a:gd name="T64" fmla="*/ 2147483646 w 122"/>
              <a:gd name="T65" fmla="*/ 2147483646 h 225"/>
              <a:gd name="T66" fmla="*/ 2147483646 w 122"/>
              <a:gd name="T67" fmla="*/ 2147483646 h 225"/>
              <a:gd name="T68" fmla="*/ 2147483646 w 122"/>
              <a:gd name="T69" fmla="*/ 2147483646 h 225"/>
              <a:gd name="T70" fmla="*/ 2147483646 w 122"/>
              <a:gd name="T71" fmla="*/ 2147483646 h 225"/>
              <a:gd name="T72" fmla="*/ 2147483646 w 122"/>
              <a:gd name="T73" fmla="*/ 2147483646 h 225"/>
              <a:gd name="T74" fmla="*/ 2147483646 w 122"/>
              <a:gd name="T75" fmla="*/ 2147483646 h 225"/>
              <a:gd name="T76" fmla="*/ 2147483646 w 122"/>
              <a:gd name="T77" fmla="*/ 2147483646 h 225"/>
              <a:gd name="T78" fmla="*/ 2147483646 w 122"/>
              <a:gd name="T79" fmla="*/ 2147483646 h 225"/>
              <a:gd name="T80" fmla="*/ 2147483646 w 122"/>
              <a:gd name="T81" fmla="*/ 2147483646 h 225"/>
              <a:gd name="T82" fmla="*/ 2147483646 w 122"/>
              <a:gd name="T83" fmla="*/ 2147483646 h 225"/>
              <a:gd name="T84" fmla="*/ 2147483646 w 122"/>
              <a:gd name="T85" fmla="*/ 2147483646 h 225"/>
              <a:gd name="T86" fmla="*/ 2147483646 w 122"/>
              <a:gd name="T87" fmla="*/ 2147483646 h 225"/>
              <a:gd name="T88" fmla="*/ 2147483646 w 122"/>
              <a:gd name="T89" fmla="*/ 2147483646 h 225"/>
              <a:gd name="T90" fmla="*/ 2147483646 w 122"/>
              <a:gd name="T91" fmla="*/ 2147483646 h 225"/>
              <a:gd name="T92" fmla="*/ 2147483646 w 122"/>
              <a:gd name="T93" fmla="*/ 2147483646 h 225"/>
              <a:gd name="T94" fmla="*/ 2147483646 w 122"/>
              <a:gd name="T95" fmla="*/ 2147483646 h 225"/>
              <a:gd name="T96" fmla="*/ 2147483646 w 122"/>
              <a:gd name="T97" fmla="*/ 2147483646 h 225"/>
              <a:gd name="T98" fmla="*/ 2147483646 w 122"/>
              <a:gd name="T99" fmla="*/ 2147483646 h 225"/>
              <a:gd name="T100" fmla="*/ 2147483646 w 122"/>
              <a:gd name="T101" fmla="*/ 2147483646 h 225"/>
              <a:gd name="T102" fmla="*/ 2147483646 w 122"/>
              <a:gd name="T103" fmla="*/ 2147483646 h 225"/>
              <a:gd name="T104" fmla="*/ 2147483646 w 122"/>
              <a:gd name="T105" fmla="*/ 2147483646 h 225"/>
              <a:gd name="T106" fmla="*/ 2147483646 w 122"/>
              <a:gd name="T107" fmla="*/ 2147483646 h 225"/>
              <a:gd name="T108" fmla="*/ 2147483646 w 122"/>
              <a:gd name="T109" fmla="*/ 2147483646 h 225"/>
              <a:gd name="T110" fmla="*/ 2147483646 w 122"/>
              <a:gd name="T111" fmla="*/ 2147483646 h 225"/>
              <a:gd name="T112" fmla="*/ 2147483646 w 122"/>
              <a:gd name="T113" fmla="*/ 2147483646 h 225"/>
              <a:gd name="T114" fmla="*/ 2147483646 w 122"/>
              <a:gd name="T115" fmla="*/ 2147483646 h 225"/>
              <a:gd name="T116" fmla="*/ 2147483646 w 122"/>
              <a:gd name="T117" fmla="*/ 2147483646 h 225"/>
              <a:gd name="T118" fmla="*/ 2147483646 w 122"/>
              <a:gd name="T119" fmla="*/ 2147483646 h 225"/>
              <a:gd name="T120" fmla="*/ 2147483646 w 122"/>
              <a:gd name="T121" fmla="*/ 2147483646 h 225"/>
              <a:gd name="T122" fmla="*/ 2147483646 w 122"/>
              <a:gd name="T123" fmla="*/ 2147483646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 w="9525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3" name="正五边形 9"/>
          <p:cNvSpPr>
            <a:spLocks noChangeArrowheads="1"/>
          </p:cNvSpPr>
          <p:nvPr/>
        </p:nvSpPr>
        <p:spPr bwMode="auto">
          <a:xfrm>
            <a:off x="6446838" y="1401763"/>
            <a:ext cx="831850" cy="792162"/>
          </a:xfrm>
          <a:prstGeom prst="pentagon">
            <a:avLst/>
          </a:prstGeom>
          <a:noFill/>
          <a:ln w="25400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Freeform 78"/>
          <p:cNvSpPr>
            <a:spLocks noEditPoints="1" noChangeArrowheads="1"/>
          </p:cNvSpPr>
          <p:nvPr/>
        </p:nvSpPr>
        <p:spPr bwMode="auto">
          <a:xfrm>
            <a:off x="6677025" y="1652588"/>
            <a:ext cx="409575" cy="409575"/>
          </a:xfrm>
          <a:custGeom>
            <a:avLst/>
            <a:gdLst>
              <a:gd name="T0" fmla="*/ 2147483646 w 347"/>
              <a:gd name="T1" fmla="*/ 0 h 347"/>
              <a:gd name="T2" fmla="*/ 0 w 347"/>
              <a:gd name="T3" fmla="*/ 2147483646 h 347"/>
              <a:gd name="T4" fmla="*/ 2147483646 w 347"/>
              <a:gd name="T5" fmla="*/ 2147483646 h 347"/>
              <a:gd name="T6" fmla="*/ 2147483646 w 347"/>
              <a:gd name="T7" fmla="*/ 2147483646 h 347"/>
              <a:gd name="T8" fmla="*/ 2147483646 w 347"/>
              <a:gd name="T9" fmla="*/ 0 h 347"/>
              <a:gd name="T10" fmla="*/ 2147483646 w 347"/>
              <a:gd name="T11" fmla="*/ 2147483646 h 347"/>
              <a:gd name="T12" fmla="*/ 2147483646 w 347"/>
              <a:gd name="T13" fmla="*/ 2147483646 h 347"/>
              <a:gd name="T14" fmla="*/ 2147483646 w 347"/>
              <a:gd name="T15" fmla="*/ 2147483646 h 347"/>
              <a:gd name="T16" fmla="*/ 2147483646 w 347"/>
              <a:gd name="T17" fmla="*/ 2147483646 h 347"/>
              <a:gd name="T18" fmla="*/ 2147483646 w 347"/>
              <a:gd name="T19" fmla="*/ 2147483646 h 347"/>
              <a:gd name="T20" fmla="*/ 2147483646 w 347"/>
              <a:gd name="T21" fmla="*/ 2147483646 h 347"/>
              <a:gd name="T22" fmla="*/ 2147483646 w 347"/>
              <a:gd name="T23" fmla="*/ 2147483646 h 347"/>
              <a:gd name="T24" fmla="*/ 2147483646 w 347"/>
              <a:gd name="T25" fmla="*/ 2147483646 h 347"/>
              <a:gd name="T26" fmla="*/ 2147483646 w 347"/>
              <a:gd name="T27" fmla="*/ 2147483646 h 347"/>
              <a:gd name="T28" fmla="*/ 2147483646 w 347"/>
              <a:gd name="T29" fmla="*/ 2147483646 h 347"/>
              <a:gd name="T30" fmla="*/ 2147483646 w 347"/>
              <a:gd name="T31" fmla="*/ 2147483646 h 347"/>
              <a:gd name="T32" fmla="*/ 2147483646 w 347"/>
              <a:gd name="T33" fmla="*/ 2147483646 h 347"/>
              <a:gd name="T34" fmla="*/ 2147483646 w 347"/>
              <a:gd name="T35" fmla="*/ 2147483646 h 347"/>
              <a:gd name="T36" fmla="*/ 2147483646 w 347"/>
              <a:gd name="T37" fmla="*/ 2147483646 h 347"/>
              <a:gd name="T38" fmla="*/ 2147483646 w 347"/>
              <a:gd name="T39" fmla="*/ 2147483646 h 347"/>
              <a:gd name="T40" fmla="*/ 2147483646 w 347"/>
              <a:gd name="T41" fmla="*/ 2147483646 h 347"/>
              <a:gd name="T42" fmla="*/ 2147483646 w 347"/>
              <a:gd name="T43" fmla="*/ 2147483646 h 347"/>
              <a:gd name="T44" fmla="*/ 2147483646 w 347"/>
              <a:gd name="T45" fmla="*/ 2147483646 h 347"/>
              <a:gd name="T46" fmla="*/ 2147483646 w 347"/>
              <a:gd name="T47" fmla="*/ 2147483646 h 347"/>
              <a:gd name="T48" fmla="*/ 2147483646 w 347"/>
              <a:gd name="T49" fmla="*/ 2147483646 h 347"/>
              <a:gd name="T50" fmla="*/ 2147483646 w 347"/>
              <a:gd name="T51" fmla="*/ 2147483646 h 347"/>
              <a:gd name="T52" fmla="*/ 2147483646 w 347"/>
              <a:gd name="T53" fmla="*/ 2147483646 h 347"/>
              <a:gd name="T54" fmla="*/ 2147483646 w 347"/>
              <a:gd name="T55" fmla="*/ 2147483646 h 347"/>
              <a:gd name="T56" fmla="*/ 2147483646 w 347"/>
              <a:gd name="T57" fmla="*/ 2147483646 h 347"/>
              <a:gd name="T58" fmla="*/ 2147483646 w 347"/>
              <a:gd name="T59" fmla="*/ 2147483646 h 347"/>
              <a:gd name="T60" fmla="*/ 2147483646 w 347"/>
              <a:gd name="T61" fmla="*/ 2147483646 h 347"/>
              <a:gd name="T62" fmla="*/ 2147483646 w 347"/>
              <a:gd name="T63" fmla="*/ 2147483646 h 347"/>
              <a:gd name="T64" fmla="*/ 2147483646 w 347"/>
              <a:gd name="T65" fmla="*/ 2147483646 h 347"/>
              <a:gd name="T66" fmla="*/ 2147483646 w 347"/>
              <a:gd name="T67" fmla="*/ 2147483646 h 347"/>
              <a:gd name="T68" fmla="*/ 2147483646 w 347"/>
              <a:gd name="T69" fmla="*/ 2147483646 h 347"/>
              <a:gd name="T70" fmla="*/ 2147483646 w 347"/>
              <a:gd name="T71" fmla="*/ 2147483646 h 347"/>
              <a:gd name="T72" fmla="*/ 2147483646 w 347"/>
              <a:gd name="T73" fmla="*/ 2147483646 h 347"/>
              <a:gd name="T74" fmla="*/ 2147483646 w 347"/>
              <a:gd name="T75" fmla="*/ 2147483646 h 347"/>
              <a:gd name="T76" fmla="*/ 2147483646 w 347"/>
              <a:gd name="T77" fmla="*/ 2147483646 h 347"/>
              <a:gd name="T78" fmla="*/ 2147483646 w 347"/>
              <a:gd name="T79" fmla="*/ 2147483646 h 347"/>
              <a:gd name="T80" fmla="*/ 2147483646 w 347"/>
              <a:gd name="T81" fmla="*/ 2147483646 h 347"/>
              <a:gd name="T82" fmla="*/ 2147483646 w 347"/>
              <a:gd name="T83" fmla="*/ 2147483646 h 347"/>
              <a:gd name="T84" fmla="*/ 2147483646 w 347"/>
              <a:gd name="T85" fmla="*/ 2147483646 h 347"/>
              <a:gd name="T86" fmla="*/ 2147483646 w 347"/>
              <a:gd name="T87" fmla="*/ 2147483646 h 347"/>
              <a:gd name="T88" fmla="*/ 2147483646 w 347"/>
              <a:gd name="T89" fmla="*/ 2147483646 h 347"/>
              <a:gd name="T90" fmla="*/ 2147483646 w 347"/>
              <a:gd name="T91" fmla="*/ 2147483646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5" name="正五边形 8"/>
          <p:cNvSpPr>
            <a:spLocks noChangeArrowheads="1"/>
          </p:cNvSpPr>
          <p:nvPr/>
        </p:nvSpPr>
        <p:spPr bwMode="auto">
          <a:xfrm>
            <a:off x="4724400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Freeform 77"/>
          <p:cNvSpPr>
            <a:spLocks noEditPoints="1" noChangeArrowheads="1"/>
          </p:cNvSpPr>
          <p:nvPr/>
        </p:nvSpPr>
        <p:spPr bwMode="auto">
          <a:xfrm>
            <a:off x="4914900" y="2830513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BF17"/>
          </a:solidFill>
          <a:ln w="9525">
            <a:solidFill>
              <a:schemeClr val="accent2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cxnSp>
        <p:nvCxnSpPr>
          <p:cNvPr id="17" name="直接连接符 19"/>
          <p:cNvCxnSpPr>
            <a:cxnSpLocks noChangeShapeType="1"/>
            <a:stCxn id="8" idx="4"/>
            <a:endCxn id="15" idx="1"/>
          </p:cNvCxnSpPr>
          <p:nvPr/>
        </p:nvCxnSpPr>
        <p:spPr bwMode="auto">
          <a:xfrm>
            <a:off x="3668713" y="2149475"/>
            <a:ext cx="1055687" cy="71755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21"/>
          <p:cNvCxnSpPr>
            <a:cxnSpLocks noChangeShapeType="1"/>
            <a:stCxn id="13" idx="2"/>
            <a:endCxn id="15" idx="5"/>
          </p:cNvCxnSpPr>
          <p:nvPr/>
        </p:nvCxnSpPr>
        <p:spPr bwMode="auto">
          <a:xfrm flipH="1">
            <a:off x="5556250" y="2193925"/>
            <a:ext cx="1049338" cy="6731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24"/>
          <p:cNvCxnSpPr>
            <a:cxnSpLocks noChangeShapeType="1"/>
            <a:stCxn id="11" idx="1"/>
            <a:endCxn id="13" idx="4"/>
          </p:cNvCxnSpPr>
          <p:nvPr/>
        </p:nvCxnSpPr>
        <p:spPr bwMode="auto">
          <a:xfrm flipH="1" flipV="1">
            <a:off x="7118350" y="2193925"/>
            <a:ext cx="1065213" cy="67310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2439988" y="2508250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1" name="TextBox 27"/>
          <p:cNvSpPr>
            <a:spLocks noChangeArrowheads="1"/>
          </p:cNvSpPr>
          <p:nvPr/>
        </p:nvSpPr>
        <p:spPr bwMode="auto">
          <a:xfrm>
            <a:off x="41687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2" name="TextBox 28"/>
          <p:cNvSpPr>
            <a:spLocks noChangeArrowheads="1"/>
          </p:cNvSpPr>
          <p:nvPr/>
        </p:nvSpPr>
        <p:spPr bwMode="auto">
          <a:xfrm>
            <a:off x="5889625" y="2660650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3" name="TextBox 29"/>
          <p:cNvSpPr>
            <a:spLocks noChangeArrowheads="1"/>
          </p:cNvSpPr>
          <p:nvPr/>
        </p:nvSpPr>
        <p:spPr bwMode="auto">
          <a:xfrm>
            <a:off x="76231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4" name="任意多边形 35"/>
          <p:cNvSpPr/>
          <p:nvPr/>
        </p:nvSpPr>
        <p:spPr>
          <a:xfrm>
            <a:off x="1671638" y="4314825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1671638" y="4875213"/>
            <a:ext cx="8712200" cy="1341437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 dirty="0">
              <a:latin typeface="宋体" panose="02010600030101010101" pitchFamily="2" charset="-122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20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活动流程执行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ACTIVITY FLOW EXECUTION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5462588" y="3248025"/>
            <a:ext cx="1724025" cy="1724025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椭圆 9"/>
          <p:cNvSpPr/>
          <p:nvPr/>
        </p:nvSpPr>
        <p:spPr>
          <a:xfrm>
            <a:off x="8072438" y="3733800"/>
            <a:ext cx="749300" cy="750888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67100" y="2889250"/>
            <a:ext cx="515938" cy="51435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>
            <a:stCxn id="8" idx="6"/>
            <a:endCxn id="10" idx="2"/>
          </p:cNvCxnSpPr>
          <p:nvPr/>
        </p:nvCxnSpPr>
        <p:spPr>
          <a:xfrm flipV="1">
            <a:off x="7186613" y="4110038"/>
            <a:ext cx="8858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4" idx="2"/>
            <a:endCxn id="11" idx="6"/>
          </p:cNvCxnSpPr>
          <p:nvPr/>
        </p:nvCxnSpPr>
        <p:spPr>
          <a:xfrm flipH="1">
            <a:off x="3983038" y="3146425"/>
            <a:ext cx="11128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095875" y="2401888"/>
            <a:ext cx="1490663" cy="1489075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KSO_Shape"/>
          <p:cNvSpPr/>
          <p:nvPr/>
        </p:nvSpPr>
        <p:spPr bwMode="auto">
          <a:xfrm>
            <a:off x="5749925" y="2633663"/>
            <a:ext cx="220663" cy="41592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6116638" y="3910013"/>
            <a:ext cx="414337" cy="307975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54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3537" y="-891"/>
            <a:ext cx="12192000" cy="20053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95888" y="794603"/>
            <a:ext cx="6045888" cy="4249613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2893992" y="4697712"/>
            <a:ext cx="6413543" cy="9798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AE00"/>
              </a:gs>
              <a:gs pos="49000">
                <a:srgbClr val="FF5200"/>
              </a:gs>
              <a:gs pos="95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55196" y="4800944"/>
            <a:ext cx="570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活动后勤保障</a:t>
            </a:r>
          </a:p>
        </p:txBody>
      </p:sp>
      <p:sp>
        <p:nvSpPr>
          <p:cNvPr id="9" name="椭圆 8"/>
          <p:cNvSpPr/>
          <p:nvPr/>
        </p:nvSpPr>
        <p:spPr>
          <a:xfrm>
            <a:off x="4968061" y="1536332"/>
            <a:ext cx="2283171" cy="2283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sp>
        <p:nvSpPr>
          <p:cNvPr id="10" name="文本框 9"/>
          <p:cNvSpPr txBox="1"/>
          <p:nvPr/>
        </p:nvSpPr>
        <p:spPr>
          <a:xfrm>
            <a:off x="5485400" y="1610867"/>
            <a:ext cx="1139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ln w="76200">
                  <a:noFill/>
                </a:ln>
                <a:gradFill>
                  <a:gsLst>
                    <a:gs pos="100000">
                      <a:srgbClr val="FF0000"/>
                    </a:gs>
                    <a:gs pos="27000">
                      <a:srgbClr val="FFC00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800" dirty="0">
              <a:ln w="76200">
                <a:noFill/>
              </a:ln>
              <a:gradFill>
                <a:gsLst>
                  <a:gs pos="100000">
                    <a:srgbClr val="FF0000"/>
                  </a:gs>
                  <a:gs pos="27000">
                    <a:srgbClr val="FFC000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55196" y="5354458"/>
            <a:ext cx="5708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alpha val="18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MOVABLE LOGISTICS SUPPORT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21698" y="0"/>
            <a:ext cx="2432422" cy="2816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56174" y="0"/>
            <a:ext cx="2432422" cy="2816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活动后勤保障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MOVABLE LOGISTICS SUPPORT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330"/>
          <p:cNvSpPr>
            <a:spLocks noChangeArrowheads="1"/>
          </p:cNvSpPr>
          <p:nvPr/>
        </p:nvSpPr>
        <p:spPr bwMode="auto">
          <a:xfrm>
            <a:off x="9525" y="3582988"/>
            <a:ext cx="2390775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Rectangle 1331"/>
          <p:cNvSpPr>
            <a:spLocks noChangeArrowheads="1"/>
          </p:cNvSpPr>
          <p:nvPr/>
        </p:nvSpPr>
        <p:spPr bwMode="auto">
          <a:xfrm>
            <a:off x="2397125" y="3582988"/>
            <a:ext cx="239077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1332"/>
          <p:cNvSpPr>
            <a:spLocks noChangeArrowheads="1"/>
          </p:cNvSpPr>
          <p:nvPr/>
        </p:nvSpPr>
        <p:spPr bwMode="auto">
          <a:xfrm>
            <a:off x="4787900" y="3582988"/>
            <a:ext cx="2387600" cy="115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" name="Rectangle 1333"/>
          <p:cNvSpPr>
            <a:spLocks noChangeArrowheads="1"/>
          </p:cNvSpPr>
          <p:nvPr/>
        </p:nvSpPr>
        <p:spPr bwMode="auto">
          <a:xfrm>
            <a:off x="7175500" y="3582988"/>
            <a:ext cx="2387600" cy="11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" name="Rectangle 1334"/>
          <p:cNvSpPr>
            <a:spLocks noChangeArrowheads="1"/>
          </p:cNvSpPr>
          <p:nvPr/>
        </p:nvSpPr>
        <p:spPr bwMode="auto">
          <a:xfrm>
            <a:off x="9563100" y="3582988"/>
            <a:ext cx="2392363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" name="Rectangle 1335"/>
          <p:cNvSpPr>
            <a:spLocks noChangeArrowheads="1"/>
          </p:cNvSpPr>
          <p:nvPr/>
        </p:nvSpPr>
        <p:spPr bwMode="auto">
          <a:xfrm>
            <a:off x="2378075" y="1300163"/>
            <a:ext cx="22225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" name="Rectangle 1336"/>
          <p:cNvSpPr>
            <a:spLocks noChangeArrowheads="1"/>
          </p:cNvSpPr>
          <p:nvPr/>
        </p:nvSpPr>
        <p:spPr bwMode="auto">
          <a:xfrm>
            <a:off x="4765675" y="3582988"/>
            <a:ext cx="22225" cy="240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Rectangle 1337"/>
          <p:cNvSpPr>
            <a:spLocks noChangeArrowheads="1"/>
          </p:cNvSpPr>
          <p:nvPr/>
        </p:nvSpPr>
        <p:spPr bwMode="auto">
          <a:xfrm>
            <a:off x="7164388" y="1300163"/>
            <a:ext cx="23812" cy="2398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Rectangle 1338"/>
          <p:cNvSpPr>
            <a:spLocks noChangeArrowheads="1"/>
          </p:cNvSpPr>
          <p:nvPr/>
        </p:nvSpPr>
        <p:spPr bwMode="auto">
          <a:xfrm>
            <a:off x="11931650" y="1300163"/>
            <a:ext cx="23813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" name="Rectangle 1339"/>
          <p:cNvSpPr>
            <a:spLocks noChangeArrowheads="1"/>
          </p:cNvSpPr>
          <p:nvPr/>
        </p:nvSpPr>
        <p:spPr bwMode="auto">
          <a:xfrm>
            <a:off x="9555163" y="3582988"/>
            <a:ext cx="20637" cy="2403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" name="Freeform 1340"/>
          <p:cNvSpPr/>
          <p:nvPr/>
        </p:nvSpPr>
        <p:spPr bwMode="auto">
          <a:xfrm>
            <a:off x="23812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341"/>
          <p:cNvSpPr/>
          <p:nvPr/>
        </p:nvSpPr>
        <p:spPr bwMode="auto">
          <a:xfrm>
            <a:off x="4768850" y="5730875"/>
            <a:ext cx="242888" cy="255588"/>
          </a:xfrm>
          <a:custGeom>
            <a:avLst/>
            <a:gdLst>
              <a:gd name="T0" fmla="*/ 0 w 153"/>
              <a:gd name="T1" fmla="*/ 0 h 161"/>
              <a:gd name="T2" fmla="*/ 0 w 153"/>
              <a:gd name="T3" fmla="*/ 2147483646 h 161"/>
              <a:gd name="T4" fmla="*/ 2147483646 w 153"/>
              <a:gd name="T5" fmla="*/ 2147483646 h 161"/>
              <a:gd name="T6" fmla="*/ 0 w 153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1">
                <a:moveTo>
                  <a:pt x="0" y="0"/>
                </a:moveTo>
                <a:lnTo>
                  <a:pt x="0" y="161"/>
                </a:lnTo>
                <a:lnTo>
                  <a:pt x="153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342"/>
          <p:cNvSpPr/>
          <p:nvPr/>
        </p:nvSpPr>
        <p:spPr bwMode="auto">
          <a:xfrm>
            <a:off x="9559925" y="5730875"/>
            <a:ext cx="241300" cy="255588"/>
          </a:xfrm>
          <a:custGeom>
            <a:avLst/>
            <a:gdLst>
              <a:gd name="T0" fmla="*/ 0 w 152"/>
              <a:gd name="T1" fmla="*/ 0 h 161"/>
              <a:gd name="T2" fmla="*/ 0 w 152"/>
              <a:gd name="T3" fmla="*/ 2147483646 h 161"/>
              <a:gd name="T4" fmla="*/ 2147483646 w 152"/>
              <a:gd name="T5" fmla="*/ 2147483646 h 161"/>
              <a:gd name="T6" fmla="*/ 0 w 152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61">
                <a:moveTo>
                  <a:pt x="0" y="0"/>
                </a:moveTo>
                <a:lnTo>
                  <a:pt x="0" y="161"/>
                </a:lnTo>
                <a:lnTo>
                  <a:pt x="152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343"/>
          <p:cNvSpPr/>
          <p:nvPr/>
        </p:nvSpPr>
        <p:spPr bwMode="auto">
          <a:xfrm>
            <a:off x="7167563" y="1300163"/>
            <a:ext cx="242887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1344"/>
          <p:cNvSpPr/>
          <p:nvPr/>
        </p:nvSpPr>
        <p:spPr bwMode="auto">
          <a:xfrm>
            <a:off x="119316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1365"/>
          <p:cNvSpPr>
            <a:spLocks noEditPoints="1"/>
          </p:cNvSpPr>
          <p:nvPr/>
        </p:nvSpPr>
        <p:spPr bwMode="auto">
          <a:xfrm>
            <a:off x="2651125" y="5226050"/>
            <a:ext cx="522288" cy="576263"/>
          </a:xfrm>
          <a:custGeom>
            <a:avLst/>
            <a:gdLst>
              <a:gd name="T0" fmla="*/ 2147483646 w 136"/>
              <a:gd name="T1" fmla="*/ 2147483646 h 150"/>
              <a:gd name="T2" fmla="*/ 2147483646 w 136"/>
              <a:gd name="T3" fmla="*/ 2147483646 h 150"/>
              <a:gd name="T4" fmla="*/ 2147483646 w 136"/>
              <a:gd name="T5" fmla="*/ 2147483646 h 150"/>
              <a:gd name="T6" fmla="*/ 2147483646 w 136"/>
              <a:gd name="T7" fmla="*/ 2147483646 h 150"/>
              <a:gd name="T8" fmla="*/ 2147483646 w 136"/>
              <a:gd name="T9" fmla="*/ 2147483646 h 150"/>
              <a:gd name="T10" fmla="*/ 2147483646 w 136"/>
              <a:gd name="T11" fmla="*/ 2147483646 h 150"/>
              <a:gd name="T12" fmla="*/ 2147483646 w 136"/>
              <a:gd name="T13" fmla="*/ 2147483646 h 150"/>
              <a:gd name="T14" fmla="*/ 2147483646 w 136"/>
              <a:gd name="T15" fmla="*/ 2147483646 h 150"/>
              <a:gd name="T16" fmla="*/ 2147483646 w 136"/>
              <a:gd name="T17" fmla="*/ 2147483646 h 150"/>
              <a:gd name="T18" fmla="*/ 2147483646 w 136"/>
              <a:gd name="T19" fmla="*/ 2147483646 h 150"/>
              <a:gd name="T20" fmla="*/ 2147483646 w 136"/>
              <a:gd name="T21" fmla="*/ 2147483646 h 150"/>
              <a:gd name="T22" fmla="*/ 2147483646 w 136"/>
              <a:gd name="T23" fmla="*/ 2147483646 h 150"/>
              <a:gd name="T24" fmla="*/ 2147483646 w 136"/>
              <a:gd name="T25" fmla="*/ 2147483646 h 150"/>
              <a:gd name="T26" fmla="*/ 2147483646 w 136"/>
              <a:gd name="T27" fmla="*/ 2147483646 h 150"/>
              <a:gd name="T28" fmla="*/ 2147483646 w 136"/>
              <a:gd name="T29" fmla="*/ 2147483646 h 150"/>
              <a:gd name="T30" fmla="*/ 0 w 136"/>
              <a:gd name="T31" fmla="*/ 2147483646 h 150"/>
              <a:gd name="T32" fmla="*/ 2147483646 w 136"/>
              <a:gd name="T33" fmla="*/ 2147483646 h 150"/>
              <a:gd name="T34" fmla="*/ 2147483646 w 136"/>
              <a:gd name="T35" fmla="*/ 2147483646 h 150"/>
              <a:gd name="T36" fmla="*/ 2147483646 w 136"/>
              <a:gd name="T37" fmla="*/ 2147483646 h 150"/>
              <a:gd name="T38" fmla="*/ 2147483646 w 136"/>
              <a:gd name="T39" fmla="*/ 2147483646 h 150"/>
              <a:gd name="T40" fmla="*/ 2147483646 w 136"/>
              <a:gd name="T41" fmla="*/ 2147483646 h 150"/>
              <a:gd name="T42" fmla="*/ 2147483646 w 136"/>
              <a:gd name="T43" fmla="*/ 2147483646 h 150"/>
              <a:gd name="T44" fmla="*/ 2147483646 w 136"/>
              <a:gd name="T45" fmla="*/ 2147483646 h 150"/>
              <a:gd name="T46" fmla="*/ 2147483646 w 136"/>
              <a:gd name="T47" fmla="*/ 2147483646 h 150"/>
              <a:gd name="T48" fmla="*/ 2147483646 w 136"/>
              <a:gd name="T49" fmla="*/ 2147483646 h 150"/>
              <a:gd name="T50" fmla="*/ 2147483646 w 136"/>
              <a:gd name="T51" fmla="*/ 2147483646 h 150"/>
              <a:gd name="T52" fmla="*/ 2147483646 w 136"/>
              <a:gd name="T53" fmla="*/ 2147483646 h 150"/>
              <a:gd name="T54" fmla="*/ 2147483646 w 136"/>
              <a:gd name="T55" fmla="*/ 2147483646 h 150"/>
              <a:gd name="T56" fmla="*/ 2147483646 w 136"/>
              <a:gd name="T57" fmla="*/ 2147483646 h 150"/>
              <a:gd name="T58" fmla="*/ 2147483646 w 136"/>
              <a:gd name="T59" fmla="*/ 2147483646 h 150"/>
              <a:gd name="T60" fmla="*/ 2147483646 w 136"/>
              <a:gd name="T61" fmla="*/ 2147483646 h 150"/>
              <a:gd name="T62" fmla="*/ 2147483646 w 136"/>
              <a:gd name="T63" fmla="*/ 2147483646 h 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6" h="150">
                <a:moveTo>
                  <a:pt x="128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8" y="49"/>
                  <a:pt x="82" y="46"/>
                  <a:pt x="75" y="45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2"/>
                  <a:pt x="104" y="22"/>
                  <a:pt x="105" y="22"/>
                </a:cubicBezTo>
                <a:cubicBezTo>
                  <a:pt x="106" y="22"/>
                  <a:pt x="108" y="21"/>
                  <a:pt x="108" y="19"/>
                </a:cubicBezTo>
                <a:cubicBezTo>
                  <a:pt x="108" y="17"/>
                  <a:pt x="107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1" y="17"/>
                  <a:pt x="101" y="19"/>
                </a:cubicBezTo>
                <a:cubicBezTo>
                  <a:pt x="101" y="19"/>
                  <a:pt x="102" y="20"/>
                  <a:pt x="102" y="20"/>
                </a:cubicBezTo>
                <a:cubicBezTo>
                  <a:pt x="73" y="45"/>
                  <a:pt x="73" y="45"/>
                  <a:pt x="73" y="45"/>
                </a:cubicBezTo>
                <a:cubicBezTo>
                  <a:pt x="71" y="45"/>
                  <a:pt x="69" y="45"/>
                  <a:pt x="67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5" y="45"/>
                  <a:pt x="65" y="45"/>
                </a:cubicBezTo>
                <a:cubicBezTo>
                  <a:pt x="65" y="45"/>
                  <a:pt x="64" y="45"/>
                  <a:pt x="64" y="4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0" y="4"/>
                  <a:pt x="30" y="3"/>
                </a:cubicBezTo>
                <a:cubicBezTo>
                  <a:pt x="30" y="1"/>
                  <a:pt x="28" y="0"/>
                  <a:pt x="27" y="0"/>
                </a:cubicBezTo>
                <a:cubicBezTo>
                  <a:pt x="25" y="0"/>
                  <a:pt x="23" y="1"/>
                  <a:pt x="23" y="3"/>
                </a:cubicBezTo>
                <a:cubicBezTo>
                  <a:pt x="23" y="5"/>
                  <a:pt x="25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61" y="45"/>
                  <a:pt x="61" y="45"/>
                  <a:pt x="61" y="45"/>
                </a:cubicBezTo>
                <a:cubicBezTo>
                  <a:pt x="59" y="45"/>
                  <a:pt x="56" y="45"/>
                  <a:pt x="54" y="46"/>
                </a:cubicBezTo>
                <a:cubicBezTo>
                  <a:pt x="49" y="47"/>
                  <a:pt x="45" y="49"/>
                  <a:pt x="43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5"/>
                  <a:pt x="0" y="6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4" y="149"/>
                  <a:pt x="8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3" y="149"/>
                  <a:pt x="136" y="145"/>
                  <a:pt x="136" y="14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55"/>
                  <a:pt x="133" y="52"/>
                  <a:pt x="128" y="52"/>
                </a:cubicBezTo>
                <a:close/>
                <a:moveTo>
                  <a:pt x="115" y="129"/>
                </a:moveTo>
                <a:cubicBezTo>
                  <a:pt x="115" y="137"/>
                  <a:pt x="109" y="143"/>
                  <a:pt x="101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3" y="143"/>
                  <a:pt x="7" y="137"/>
                  <a:pt x="7" y="12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63"/>
                  <a:pt x="13" y="57"/>
                  <a:pt x="2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9" y="57"/>
                  <a:pt x="115" y="63"/>
                  <a:pt x="115" y="71"/>
                </a:cubicBezTo>
                <a:lnTo>
                  <a:pt x="115" y="129"/>
                </a:lnTo>
                <a:close/>
                <a:moveTo>
                  <a:pt x="125" y="87"/>
                </a:moveTo>
                <a:cubicBezTo>
                  <a:pt x="122" y="87"/>
                  <a:pt x="120" y="84"/>
                  <a:pt x="120" y="81"/>
                </a:cubicBezTo>
                <a:cubicBezTo>
                  <a:pt x="120" y="78"/>
                  <a:pt x="122" y="76"/>
                  <a:pt x="125" y="76"/>
                </a:cubicBezTo>
                <a:cubicBezTo>
                  <a:pt x="128" y="76"/>
                  <a:pt x="130" y="78"/>
                  <a:pt x="130" y="81"/>
                </a:cubicBezTo>
                <a:cubicBezTo>
                  <a:pt x="130" y="84"/>
                  <a:pt x="128" y="87"/>
                  <a:pt x="125" y="87"/>
                </a:cubicBezTo>
                <a:close/>
                <a:moveTo>
                  <a:pt x="125" y="74"/>
                </a:moveTo>
                <a:cubicBezTo>
                  <a:pt x="122" y="74"/>
                  <a:pt x="120" y="71"/>
                  <a:pt x="120" y="68"/>
                </a:cubicBezTo>
                <a:cubicBezTo>
                  <a:pt x="120" y="65"/>
                  <a:pt x="122" y="63"/>
                  <a:pt x="125" y="63"/>
                </a:cubicBezTo>
                <a:cubicBezTo>
                  <a:pt x="128" y="63"/>
                  <a:pt x="130" y="65"/>
                  <a:pt x="130" y="68"/>
                </a:cubicBezTo>
                <a:cubicBezTo>
                  <a:pt x="130" y="71"/>
                  <a:pt x="128" y="74"/>
                  <a:pt x="125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" name="组合 1383"/>
          <p:cNvGrpSpPr/>
          <p:nvPr/>
        </p:nvGrpSpPr>
        <p:grpSpPr bwMode="auto">
          <a:xfrm>
            <a:off x="5176838" y="1465263"/>
            <a:ext cx="557212" cy="461962"/>
            <a:chOff x="5176838" y="1589088"/>
            <a:chExt cx="557213" cy="461962"/>
          </a:xfrm>
          <a:solidFill>
            <a:schemeClr val="accent3"/>
          </a:solidFill>
        </p:grpSpPr>
        <p:sp>
          <p:nvSpPr>
            <p:cNvPr id="26" name="Freeform 1366"/>
            <p:cNvSpPr/>
            <p:nvPr/>
          </p:nvSpPr>
          <p:spPr bwMode="auto">
            <a:xfrm>
              <a:off x="5238750" y="1589088"/>
              <a:ext cx="433388" cy="260350"/>
            </a:xfrm>
            <a:custGeom>
              <a:avLst/>
              <a:gdLst>
                <a:gd name="T0" fmla="*/ 2147483646 w 113"/>
                <a:gd name="T1" fmla="*/ 2147483646 h 68"/>
                <a:gd name="T2" fmla="*/ 2147483646 w 113"/>
                <a:gd name="T3" fmla="*/ 2147483646 h 68"/>
                <a:gd name="T4" fmla="*/ 2147483646 w 113"/>
                <a:gd name="T5" fmla="*/ 2147483646 h 68"/>
                <a:gd name="T6" fmla="*/ 2147483646 w 113"/>
                <a:gd name="T7" fmla="*/ 2147483646 h 68"/>
                <a:gd name="T8" fmla="*/ 2147483646 w 113"/>
                <a:gd name="T9" fmla="*/ 2147483646 h 68"/>
                <a:gd name="T10" fmla="*/ 0 w 113"/>
                <a:gd name="T11" fmla="*/ 2147483646 h 68"/>
                <a:gd name="T12" fmla="*/ 2147483646 w 113"/>
                <a:gd name="T13" fmla="*/ 0 h 68"/>
                <a:gd name="T14" fmla="*/ 2147483646 w 113"/>
                <a:gd name="T15" fmla="*/ 2147483646 h 68"/>
                <a:gd name="T16" fmla="*/ 2147483646 w 113"/>
                <a:gd name="T17" fmla="*/ 214748364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68">
                  <a:moveTo>
                    <a:pt x="106" y="68"/>
                  </a:moveTo>
                  <a:cubicBezTo>
                    <a:pt x="103" y="68"/>
                    <a:pt x="100" y="65"/>
                    <a:pt x="100" y="61"/>
                  </a:cubicBezTo>
                  <a:cubicBezTo>
                    <a:pt x="100" y="35"/>
                    <a:pt x="81" y="13"/>
                    <a:pt x="57" y="13"/>
                  </a:cubicBezTo>
                  <a:cubicBezTo>
                    <a:pt x="33" y="13"/>
                    <a:pt x="13" y="35"/>
                    <a:pt x="13" y="61"/>
                  </a:cubicBezTo>
                  <a:cubicBezTo>
                    <a:pt x="13" y="65"/>
                    <a:pt x="10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28"/>
                    <a:pt x="26" y="0"/>
                    <a:pt x="57" y="0"/>
                  </a:cubicBezTo>
                  <a:cubicBezTo>
                    <a:pt x="88" y="0"/>
                    <a:pt x="113" y="28"/>
                    <a:pt x="113" y="61"/>
                  </a:cubicBezTo>
                  <a:cubicBezTo>
                    <a:pt x="113" y="65"/>
                    <a:pt x="110" y="68"/>
                    <a:pt x="10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367"/>
            <p:cNvSpPr/>
            <p:nvPr/>
          </p:nvSpPr>
          <p:spPr bwMode="auto">
            <a:xfrm>
              <a:off x="5219700" y="1857375"/>
              <a:ext cx="84138" cy="193675"/>
            </a:xfrm>
            <a:custGeom>
              <a:avLst/>
              <a:gdLst>
                <a:gd name="T0" fmla="*/ 2147483646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0 w 22"/>
                <a:gd name="T7" fmla="*/ 2147483646 h 50"/>
                <a:gd name="T8" fmla="*/ 0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2147483646 w 22"/>
                <a:gd name="T15" fmla="*/ 2147483646 h 50"/>
                <a:gd name="T16" fmla="*/ 2147483646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22" y="42"/>
                  </a:moveTo>
                  <a:cubicBezTo>
                    <a:pt x="22" y="46"/>
                    <a:pt x="18" y="50"/>
                    <a:pt x="14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8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368"/>
            <p:cNvSpPr/>
            <p:nvPr/>
          </p:nvSpPr>
          <p:spPr bwMode="auto">
            <a:xfrm>
              <a:off x="5176838" y="1889125"/>
              <a:ext cx="26988" cy="130175"/>
            </a:xfrm>
            <a:custGeom>
              <a:avLst/>
              <a:gdLst>
                <a:gd name="T0" fmla="*/ 2147483646 w 7"/>
                <a:gd name="T1" fmla="*/ 0 h 34"/>
                <a:gd name="T2" fmla="*/ 2147483646 w 7"/>
                <a:gd name="T3" fmla="*/ 0 h 34"/>
                <a:gd name="T4" fmla="*/ 0 w 7"/>
                <a:gd name="T5" fmla="*/ 2147483646 h 34"/>
                <a:gd name="T6" fmla="*/ 0 w 7"/>
                <a:gd name="T7" fmla="*/ 2147483646 h 34"/>
                <a:gd name="T8" fmla="*/ 2147483646 w 7"/>
                <a:gd name="T9" fmla="*/ 2147483646 h 34"/>
                <a:gd name="T10" fmla="*/ 2147483646 w 7"/>
                <a:gd name="T11" fmla="*/ 2147483646 h 34"/>
                <a:gd name="T12" fmla="*/ 2147483646 w 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2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369"/>
            <p:cNvSpPr/>
            <p:nvPr/>
          </p:nvSpPr>
          <p:spPr bwMode="auto">
            <a:xfrm>
              <a:off x="5603875" y="1857375"/>
              <a:ext cx="84138" cy="193675"/>
            </a:xfrm>
            <a:custGeom>
              <a:avLst/>
              <a:gdLst>
                <a:gd name="T0" fmla="*/ 0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2147483646 w 22"/>
                <a:gd name="T7" fmla="*/ 2147483646 h 50"/>
                <a:gd name="T8" fmla="*/ 2147483646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0 w 22"/>
                <a:gd name="T15" fmla="*/ 2147483646 h 50"/>
                <a:gd name="T16" fmla="*/ 0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0" y="42"/>
                  </a:moveTo>
                  <a:cubicBezTo>
                    <a:pt x="0" y="46"/>
                    <a:pt x="4" y="50"/>
                    <a:pt x="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22" y="46"/>
                    <a:pt x="22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8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370"/>
            <p:cNvSpPr/>
            <p:nvPr/>
          </p:nvSpPr>
          <p:spPr bwMode="auto">
            <a:xfrm>
              <a:off x="5703888" y="1889125"/>
              <a:ext cx="30163" cy="130175"/>
            </a:xfrm>
            <a:custGeom>
              <a:avLst/>
              <a:gdLst>
                <a:gd name="T0" fmla="*/ 0 w 8"/>
                <a:gd name="T1" fmla="*/ 0 h 34"/>
                <a:gd name="T2" fmla="*/ 2147483646 w 8"/>
                <a:gd name="T3" fmla="*/ 0 h 34"/>
                <a:gd name="T4" fmla="*/ 2147483646 w 8"/>
                <a:gd name="T5" fmla="*/ 2147483646 h 34"/>
                <a:gd name="T6" fmla="*/ 2147483646 w 8"/>
                <a:gd name="T7" fmla="*/ 2147483646 h 34"/>
                <a:gd name="T8" fmla="*/ 2147483646 w 8"/>
                <a:gd name="T9" fmla="*/ 2147483646 h 34"/>
                <a:gd name="T10" fmla="*/ 0 w 8"/>
                <a:gd name="T11" fmla="*/ 2147483646 h 34"/>
                <a:gd name="T12" fmla="*/ 0 w 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8" y="2"/>
                    <a:pt x="8" y="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2"/>
                    <a:pt x="5" y="34"/>
                    <a:pt x="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" name="Freeform 1371"/>
          <p:cNvSpPr>
            <a:spLocks noEditPoints="1"/>
          </p:cNvSpPr>
          <p:nvPr/>
        </p:nvSpPr>
        <p:spPr bwMode="auto">
          <a:xfrm>
            <a:off x="371475" y="1414463"/>
            <a:ext cx="414338" cy="488950"/>
          </a:xfrm>
          <a:custGeom>
            <a:avLst/>
            <a:gdLst>
              <a:gd name="T0" fmla="*/ 2147483646 w 261"/>
              <a:gd name="T1" fmla="*/ 2147483646 h 308"/>
              <a:gd name="T2" fmla="*/ 2147483646 w 261"/>
              <a:gd name="T3" fmla="*/ 2147483646 h 308"/>
              <a:gd name="T4" fmla="*/ 2147483646 w 261"/>
              <a:gd name="T5" fmla="*/ 2147483646 h 308"/>
              <a:gd name="T6" fmla="*/ 2147483646 w 261"/>
              <a:gd name="T7" fmla="*/ 2147483646 h 308"/>
              <a:gd name="T8" fmla="*/ 2147483646 w 261"/>
              <a:gd name="T9" fmla="*/ 2147483646 h 308"/>
              <a:gd name="T10" fmla="*/ 2147483646 w 261"/>
              <a:gd name="T11" fmla="*/ 2147483646 h 308"/>
              <a:gd name="T12" fmla="*/ 2147483646 w 261"/>
              <a:gd name="T13" fmla="*/ 0 h 308"/>
              <a:gd name="T14" fmla="*/ 2147483646 w 261"/>
              <a:gd name="T15" fmla="*/ 2147483646 h 308"/>
              <a:gd name="T16" fmla="*/ 0 w 261"/>
              <a:gd name="T17" fmla="*/ 2147483646 h 308"/>
              <a:gd name="T18" fmla="*/ 2147483646 w 261"/>
              <a:gd name="T19" fmla="*/ 2147483646 h 308"/>
              <a:gd name="T20" fmla="*/ 2147483646 w 261"/>
              <a:gd name="T21" fmla="*/ 2147483646 h 308"/>
              <a:gd name="T22" fmla="*/ 2147483646 w 261"/>
              <a:gd name="T23" fmla="*/ 2147483646 h 308"/>
              <a:gd name="T24" fmla="*/ 2147483646 w 261"/>
              <a:gd name="T25" fmla="*/ 2147483646 h 308"/>
              <a:gd name="T26" fmla="*/ 2147483646 w 261"/>
              <a:gd name="T27" fmla="*/ 2147483646 h 308"/>
              <a:gd name="T28" fmla="*/ 2147483646 w 261"/>
              <a:gd name="T29" fmla="*/ 2147483646 h 308"/>
              <a:gd name="T30" fmla="*/ 2147483646 w 261"/>
              <a:gd name="T31" fmla="*/ 2147483646 h 308"/>
              <a:gd name="T32" fmla="*/ 2147483646 w 261"/>
              <a:gd name="T33" fmla="*/ 2147483646 h 308"/>
              <a:gd name="T34" fmla="*/ 2147483646 w 261"/>
              <a:gd name="T35" fmla="*/ 2147483646 h 308"/>
              <a:gd name="T36" fmla="*/ 2147483646 w 261"/>
              <a:gd name="T37" fmla="*/ 2147483646 h 308"/>
              <a:gd name="T38" fmla="*/ 2147483646 w 261"/>
              <a:gd name="T39" fmla="*/ 2147483646 h 308"/>
              <a:gd name="T40" fmla="*/ 2147483646 w 261"/>
              <a:gd name="T41" fmla="*/ 2147483646 h 308"/>
              <a:gd name="T42" fmla="*/ 2147483646 w 261"/>
              <a:gd name="T43" fmla="*/ 2147483646 h 308"/>
              <a:gd name="T44" fmla="*/ 2147483646 w 261"/>
              <a:gd name="T45" fmla="*/ 2147483646 h 308"/>
              <a:gd name="T46" fmla="*/ 2147483646 w 261"/>
              <a:gd name="T47" fmla="*/ 2147483646 h 308"/>
              <a:gd name="T48" fmla="*/ 2147483646 w 261"/>
              <a:gd name="T49" fmla="*/ 2147483646 h 308"/>
              <a:gd name="T50" fmla="*/ 2147483646 w 261"/>
              <a:gd name="T51" fmla="*/ 2147483646 h 308"/>
              <a:gd name="T52" fmla="*/ 2147483646 w 261"/>
              <a:gd name="T53" fmla="*/ 2147483646 h 308"/>
              <a:gd name="T54" fmla="*/ 2147483646 w 261"/>
              <a:gd name="T55" fmla="*/ 2147483646 h 308"/>
              <a:gd name="T56" fmla="*/ 2147483646 w 261"/>
              <a:gd name="T57" fmla="*/ 2147483646 h 308"/>
              <a:gd name="T58" fmla="*/ 2147483646 w 261"/>
              <a:gd name="T59" fmla="*/ 2147483646 h 308"/>
              <a:gd name="T60" fmla="*/ 2147483646 w 261"/>
              <a:gd name="T61" fmla="*/ 2147483646 h 308"/>
              <a:gd name="T62" fmla="*/ 2147483646 w 261"/>
              <a:gd name="T63" fmla="*/ 2147483646 h 308"/>
              <a:gd name="T64" fmla="*/ 2147483646 w 261"/>
              <a:gd name="T65" fmla="*/ 2147483646 h 308"/>
              <a:gd name="T66" fmla="*/ 2147483646 w 261"/>
              <a:gd name="T67" fmla="*/ 2147483646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1" h="308">
                <a:moveTo>
                  <a:pt x="261" y="73"/>
                </a:moveTo>
                <a:lnTo>
                  <a:pt x="261" y="73"/>
                </a:lnTo>
                <a:lnTo>
                  <a:pt x="218" y="61"/>
                </a:lnTo>
                <a:lnTo>
                  <a:pt x="177" y="51"/>
                </a:lnTo>
                <a:lnTo>
                  <a:pt x="133" y="61"/>
                </a:lnTo>
                <a:lnTo>
                  <a:pt x="89" y="73"/>
                </a:lnTo>
                <a:lnTo>
                  <a:pt x="89" y="223"/>
                </a:lnTo>
                <a:lnTo>
                  <a:pt x="68" y="223"/>
                </a:lnTo>
                <a:lnTo>
                  <a:pt x="56" y="0"/>
                </a:lnTo>
                <a:lnTo>
                  <a:pt x="36" y="0"/>
                </a:lnTo>
                <a:lnTo>
                  <a:pt x="24" y="223"/>
                </a:lnTo>
                <a:lnTo>
                  <a:pt x="0" y="223"/>
                </a:lnTo>
                <a:lnTo>
                  <a:pt x="0" y="308"/>
                </a:lnTo>
                <a:lnTo>
                  <a:pt x="89" y="308"/>
                </a:lnTo>
                <a:lnTo>
                  <a:pt x="92" y="308"/>
                </a:lnTo>
                <a:lnTo>
                  <a:pt x="261" y="308"/>
                </a:lnTo>
                <a:lnTo>
                  <a:pt x="261" y="73"/>
                </a:lnTo>
                <a:close/>
                <a:moveTo>
                  <a:pt x="131" y="238"/>
                </a:moveTo>
                <a:lnTo>
                  <a:pt x="114" y="238"/>
                </a:lnTo>
                <a:lnTo>
                  <a:pt x="114" y="204"/>
                </a:lnTo>
                <a:lnTo>
                  <a:pt x="131" y="204"/>
                </a:lnTo>
                <a:lnTo>
                  <a:pt x="131" y="238"/>
                </a:lnTo>
                <a:close/>
                <a:moveTo>
                  <a:pt x="131" y="189"/>
                </a:moveTo>
                <a:lnTo>
                  <a:pt x="114" y="189"/>
                </a:lnTo>
                <a:lnTo>
                  <a:pt x="114" y="155"/>
                </a:lnTo>
                <a:lnTo>
                  <a:pt x="131" y="155"/>
                </a:lnTo>
                <a:lnTo>
                  <a:pt x="131" y="189"/>
                </a:lnTo>
                <a:close/>
                <a:moveTo>
                  <a:pt x="131" y="141"/>
                </a:moveTo>
                <a:lnTo>
                  <a:pt x="114" y="141"/>
                </a:lnTo>
                <a:lnTo>
                  <a:pt x="114" y="109"/>
                </a:lnTo>
                <a:lnTo>
                  <a:pt x="131" y="109"/>
                </a:lnTo>
                <a:lnTo>
                  <a:pt x="131" y="141"/>
                </a:lnTo>
                <a:close/>
                <a:moveTo>
                  <a:pt x="181" y="238"/>
                </a:moveTo>
                <a:lnTo>
                  <a:pt x="167" y="238"/>
                </a:lnTo>
                <a:lnTo>
                  <a:pt x="167" y="204"/>
                </a:lnTo>
                <a:lnTo>
                  <a:pt x="181" y="204"/>
                </a:lnTo>
                <a:lnTo>
                  <a:pt x="181" y="238"/>
                </a:lnTo>
                <a:close/>
                <a:moveTo>
                  <a:pt x="181" y="189"/>
                </a:moveTo>
                <a:lnTo>
                  <a:pt x="167" y="189"/>
                </a:lnTo>
                <a:lnTo>
                  <a:pt x="167" y="155"/>
                </a:lnTo>
                <a:lnTo>
                  <a:pt x="181" y="155"/>
                </a:lnTo>
                <a:lnTo>
                  <a:pt x="181" y="189"/>
                </a:lnTo>
                <a:close/>
                <a:moveTo>
                  <a:pt x="181" y="141"/>
                </a:moveTo>
                <a:lnTo>
                  <a:pt x="167" y="141"/>
                </a:lnTo>
                <a:lnTo>
                  <a:pt x="167" y="109"/>
                </a:lnTo>
                <a:lnTo>
                  <a:pt x="181" y="109"/>
                </a:lnTo>
                <a:lnTo>
                  <a:pt x="181" y="141"/>
                </a:lnTo>
                <a:close/>
                <a:moveTo>
                  <a:pt x="235" y="238"/>
                </a:moveTo>
                <a:lnTo>
                  <a:pt x="218" y="238"/>
                </a:lnTo>
                <a:lnTo>
                  <a:pt x="218" y="204"/>
                </a:lnTo>
                <a:lnTo>
                  <a:pt x="235" y="204"/>
                </a:lnTo>
                <a:lnTo>
                  <a:pt x="235" y="238"/>
                </a:lnTo>
                <a:close/>
                <a:moveTo>
                  <a:pt x="235" y="189"/>
                </a:moveTo>
                <a:lnTo>
                  <a:pt x="218" y="189"/>
                </a:lnTo>
                <a:lnTo>
                  <a:pt x="218" y="155"/>
                </a:lnTo>
                <a:lnTo>
                  <a:pt x="235" y="155"/>
                </a:lnTo>
                <a:lnTo>
                  <a:pt x="235" y="189"/>
                </a:lnTo>
                <a:close/>
                <a:moveTo>
                  <a:pt x="235" y="141"/>
                </a:moveTo>
                <a:lnTo>
                  <a:pt x="218" y="141"/>
                </a:lnTo>
                <a:lnTo>
                  <a:pt x="218" y="109"/>
                </a:lnTo>
                <a:lnTo>
                  <a:pt x="235" y="109"/>
                </a:lnTo>
                <a:lnTo>
                  <a:pt x="235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7607300" y="5386388"/>
            <a:ext cx="225425" cy="550862"/>
            <a:chOff x="7607300" y="5214938"/>
            <a:chExt cx="225425" cy="550862"/>
          </a:xfrm>
          <a:solidFill>
            <a:schemeClr val="accent4"/>
          </a:solidFill>
        </p:grpSpPr>
        <p:sp>
          <p:nvSpPr>
            <p:cNvPr id="33" name="Freeform 1372"/>
            <p:cNvSpPr/>
            <p:nvPr/>
          </p:nvSpPr>
          <p:spPr bwMode="auto">
            <a:xfrm>
              <a:off x="7607300" y="5562600"/>
              <a:ext cx="225425" cy="149225"/>
            </a:xfrm>
            <a:custGeom>
              <a:avLst/>
              <a:gdLst>
                <a:gd name="T0" fmla="*/ 55 w 59"/>
                <a:gd name="T1" fmla="*/ 0 h 39"/>
                <a:gd name="T2" fmla="*/ 4 w 59"/>
                <a:gd name="T3" fmla="*/ 0 h 39"/>
                <a:gd name="T4" fmla="*/ 0 w 59"/>
                <a:gd name="T5" fmla="*/ 4 h 39"/>
                <a:gd name="T6" fmla="*/ 0 w 59"/>
                <a:gd name="T7" fmla="*/ 18 h 39"/>
                <a:gd name="T8" fmla="*/ 4 w 59"/>
                <a:gd name="T9" fmla="*/ 22 h 39"/>
                <a:gd name="T10" fmla="*/ 5 w 59"/>
                <a:gd name="T11" fmla="*/ 22 h 39"/>
                <a:gd name="T12" fmla="*/ 9 w 59"/>
                <a:gd name="T13" fmla="*/ 30 h 39"/>
                <a:gd name="T14" fmla="*/ 18 w 59"/>
                <a:gd name="T15" fmla="*/ 39 h 39"/>
                <a:gd name="T16" fmla="*/ 41 w 59"/>
                <a:gd name="T17" fmla="*/ 39 h 39"/>
                <a:gd name="T18" fmla="*/ 50 w 59"/>
                <a:gd name="T19" fmla="*/ 30 h 39"/>
                <a:gd name="T20" fmla="*/ 54 w 59"/>
                <a:gd name="T21" fmla="*/ 22 h 39"/>
                <a:gd name="T22" fmla="*/ 55 w 59"/>
                <a:gd name="T23" fmla="*/ 22 h 39"/>
                <a:gd name="T24" fmla="*/ 59 w 59"/>
                <a:gd name="T25" fmla="*/ 18 h 39"/>
                <a:gd name="T26" fmla="*/ 59 w 59"/>
                <a:gd name="T27" fmla="*/ 4 h 39"/>
                <a:gd name="T28" fmla="*/ 55 w 59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9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5"/>
                    <a:pt x="13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50" y="35"/>
                    <a:pt x="50" y="3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1373"/>
            <p:cNvSpPr/>
            <p:nvPr/>
          </p:nvSpPr>
          <p:spPr bwMode="auto">
            <a:xfrm>
              <a:off x="7659688" y="5719763"/>
              <a:ext cx="120650" cy="15875"/>
            </a:xfrm>
            <a:custGeom>
              <a:avLst/>
              <a:gdLst>
                <a:gd name="T0" fmla="*/ 31 w 31"/>
                <a:gd name="T1" fmla="*/ 2 h 4"/>
                <a:gd name="T2" fmla="*/ 29 w 31"/>
                <a:gd name="T3" fmla="*/ 4 h 4"/>
                <a:gd name="T4" fmla="*/ 2 w 31"/>
                <a:gd name="T5" fmla="*/ 4 h 4"/>
                <a:gd name="T6" fmla="*/ 0 w 31"/>
                <a:gd name="T7" fmla="*/ 2 h 4"/>
                <a:gd name="T8" fmla="*/ 0 w 31"/>
                <a:gd name="T9" fmla="*/ 2 h 4"/>
                <a:gd name="T10" fmla="*/ 2 w 31"/>
                <a:gd name="T11" fmla="*/ 0 h 4"/>
                <a:gd name="T12" fmla="*/ 29 w 31"/>
                <a:gd name="T13" fmla="*/ 0 h 4"/>
                <a:gd name="T14" fmla="*/ 31 w 3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">
                  <a:moveTo>
                    <a:pt x="31" y="2"/>
                  </a:moveTo>
                  <a:cubicBezTo>
                    <a:pt x="31" y="3"/>
                    <a:pt x="30" y="4"/>
                    <a:pt x="2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1374"/>
            <p:cNvSpPr/>
            <p:nvPr/>
          </p:nvSpPr>
          <p:spPr bwMode="auto">
            <a:xfrm>
              <a:off x="7686675" y="5751513"/>
              <a:ext cx="66675" cy="14287"/>
            </a:xfrm>
            <a:custGeom>
              <a:avLst/>
              <a:gdLst>
                <a:gd name="T0" fmla="*/ 1 w 17"/>
                <a:gd name="T1" fmla="*/ 4 h 4"/>
                <a:gd name="T2" fmla="*/ 0 w 17"/>
                <a:gd name="T3" fmla="*/ 2 h 4"/>
                <a:gd name="T4" fmla="*/ 0 w 17"/>
                <a:gd name="T5" fmla="*/ 2 h 4"/>
                <a:gd name="T6" fmla="*/ 1 w 17"/>
                <a:gd name="T7" fmla="*/ 0 h 4"/>
                <a:gd name="T8" fmla="*/ 16 w 17"/>
                <a:gd name="T9" fmla="*/ 0 h 4"/>
                <a:gd name="T10" fmla="*/ 17 w 17"/>
                <a:gd name="T11" fmla="*/ 2 h 4"/>
                <a:gd name="T12" fmla="*/ 17 w 17"/>
                <a:gd name="T13" fmla="*/ 2 h 4"/>
                <a:gd name="T14" fmla="*/ 16 w 1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1375"/>
            <p:cNvSpPr/>
            <p:nvPr/>
          </p:nvSpPr>
          <p:spPr bwMode="auto">
            <a:xfrm>
              <a:off x="7686675" y="5214938"/>
              <a:ext cx="66675" cy="334962"/>
            </a:xfrm>
            <a:custGeom>
              <a:avLst/>
              <a:gdLst>
                <a:gd name="T0" fmla="*/ 17 w 17"/>
                <a:gd name="T1" fmla="*/ 9 h 87"/>
                <a:gd name="T2" fmla="*/ 9 w 17"/>
                <a:gd name="T3" fmla="*/ 0 h 87"/>
                <a:gd name="T4" fmla="*/ 9 w 17"/>
                <a:gd name="T5" fmla="*/ 0 h 87"/>
                <a:gd name="T6" fmla="*/ 0 w 17"/>
                <a:gd name="T7" fmla="*/ 9 h 87"/>
                <a:gd name="T8" fmla="*/ 0 w 17"/>
                <a:gd name="T9" fmla="*/ 78 h 87"/>
                <a:gd name="T10" fmla="*/ 9 w 17"/>
                <a:gd name="T11" fmla="*/ 87 h 87"/>
                <a:gd name="T12" fmla="*/ 9 w 17"/>
                <a:gd name="T13" fmla="*/ 87 h 87"/>
                <a:gd name="T14" fmla="*/ 17 w 17"/>
                <a:gd name="T15" fmla="*/ 78 h 87"/>
                <a:gd name="T16" fmla="*/ 17 w 17"/>
                <a:gd name="T1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4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3" y="87"/>
                    <a:pt x="17" y="83"/>
                    <a:pt x="17" y="78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7" name="Freeform 1376"/>
            <p:cNvSpPr/>
            <p:nvPr/>
          </p:nvSpPr>
          <p:spPr bwMode="auto">
            <a:xfrm>
              <a:off x="7629525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2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9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8" name="Freeform 1377"/>
            <p:cNvSpPr/>
            <p:nvPr/>
          </p:nvSpPr>
          <p:spPr bwMode="auto">
            <a:xfrm>
              <a:off x="7767638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0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39" name="Freeform 1378"/>
          <p:cNvSpPr>
            <a:spLocks noEditPoints="1"/>
          </p:cNvSpPr>
          <p:nvPr/>
        </p:nvSpPr>
        <p:spPr bwMode="auto">
          <a:xfrm>
            <a:off x="10055225" y="1471613"/>
            <a:ext cx="277813" cy="488950"/>
          </a:xfrm>
          <a:custGeom>
            <a:avLst/>
            <a:gdLst>
              <a:gd name="T0" fmla="*/ 2147483646 w 72"/>
              <a:gd name="T1" fmla="*/ 0 h 127"/>
              <a:gd name="T2" fmla="*/ 2147483646 w 72"/>
              <a:gd name="T3" fmla="*/ 0 h 127"/>
              <a:gd name="T4" fmla="*/ 0 w 72"/>
              <a:gd name="T5" fmla="*/ 2147483646 h 127"/>
              <a:gd name="T6" fmla="*/ 0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0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2147483646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2147483646 w 72"/>
              <a:gd name="T35" fmla="*/ 2147483646 h 127"/>
              <a:gd name="T36" fmla="*/ 2147483646 w 72"/>
              <a:gd name="T37" fmla="*/ 2147483646 h 127"/>
              <a:gd name="T38" fmla="*/ 2147483646 w 72"/>
              <a:gd name="T39" fmla="*/ 2147483646 h 127"/>
              <a:gd name="T40" fmla="*/ 2147483646 w 72"/>
              <a:gd name="T41" fmla="*/ 2147483646 h 127"/>
              <a:gd name="T42" fmla="*/ 2147483646 w 72"/>
              <a:gd name="T43" fmla="*/ 2147483646 h 127"/>
              <a:gd name="T44" fmla="*/ 2147483646 w 72"/>
              <a:gd name="T45" fmla="*/ 2147483646 h 127"/>
              <a:gd name="T46" fmla="*/ 2147483646 w 72"/>
              <a:gd name="T47" fmla="*/ 2147483646 h 1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2" h="127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3"/>
                  <a:pt x="3" y="127"/>
                  <a:pt x="8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9" y="127"/>
                  <a:pt x="72" y="123"/>
                  <a:pt x="72" y="119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lose/>
                <a:moveTo>
                  <a:pt x="24" y="9"/>
                </a:moveTo>
                <a:cubicBezTo>
                  <a:pt x="48" y="9"/>
                  <a:pt x="48" y="9"/>
                  <a:pt x="48" y="9"/>
                </a:cubicBezTo>
                <a:cubicBezTo>
                  <a:pt x="48" y="12"/>
                  <a:pt x="48" y="12"/>
                  <a:pt x="48" y="12"/>
                </a:cubicBezTo>
                <a:cubicBezTo>
                  <a:pt x="24" y="12"/>
                  <a:pt x="24" y="12"/>
                  <a:pt x="24" y="12"/>
                </a:cubicBezTo>
                <a:lnTo>
                  <a:pt x="24" y="9"/>
                </a:lnTo>
                <a:close/>
                <a:moveTo>
                  <a:pt x="36" y="122"/>
                </a:moveTo>
                <a:cubicBezTo>
                  <a:pt x="33" y="122"/>
                  <a:pt x="31" y="120"/>
                  <a:pt x="31" y="117"/>
                </a:cubicBezTo>
                <a:cubicBezTo>
                  <a:pt x="31" y="115"/>
                  <a:pt x="33" y="113"/>
                  <a:pt x="36" y="113"/>
                </a:cubicBezTo>
                <a:cubicBezTo>
                  <a:pt x="38" y="113"/>
                  <a:pt x="40" y="115"/>
                  <a:pt x="40" y="117"/>
                </a:cubicBezTo>
                <a:cubicBezTo>
                  <a:pt x="40" y="120"/>
                  <a:pt x="38" y="122"/>
                  <a:pt x="36" y="122"/>
                </a:cubicBezTo>
                <a:close/>
                <a:moveTo>
                  <a:pt x="67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20"/>
                  <a:pt x="5" y="20"/>
                  <a:pt x="5" y="20"/>
                </a:cubicBezTo>
                <a:cubicBezTo>
                  <a:pt x="67" y="20"/>
                  <a:pt x="67" y="20"/>
                  <a:pt x="67" y="20"/>
                </a:cubicBezTo>
                <a:lnTo>
                  <a:pt x="67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活动后勤保障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MOVABLE LOGISTICS SUPPORT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SubTitle_1"/>
          <p:cNvSpPr/>
          <p:nvPr/>
        </p:nvSpPr>
        <p:spPr bwMode="auto">
          <a:xfrm>
            <a:off x="5383213" y="2235200"/>
            <a:ext cx="3209925" cy="804863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6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1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1" name="MH_SubTitle_2"/>
          <p:cNvSpPr/>
          <p:nvPr/>
        </p:nvSpPr>
        <p:spPr bwMode="auto">
          <a:xfrm flipH="1">
            <a:off x="5383213" y="3511550"/>
            <a:ext cx="3209925" cy="803275"/>
          </a:xfrm>
          <a:custGeom>
            <a:avLst/>
            <a:gdLst>
              <a:gd name="T0" fmla="*/ 52232 w 5009091"/>
              <a:gd name="T1" fmla="*/ 2683 h 1255217"/>
              <a:gd name="T2" fmla="*/ 51475 w 5009091"/>
              <a:gd name="T3" fmla="*/ 2992 h 1255217"/>
              <a:gd name="T4" fmla="*/ 51462 w 5009091"/>
              <a:gd name="T5" fmla="*/ 3006 h 1255217"/>
              <a:gd name="T6" fmla="*/ 51274 w 5009091"/>
              <a:gd name="T7" fmla="*/ 3316 h 1255217"/>
              <a:gd name="T8" fmla="*/ 54470 w 5009091"/>
              <a:gd name="T9" fmla="*/ 6472 h 1255217"/>
              <a:gd name="T10" fmla="*/ 54783 w 5009091"/>
              <a:gd name="T11" fmla="*/ 7220 h 1255217"/>
              <a:gd name="T12" fmla="*/ 54780 w 5009091"/>
              <a:gd name="T13" fmla="*/ 7241 h 1255217"/>
              <a:gd name="T14" fmla="*/ 54470 w 5009091"/>
              <a:gd name="T15" fmla="*/ 8009 h 1255217"/>
              <a:gd name="T16" fmla="*/ 51274 w 5009091"/>
              <a:gd name="T17" fmla="*/ 11166 h 1255217"/>
              <a:gd name="T18" fmla="*/ 51462 w 5009091"/>
              <a:gd name="T19" fmla="*/ 11476 h 1255217"/>
              <a:gd name="T20" fmla="*/ 51475 w 5009091"/>
              <a:gd name="T21" fmla="*/ 11490 h 1255217"/>
              <a:gd name="T22" fmla="*/ 52988 w 5009091"/>
              <a:gd name="T23" fmla="*/ 11490 h 1255217"/>
              <a:gd name="T24" fmla="*/ 56511 w 5009091"/>
              <a:gd name="T25" fmla="*/ 8009 h 1255217"/>
              <a:gd name="T26" fmla="*/ 56823 w 5009091"/>
              <a:gd name="T27" fmla="*/ 7241 h 1255217"/>
              <a:gd name="T28" fmla="*/ 56825 w 5009091"/>
              <a:gd name="T29" fmla="*/ 7220 h 1255217"/>
              <a:gd name="T30" fmla="*/ 56511 w 5009091"/>
              <a:gd name="T31" fmla="*/ 6472 h 1255217"/>
              <a:gd name="T32" fmla="*/ 52988 w 5009091"/>
              <a:gd name="T33" fmla="*/ 2992 h 1255217"/>
              <a:gd name="T34" fmla="*/ 52232 w 5009091"/>
              <a:gd name="T35" fmla="*/ 2683 h 1255217"/>
              <a:gd name="T36" fmla="*/ 51208 w 5009091"/>
              <a:gd name="T37" fmla="*/ 0 h 1255217"/>
              <a:gd name="T38" fmla="*/ 52409 w 5009091"/>
              <a:gd name="T39" fmla="*/ 492 h 1255217"/>
              <a:gd name="T40" fmla="*/ 58006 w 5009091"/>
              <a:gd name="T41" fmla="*/ 6021 h 1255217"/>
              <a:gd name="T42" fmla="*/ 58503 w 5009091"/>
              <a:gd name="T43" fmla="*/ 7207 h 1255217"/>
              <a:gd name="T44" fmla="*/ 58500 w 5009091"/>
              <a:gd name="T45" fmla="*/ 7241 h 1255217"/>
              <a:gd name="T46" fmla="*/ 58006 w 5009091"/>
              <a:gd name="T47" fmla="*/ 8461 h 1255217"/>
              <a:gd name="T48" fmla="*/ 52409 w 5009091"/>
              <a:gd name="T49" fmla="*/ 13990 h 1255217"/>
              <a:gd name="T50" fmla="*/ 50007 w 5009091"/>
              <a:gd name="T51" fmla="*/ 13990 h 1255217"/>
              <a:gd name="T52" fmla="*/ 49988 w 5009091"/>
              <a:gd name="T53" fmla="*/ 13971 h 1255217"/>
              <a:gd name="T54" fmla="*/ 49938 w 5009091"/>
              <a:gd name="T55" fmla="*/ 13981 h 1255217"/>
              <a:gd name="T56" fmla="*/ 1483 w 5009091"/>
              <a:gd name="T57" fmla="*/ 13981 h 1255217"/>
              <a:gd name="T58" fmla="*/ 0 w 5009091"/>
              <a:gd name="T59" fmla="*/ 12515 h 1255217"/>
              <a:gd name="T60" fmla="*/ 0 w 5009091"/>
              <a:gd name="T61" fmla="*/ 1966 h 1255217"/>
              <a:gd name="T62" fmla="*/ 1483 w 5009091"/>
              <a:gd name="T63" fmla="*/ 501 h 1255217"/>
              <a:gd name="T64" fmla="*/ 49938 w 5009091"/>
              <a:gd name="T65" fmla="*/ 501 h 1255217"/>
              <a:gd name="T66" fmla="*/ 49988 w 5009091"/>
              <a:gd name="T67" fmla="*/ 511 h 1255217"/>
              <a:gd name="T68" fmla="*/ 50007 w 5009091"/>
              <a:gd name="T69" fmla="*/ 492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40000" rIns="9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2" name="MH_SubTitle_3"/>
          <p:cNvSpPr/>
          <p:nvPr/>
        </p:nvSpPr>
        <p:spPr bwMode="auto">
          <a:xfrm>
            <a:off x="5383213" y="4786313"/>
            <a:ext cx="3209925" cy="804862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7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2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3" name="MH_SubTitle_4"/>
          <p:cNvSpPr/>
          <p:nvPr/>
        </p:nvSpPr>
        <p:spPr>
          <a:xfrm>
            <a:off x="1325563" y="3141663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4" name="MH_SubTitle_3"/>
          <p:cNvSpPr/>
          <p:nvPr/>
        </p:nvSpPr>
        <p:spPr>
          <a:xfrm>
            <a:off x="1325563" y="3824288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5" name="MH_SubTitle_2"/>
          <p:cNvSpPr/>
          <p:nvPr/>
        </p:nvSpPr>
        <p:spPr>
          <a:xfrm>
            <a:off x="1325563" y="4506913"/>
            <a:ext cx="2519362" cy="59848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6" name="MH_SubTitle_1"/>
          <p:cNvSpPr/>
          <p:nvPr/>
        </p:nvSpPr>
        <p:spPr>
          <a:xfrm>
            <a:off x="1325563" y="5189538"/>
            <a:ext cx="2519362" cy="5984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7" name="MH_SubTitle_5"/>
          <p:cNvSpPr/>
          <p:nvPr/>
        </p:nvSpPr>
        <p:spPr>
          <a:xfrm>
            <a:off x="552450" y="1101725"/>
            <a:ext cx="4086225" cy="1971675"/>
          </a:xfrm>
          <a:prstGeom prst="upArrow">
            <a:avLst>
              <a:gd name="adj1" fmla="val 61514"/>
              <a:gd name="adj2" fmla="val 83131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活动后勤保障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MOVABLE LOGISTICS SUPPORT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ardrop 7"/>
          <p:cNvSpPr/>
          <p:nvPr/>
        </p:nvSpPr>
        <p:spPr>
          <a:xfrm rot="16200000">
            <a:off x="3271838" y="3381375"/>
            <a:ext cx="1587500" cy="15875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10" name="Teardrop 10"/>
          <p:cNvSpPr/>
          <p:nvPr/>
        </p:nvSpPr>
        <p:spPr>
          <a:xfrm rot="10800000">
            <a:off x="3271838" y="2197100"/>
            <a:ext cx="1130300" cy="1128713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11" name="Teardrop 6"/>
          <p:cNvSpPr/>
          <p:nvPr/>
        </p:nvSpPr>
        <p:spPr>
          <a:xfrm>
            <a:off x="2087563" y="3381375"/>
            <a:ext cx="1128712" cy="11303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12" name="Teardrop 8"/>
          <p:cNvSpPr/>
          <p:nvPr/>
        </p:nvSpPr>
        <p:spPr>
          <a:xfrm rot="5400000">
            <a:off x="2081213" y="2208213"/>
            <a:ext cx="1128712" cy="1128712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2419350" y="3667125"/>
            <a:ext cx="465138" cy="500063"/>
          </a:xfrm>
          <a:custGeom>
            <a:avLst/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3813175" y="3917950"/>
            <a:ext cx="504825" cy="434975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Freeform 178"/>
          <p:cNvSpPr>
            <a:spLocks noEditPoints="1"/>
          </p:cNvSpPr>
          <p:nvPr/>
        </p:nvSpPr>
        <p:spPr bwMode="auto">
          <a:xfrm>
            <a:off x="3584575" y="2582863"/>
            <a:ext cx="504825" cy="38100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2479675" y="2505075"/>
            <a:ext cx="346075" cy="582613"/>
          </a:xfrm>
          <a:custGeom>
            <a:avLst/>
            <a:gdLst>
              <a:gd name="T0" fmla="*/ 2147483646 w 29"/>
              <a:gd name="T1" fmla="*/ 2147483646 h 49"/>
              <a:gd name="T2" fmla="*/ 2147483646 w 29"/>
              <a:gd name="T3" fmla="*/ 2147483646 h 49"/>
              <a:gd name="T4" fmla="*/ 2147483646 w 29"/>
              <a:gd name="T5" fmla="*/ 2147483646 h 49"/>
              <a:gd name="T6" fmla="*/ 0 w 29"/>
              <a:gd name="T7" fmla="*/ 2147483646 h 49"/>
              <a:gd name="T8" fmla="*/ 0 w 29"/>
              <a:gd name="T9" fmla="*/ 2147483646 h 49"/>
              <a:gd name="T10" fmla="*/ 2147483646 w 29"/>
              <a:gd name="T11" fmla="*/ 0 h 49"/>
              <a:gd name="T12" fmla="*/ 2147483646 w 29"/>
              <a:gd name="T13" fmla="*/ 0 h 49"/>
              <a:gd name="T14" fmla="*/ 2147483646 w 29"/>
              <a:gd name="T15" fmla="*/ 2147483646 h 49"/>
              <a:gd name="T16" fmla="*/ 2147483646 w 29"/>
              <a:gd name="T17" fmla="*/ 2147483646 h 49"/>
              <a:gd name="T18" fmla="*/ 2147483646 w 29"/>
              <a:gd name="T19" fmla="*/ 2147483646 h 49"/>
              <a:gd name="T20" fmla="*/ 2147483646 w 29"/>
              <a:gd name="T21" fmla="*/ 2147483646 h 49"/>
              <a:gd name="T22" fmla="*/ 2147483646 w 29"/>
              <a:gd name="T23" fmla="*/ 2147483646 h 49"/>
              <a:gd name="T24" fmla="*/ 2147483646 w 29"/>
              <a:gd name="T25" fmla="*/ 2147483646 h 49"/>
              <a:gd name="T26" fmla="*/ 2147483646 w 29"/>
              <a:gd name="T27" fmla="*/ 2147483646 h 49"/>
              <a:gd name="T28" fmla="*/ 2147483646 w 29"/>
              <a:gd name="T29" fmla="*/ 2147483646 h 49"/>
              <a:gd name="T30" fmla="*/ 2147483646 w 29"/>
              <a:gd name="T31" fmla="*/ 2147483646 h 49"/>
              <a:gd name="T32" fmla="*/ 2147483646 w 29"/>
              <a:gd name="T33" fmla="*/ 2147483646 h 49"/>
              <a:gd name="T34" fmla="*/ 2147483646 w 29"/>
              <a:gd name="T35" fmla="*/ 2147483646 h 49"/>
              <a:gd name="T36" fmla="*/ 2147483646 w 29"/>
              <a:gd name="T37" fmla="*/ 2147483646 h 49"/>
              <a:gd name="T38" fmla="*/ 2147483646 w 29"/>
              <a:gd name="T39" fmla="*/ 2147483646 h 49"/>
              <a:gd name="T40" fmla="*/ 2147483646 w 29"/>
              <a:gd name="T41" fmla="*/ 2147483646 h 49"/>
              <a:gd name="T42" fmla="*/ 2147483646 w 29"/>
              <a:gd name="T43" fmla="*/ 2147483646 h 49"/>
              <a:gd name="T44" fmla="*/ 2147483646 w 29"/>
              <a:gd name="T45" fmla="*/ 2147483646 h 49"/>
              <a:gd name="T46" fmla="*/ 2147483646 w 29"/>
              <a:gd name="T47" fmla="*/ 2147483646 h 49"/>
              <a:gd name="T48" fmla="*/ 2147483646 w 29"/>
              <a:gd name="T49" fmla="*/ 2147483646 h 49"/>
              <a:gd name="T50" fmla="*/ 2147483646 w 29"/>
              <a:gd name="T51" fmla="*/ 2147483646 h 49"/>
              <a:gd name="T52" fmla="*/ 2147483646 w 29"/>
              <a:gd name="T53" fmla="*/ 2147483646 h 49"/>
              <a:gd name="T54" fmla="*/ 2147483646 w 29"/>
              <a:gd name="T55" fmla="*/ 2147483646 h 49"/>
              <a:gd name="T56" fmla="*/ 2147483646 w 29"/>
              <a:gd name="T57" fmla="*/ 2147483646 h 49"/>
              <a:gd name="T58" fmla="*/ 2147483646 w 29"/>
              <a:gd name="T59" fmla="*/ 2147483646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ounded Rectangle 72"/>
          <p:cNvSpPr/>
          <p:nvPr/>
        </p:nvSpPr>
        <p:spPr>
          <a:xfrm>
            <a:off x="5759450" y="1306513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ounded Rectangle 72"/>
          <p:cNvSpPr/>
          <p:nvPr/>
        </p:nvSpPr>
        <p:spPr>
          <a:xfrm>
            <a:off x="7974013" y="1306513"/>
            <a:ext cx="1390650" cy="377825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ounded Rectangle 72"/>
          <p:cNvSpPr/>
          <p:nvPr/>
        </p:nvSpPr>
        <p:spPr>
          <a:xfrm>
            <a:off x="5759450" y="3770313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ounded Rectangle 72"/>
          <p:cNvSpPr/>
          <p:nvPr/>
        </p:nvSpPr>
        <p:spPr>
          <a:xfrm>
            <a:off x="7974013" y="3770313"/>
            <a:ext cx="1390650" cy="377825"/>
          </a:xfrm>
          <a:prstGeom prst="roundRect">
            <a:avLst>
              <a:gd name="adj" fmla="val 211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活动后勤保障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MOVABLE LOGISTICS SUPPORT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"/>
          <p:cNvSpPr/>
          <p:nvPr/>
        </p:nvSpPr>
        <p:spPr>
          <a:xfrm>
            <a:off x="2138363" y="1454150"/>
            <a:ext cx="1836737" cy="2130425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noFill/>
          <a:ln w="203200" cap="flat" cmpd="sng" algn="ctr">
            <a:solidFill>
              <a:schemeClr val="accent2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kern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3600" kern="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28"/>
          <p:cNvSpPr>
            <a:spLocks noChangeArrowheads="1"/>
          </p:cNvSpPr>
          <p:nvPr/>
        </p:nvSpPr>
        <p:spPr bwMode="auto">
          <a:xfrm>
            <a:off x="2635250" y="3735388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圆角矩形 29"/>
          <p:cNvSpPr>
            <a:spLocks noChangeArrowheads="1"/>
          </p:cNvSpPr>
          <p:nvPr/>
        </p:nvSpPr>
        <p:spPr bwMode="auto">
          <a:xfrm>
            <a:off x="2709863" y="3990975"/>
            <a:ext cx="709612" cy="179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圆角矩形 30"/>
          <p:cNvSpPr>
            <a:spLocks noChangeArrowheads="1"/>
          </p:cNvSpPr>
          <p:nvPr/>
        </p:nvSpPr>
        <p:spPr bwMode="auto">
          <a:xfrm>
            <a:off x="2635250" y="4248150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圆角矩形 31"/>
          <p:cNvSpPr>
            <a:spLocks noChangeArrowheads="1"/>
          </p:cNvSpPr>
          <p:nvPr/>
        </p:nvSpPr>
        <p:spPr bwMode="auto">
          <a:xfrm>
            <a:off x="2794000" y="4505325"/>
            <a:ext cx="541338" cy="1349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椭圆 32"/>
          <p:cNvSpPr>
            <a:spLocks noChangeArrowheads="1"/>
          </p:cNvSpPr>
          <p:nvPr/>
        </p:nvSpPr>
        <p:spPr bwMode="auto">
          <a:xfrm>
            <a:off x="825500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cxnSp>
        <p:nvCxnSpPr>
          <p:cNvPr id="15" name="直接连接符 33"/>
          <p:cNvCxnSpPr>
            <a:cxnSpLocks noChangeShapeType="1"/>
          </p:cNvCxnSpPr>
          <p:nvPr/>
        </p:nvCxnSpPr>
        <p:spPr bwMode="auto">
          <a:xfrm>
            <a:off x="1382713" y="1704975"/>
            <a:ext cx="647700" cy="271463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椭圆 34"/>
          <p:cNvSpPr>
            <a:spLocks noChangeArrowheads="1"/>
          </p:cNvSpPr>
          <p:nvPr/>
        </p:nvSpPr>
        <p:spPr bwMode="auto">
          <a:xfrm>
            <a:off x="4810125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17" name="直接连接符 35"/>
          <p:cNvCxnSpPr>
            <a:cxnSpLocks noChangeShapeType="1"/>
          </p:cNvCxnSpPr>
          <p:nvPr/>
        </p:nvCxnSpPr>
        <p:spPr bwMode="auto">
          <a:xfrm rot="8309691">
            <a:off x="4095750" y="1690688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椭圆 36"/>
          <p:cNvSpPr>
            <a:spLocks noChangeArrowheads="1"/>
          </p:cNvSpPr>
          <p:nvPr/>
        </p:nvSpPr>
        <p:spPr bwMode="auto">
          <a:xfrm>
            <a:off x="1457325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19" name="直接连接符 37"/>
          <p:cNvCxnSpPr>
            <a:cxnSpLocks noChangeShapeType="1"/>
          </p:cNvCxnSpPr>
          <p:nvPr/>
        </p:nvCxnSpPr>
        <p:spPr bwMode="auto">
          <a:xfrm rot="-3781756">
            <a:off x="1855788" y="3668712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椭圆 38"/>
          <p:cNvSpPr>
            <a:spLocks noChangeArrowheads="1"/>
          </p:cNvSpPr>
          <p:nvPr/>
        </p:nvSpPr>
        <p:spPr bwMode="auto">
          <a:xfrm>
            <a:off x="4211638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cxnSp>
        <p:nvCxnSpPr>
          <p:cNvPr id="21" name="直接连接符 39"/>
          <p:cNvCxnSpPr>
            <a:cxnSpLocks noChangeShapeType="1"/>
          </p:cNvCxnSpPr>
          <p:nvPr/>
        </p:nvCxnSpPr>
        <p:spPr bwMode="auto">
          <a:xfrm flipH="1" flipV="1">
            <a:off x="3679825" y="3575050"/>
            <a:ext cx="557213" cy="438150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45"/>
          <p:cNvSpPr txBox="1">
            <a:spLocks noChangeArrowheads="1"/>
          </p:cNvSpPr>
          <p:nvPr/>
        </p:nvSpPr>
        <p:spPr bwMode="auto">
          <a:xfrm flipH="1">
            <a:off x="460375" y="2027238"/>
            <a:ext cx="121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4446588" y="2027238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6" name="TextBox 49"/>
          <p:cNvSpPr txBox="1">
            <a:spLocks noChangeArrowheads="1"/>
          </p:cNvSpPr>
          <p:nvPr/>
        </p:nvSpPr>
        <p:spPr bwMode="auto">
          <a:xfrm flipH="1">
            <a:off x="1093788" y="4603750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8" name="TextBox 51"/>
          <p:cNvSpPr txBox="1">
            <a:spLocks noChangeArrowheads="1"/>
          </p:cNvSpPr>
          <p:nvPr/>
        </p:nvSpPr>
        <p:spPr bwMode="auto">
          <a:xfrm flipH="1">
            <a:off x="3848100" y="4603750"/>
            <a:ext cx="1214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30" name="椭圆 29"/>
          <p:cNvSpPr/>
          <p:nvPr/>
        </p:nvSpPr>
        <p:spPr>
          <a:xfrm>
            <a:off x="8294688" y="4992688"/>
            <a:ext cx="1677987" cy="606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4"/>
          <p:cNvSpPr/>
          <p:nvPr/>
        </p:nvSpPr>
        <p:spPr>
          <a:xfrm>
            <a:off x="9082088" y="1847850"/>
            <a:ext cx="107950" cy="344646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五边形 35"/>
          <p:cNvSpPr/>
          <p:nvPr/>
        </p:nvSpPr>
        <p:spPr>
          <a:xfrm rot="201853">
            <a:off x="8859838" y="2152650"/>
            <a:ext cx="1319212" cy="403225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dist="38100" dir="30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4" name="五边形 37"/>
          <p:cNvSpPr/>
          <p:nvPr/>
        </p:nvSpPr>
        <p:spPr>
          <a:xfrm rot="21347357" flipH="1">
            <a:off x="8081963" y="2840038"/>
            <a:ext cx="1319212" cy="4032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dist="38100" dir="78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6" name="五边形 39"/>
          <p:cNvSpPr/>
          <p:nvPr/>
        </p:nvSpPr>
        <p:spPr>
          <a:xfrm rot="201853">
            <a:off x="8859838" y="3602038"/>
            <a:ext cx="1319212" cy="403225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dist="38100" dir="30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8" name="五边形 41"/>
          <p:cNvSpPr/>
          <p:nvPr/>
        </p:nvSpPr>
        <p:spPr>
          <a:xfrm rot="21347357" flipH="1">
            <a:off x="8081963" y="4303713"/>
            <a:ext cx="1319212" cy="40322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7800000" algn="tl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6096000" y="1300163"/>
            <a:ext cx="0" cy="4775200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2" grpId="0"/>
      <p:bldP spid="24" grpId="0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3537" y="-891"/>
            <a:ext cx="12192000" cy="20053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95888" y="794603"/>
            <a:ext cx="6045888" cy="4249613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2893992" y="4697712"/>
            <a:ext cx="6413543" cy="9798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AE00"/>
              </a:gs>
              <a:gs pos="49000">
                <a:srgbClr val="FF5200"/>
              </a:gs>
              <a:gs pos="95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55196" y="4800944"/>
            <a:ext cx="570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整体活动预期</a:t>
            </a:r>
          </a:p>
        </p:txBody>
      </p:sp>
      <p:sp>
        <p:nvSpPr>
          <p:cNvPr id="9" name="椭圆 8"/>
          <p:cNvSpPr/>
          <p:nvPr/>
        </p:nvSpPr>
        <p:spPr>
          <a:xfrm>
            <a:off x="4968061" y="1536332"/>
            <a:ext cx="2283171" cy="2283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sp>
        <p:nvSpPr>
          <p:cNvPr id="10" name="文本框 9"/>
          <p:cNvSpPr txBox="1"/>
          <p:nvPr/>
        </p:nvSpPr>
        <p:spPr>
          <a:xfrm>
            <a:off x="5485400" y="1610867"/>
            <a:ext cx="1139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ln w="76200">
                  <a:noFill/>
                </a:ln>
                <a:gradFill>
                  <a:gsLst>
                    <a:gs pos="100000">
                      <a:srgbClr val="FF0000"/>
                    </a:gs>
                    <a:gs pos="27000">
                      <a:srgbClr val="FFC00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3800" dirty="0">
              <a:ln w="76200">
                <a:noFill/>
              </a:ln>
              <a:gradFill>
                <a:gsLst>
                  <a:gs pos="100000">
                    <a:srgbClr val="FF0000"/>
                  </a:gs>
                  <a:gs pos="27000">
                    <a:srgbClr val="FFC000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55196" y="5354458"/>
            <a:ext cx="5708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alpha val="18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OVERALL ACTIVITY EXPECTATION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21698" y="0"/>
            <a:ext cx="2432422" cy="2816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56174" y="0"/>
            <a:ext cx="2432422" cy="28167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整体活动预期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OVERALL ACTIVITY EXPECTATION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/>
          <p:cNvSpPr/>
          <p:nvPr/>
        </p:nvSpPr>
        <p:spPr bwMode="auto">
          <a:xfrm>
            <a:off x="2789238" y="2075136"/>
            <a:ext cx="2098675" cy="2006600"/>
          </a:xfrm>
          <a:custGeom>
            <a:avLst/>
            <a:gdLst>
              <a:gd name="T0" fmla="*/ 855 w 1322"/>
              <a:gd name="T1" fmla="*/ 0 h 1264"/>
              <a:gd name="T2" fmla="*/ 0 w 1322"/>
              <a:gd name="T3" fmla="*/ 0 h 1264"/>
              <a:gd name="T4" fmla="*/ 507 w 1322"/>
              <a:gd name="T5" fmla="*/ 1264 h 1264"/>
              <a:gd name="T6" fmla="*/ 1322 w 1322"/>
              <a:gd name="T7" fmla="*/ 1264 h 1264"/>
              <a:gd name="T8" fmla="*/ 855 w 1322"/>
              <a:gd name="T9" fmla="*/ 0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264">
                <a:moveTo>
                  <a:pt x="855" y="0"/>
                </a:moveTo>
                <a:lnTo>
                  <a:pt x="0" y="0"/>
                </a:lnTo>
                <a:lnTo>
                  <a:pt x="507" y="1264"/>
                </a:lnTo>
                <a:lnTo>
                  <a:pt x="1322" y="1264"/>
                </a:lnTo>
                <a:lnTo>
                  <a:pt x="85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1992313" y="2075136"/>
            <a:ext cx="2098675" cy="2006600"/>
          </a:xfrm>
          <a:custGeom>
            <a:avLst/>
            <a:gdLst>
              <a:gd name="T0" fmla="*/ 855 w 1322"/>
              <a:gd name="T1" fmla="*/ 1264 h 1264"/>
              <a:gd name="T2" fmla="*/ 0 w 1322"/>
              <a:gd name="T3" fmla="*/ 1264 h 1264"/>
              <a:gd name="T4" fmla="*/ 507 w 1322"/>
              <a:gd name="T5" fmla="*/ 0 h 1264"/>
              <a:gd name="T6" fmla="*/ 1322 w 1322"/>
              <a:gd name="T7" fmla="*/ 0 h 1264"/>
              <a:gd name="T8" fmla="*/ 855 w 1322"/>
              <a:gd name="T9" fmla="*/ 1264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264">
                <a:moveTo>
                  <a:pt x="855" y="1264"/>
                </a:moveTo>
                <a:lnTo>
                  <a:pt x="0" y="1264"/>
                </a:lnTo>
                <a:lnTo>
                  <a:pt x="507" y="0"/>
                </a:lnTo>
                <a:lnTo>
                  <a:pt x="1322" y="0"/>
                </a:lnTo>
                <a:lnTo>
                  <a:pt x="855" y="12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4391025" y="2075136"/>
            <a:ext cx="2098675" cy="2006600"/>
          </a:xfrm>
          <a:custGeom>
            <a:avLst/>
            <a:gdLst>
              <a:gd name="T0" fmla="*/ 855 w 1322"/>
              <a:gd name="T1" fmla="*/ 0 h 1264"/>
              <a:gd name="T2" fmla="*/ 0 w 1322"/>
              <a:gd name="T3" fmla="*/ 0 h 1264"/>
              <a:gd name="T4" fmla="*/ 508 w 1322"/>
              <a:gd name="T5" fmla="*/ 1264 h 1264"/>
              <a:gd name="T6" fmla="*/ 1322 w 1322"/>
              <a:gd name="T7" fmla="*/ 1264 h 1264"/>
              <a:gd name="T8" fmla="*/ 855 w 1322"/>
              <a:gd name="T9" fmla="*/ 0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264">
                <a:moveTo>
                  <a:pt x="855" y="0"/>
                </a:moveTo>
                <a:lnTo>
                  <a:pt x="0" y="0"/>
                </a:lnTo>
                <a:lnTo>
                  <a:pt x="508" y="1264"/>
                </a:lnTo>
                <a:lnTo>
                  <a:pt x="1322" y="1264"/>
                </a:lnTo>
                <a:lnTo>
                  <a:pt x="85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3594100" y="2075136"/>
            <a:ext cx="2098675" cy="2006600"/>
          </a:xfrm>
          <a:custGeom>
            <a:avLst/>
            <a:gdLst>
              <a:gd name="T0" fmla="*/ 855 w 1322"/>
              <a:gd name="T1" fmla="*/ 1264 h 1264"/>
              <a:gd name="T2" fmla="*/ 0 w 1322"/>
              <a:gd name="T3" fmla="*/ 1264 h 1264"/>
              <a:gd name="T4" fmla="*/ 508 w 1322"/>
              <a:gd name="T5" fmla="*/ 0 h 1264"/>
              <a:gd name="T6" fmla="*/ 1322 w 1322"/>
              <a:gd name="T7" fmla="*/ 0 h 1264"/>
              <a:gd name="T8" fmla="*/ 855 w 1322"/>
              <a:gd name="T9" fmla="*/ 1264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264">
                <a:moveTo>
                  <a:pt x="855" y="1264"/>
                </a:moveTo>
                <a:lnTo>
                  <a:pt x="0" y="1264"/>
                </a:lnTo>
                <a:lnTo>
                  <a:pt x="508" y="0"/>
                </a:lnTo>
                <a:lnTo>
                  <a:pt x="1322" y="0"/>
                </a:lnTo>
                <a:lnTo>
                  <a:pt x="855" y="12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5997575" y="2075136"/>
            <a:ext cx="2098675" cy="2006600"/>
          </a:xfrm>
          <a:custGeom>
            <a:avLst/>
            <a:gdLst>
              <a:gd name="T0" fmla="*/ 855 w 1322"/>
              <a:gd name="T1" fmla="*/ 0 h 1264"/>
              <a:gd name="T2" fmla="*/ 0 w 1322"/>
              <a:gd name="T3" fmla="*/ 0 h 1264"/>
              <a:gd name="T4" fmla="*/ 508 w 1322"/>
              <a:gd name="T5" fmla="*/ 1264 h 1264"/>
              <a:gd name="T6" fmla="*/ 1322 w 1322"/>
              <a:gd name="T7" fmla="*/ 1264 h 1264"/>
              <a:gd name="T8" fmla="*/ 855 w 1322"/>
              <a:gd name="T9" fmla="*/ 0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264">
                <a:moveTo>
                  <a:pt x="855" y="0"/>
                </a:moveTo>
                <a:lnTo>
                  <a:pt x="0" y="0"/>
                </a:lnTo>
                <a:lnTo>
                  <a:pt x="508" y="1264"/>
                </a:lnTo>
                <a:lnTo>
                  <a:pt x="1322" y="1264"/>
                </a:lnTo>
                <a:lnTo>
                  <a:pt x="855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5202238" y="2075136"/>
            <a:ext cx="2097088" cy="2006600"/>
          </a:xfrm>
          <a:custGeom>
            <a:avLst/>
            <a:gdLst>
              <a:gd name="T0" fmla="*/ 854 w 1321"/>
              <a:gd name="T1" fmla="*/ 1264 h 1264"/>
              <a:gd name="T2" fmla="*/ 0 w 1321"/>
              <a:gd name="T3" fmla="*/ 1264 h 1264"/>
              <a:gd name="T4" fmla="*/ 507 w 1321"/>
              <a:gd name="T5" fmla="*/ 0 h 1264"/>
              <a:gd name="T6" fmla="*/ 1321 w 1321"/>
              <a:gd name="T7" fmla="*/ 0 h 1264"/>
              <a:gd name="T8" fmla="*/ 854 w 1321"/>
              <a:gd name="T9" fmla="*/ 1264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1" h="1264">
                <a:moveTo>
                  <a:pt x="854" y="1264"/>
                </a:moveTo>
                <a:lnTo>
                  <a:pt x="0" y="1264"/>
                </a:lnTo>
                <a:lnTo>
                  <a:pt x="507" y="0"/>
                </a:lnTo>
                <a:lnTo>
                  <a:pt x="1321" y="0"/>
                </a:lnTo>
                <a:lnTo>
                  <a:pt x="854" y="12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"/>
          <p:cNvSpPr/>
          <p:nvPr/>
        </p:nvSpPr>
        <p:spPr bwMode="auto">
          <a:xfrm>
            <a:off x="7604125" y="2075136"/>
            <a:ext cx="2095500" cy="2006600"/>
          </a:xfrm>
          <a:custGeom>
            <a:avLst/>
            <a:gdLst>
              <a:gd name="T0" fmla="*/ 855 w 1320"/>
              <a:gd name="T1" fmla="*/ 0 h 1264"/>
              <a:gd name="T2" fmla="*/ 0 w 1320"/>
              <a:gd name="T3" fmla="*/ 0 h 1264"/>
              <a:gd name="T4" fmla="*/ 505 w 1320"/>
              <a:gd name="T5" fmla="*/ 1264 h 1264"/>
              <a:gd name="T6" fmla="*/ 1320 w 1320"/>
              <a:gd name="T7" fmla="*/ 1264 h 1264"/>
              <a:gd name="T8" fmla="*/ 855 w 1320"/>
              <a:gd name="T9" fmla="*/ 0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0" h="1264">
                <a:moveTo>
                  <a:pt x="855" y="0"/>
                </a:moveTo>
                <a:lnTo>
                  <a:pt x="0" y="0"/>
                </a:lnTo>
                <a:lnTo>
                  <a:pt x="505" y="1264"/>
                </a:lnTo>
                <a:lnTo>
                  <a:pt x="1320" y="1264"/>
                </a:lnTo>
                <a:lnTo>
                  <a:pt x="855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>
            <a:off x="6807200" y="2075136"/>
            <a:ext cx="2095500" cy="2006600"/>
          </a:xfrm>
          <a:custGeom>
            <a:avLst/>
            <a:gdLst>
              <a:gd name="T0" fmla="*/ 852 w 1320"/>
              <a:gd name="T1" fmla="*/ 1264 h 1264"/>
              <a:gd name="T2" fmla="*/ 0 w 1320"/>
              <a:gd name="T3" fmla="*/ 1264 h 1264"/>
              <a:gd name="T4" fmla="*/ 505 w 1320"/>
              <a:gd name="T5" fmla="*/ 0 h 1264"/>
              <a:gd name="T6" fmla="*/ 1320 w 1320"/>
              <a:gd name="T7" fmla="*/ 0 h 1264"/>
              <a:gd name="T8" fmla="*/ 852 w 1320"/>
              <a:gd name="T9" fmla="*/ 1264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0" h="1264">
                <a:moveTo>
                  <a:pt x="852" y="1264"/>
                </a:moveTo>
                <a:lnTo>
                  <a:pt x="0" y="1264"/>
                </a:lnTo>
                <a:lnTo>
                  <a:pt x="505" y="0"/>
                </a:lnTo>
                <a:lnTo>
                  <a:pt x="1320" y="0"/>
                </a:lnTo>
                <a:lnTo>
                  <a:pt x="852" y="12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9118316" y="4294127"/>
            <a:ext cx="500063" cy="395288"/>
            <a:chOff x="7350125" y="5054600"/>
            <a:chExt cx="500063" cy="395288"/>
          </a:xfrm>
          <a:solidFill>
            <a:schemeClr val="accent4"/>
          </a:solidFill>
        </p:grpSpPr>
        <p:sp>
          <p:nvSpPr>
            <p:cNvPr id="18" name="Freeform 56"/>
            <p:cNvSpPr>
              <a:spLocks noEditPoints="1"/>
            </p:cNvSpPr>
            <p:nvPr/>
          </p:nvSpPr>
          <p:spPr bwMode="auto">
            <a:xfrm>
              <a:off x="7350125" y="5054600"/>
              <a:ext cx="500063" cy="395288"/>
            </a:xfrm>
            <a:custGeom>
              <a:avLst/>
              <a:gdLst>
                <a:gd name="T0" fmla="*/ 47 w 118"/>
                <a:gd name="T1" fmla="*/ 0 h 93"/>
                <a:gd name="T2" fmla="*/ 16 w 118"/>
                <a:gd name="T3" fmla="*/ 8 h 93"/>
                <a:gd name="T4" fmla="*/ 0 w 118"/>
                <a:gd name="T5" fmla="*/ 52 h 93"/>
                <a:gd name="T6" fmla="*/ 32 w 118"/>
                <a:gd name="T7" fmla="*/ 68 h 93"/>
                <a:gd name="T8" fmla="*/ 54 w 118"/>
                <a:gd name="T9" fmla="*/ 93 h 93"/>
                <a:gd name="T10" fmla="*/ 56 w 118"/>
                <a:gd name="T11" fmla="*/ 91 h 93"/>
                <a:gd name="T12" fmla="*/ 70 w 118"/>
                <a:gd name="T13" fmla="*/ 68 h 93"/>
                <a:gd name="T14" fmla="*/ 89 w 118"/>
                <a:gd name="T15" fmla="*/ 86 h 93"/>
                <a:gd name="T16" fmla="*/ 91 w 118"/>
                <a:gd name="T17" fmla="*/ 84 h 93"/>
                <a:gd name="T18" fmla="*/ 103 w 118"/>
                <a:gd name="T19" fmla="*/ 60 h 93"/>
                <a:gd name="T20" fmla="*/ 118 w 118"/>
                <a:gd name="T21" fmla="*/ 16 h 93"/>
                <a:gd name="T22" fmla="*/ 71 w 118"/>
                <a:gd name="T23" fmla="*/ 64 h 93"/>
                <a:gd name="T24" fmla="*/ 52 w 118"/>
                <a:gd name="T25" fmla="*/ 66 h 93"/>
                <a:gd name="T26" fmla="*/ 34 w 118"/>
                <a:gd name="T27" fmla="*/ 64 h 93"/>
                <a:gd name="T28" fmla="*/ 16 w 118"/>
                <a:gd name="T29" fmla="*/ 64 h 93"/>
                <a:gd name="T30" fmla="*/ 4 w 118"/>
                <a:gd name="T31" fmla="*/ 23 h 93"/>
                <a:gd name="T32" fmla="*/ 35 w 118"/>
                <a:gd name="T33" fmla="*/ 12 h 93"/>
                <a:gd name="T34" fmla="*/ 83 w 118"/>
                <a:gd name="T35" fmla="*/ 23 h 93"/>
                <a:gd name="T36" fmla="*/ 71 w 118"/>
                <a:gd name="T37" fmla="*/ 64 h 93"/>
                <a:gd name="T38" fmla="*/ 103 w 118"/>
                <a:gd name="T39" fmla="*/ 56 h 93"/>
                <a:gd name="T40" fmla="*/ 87 w 118"/>
                <a:gd name="T41" fmla="*/ 58 h 93"/>
                <a:gd name="T42" fmla="*/ 75 w 118"/>
                <a:gd name="T43" fmla="*/ 67 h 93"/>
                <a:gd name="T44" fmla="*/ 77 w 118"/>
                <a:gd name="T45" fmla="*/ 66 h 93"/>
                <a:gd name="T46" fmla="*/ 80 w 118"/>
                <a:gd name="T47" fmla="*/ 65 h 93"/>
                <a:gd name="T48" fmla="*/ 83 w 118"/>
                <a:gd name="T49" fmla="*/ 63 h 93"/>
                <a:gd name="T50" fmla="*/ 84 w 118"/>
                <a:gd name="T51" fmla="*/ 60 h 93"/>
                <a:gd name="T52" fmla="*/ 86 w 118"/>
                <a:gd name="T53" fmla="*/ 58 h 93"/>
                <a:gd name="T54" fmla="*/ 86 w 118"/>
                <a:gd name="T55" fmla="*/ 55 h 93"/>
                <a:gd name="T56" fmla="*/ 87 w 118"/>
                <a:gd name="T57" fmla="*/ 23 h 93"/>
                <a:gd name="T58" fmla="*/ 39 w 118"/>
                <a:gd name="T59" fmla="*/ 8 h 93"/>
                <a:gd name="T60" fmla="*/ 103 w 118"/>
                <a:gd name="T61" fmla="*/ 4 h 93"/>
                <a:gd name="T62" fmla="*/ 114 w 118"/>
                <a:gd name="T63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" h="93">
                  <a:moveTo>
                    <a:pt x="1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2" y="0"/>
                    <a:pt x="37" y="3"/>
                    <a:pt x="3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7" y="8"/>
                    <a:pt x="0" y="15"/>
                    <a:pt x="0" y="2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1"/>
                    <a:pt x="7" y="68"/>
                    <a:pt x="16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4" y="93"/>
                    <a:pt x="54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6" y="93"/>
                    <a:pt x="56" y="92"/>
                    <a:pt x="56" y="91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6"/>
                    <a:pt x="89" y="86"/>
                  </a:cubicBezTo>
                  <a:cubicBezTo>
                    <a:pt x="89" y="86"/>
                    <a:pt x="90" y="86"/>
                    <a:pt x="90" y="85"/>
                  </a:cubicBezTo>
                  <a:cubicBezTo>
                    <a:pt x="91" y="85"/>
                    <a:pt x="91" y="84"/>
                    <a:pt x="91" y="84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11" y="60"/>
                    <a:pt x="118" y="53"/>
                    <a:pt x="118" y="45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7"/>
                    <a:pt x="111" y="0"/>
                    <a:pt x="103" y="0"/>
                  </a:cubicBezTo>
                  <a:close/>
                  <a:moveTo>
                    <a:pt x="71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3" y="64"/>
                    <a:pt x="52" y="65"/>
                    <a:pt x="52" y="6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3" y="64"/>
                    <a:pt x="3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9" y="64"/>
                    <a:pt x="4" y="59"/>
                    <a:pt x="4" y="5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7"/>
                    <a:pt x="9" y="12"/>
                    <a:pt x="1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8" y="12"/>
                    <a:pt x="83" y="17"/>
                    <a:pt x="83" y="23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9"/>
                    <a:pt x="78" y="64"/>
                    <a:pt x="71" y="64"/>
                  </a:cubicBezTo>
                  <a:close/>
                  <a:moveTo>
                    <a:pt x="114" y="45"/>
                  </a:moveTo>
                  <a:cubicBezTo>
                    <a:pt x="114" y="51"/>
                    <a:pt x="109" y="56"/>
                    <a:pt x="103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7" y="57"/>
                    <a:pt x="87" y="58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7"/>
                    <a:pt x="76" y="67"/>
                    <a:pt x="77" y="67"/>
                  </a:cubicBezTo>
                  <a:cubicBezTo>
                    <a:pt x="77" y="67"/>
                    <a:pt x="77" y="67"/>
                    <a:pt x="77" y="66"/>
                  </a:cubicBezTo>
                  <a:cubicBezTo>
                    <a:pt x="78" y="66"/>
                    <a:pt x="79" y="66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1" y="64"/>
                    <a:pt x="81" y="64"/>
                    <a:pt x="82" y="63"/>
                  </a:cubicBezTo>
                  <a:cubicBezTo>
                    <a:pt x="82" y="63"/>
                    <a:pt x="82" y="63"/>
                    <a:pt x="83" y="63"/>
                  </a:cubicBezTo>
                  <a:cubicBezTo>
                    <a:pt x="83" y="62"/>
                    <a:pt x="83" y="62"/>
                    <a:pt x="84" y="61"/>
                  </a:cubicBezTo>
                  <a:cubicBezTo>
                    <a:pt x="84" y="61"/>
                    <a:pt x="84" y="61"/>
                    <a:pt x="84" y="60"/>
                  </a:cubicBezTo>
                  <a:cubicBezTo>
                    <a:pt x="85" y="60"/>
                    <a:pt x="85" y="59"/>
                    <a:pt x="85" y="59"/>
                  </a:cubicBezTo>
                  <a:cubicBezTo>
                    <a:pt x="85" y="58"/>
                    <a:pt x="86" y="58"/>
                    <a:pt x="86" y="58"/>
                  </a:cubicBezTo>
                  <a:cubicBezTo>
                    <a:pt x="86" y="57"/>
                    <a:pt x="86" y="57"/>
                    <a:pt x="86" y="56"/>
                  </a:cubicBezTo>
                  <a:cubicBezTo>
                    <a:pt x="86" y="56"/>
                    <a:pt x="86" y="55"/>
                    <a:pt x="86" y="55"/>
                  </a:cubicBezTo>
                  <a:cubicBezTo>
                    <a:pt x="87" y="54"/>
                    <a:pt x="87" y="53"/>
                    <a:pt x="87" y="52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15"/>
                    <a:pt x="80" y="8"/>
                    <a:pt x="71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1" y="5"/>
                    <a:pt x="44" y="4"/>
                    <a:pt x="47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9" y="4"/>
                    <a:pt x="114" y="9"/>
                    <a:pt x="114" y="16"/>
                  </a:cubicBezTo>
                  <a:lnTo>
                    <a:pt x="114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7"/>
            <p:cNvSpPr/>
            <p:nvPr/>
          </p:nvSpPr>
          <p:spPr bwMode="auto">
            <a:xfrm>
              <a:off x="7400925" y="5135563"/>
              <a:ext cx="276225" cy="17463"/>
            </a:xfrm>
            <a:custGeom>
              <a:avLst/>
              <a:gdLst>
                <a:gd name="T0" fmla="*/ 63 w 65"/>
                <a:gd name="T1" fmla="*/ 0 h 4"/>
                <a:gd name="T2" fmla="*/ 2 w 65"/>
                <a:gd name="T3" fmla="*/ 0 h 4"/>
                <a:gd name="T4" fmla="*/ 0 w 65"/>
                <a:gd name="T5" fmla="*/ 2 h 4"/>
                <a:gd name="T6" fmla="*/ 2 w 65"/>
                <a:gd name="T7" fmla="*/ 4 h 4"/>
                <a:gd name="T8" fmla="*/ 63 w 65"/>
                <a:gd name="T9" fmla="*/ 4 h 4"/>
                <a:gd name="T10" fmla="*/ 65 w 65"/>
                <a:gd name="T11" fmla="*/ 2 h 4"/>
                <a:gd name="T12" fmla="*/ 63 w 6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">
                  <a:moveTo>
                    <a:pt x="6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4" y="4"/>
                    <a:pt x="65" y="3"/>
                    <a:pt x="65" y="2"/>
                  </a:cubicBezTo>
                  <a:cubicBezTo>
                    <a:pt x="65" y="1"/>
                    <a:pt x="64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8"/>
            <p:cNvSpPr/>
            <p:nvPr/>
          </p:nvSpPr>
          <p:spPr bwMode="auto">
            <a:xfrm>
              <a:off x="7400925" y="5203825"/>
              <a:ext cx="212725" cy="17463"/>
            </a:xfrm>
            <a:custGeom>
              <a:avLst/>
              <a:gdLst>
                <a:gd name="T0" fmla="*/ 48 w 50"/>
                <a:gd name="T1" fmla="*/ 0 h 4"/>
                <a:gd name="T2" fmla="*/ 2 w 50"/>
                <a:gd name="T3" fmla="*/ 0 h 4"/>
                <a:gd name="T4" fmla="*/ 0 w 50"/>
                <a:gd name="T5" fmla="*/ 2 h 4"/>
                <a:gd name="T6" fmla="*/ 2 w 50"/>
                <a:gd name="T7" fmla="*/ 4 h 4"/>
                <a:gd name="T8" fmla="*/ 48 w 50"/>
                <a:gd name="T9" fmla="*/ 4 h 4"/>
                <a:gd name="T10" fmla="*/ 50 w 50"/>
                <a:gd name="T11" fmla="*/ 2 h 4"/>
                <a:gd name="T12" fmla="*/ 48 w 5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">
                  <a:moveTo>
                    <a:pt x="4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9"/>
            <p:cNvSpPr/>
            <p:nvPr/>
          </p:nvSpPr>
          <p:spPr bwMode="auto">
            <a:xfrm>
              <a:off x="7400925" y="5280025"/>
              <a:ext cx="123825" cy="17463"/>
            </a:xfrm>
            <a:custGeom>
              <a:avLst/>
              <a:gdLst>
                <a:gd name="T0" fmla="*/ 27 w 29"/>
                <a:gd name="T1" fmla="*/ 0 h 4"/>
                <a:gd name="T2" fmla="*/ 2 w 29"/>
                <a:gd name="T3" fmla="*/ 0 h 4"/>
                <a:gd name="T4" fmla="*/ 0 w 29"/>
                <a:gd name="T5" fmla="*/ 2 h 4"/>
                <a:gd name="T6" fmla="*/ 2 w 29"/>
                <a:gd name="T7" fmla="*/ 4 h 4"/>
                <a:gd name="T8" fmla="*/ 27 w 29"/>
                <a:gd name="T9" fmla="*/ 4 h 4"/>
                <a:gd name="T10" fmla="*/ 29 w 29"/>
                <a:gd name="T11" fmla="*/ 2 h 4"/>
                <a:gd name="T12" fmla="*/ 27 w 2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08624" y="4311590"/>
            <a:ext cx="381000" cy="360363"/>
            <a:chOff x="4357688" y="5046663"/>
            <a:chExt cx="381000" cy="360363"/>
          </a:xfrm>
          <a:solidFill>
            <a:schemeClr val="accent3"/>
          </a:solidFill>
        </p:grpSpPr>
        <p:sp>
          <p:nvSpPr>
            <p:cNvPr id="23" name="Freeform 60"/>
            <p:cNvSpPr>
              <a:spLocks noEditPoints="1"/>
            </p:cNvSpPr>
            <p:nvPr/>
          </p:nvSpPr>
          <p:spPr bwMode="auto">
            <a:xfrm>
              <a:off x="4357688" y="5046663"/>
              <a:ext cx="174625" cy="174625"/>
            </a:xfrm>
            <a:custGeom>
              <a:avLst/>
              <a:gdLst>
                <a:gd name="T0" fmla="*/ 37 w 41"/>
                <a:gd name="T1" fmla="*/ 0 h 41"/>
                <a:gd name="T2" fmla="*/ 5 w 41"/>
                <a:gd name="T3" fmla="*/ 0 h 41"/>
                <a:gd name="T4" fmla="*/ 0 w 41"/>
                <a:gd name="T5" fmla="*/ 5 h 41"/>
                <a:gd name="T6" fmla="*/ 0 w 41"/>
                <a:gd name="T7" fmla="*/ 37 h 41"/>
                <a:gd name="T8" fmla="*/ 5 w 41"/>
                <a:gd name="T9" fmla="*/ 41 h 41"/>
                <a:gd name="T10" fmla="*/ 37 w 41"/>
                <a:gd name="T11" fmla="*/ 41 h 41"/>
                <a:gd name="T12" fmla="*/ 41 w 41"/>
                <a:gd name="T13" fmla="*/ 37 h 41"/>
                <a:gd name="T14" fmla="*/ 41 w 41"/>
                <a:gd name="T15" fmla="*/ 5 h 41"/>
                <a:gd name="T16" fmla="*/ 37 w 41"/>
                <a:gd name="T17" fmla="*/ 0 h 41"/>
                <a:gd name="T18" fmla="*/ 37 w 41"/>
                <a:gd name="T19" fmla="*/ 37 h 41"/>
                <a:gd name="T20" fmla="*/ 37 w 41"/>
                <a:gd name="T21" fmla="*/ 37 h 41"/>
                <a:gd name="T22" fmla="*/ 5 w 41"/>
                <a:gd name="T23" fmla="*/ 37 h 41"/>
                <a:gd name="T24" fmla="*/ 4 w 41"/>
                <a:gd name="T25" fmla="*/ 37 h 41"/>
                <a:gd name="T26" fmla="*/ 4 w 41"/>
                <a:gd name="T27" fmla="*/ 5 h 41"/>
                <a:gd name="T28" fmla="*/ 5 w 41"/>
                <a:gd name="T29" fmla="*/ 4 h 41"/>
                <a:gd name="T30" fmla="*/ 37 w 41"/>
                <a:gd name="T31" fmla="*/ 4 h 41"/>
                <a:gd name="T32" fmla="*/ 37 w 41"/>
                <a:gd name="T33" fmla="*/ 5 h 41"/>
                <a:gd name="T34" fmla="*/ 37 w 41"/>
                <a:gd name="T3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41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3" y="41"/>
                    <a:pt x="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9" y="41"/>
                    <a:pt x="41" y="39"/>
                    <a:pt x="41" y="37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3"/>
                    <a:pt x="39" y="0"/>
                    <a:pt x="37" y="0"/>
                  </a:cubicBezTo>
                  <a:close/>
                  <a:moveTo>
                    <a:pt x="37" y="37"/>
                  </a:moveTo>
                  <a:cubicBezTo>
                    <a:pt x="37" y="37"/>
                    <a:pt x="37" y="37"/>
                    <a:pt x="37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4" y="37"/>
                    <a:pt x="4" y="3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5"/>
                    <a:pt x="37" y="5"/>
                  </a:cubicBezTo>
                  <a:lnTo>
                    <a:pt x="3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61"/>
            <p:cNvSpPr>
              <a:spLocks noChangeArrowheads="1"/>
            </p:cNvSpPr>
            <p:nvPr/>
          </p:nvSpPr>
          <p:spPr bwMode="auto">
            <a:xfrm>
              <a:off x="4557713" y="5064125"/>
              <a:ext cx="1809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62"/>
            <p:cNvSpPr>
              <a:spLocks noChangeArrowheads="1"/>
            </p:cNvSpPr>
            <p:nvPr/>
          </p:nvSpPr>
          <p:spPr bwMode="auto">
            <a:xfrm>
              <a:off x="4557713" y="5127625"/>
              <a:ext cx="1809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63"/>
            <p:cNvSpPr>
              <a:spLocks noChangeArrowheads="1"/>
            </p:cNvSpPr>
            <p:nvPr/>
          </p:nvSpPr>
          <p:spPr bwMode="auto">
            <a:xfrm>
              <a:off x="4557713" y="5194300"/>
              <a:ext cx="1809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4"/>
            <p:cNvSpPr>
              <a:spLocks noEditPoints="1"/>
            </p:cNvSpPr>
            <p:nvPr/>
          </p:nvSpPr>
          <p:spPr bwMode="auto">
            <a:xfrm>
              <a:off x="4357688" y="5233988"/>
              <a:ext cx="174625" cy="173038"/>
            </a:xfrm>
            <a:custGeom>
              <a:avLst/>
              <a:gdLst>
                <a:gd name="T0" fmla="*/ 37 w 41"/>
                <a:gd name="T1" fmla="*/ 0 h 41"/>
                <a:gd name="T2" fmla="*/ 5 w 41"/>
                <a:gd name="T3" fmla="*/ 0 h 41"/>
                <a:gd name="T4" fmla="*/ 0 w 41"/>
                <a:gd name="T5" fmla="*/ 5 h 41"/>
                <a:gd name="T6" fmla="*/ 0 w 41"/>
                <a:gd name="T7" fmla="*/ 36 h 41"/>
                <a:gd name="T8" fmla="*/ 5 w 41"/>
                <a:gd name="T9" fmla="*/ 41 h 41"/>
                <a:gd name="T10" fmla="*/ 37 w 41"/>
                <a:gd name="T11" fmla="*/ 41 h 41"/>
                <a:gd name="T12" fmla="*/ 41 w 41"/>
                <a:gd name="T13" fmla="*/ 36 h 41"/>
                <a:gd name="T14" fmla="*/ 41 w 41"/>
                <a:gd name="T15" fmla="*/ 5 h 41"/>
                <a:gd name="T16" fmla="*/ 37 w 41"/>
                <a:gd name="T17" fmla="*/ 0 h 41"/>
                <a:gd name="T18" fmla="*/ 37 w 41"/>
                <a:gd name="T19" fmla="*/ 36 h 41"/>
                <a:gd name="T20" fmla="*/ 37 w 41"/>
                <a:gd name="T21" fmla="*/ 37 h 41"/>
                <a:gd name="T22" fmla="*/ 5 w 41"/>
                <a:gd name="T23" fmla="*/ 37 h 41"/>
                <a:gd name="T24" fmla="*/ 4 w 41"/>
                <a:gd name="T25" fmla="*/ 36 h 41"/>
                <a:gd name="T26" fmla="*/ 4 w 41"/>
                <a:gd name="T27" fmla="*/ 5 h 41"/>
                <a:gd name="T28" fmla="*/ 5 w 41"/>
                <a:gd name="T29" fmla="*/ 4 h 41"/>
                <a:gd name="T30" fmla="*/ 37 w 41"/>
                <a:gd name="T31" fmla="*/ 4 h 41"/>
                <a:gd name="T32" fmla="*/ 37 w 41"/>
                <a:gd name="T33" fmla="*/ 5 h 41"/>
                <a:gd name="T34" fmla="*/ 37 w 41"/>
                <a:gd name="T3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41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3" y="41"/>
                    <a:pt x="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9" y="41"/>
                    <a:pt x="41" y="39"/>
                    <a:pt x="41" y="36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39" y="0"/>
                    <a:pt x="37" y="0"/>
                  </a:cubicBezTo>
                  <a:close/>
                  <a:moveTo>
                    <a:pt x="37" y="36"/>
                  </a:moveTo>
                  <a:cubicBezTo>
                    <a:pt x="37" y="37"/>
                    <a:pt x="37" y="37"/>
                    <a:pt x="37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4" y="37"/>
                    <a:pt x="4" y="3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5"/>
                    <a:pt x="37" y="5"/>
                  </a:cubicBezTo>
                  <a:lnTo>
                    <a:pt x="37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65"/>
            <p:cNvSpPr>
              <a:spLocks noChangeArrowheads="1"/>
            </p:cNvSpPr>
            <p:nvPr/>
          </p:nvSpPr>
          <p:spPr bwMode="auto">
            <a:xfrm>
              <a:off x="4557713" y="5246688"/>
              <a:ext cx="1809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66"/>
            <p:cNvSpPr>
              <a:spLocks noChangeArrowheads="1"/>
            </p:cNvSpPr>
            <p:nvPr/>
          </p:nvSpPr>
          <p:spPr bwMode="auto">
            <a:xfrm>
              <a:off x="4557713" y="5313363"/>
              <a:ext cx="1809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67"/>
            <p:cNvSpPr>
              <a:spLocks noChangeArrowheads="1"/>
            </p:cNvSpPr>
            <p:nvPr/>
          </p:nvSpPr>
          <p:spPr bwMode="auto">
            <a:xfrm>
              <a:off x="4557713" y="5376863"/>
              <a:ext cx="1809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90010" y="1446430"/>
            <a:ext cx="423863" cy="368300"/>
            <a:chOff x="6400800" y="1954213"/>
            <a:chExt cx="423863" cy="368300"/>
          </a:xfrm>
          <a:solidFill>
            <a:schemeClr val="accent2"/>
          </a:solidFill>
        </p:grpSpPr>
        <p:sp>
          <p:nvSpPr>
            <p:cNvPr id="32" name="Freeform 68"/>
            <p:cNvSpPr/>
            <p:nvPr/>
          </p:nvSpPr>
          <p:spPr bwMode="auto">
            <a:xfrm>
              <a:off x="6400800" y="1954213"/>
              <a:ext cx="423863" cy="173038"/>
            </a:xfrm>
            <a:custGeom>
              <a:avLst/>
              <a:gdLst>
                <a:gd name="T0" fmla="*/ 51 w 100"/>
                <a:gd name="T1" fmla="*/ 1 h 41"/>
                <a:gd name="T2" fmla="*/ 48 w 100"/>
                <a:gd name="T3" fmla="*/ 1 h 41"/>
                <a:gd name="T4" fmla="*/ 1 w 100"/>
                <a:gd name="T5" fmla="*/ 37 h 41"/>
                <a:gd name="T6" fmla="*/ 0 w 100"/>
                <a:gd name="T7" fmla="*/ 40 h 41"/>
                <a:gd name="T8" fmla="*/ 3 w 100"/>
                <a:gd name="T9" fmla="*/ 40 h 41"/>
                <a:gd name="T10" fmla="*/ 49 w 100"/>
                <a:gd name="T11" fmla="*/ 5 h 41"/>
                <a:gd name="T12" fmla="*/ 96 w 100"/>
                <a:gd name="T13" fmla="*/ 40 h 41"/>
                <a:gd name="T14" fmla="*/ 97 w 100"/>
                <a:gd name="T15" fmla="*/ 40 h 41"/>
                <a:gd name="T16" fmla="*/ 99 w 100"/>
                <a:gd name="T17" fmla="*/ 39 h 41"/>
                <a:gd name="T18" fmla="*/ 99 w 100"/>
                <a:gd name="T19" fmla="*/ 37 h 41"/>
                <a:gd name="T20" fmla="*/ 51 w 100"/>
                <a:gd name="T21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41">
                  <a:moveTo>
                    <a:pt x="51" y="1"/>
                  </a:moveTo>
                  <a:cubicBezTo>
                    <a:pt x="50" y="0"/>
                    <a:pt x="49" y="0"/>
                    <a:pt x="48" y="1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9"/>
                    <a:pt x="0" y="40"/>
                  </a:cubicBezTo>
                  <a:cubicBezTo>
                    <a:pt x="1" y="40"/>
                    <a:pt x="2" y="41"/>
                    <a:pt x="3" y="4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8" y="40"/>
                    <a:pt x="99" y="40"/>
                    <a:pt x="99" y="39"/>
                  </a:cubicBezTo>
                  <a:cubicBezTo>
                    <a:pt x="100" y="39"/>
                    <a:pt x="100" y="37"/>
                    <a:pt x="99" y="37"/>
                  </a:cubicBezTo>
                  <a:lnTo>
                    <a:pt x="5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9"/>
            <p:cNvSpPr>
              <a:spLocks noEditPoints="1"/>
            </p:cNvSpPr>
            <p:nvPr/>
          </p:nvSpPr>
          <p:spPr bwMode="auto">
            <a:xfrm>
              <a:off x="6446838" y="2000250"/>
              <a:ext cx="331788" cy="322263"/>
            </a:xfrm>
            <a:custGeom>
              <a:avLst/>
              <a:gdLst>
                <a:gd name="T0" fmla="*/ 40 w 78"/>
                <a:gd name="T1" fmla="*/ 1 h 76"/>
                <a:gd name="T2" fmla="*/ 37 w 78"/>
                <a:gd name="T3" fmla="*/ 1 h 76"/>
                <a:gd name="T4" fmla="*/ 1 w 78"/>
                <a:gd name="T5" fmla="*/ 29 h 76"/>
                <a:gd name="T6" fmla="*/ 0 w 78"/>
                <a:gd name="T7" fmla="*/ 30 h 76"/>
                <a:gd name="T8" fmla="*/ 0 w 78"/>
                <a:gd name="T9" fmla="*/ 74 h 76"/>
                <a:gd name="T10" fmla="*/ 2 w 78"/>
                <a:gd name="T11" fmla="*/ 76 h 76"/>
                <a:gd name="T12" fmla="*/ 27 w 78"/>
                <a:gd name="T13" fmla="*/ 76 h 76"/>
                <a:gd name="T14" fmla="*/ 29 w 78"/>
                <a:gd name="T15" fmla="*/ 74 h 76"/>
                <a:gd name="T16" fmla="*/ 29 w 78"/>
                <a:gd name="T17" fmla="*/ 56 h 76"/>
                <a:gd name="T18" fmla="*/ 39 w 78"/>
                <a:gd name="T19" fmla="*/ 47 h 76"/>
                <a:gd name="T20" fmla="*/ 48 w 78"/>
                <a:gd name="T21" fmla="*/ 56 h 76"/>
                <a:gd name="T22" fmla="*/ 48 w 78"/>
                <a:gd name="T23" fmla="*/ 74 h 76"/>
                <a:gd name="T24" fmla="*/ 50 w 78"/>
                <a:gd name="T25" fmla="*/ 76 h 76"/>
                <a:gd name="T26" fmla="*/ 76 w 78"/>
                <a:gd name="T27" fmla="*/ 76 h 76"/>
                <a:gd name="T28" fmla="*/ 78 w 78"/>
                <a:gd name="T29" fmla="*/ 74 h 76"/>
                <a:gd name="T30" fmla="*/ 78 w 78"/>
                <a:gd name="T31" fmla="*/ 30 h 76"/>
                <a:gd name="T32" fmla="*/ 77 w 78"/>
                <a:gd name="T33" fmla="*/ 29 h 76"/>
                <a:gd name="T34" fmla="*/ 40 w 78"/>
                <a:gd name="T35" fmla="*/ 1 h 76"/>
                <a:gd name="T36" fmla="*/ 74 w 78"/>
                <a:gd name="T37" fmla="*/ 72 h 76"/>
                <a:gd name="T38" fmla="*/ 52 w 78"/>
                <a:gd name="T39" fmla="*/ 72 h 76"/>
                <a:gd name="T40" fmla="*/ 52 w 78"/>
                <a:gd name="T41" fmla="*/ 56 h 76"/>
                <a:gd name="T42" fmla="*/ 39 w 78"/>
                <a:gd name="T43" fmla="*/ 43 h 76"/>
                <a:gd name="T44" fmla="*/ 25 w 78"/>
                <a:gd name="T45" fmla="*/ 56 h 76"/>
                <a:gd name="T46" fmla="*/ 25 w 78"/>
                <a:gd name="T47" fmla="*/ 72 h 76"/>
                <a:gd name="T48" fmla="*/ 4 w 78"/>
                <a:gd name="T49" fmla="*/ 72 h 76"/>
                <a:gd name="T50" fmla="*/ 4 w 78"/>
                <a:gd name="T51" fmla="*/ 31 h 76"/>
                <a:gd name="T52" fmla="*/ 38 w 78"/>
                <a:gd name="T53" fmla="*/ 5 h 76"/>
                <a:gd name="T54" fmla="*/ 74 w 78"/>
                <a:gd name="T55" fmla="*/ 31 h 76"/>
                <a:gd name="T56" fmla="*/ 74 w 78"/>
                <a:gd name="T57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" h="76">
                  <a:moveTo>
                    <a:pt x="40" y="1"/>
                  </a:moveTo>
                  <a:cubicBezTo>
                    <a:pt x="39" y="0"/>
                    <a:pt x="38" y="0"/>
                    <a:pt x="37" y="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5"/>
                    <a:pt x="1" y="76"/>
                    <a:pt x="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8" y="76"/>
                    <a:pt x="29" y="75"/>
                    <a:pt x="29" y="74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1"/>
                    <a:pt x="33" y="47"/>
                    <a:pt x="39" y="47"/>
                  </a:cubicBezTo>
                  <a:cubicBezTo>
                    <a:pt x="44" y="47"/>
                    <a:pt x="48" y="51"/>
                    <a:pt x="48" y="5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5"/>
                    <a:pt x="49" y="76"/>
                    <a:pt x="50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7" y="76"/>
                    <a:pt x="78" y="75"/>
                    <a:pt x="78" y="74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7" y="29"/>
                    <a:pt x="77" y="29"/>
                  </a:cubicBezTo>
                  <a:lnTo>
                    <a:pt x="40" y="1"/>
                  </a:lnTo>
                  <a:close/>
                  <a:moveTo>
                    <a:pt x="74" y="72"/>
                  </a:moveTo>
                  <a:cubicBezTo>
                    <a:pt x="52" y="72"/>
                    <a:pt x="52" y="72"/>
                    <a:pt x="52" y="72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49"/>
                    <a:pt x="46" y="43"/>
                    <a:pt x="39" y="43"/>
                  </a:cubicBezTo>
                  <a:cubicBezTo>
                    <a:pt x="31" y="43"/>
                    <a:pt x="25" y="49"/>
                    <a:pt x="25" y="5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74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927648" y="1441668"/>
            <a:ext cx="369888" cy="377825"/>
            <a:chOff x="3144838" y="1954213"/>
            <a:chExt cx="369888" cy="377825"/>
          </a:xfrm>
          <a:solidFill>
            <a:schemeClr val="accent1"/>
          </a:solidFill>
        </p:grpSpPr>
        <p:sp>
          <p:nvSpPr>
            <p:cNvPr id="35" name="Freeform 70"/>
            <p:cNvSpPr>
              <a:spLocks noEditPoints="1"/>
            </p:cNvSpPr>
            <p:nvPr/>
          </p:nvSpPr>
          <p:spPr bwMode="auto">
            <a:xfrm>
              <a:off x="3144838" y="1954213"/>
              <a:ext cx="369888" cy="377825"/>
            </a:xfrm>
            <a:custGeom>
              <a:avLst/>
              <a:gdLst>
                <a:gd name="T0" fmla="*/ 75 w 87"/>
                <a:gd name="T1" fmla="*/ 0 h 89"/>
                <a:gd name="T2" fmla="*/ 12 w 87"/>
                <a:gd name="T3" fmla="*/ 0 h 89"/>
                <a:gd name="T4" fmla="*/ 0 w 87"/>
                <a:gd name="T5" fmla="*/ 13 h 89"/>
                <a:gd name="T6" fmla="*/ 0 w 87"/>
                <a:gd name="T7" fmla="*/ 76 h 89"/>
                <a:gd name="T8" fmla="*/ 12 w 87"/>
                <a:gd name="T9" fmla="*/ 89 h 89"/>
                <a:gd name="T10" fmla="*/ 75 w 87"/>
                <a:gd name="T11" fmla="*/ 89 h 89"/>
                <a:gd name="T12" fmla="*/ 87 w 87"/>
                <a:gd name="T13" fmla="*/ 76 h 89"/>
                <a:gd name="T14" fmla="*/ 87 w 87"/>
                <a:gd name="T15" fmla="*/ 13 h 89"/>
                <a:gd name="T16" fmla="*/ 75 w 87"/>
                <a:gd name="T17" fmla="*/ 0 h 89"/>
                <a:gd name="T18" fmla="*/ 83 w 87"/>
                <a:gd name="T19" fmla="*/ 76 h 89"/>
                <a:gd name="T20" fmla="*/ 75 w 87"/>
                <a:gd name="T21" fmla="*/ 85 h 89"/>
                <a:gd name="T22" fmla="*/ 12 w 87"/>
                <a:gd name="T23" fmla="*/ 85 h 89"/>
                <a:gd name="T24" fmla="*/ 4 w 87"/>
                <a:gd name="T25" fmla="*/ 76 h 89"/>
                <a:gd name="T26" fmla="*/ 4 w 87"/>
                <a:gd name="T27" fmla="*/ 13 h 89"/>
                <a:gd name="T28" fmla="*/ 12 w 87"/>
                <a:gd name="T29" fmla="*/ 4 h 89"/>
                <a:gd name="T30" fmla="*/ 75 w 87"/>
                <a:gd name="T31" fmla="*/ 4 h 89"/>
                <a:gd name="T32" fmla="*/ 83 w 87"/>
                <a:gd name="T33" fmla="*/ 13 h 89"/>
                <a:gd name="T34" fmla="*/ 83 w 87"/>
                <a:gd name="T35" fmla="*/ 7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89"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3"/>
                    <a:pt x="6" y="89"/>
                    <a:pt x="12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2" y="89"/>
                    <a:pt x="87" y="83"/>
                    <a:pt x="87" y="7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6"/>
                    <a:pt x="82" y="0"/>
                    <a:pt x="75" y="0"/>
                  </a:cubicBezTo>
                  <a:close/>
                  <a:moveTo>
                    <a:pt x="83" y="76"/>
                  </a:moveTo>
                  <a:cubicBezTo>
                    <a:pt x="83" y="81"/>
                    <a:pt x="80" y="85"/>
                    <a:pt x="75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" y="85"/>
                    <a:pt x="4" y="81"/>
                    <a:pt x="4" y="7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80" y="4"/>
                    <a:pt x="83" y="8"/>
                    <a:pt x="83" y="13"/>
                  </a:cubicBezTo>
                  <a:lnTo>
                    <a:pt x="83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1"/>
            <p:cNvSpPr>
              <a:spLocks noEditPoints="1"/>
            </p:cNvSpPr>
            <p:nvPr/>
          </p:nvSpPr>
          <p:spPr bwMode="auto">
            <a:xfrm>
              <a:off x="3175000" y="2012950"/>
              <a:ext cx="301625" cy="80963"/>
            </a:xfrm>
            <a:custGeom>
              <a:avLst/>
              <a:gdLst>
                <a:gd name="T0" fmla="*/ 21 w 71"/>
                <a:gd name="T1" fmla="*/ 0 h 19"/>
                <a:gd name="T2" fmla="*/ 12 w 71"/>
                <a:gd name="T3" fmla="*/ 7 h 19"/>
                <a:gd name="T4" fmla="*/ 0 w 71"/>
                <a:gd name="T5" fmla="*/ 7 h 19"/>
                <a:gd name="T6" fmla="*/ 0 w 71"/>
                <a:gd name="T7" fmla="*/ 11 h 19"/>
                <a:gd name="T8" fmla="*/ 12 w 71"/>
                <a:gd name="T9" fmla="*/ 11 h 19"/>
                <a:gd name="T10" fmla="*/ 21 w 71"/>
                <a:gd name="T11" fmla="*/ 19 h 19"/>
                <a:gd name="T12" fmla="*/ 31 w 71"/>
                <a:gd name="T13" fmla="*/ 11 h 19"/>
                <a:gd name="T14" fmla="*/ 71 w 71"/>
                <a:gd name="T15" fmla="*/ 11 h 19"/>
                <a:gd name="T16" fmla="*/ 71 w 71"/>
                <a:gd name="T17" fmla="*/ 7 h 19"/>
                <a:gd name="T18" fmla="*/ 31 w 71"/>
                <a:gd name="T19" fmla="*/ 7 h 19"/>
                <a:gd name="T20" fmla="*/ 21 w 71"/>
                <a:gd name="T21" fmla="*/ 0 h 19"/>
                <a:gd name="T22" fmla="*/ 21 w 71"/>
                <a:gd name="T23" fmla="*/ 15 h 19"/>
                <a:gd name="T24" fmla="*/ 16 w 71"/>
                <a:gd name="T25" fmla="*/ 9 h 19"/>
                <a:gd name="T26" fmla="*/ 21 w 71"/>
                <a:gd name="T27" fmla="*/ 4 h 19"/>
                <a:gd name="T28" fmla="*/ 27 w 71"/>
                <a:gd name="T29" fmla="*/ 9 h 19"/>
                <a:gd name="T30" fmla="*/ 21 w 71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9">
                  <a:moveTo>
                    <a:pt x="21" y="0"/>
                  </a:moveTo>
                  <a:cubicBezTo>
                    <a:pt x="17" y="0"/>
                    <a:pt x="13" y="3"/>
                    <a:pt x="1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5"/>
                    <a:pt x="17" y="19"/>
                    <a:pt x="21" y="19"/>
                  </a:cubicBezTo>
                  <a:cubicBezTo>
                    <a:pt x="26" y="19"/>
                    <a:pt x="30" y="15"/>
                    <a:pt x="3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3"/>
                    <a:pt x="26" y="0"/>
                    <a:pt x="21" y="0"/>
                  </a:cubicBezTo>
                  <a:close/>
                  <a:moveTo>
                    <a:pt x="21" y="15"/>
                  </a:moveTo>
                  <a:cubicBezTo>
                    <a:pt x="18" y="15"/>
                    <a:pt x="16" y="12"/>
                    <a:pt x="16" y="9"/>
                  </a:cubicBezTo>
                  <a:cubicBezTo>
                    <a:pt x="16" y="6"/>
                    <a:pt x="18" y="4"/>
                    <a:pt x="21" y="4"/>
                  </a:cubicBezTo>
                  <a:cubicBezTo>
                    <a:pt x="24" y="4"/>
                    <a:pt x="27" y="6"/>
                    <a:pt x="27" y="9"/>
                  </a:cubicBezTo>
                  <a:cubicBezTo>
                    <a:pt x="27" y="12"/>
                    <a:pt x="24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"/>
            <p:cNvSpPr>
              <a:spLocks noEditPoints="1"/>
            </p:cNvSpPr>
            <p:nvPr/>
          </p:nvSpPr>
          <p:spPr bwMode="auto">
            <a:xfrm>
              <a:off x="3175000" y="2101850"/>
              <a:ext cx="301625" cy="80963"/>
            </a:xfrm>
            <a:custGeom>
              <a:avLst/>
              <a:gdLst>
                <a:gd name="T0" fmla="*/ 44 w 71"/>
                <a:gd name="T1" fmla="*/ 0 h 19"/>
                <a:gd name="T2" fmla="*/ 35 w 71"/>
                <a:gd name="T3" fmla="*/ 7 h 19"/>
                <a:gd name="T4" fmla="*/ 0 w 71"/>
                <a:gd name="T5" fmla="*/ 7 h 19"/>
                <a:gd name="T6" fmla="*/ 0 w 71"/>
                <a:gd name="T7" fmla="*/ 11 h 19"/>
                <a:gd name="T8" fmla="*/ 35 w 71"/>
                <a:gd name="T9" fmla="*/ 11 h 19"/>
                <a:gd name="T10" fmla="*/ 44 w 71"/>
                <a:gd name="T11" fmla="*/ 19 h 19"/>
                <a:gd name="T12" fmla="*/ 54 w 71"/>
                <a:gd name="T13" fmla="*/ 11 h 19"/>
                <a:gd name="T14" fmla="*/ 71 w 71"/>
                <a:gd name="T15" fmla="*/ 11 h 19"/>
                <a:gd name="T16" fmla="*/ 71 w 71"/>
                <a:gd name="T17" fmla="*/ 7 h 19"/>
                <a:gd name="T18" fmla="*/ 54 w 71"/>
                <a:gd name="T19" fmla="*/ 7 h 19"/>
                <a:gd name="T20" fmla="*/ 44 w 71"/>
                <a:gd name="T21" fmla="*/ 0 h 19"/>
                <a:gd name="T22" fmla="*/ 44 w 71"/>
                <a:gd name="T23" fmla="*/ 15 h 19"/>
                <a:gd name="T24" fmla="*/ 39 w 71"/>
                <a:gd name="T25" fmla="*/ 9 h 19"/>
                <a:gd name="T26" fmla="*/ 44 w 71"/>
                <a:gd name="T27" fmla="*/ 4 h 19"/>
                <a:gd name="T28" fmla="*/ 50 w 71"/>
                <a:gd name="T29" fmla="*/ 9 h 19"/>
                <a:gd name="T30" fmla="*/ 44 w 71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9">
                  <a:moveTo>
                    <a:pt x="44" y="0"/>
                  </a:moveTo>
                  <a:cubicBezTo>
                    <a:pt x="40" y="0"/>
                    <a:pt x="36" y="3"/>
                    <a:pt x="35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6"/>
                    <a:pt x="40" y="19"/>
                    <a:pt x="44" y="19"/>
                  </a:cubicBezTo>
                  <a:cubicBezTo>
                    <a:pt x="49" y="19"/>
                    <a:pt x="53" y="16"/>
                    <a:pt x="5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3" y="3"/>
                    <a:pt x="49" y="0"/>
                    <a:pt x="44" y="0"/>
                  </a:cubicBezTo>
                  <a:close/>
                  <a:moveTo>
                    <a:pt x="44" y="15"/>
                  </a:moveTo>
                  <a:cubicBezTo>
                    <a:pt x="41" y="15"/>
                    <a:pt x="39" y="12"/>
                    <a:pt x="39" y="9"/>
                  </a:cubicBezTo>
                  <a:cubicBezTo>
                    <a:pt x="39" y="6"/>
                    <a:pt x="41" y="4"/>
                    <a:pt x="44" y="4"/>
                  </a:cubicBezTo>
                  <a:cubicBezTo>
                    <a:pt x="47" y="4"/>
                    <a:pt x="50" y="6"/>
                    <a:pt x="50" y="9"/>
                  </a:cubicBezTo>
                  <a:cubicBezTo>
                    <a:pt x="50" y="12"/>
                    <a:pt x="47" y="15"/>
                    <a:pt x="4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3"/>
            <p:cNvSpPr>
              <a:spLocks noEditPoints="1"/>
            </p:cNvSpPr>
            <p:nvPr/>
          </p:nvSpPr>
          <p:spPr bwMode="auto">
            <a:xfrm>
              <a:off x="3175000" y="2203450"/>
              <a:ext cx="301625" cy="77788"/>
            </a:xfrm>
            <a:custGeom>
              <a:avLst/>
              <a:gdLst>
                <a:gd name="T0" fmla="*/ 27 w 71"/>
                <a:gd name="T1" fmla="*/ 0 h 18"/>
                <a:gd name="T2" fmla="*/ 18 w 71"/>
                <a:gd name="T3" fmla="*/ 7 h 18"/>
                <a:gd name="T4" fmla="*/ 0 w 71"/>
                <a:gd name="T5" fmla="*/ 7 h 18"/>
                <a:gd name="T6" fmla="*/ 0 w 71"/>
                <a:gd name="T7" fmla="*/ 11 h 18"/>
                <a:gd name="T8" fmla="*/ 18 w 71"/>
                <a:gd name="T9" fmla="*/ 11 h 18"/>
                <a:gd name="T10" fmla="*/ 27 w 71"/>
                <a:gd name="T11" fmla="*/ 18 h 18"/>
                <a:gd name="T12" fmla="*/ 36 w 71"/>
                <a:gd name="T13" fmla="*/ 11 h 18"/>
                <a:gd name="T14" fmla="*/ 71 w 71"/>
                <a:gd name="T15" fmla="*/ 11 h 18"/>
                <a:gd name="T16" fmla="*/ 71 w 71"/>
                <a:gd name="T17" fmla="*/ 7 h 18"/>
                <a:gd name="T18" fmla="*/ 36 w 71"/>
                <a:gd name="T19" fmla="*/ 7 h 18"/>
                <a:gd name="T20" fmla="*/ 27 w 71"/>
                <a:gd name="T21" fmla="*/ 0 h 18"/>
                <a:gd name="T22" fmla="*/ 27 w 71"/>
                <a:gd name="T23" fmla="*/ 14 h 18"/>
                <a:gd name="T24" fmla="*/ 22 w 71"/>
                <a:gd name="T25" fmla="*/ 9 h 18"/>
                <a:gd name="T26" fmla="*/ 27 w 71"/>
                <a:gd name="T27" fmla="*/ 4 h 18"/>
                <a:gd name="T28" fmla="*/ 33 w 71"/>
                <a:gd name="T29" fmla="*/ 9 h 18"/>
                <a:gd name="T30" fmla="*/ 27 w 71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8">
                  <a:moveTo>
                    <a:pt x="27" y="0"/>
                  </a:moveTo>
                  <a:cubicBezTo>
                    <a:pt x="23" y="0"/>
                    <a:pt x="19" y="3"/>
                    <a:pt x="18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5"/>
                    <a:pt x="23" y="18"/>
                    <a:pt x="27" y="18"/>
                  </a:cubicBezTo>
                  <a:cubicBezTo>
                    <a:pt x="32" y="18"/>
                    <a:pt x="36" y="15"/>
                    <a:pt x="36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3"/>
                    <a:pt x="32" y="0"/>
                    <a:pt x="27" y="0"/>
                  </a:cubicBezTo>
                  <a:close/>
                  <a:moveTo>
                    <a:pt x="27" y="14"/>
                  </a:moveTo>
                  <a:cubicBezTo>
                    <a:pt x="24" y="14"/>
                    <a:pt x="22" y="12"/>
                    <a:pt x="22" y="9"/>
                  </a:cubicBezTo>
                  <a:cubicBezTo>
                    <a:pt x="22" y="6"/>
                    <a:pt x="24" y="4"/>
                    <a:pt x="27" y="4"/>
                  </a:cubicBezTo>
                  <a:cubicBezTo>
                    <a:pt x="30" y="4"/>
                    <a:pt x="33" y="6"/>
                    <a:pt x="33" y="9"/>
                  </a:cubicBezTo>
                  <a:cubicBezTo>
                    <a:pt x="33" y="12"/>
                    <a:pt x="30" y="14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743411" y="426094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023906" y="426094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323984" y="139975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052926" y="139975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804671" y="4899033"/>
            <a:ext cx="1040389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43810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 b="-3762"/>
          <a:stretch>
            <a:fillRect/>
          </a:stretch>
        </p:blipFill>
        <p:spPr>
          <a:xfrm rot="10800000">
            <a:off x="0" y="4392915"/>
            <a:ext cx="12192000" cy="2465082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390965" y="1585503"/>
            <a:ext cx="398093" cy="398092"/>
          </a:xfrm>
          <a:prstGeom prst="ellipse">
            <a:avLst/>
          </a:prstGeom>
          <a:gradFill>
            <a:gsLst>
              <a:gs pos="14000">
                <a:srgbClr val="FFE900"/>
              </a:gs>
              <a:gs pos="100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828456" y="1585503"/>
            <a:ext cx="398093" cy="398092"/>
          </a:xfrm>
          <a:prstGeom prst="ellipse">
            <a:avLst/>
          </a:prstGeom>
          <a:gradFill>
            <a:gsLst>
              <a:gs pos="14000">
                <a:srgbClr val="FFE900"/>
              </a:gs>
              <a:gs pos="100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65947" y="1585503"/>
            <a:ext cx="398093" cy="398092"/>
          </a:xfrm>
          <a:prstGeom prst="ellipse">
            <a:avLst/>
          </a:prstGeom>
          <a:gradFill>
            <a:gsLst>
              <a:gs pos="14000">
                <a:srgbClr val="FFE900"/>
              </a:gs>
              <a:gs pos="100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03438" y="1585503"/>
            <a:ext cx="398093" cy="398092"/>
          </a:xfrm>
          <a:prstGeom prst="ellipse">
            <a:avLst/>
          </a:prstGeom>
          <a:gradFill>
            <a:gsLst>
              <a:gs pos="14000">
                <a:srgbClr val="FFE900"/>
              </a:gs>
              <a:gs pos="100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140929" y="1585503"/>
            <a:ext cx="398093" cy="398092"/>
          </a:xfrm>
          <a:prstGeom prst="ellipse">
            <a:avLst/>
          </a:prstGeom>
          <a:gradFill>
            <a:gsLst>
              <a:gs pos="14000">
                <a:srgbClr val="FFE900"/>
              </a:gs>
              <a:gs pos="100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578420" y="1585503"/>
            <a:ext cx="398093" cy="398092"/>
          </a:xfrm>
          <a:prstGeom prst="ellipse">
            <a:avLst/>
          </a:prstGeom>
          <a:gradFill>
            <a:gsLst>
              <a:gs pos="14000">
                <a:srgbClr val="FFE900"/>
              </a:gs>
              <a:gs pos="100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015912" y="1585503"/>
            <a:ext cx="398093" cy="398092"/>
          </a:xfrm>
          <a:prstGeom prst="ellipse">
            <a:avLst/>
          </a:prstGeom>
          <a:gradFill>
            <a:gsLst>
              <a:gs pos="14000">
                <a:srgbClr val="FFE900"/>
              </a:gs>
              <a:gs pos="100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453404" y="1585503"/>
            <a:ext cx="398093" cy="398092"/>
          </a:xfrm>
          <a:prstGeom prst="ellipse">
            <a:avLst/>
          </a:prstGeom>
          <a:gradFill>
            <a:gsLst>
              <a:gs pos="14000">
                <a:srgbClr val="FFE900"/>
              </a:gs>
              <a:gs pos="100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64073" y="1561034"/>
            <a:ext cx="382895" cy="45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09101" y="1561034"/>
            <a:ext cx="426979" cy="45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33588" y="1561034"/>
            <a:ext cx="426979" cy="45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27965" y="1561034"/>
            <a:ext cx="354556" cy="45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56928" y="1561034"/>
            <a:ext cx="348259" cy="45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58255" y="1561034"/>
            <a:ext cx="426979" cy="45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43755" y="1561034"/>
            <a:ext cx="354556" cy="45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80730" y="1561034"/>
            <a:ext cx="356132" cy="45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97681" y="127052"/>
            <a:ext cx="3600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ln w="762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2148440" y="3548151"/>
            <a:ext cx="3287160" cy="553999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5200"/>
              </a:gs>
              <a:gs pos="0">
                <a:srgbClr val="FFE900"/>
              </a:gs>
              <a:gs pos="95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: 圆角 47"/>
          <p:cNvSpPr/>
          <p:nvPr/>
        </p:nvSpPr>
        <p:spPr>
          <a:xfrm>
            <a:off x="2148440" y="4728658"/>
            <a:ext cx="3287160" cy="553999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5200"/>
              </a:gs>
              <a:gs pos="0">
                <a:srgbClr val="FFE900"/>
              </a:gs>
              <a:gs pos="95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6751656" y="3544650"/>
            <a:ext cx="3287160" cy="553999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5200"/>
              </a:gs>
              <a:gs pos="0">
                <a:srgbClr val="FFE900"/>
              </a:gs>
              <a:gs pos="95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6751656" y="4728658"/>
            <a:ext cx="3287160" cy="553999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5200"/>
              </a:gs>
              <a:gs pos="0">
                <a:srgbClr val="FFE900"/>
              </a:gs>
              <a:gs pos="95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2943685" y="360561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整体活动概括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943685" y="478611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活动后勤保障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546901" y="360210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活动流程执行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546901" y="478611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整体活动预期</a:t>
            </a:r>
          </a:p>
        </p:txBody>
      </p:sp>
      <p:sp>
        <p:nvSpPr>
          <p:cNvPr id="55" name="椭圆 54"/>
          <p:cNvSpPr/>
          <p:nvPr/>
        </p:nvSpPr>
        <p:spPr>
          <a:xfrm>
            <a:off x="1820553" y="3417608"/>
            <a:ext cx="809958" cy="809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6" name="椭圆 55"/>
          <p:cNvSpPr/>
          <p:nvPr/>
        </p:nvSpPr>
        <p:spPr>
          <a:xfrm>
            <a:off x="1820553" y="4598115"/>
            <a:ext cx="809958" cy="809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7" name="椭圆 56"/>
          <p:cNvSpPr/>
          <p:nvPr/>
        </p:nvSpPr>
        <p:spPr>
          <a:xfrm>
            <a:off x="6434122" y="3414107"/>
            <a:ext cx="809958" cy="809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椭圆 57"/>
          <p:cNvSpPr/>
          <p:nvPr/>
        </p:nvSpPr>
        <p:spPr>
          <a:xfrm>
            <a:off x="6434122" y="4598115"/>
            <a:ext cx="809958" cy="809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9" name="文本框 58"/>
          <p:cNvSpPr txBox="1"/>
          <p:nvPr/>
        </p:nvSpPr>
        <p:spPr>
          <a:xfrm>
            <a:off x="1935121" y="3434982"/>
            <a:ext cx="577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n w="76200">
                  <a:noFill/>
                </a:ln>
                <a:gradFill>
                  <a:gsLst>
                    <a:gs pos="100000">
                      <a:srgbClr val="FF0000"/>
                    </a:gs>
                    <a:gs pos="27000">
                      <a:srgbClr val="FFC00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ln w="76200">
                <a:noFill/>
              </a:ln>
              <a:gradFill>
                <a:gsLst>
                  <a:gs pos="100000">
                    <a:srgbClr val="FF0000"/>
                  </a:gs>
                  <a:gs pos="27000">
                    <a:srgbClr val="FFC000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578297" y="3434982"/>
            <a:ext cx="577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n w="76200">
                  <a:noFill/>
                </a:ln>
                <a:gradFill>
                  <a:gsLst>
                    <a:gs pos="100000">
                      <a:srgbClr val="FF0000"/>
                    </a:gs>
                    <a:gs pos="27000">
                      <a:srgbClr val="FFC00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ln w="76200">
                <a:noFill/>
              </a:ln>
              <a:gradFill>
                <a:gsLst>
                  <a:gs pos="100000">
                    <a:srgbClr val="FF0000"/>
                  </a:gs>
                  <a:gs pos="27000">
                    <a:srgbClr val="FFC000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935121" y="4607169"/>
            <a:ext cx="577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n w="76200">
                  <a:noFill/>
                </a:ln>
                <a:gradFill>
                  <a:gsLst>
                    <a:gs pos="100000">
                      <a:srgbClr val="FF0000"/>
                    </a:gs>
                    <a:gs pos="27000">
                      <a:srgbClr val="FFC00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ln w="76200">
                <a:noFill/>
              </a:ln>
              <a:gradFill>
                <a:gsLst>
                  <a:gs pos="100000">
                    <a:srgbClr val="FF0000"/>
                  </a:gs>
                  <a:gs pos="27000">
                    <a:srgbClr val="FFC000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78297" y="4607169"/>
            <a:ext cx="577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n w="76200">
                  <a:noFill/>
                </a:ln>
                <a:gradFill>
                  <a:gsLst>
                    <a:gs pos="100000">
                      <a:srgbClr val="FF0000"/>
                    </a:gs>
                    <a:gs pos="27000">
                      <a:srgbClr val="FFC00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ln w="76200">
                <a:noFill/>
              </a:ln>
              <a:gradFill>
                <a:gsLst>
                  <a:gs pos="100000">
                    <a:srgbClr val="FF0000"/>
                  </a:gs>
                  <a:gs pos="27000">
                    <a:srgbClr val="FFC000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整体活动预期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OVERALL ACTIVITY EXPECTATION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89275" y="4029757"/>
            <a:ext cx="2603500" cy="793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089275" y="3236007"/>
            <a:ext cx="3009900" cy="793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089275" y="2443845"/>
            <a:ext cx="2730500" cy="792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89275" y="1650095"/>
            <a:ext cx="2390775" cy="79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4763" y="1904095"/>
            <a:ext cx="2925763" cy="79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Freeform 10"/>
          <p:cNvSpPr/>
          <p:nvPr/>
        </p:nvSpPr>
        <p:spPr bwMode="auto">
          <a:xfrm>
            <a:off x="2921000" y="1650095"/>
            <a:ext cx="168275" cy="1047750"/>
          </a:xfrm>
          <a:custGeom>
            <a:avLst/>
            <a:gdLst>
              <a:gd name="T0" fmla="*/ 106 w 106"/>
              <a:gd name="T1" fmla="*/ 500 h 660"/>
              <a:gd name="T2" fmla="*/ 0 w 106"/>
              <a:gd name="T3" fmla="*/ 660 h 660"/>
              <a:gd name="T4" fmla="*/ 0 w 106"/>
              <a:gd name="T5" fmla="*/ 160 h 660"/>
              <a:gd name="T6" fmla="*/ 106 w 106"/>
              <a:gd name="T7" fmla="*/ 0 h 660"/>
              <a:gd name="T8" fmla="*/ 106 w 106"/>
              <a:gd name="T9" fmla="*/ 50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60">
                <a:moveTo>
                  <a:pt x="106" y="500"/>
                </a:moveTo>
                <a:lnTo>
                  <a:pt x="0" y="660"/>
                </a:lnTo>
                <a:lnTo>
                  <a:pt x="0" y="160"/>
                </a:lnTo>
                <a:lnTo>
                  <a:pt x="106" y="0"/>
                </a:lnTo>
                <a:lnTo>
                  <a:pt x="106" y="5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-4763" y="2697845"/>
            <a:ext cx="2925763" cy="793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Freeform 12"/>
          <p:cNvSpPr/>
          <p:nvPr/>
        </p:nvSpPr>
        <p:spPr bwMode="auto">
          <a:xfrm>
            <a:off x="2921000" y="2443845"/>
            <a:ext cx="168275" cy="1047750"/>
          </a:xfrm>
          <a:custGeom>
            <a:avLst/>
            <a:gdLst>
              <a:gd name="T0" fmla="*/ 106 w 106"/>
              <a:gd name="T1" fmla="*/ 499 h 660"/>
              <a:gd name="T2" fmla="*/ 0 w 106"/>
              <a:gd name="T3" fmla="*/ 660 h 660"/>
              <a:gd name="T4" fmla="*/ 0 w 106"/>
              <a:gd name="T5" fmla="*/ 160 h 660"/>
              <a:gd name="T6" fmla="*/ 106 w 106"/>
              <a:gd name="T7" fmla="*/ 0 h 660"/>
              <a:gd name="T8" fmla="*/ 106 w 106"/>
              <a:gd name="T9" fmla="*/ 49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60">
                <a:moveTo>
                  <a:pt x="106" y="499"/>
                </a:moveTo>
                <a:lnTo>
                  <a:pt x="0" y="660"/>
                </a:lnTo>
                <a:lnTo>
                  <a:pt x="0" y="160"/>
                </a:lnTo>
                <a:lnTo>
                  <a:pt x="106" y="0"/>
                </a:lnTo>
                <a:lnTo>
                  <a:pt x="106" y="49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-4763" y="3491595"/>
            <a:ext cx="2925763" cy="792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Freeform 14"/>
          <p:cNvSpPr/>
          <p:nvPr/>
        </p:nvSpPr>
        <p:spPr bwMode="auto">
          <a:xfrm>
            <a:off x="2921000" y="3236007"/>
            <a:ext cx="168275" cy="1047750"/>
          </a:xfrm>
          <a:custGeom>
            <a:avLst/>
            <a:gdLst>
              <a:gd name="T0" fmla="*/ 106 w 106"/>
              <a:gd name="T1" fmla="*/ 500 h 660"/>
              <a:gd name="T2" fmla="*/ 0 w 106"/>
              <a:gd name="T3" fmla="*/ 660 h 660"/>
              <a:gd name="T4" fmla="*/ 0 w 106"/>
              <a:gd name="T5" fmla="*/ 161 h 660"/>
              <a:gd name="T6" fmla="*/ 106 w 106"/>
              <a:gd name="T7" fmla="*/ 0 h 660"/>
              <a:gd name="T8" fmla="*/ 106 w 106"/>
              <a:gd name="T9" fmla="*/ 50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60">
                <a:moveTo>
                  <a:pt x="106" y="500"/>
                </a:moveTo>
                <a:lnTo>
                  <a:pt x="0" y="660"/>
                </a:lnTo>
                <a:lnTo>
                  <a:pt x="0" y="161"/>
                </a:lnTo>
                <a:lnTo>
                  <a:pt x="106" y="0"/>
                </a:lnTo>
                <a:lnTo>
                  <a:pt x="106" y="5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-4763" y="4283757"/>
            <a:ext cx="2925763" cy="7889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Freeform 16"/>
          <p:cNvSpPr/>
          <p:nvPr/>
        </p:nvSpPr>
        <p:spPr bwMode="auto">
          <a:xfrm>
            <a:off x="2921000" y="4029757"/>
            <a:ext cx="168275" cy="1042988"/>
          </a:xfrm>
          <a:custGeom>
            <a:avLst/>
            <a:gdLst>
              <a:gd name="T0" fmla="*/ 106 w 106"/>
              <a:gd name="T1" fmla="*/ 500 h 657"/>
              <a:gd name="T2" fmla="*/ 0 w 106"/>
              <a:gd name="T3" fmla="*/ 657 h 657"/>
              <a:gd name="T4" fmla="*/ 0 w 106"/>
              <a:gd name="T5" fmla="*/ 160 h 657"/>
              <a:gd name="T6" fmla="*/ 106 w 106"/>
              <a:gd name="T7" fmla="*/ 0 h 657"/>
              <a:gd name="T8" fmla="*/ 106 w 106"/>
              <a:gd name="T9" fmla="*/ 50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57">
                <a:moveTo>
                  <a:pt x="106" y="500"/>
                </a:moveTo>
                <a:lnTo>
                  <a:pt x="0" y="657"/>
                </a:lnTo>
                <a:lnTo>
                  <a:pt x="0" y="160"/>
                </a:lnTo>
                <a:lnTo>
                  <a:pt x="106" y="0"/>
                </a:lnTo>
                <a:lnTo>
                  <a:pt x="106" y="5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Freeform 17"/>
          <p:cNvSpPr/>
          <p:nvPr/>
        </p:nvSpPr>
        <p:spPr bwMode="auto">
          <a:xfrm>
            <a:off x="5819774" y="2443845"/>
            <a:ext cx="6372225" cy="792163"/>
          </a:xfrm>
          <a:custGeom>
            <a:avLst/>
            <a:gdLst>
              <a:gd name="T0" fmla="*/ 2005 w 2005"/>
              <a:gd name="T1" fmla="*/ 0 h 499"/>
              <a:gd name="T2" fmla="*/ 0 w 2005"/>
              <a:gd name="T3" fmla="*/ 0 h 499"/>
              <a:gd name="T4" fmla="*/ 0 w 2005"/>
              <a:gd name="T5" fmla="*/ 499 h 499"/>
              <a:gd name="T6" fmla="*/ 176 w 2005"/>
              <a:gd name="T7" fmla="*/ 499 h 499"/>
              <a:gd name="T8" fmla="*/ 2005 w 2005"/>
              <a:gd name="T9" fmla="*/ 499 h 499"/>
              <a:gd name="T10" fmla="*/ 2005 w 2005"/>
              <a:gd name="T11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5" h="499">
                <a:moveTo>
                  <a:pt x="2005" y="0"/>
                </a:moveTo>
                <a:lnTo>
                  <a:pt x="0" y="0"/>
                </a:lnTo>
                <a:lnTo>
                  <a:pt x="0" y="499"/>
                </a:lnTo>
                <a:lnTo>
                  <a:pt x="176" y="499"/>
                </a:lnTo>
                <a:lnTo>
                  <a:pt x="2005" y="499"/>
                </a:lnTo>
                <a:lnTo>
                  <a:pt x="200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Freeform 18"/>
          <p:cNvSpPr/>
          <p:nvPr/>
        </p:nvSpPr>
        <p:spPr bwMode="auto">
          <a:xfrm>
            <a:off x="5819775" y="2443845"/>
            <a:ext cx="3182938" cy="792163"/>
          </a:xfrm>
          <a:custGeom>
            <a:avLst/>
            <a:gdLst>
              <a:gd name="T0" fmla="*/ 2005 w 2005"/>
              <a:gd name="T1" fmla="*/ 0 h 499"/>
              <a:gd name="T2" fmla="*/ 0 w 2005"/>
              <a:gd name="T3" fmla="*/ 0 h 499"/>
              <a:gd name="T4" fmla="*/ 0 w 2005"/>
              <a:gd name="T5" fmla="*/ 499 h 499"/>
              <a:gd name="T6" fmla="*/ 176 w 2005"/>
              <a:gd name="T7" fmla="*/ 499 h 499"/>
              <a:gd name="T8" fmla="*/ 2005 w 2005"/>
              <a:gd name="T9" fmla="*/ 499 h 499"/>
              <a:gd name="T10" fmla="*/ 2005 w 2005"/>
              <a:gd name="T11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5" h="499">
                <a:moveTo>
                  <a:pt x="2005" y="0"/>
                </a:moveTo>
                <a:lnTo>
                  <a:pt x="0" y="0"/>
                </a:lnTo>
                <a:lnTo>
                  <a:pt x="0" y="499"/>
                </a:lnTo>
                <a:lnTo>
                  <a:pt x="176" y="499"/>
                </a:lnTo>
                <a:lnTo>
                  <a:pt x="2005" y="499"/>
                </a:lnTo>
                <a:lnTo>
                  <a:pt x="20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Freeform 19"/>
          <p:cNvSpPr/>
          <p:nvPr/>
        </p:nvSpPr>
        <p:spPr bwMode="auto">
          <a:xfrm>
            <a:off x="6099174" y="3236007"/>
            <a:ext cx="6092825" cy="793750"/>
          </a:xfrm>
          <a:custGeom>
            <a:avLst/>
            <a:gdLst>
              <a:gd name="T0" fmla="*/ 1829 w 1829"/>
              <a:gd name="T1" fmla="*/ 0 h 500"/>
              <a:gd name="T2" fmla="*/ 1829 w 1829"/>
              <a:gd name="T3" fmla="*/ 0 h 500"/>
              <a:gd name="T4" fmla="*/ 0 w 1829"/>
              <a:gd name="T5" fmla="*/ 0 h 500"/>
              <a:gd name="T6" fmla="*/ 0 w 1829"/>
              <a:gd name="T7" fmla="*/ 500 h 500"/>
              <a:gd name="T8" fmla="*/ 1829 w 1829"/>
              <a:gd name="T9" fmla="*/ 500 h 500"/>
              <a:gd name="T10" fmla="*/ 1829 w 1829"/>
              <a:gd name="T11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9" h="500">
                <a:moveTo>
                  <a:pt x="1829" y="0"/>
                </a:moveTo>
                <a:lnTo>
                  <a:pt x="1829" y="0"/>
                </a:lnTo>
                <a:lnTo>
                  <a:pt x="0" y="0"/>
                </a:lnTo>
                <a:lnTo>
                  <a:pt x="0" y="500"/>
                </a:lnTo>
                <a:lnTo>
                  <a:pt x="1829" y="500"/>
                </a:lnTo>
                <a:lnTo>
                  <a:pt x="182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6099175" y="3236007"/>
            <a:ext cx="2903538" cy="793750"/>
          </a:xfrm>
          <a:custGeom>
            <a:avLst/>
            <a:gdLst>
              <a:gd name="T0" fmla="*/ 1829 w 1829"/>
              <a:gd name="T1" fmla="*/ 0 h 500"/>
              <a:gd name="T2" fmla="*/ 1829 w 1829"/>
              <a:gd name="T3" fmla="*/ 0 h 500"/>
              <a:gd name="T4" fmla="*/ 0 w 1829"/>
              <a:gd name="T5" fmla="*/ 0 h 500"/>
              <a:gd name="T6" fmla="*/ 0 w 1829"/>
              <a:gd name="T7" fmla="*/ 500 h 500"/>
              <a:gd name="T8" fmla="*/ 1829 w 1829"/>
              <a:gd name="T9" fmla="*/ 500 h 500"/>
              <a:gd name="T10" fmla="*/ 1829 w 1829"/>
              <a:gd name="T11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9" h="500">
                <a:moveTo>
                  <a:pt x="1829" y="0"/>
                </a:moveTo>
                <a:lnTo>
                  <a:pt x="1829" y="0"/>
                </a:lnTo>
                <a:lnTo>
                  <a:pt x="0" y="0"/>
                </a:lnTo>
                <a:lnTo>
                  <a:pt x="0" y="500"/>
                </a:lnTo>
                <a:lnTo>
                  <a:pt x="1829" y="500"/>
                </a:lnTo>
                <a:lnTo>
                  <a:pt x="18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Freeform 21"/>
          <p:cNvSpPr/>
          <p:nvPr/>
        </p:nvSpPr>
        <p:spPr bwMode="auto">
          <a:xfrm>
            <a:off x="5692774" y="4029757"/>
            <a:ext cx="6499226" cy="793750"/>
          </a:xfrm>
          <a:custGeom>
            <a:avLst/>
            <a:gdLst>
              <a:gd name="T0" fmla="*/ 2085 w 2085"/>
              <a:gd name="T1" fmla="*/ 0 h 500"/>
              <a:gd name="T2" fmla="*/ 2085 w 2085"/>
              <a:gd name="T3" fmla="*/ 0 h 500"/>
              <a:gd name="T4" fmla="*/ 256 w 2085"/>
              <a:gd name="T5" fmla="*/ 0 h 500"/>
              <a:gd name="T6" fmla="*/ 0 w 2085"/>
              <a:gd name="T7" fmla="*/ 0 h 500"/>
              <a:gd name="T8" fmla="*/ 0 w 2085"/>
              <a:gd name="T9" fmla="*/ 500 h 500"/>
              <a:gd name="T10" fmla="*/ 2085 w 2085"/>
              <a:gd name="T11" fmla="*/ 500 h 500"/>
              <a:gd name="T12" fmla="*/ 2085 w 2085"/>
              <a:gd name="T1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5" h="500">
                <a:moveTo>
                  <a:pt x="2085" y="0"/>
                </a:moveTo>
                <a:lnTo>
                  <a:pt x="2085" y="0"/>
                </a:lnTo>
                <a:lnTo>
                  <a:pt x="256" y="0"/>
                </a:lnTo>
                <a:lnTo>
                  <a:pt x="0" y="0"/>
                </a:lnTo>
                <a:lnTo>
                  <a:pt x="0" y="500"/>
                </a:lnTo>
                <a:lnTo>
                  <a:pt x="2085" y="500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Freeform 22"/>
          <p:cNvSpPr/>
          <p:nvPr/>
        </p:nvSpPr>
        <p:spPr bwMode="auto">
          <a:xfrm>
            <a:off x="5692775" y="4029757"/>
            <a:ext cx="3309938" cy="793750"/>
          </a:xfrm>
          <a:custGeom>
            <a:avLst/>
            <a:gdLst>
              <a:gd name="T0" fmla="*/ 2085 w 2085"/>
              <a:gd name="T1" fmla="*/ 0 h 500"/>
              <a:gd name="T2" fmla="*/ 2085 w 2085"/>
              <a:gd name="T3" fmla="*/ 0 h 500"/>
              <a:gd name="T4" fmla="*/ 256 w 2085"/>
              <a:gd name="T5" fmla="*/ 0 h 500"/>
              <a:gd name="T6" fmla="*/ 0 w 2085"/>
              <a:gd name="T7" fmla="*/ 0 h 500"/>
              <a:gd name="T8" fmla="*/ 0 w 2085"/>
              <a:gd name="T9" fmla="*/ 500 h 500"/>
              <a:gd name="T10" fmla="*/ 2085 w 2085"/>
              <a:gd name="T11" fmla="*/ 500 h 500"/>
              <a:gd name="T12" fmla="*/ 2085 w 2085"/>
              <a:gd name="T1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5" h="500">
                <a:moveTo>
                  <a:pt x="2085" y="0"/>
                </a:moveTo>
                <a:lnTo>
                  <a:pt x="2085" y="0"/>
                </a:lnTo>
                <a:lnTo>
                  <a:pt x="256" y="0"/>
                </a:lnTo>
                <a:lnTo>
                  <a:pt x="0" y="0"/>
                </a:lnTo>
                <a:lnTo>
                  <a:pt x="0" y="500"/>
                </a:lnTo>
                <a:lnTo>
                  <a:pt x="2085" y="500"/>
                </a:lnTo>
                <a:lnTo>
                  <a:pt x="208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80050" y="1650095"/>
            <a:ext cx="6711950" cy="793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5480050" y="1650095"/>
            <a:ext cx="35226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110288" y="1870757"/>
            <a:ext cx="627063" cy="385763"/>
            <a:chOff x="6238875" y="2597150"/>
            <a:chExt cx="627063" cy="3857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6238875" y="2597150"/>
              <a:ext cx="504825" cy="263525"/>
            </a:xfrm>
            <a:custGeom>
              <a:avLst/>
              <a:gdLst>
                <a:gd name="T0" fmla="*/ 119 w 119"/>
                <a:gd name="T1" fmla="*/ 60 h 62"/>
                <a:gd name="T2" fmla="*/ 119 w 119"/>
                <a:gd name="T3" fmla="*/ 2 h 62"/>
                <a:gd name="T4" fmla="*/ 117 w 119"/>
                <a:gd name="T5" fmla="*/ 0 h 62"/>
                <a:gd name="T6" fmla="*/ 1 w 119"/>
                <a:gd name="T7" fmla="*/ 0 h 62"/>
                <a:gd name="T8" fmla="*/ 0 w 119"/>
                <a:gd name="T9" fmla="*/ 2 h 62"/>
                <a:gd name="T10" fmla="*/ 0 w 119"/>
                <a:gd name="T11" fmla="*/ 60 h 62"/>
                <a:gd name="T12" fmla="*/ 1 w 119"/>
                <a:gd name="T13" fmla="*/ 62 h 62"/>
                <a:gd name="T14" fmla="*/ 117 w 119"/>
                <a:gd name="T15" fmla="*/ 62 h 62"/>
                <a:gd name="T16" fmla="*/ 119 w 119"/>
                <a:gd name="T17" fmla="*/ 60 h 62"/>
                <a:gd name="T18" fmla="*/ 115 w 119"/>
                <a:gd name="T19" fmla="*/ 58 h 62"/>
                <a:gd name="T20" fmla="*/ 3 w 119"/>
                <a:gd name="T21" fmla="*/ 58 h 62"/>
                <a:gd name="T22" fmla="*/ 3 w 119"/>
                <a:gd name="T23" fmla="*/ 3 h 62"/>
                <a:gd name="T24" fmla="*/ 115 w 119"/>
                <a:gd name="T25" fmla="*/ 3 h 62"/>
                <a:gd name="T26" fmla="*/ 115 w 119"/>
                <a:gd name="T27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62">
                  <a:moveTo>
                    <a:pt x="119" y="60"/>
                  </a:moveTo>
                  <a:cubicBezTo>
                    <a:pt x="119" y="2"/>
                    <a:pt x="119" y="2"/>
                    <a:pt x="119" y="2"/>
                  </a:cubicBezTo>
                  <a:cubicBezTo>
                    <a:pt x="119" y="1"/>
                    <a:pt x="118" y="0"/>
                    <a:pt x="1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2"/>
                    <a:pt x="1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2"/>
                    <a:pt x="119" y="61"/>
                    <a:pt x="119" y="60"/>
                  </a:cubicBezTo>
                  <a:close/>
                  <a:moveTo>
                    <a:pt x="115" y="58"/>
                  </a:moveTo>
                  <a:cubicBezTo>
                    <a:pt x="3" y="58"/>
                    <a:pt x="3" y="58"/>
                    <a:pt x="3" y="5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15" y="3"/>
                    <a:pt x="115" y="3"/>
                    <a:pt x="115" y="3"/>
                  </a:cubicBezTo>
                  <a:lnTo>
                    <a:pt x="11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6281738" y="2627313"/>
              <a:ext cx="419100" cy="198438"/>
            </a:xfrm>
            <a:custGeom>
              <a:avLst/>
              <a:gdLst>
                <a:gd name="T0" fmla="*/ 1 w 99"/>
                <a:gd name="T1" fmla="*/ 35 h 47"/>
                <a:gd name="T2" fmla="*/ 13 w 99"/>
                <a:gd name="T3" fmla="*/ 46 h 47"/>
                <a:gd name="T4" fmla="*/ 15 w 99"/>
                <a:gd name="T5" fmla="*/ 47 h 47"/>
                <a:gd name="T6" fmla="*/ 84 w 99"/>
                <a:gd name="T7" fmla="*/ 47 h 47"/>
                <a:gd name="T8" fmla="*/ 85 w 99"/>
                <a:gd name="T9" fmla="*/ 46 h 47"/>
                <a:gd name="T10" fmla="*/ 97 w 99"/>
                <a:gd name="T11" fmla="*/ 35 h 47"/>
                <a:gd name="T12" fmla="*/ 99 w 99"/>
                <a:gd name="T13" fmla="*/ 34 h 47"/>
                <a:gd name="T14" fmla="*/ 99 w 99"/>
                <a:gd name="T15" fmla="*/ 14 h 47"/>
                <a:gd name="T16" fmla="*/ 97 w 99"/>
                <a:gd name="T17" fmla="*/ 13 h 47"/>
                <a:gd name="T18" fmla="*/ 85 w 99"/>
                <a:gd name="T19" fmla="*/ 2 h 47"/>
                <a:gd name="T20" fmla="*/ 84 w 99"/>
                <a:gd name="T21" fmla="*/ 0 h 47"/>
                <a:gd name="T22" fmla="*/ 15 w 99"/>
                <a:gd name="T23" fmla="*/ 0 h 47"/>
                <a:gd name="T24" fmla="*/ 13 w 99"/>
                <a:gd name="T25" fmla="*/ 2 h 47"/>
                <a:gd name="T26" fmla="*/ 1 w 99"/>
                <a:gd name="T27" fmla="*/ 13 h 47"/>
                <a:gd name="T28" fmla="*/ 0 w 99"/>
                <a:gd name="T29" fmla="*/ 14 h 47"/>
                <a:gd name="T30" fmla="*/ 0 w 99"/>
                <a:gd name="T31" fmla="*/ 34 h 47"/>
                <a:gd name="T32" fmla="*/ 1 w 99"/>
                <a:gd name="T33" fmla="*/ 35 h 47"/>
                <a:gd name="T34" fmla="*/ 3 w 99"/>
                <a:gd name="T35" fmla="*/ 16 h 47"/>
                <a:gd name="T36" fmla="*/ 16 w 99"/>
                <a:gd name="T37" fmla="*/ 3 h 47"/>
                <a:gd name="T38" fmla="*/ 82 w 99"/>
                <a:gd name="T39" fmla="*/ 3 h 47"/>
                <a:gd name="T40" fmla="*/ 96 w 99"/>
                <a:gd name="T41" fmla="*/ 16 h 47"/>
                <a:gd name="T42" fmla="*/ 96 w 99"/>
                <a:gd name="T43" fmla="*/ 32 h 47"/>
                <a:gd name="T44" fmla="*/ 82 w 99"/>
                <a:gd name="T45" fmla="*/ 44 h 47"/>
                <a:gd name="T46" fmla="*/ 16 w 99"/>
                <a:gd name="T47" fmla="*/ 44 h 47"/>
                <a:gd name="T48" fmla="*/ 3 w 99"/>
                <a:gd name="T49" fmla="*/ 32 h 47"/>
                <a:gd name="T50" fmla="*/ 3 w 99"/>
                <a:gd name="T5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47">
                  <a:moveTo>
                    <a:pt x="1" y="35"/>
                  </a:moveTo>
                  <a:cubicBezTo>
                    <a:pt x="8" y="35"/>
                    <a:pt x="13" y="40"/>
                    <a:pt x="13" y="46"/>
                  </a:cubicBezTo>
                  <a:cubicBezTo>
                    <a:pt x="13" y="47"/>
                    <a:pt x="14" y="47"/>
                    <a:pt x="15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5" y="47"/>
                    <a:pt x="85" y="47"/>
                    <a:pt x="85" y="46"/>
                  </a:cubicBezTo>
                  <a:cubicBezTo>
                    <a:pt x="85" y="40"/>
                    <a:pt x="91" y="35"/>
                    <a:pt x="97" y="35"/>
                  </a:cubicBezTo>
                  <a:cubicBezTo>
                    <a:pt x="98" y="35"/>
                    <a:pt x="99" y="34"/>
                    <a:pt x="99" y="3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8" y="13"/>
                    <a:pt x="97" y="13"/>
                  </a:cubicBezTo>
                  <a:cubicBezTo>
                    <a:pt x="91" y="13"/>
                    <a:pt x="85" y="8"/>
                    <a:pt x="85" y="2"/>
                  </a:cubicBezTo>
                  <a:cubicBezTo>
                    <a:pt x="85" y="1"/>
                    <a:pt x="85" y="0"/>
                    <a:pt x="8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13" y="8"/>
                    <a:pt x="8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1" y="35"/>
                  </a:cubicBezTo>
                  <a:close/>
                  <a:moveTo>
                    <a:pt x="3" y="16"/>
                  </a:moveTo>
                  <a:cubicBezTo>
                    <a:pt x="10" y="15"/>
                    <a:pt x="15" y="10"/>
                    <a:pt x="16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3" y="10"/>
                    <a:pt x="89" y="15"/>
                    <a:pt x="96" y="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89" y="33"/>
                    <a:pt x="83" y="38"/>
                    <a:pt x="82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38"/>
                    <a:pt x="10" y="33"/>
                    <a:pt x="3" y="32"/>
                  </a:cubicBezTo>
                  <a:lnTo>
                    <a:pt x="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6434138" y="2668588"/>
              <a:ext cx="114300" cy="114300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4 h 27"/>
                <a:gd name="T4" fmla="*/ 13 w 27"/>
                <a:gd name="T5" fmla="*/ 0 h 27"/>
                <a:gd name="T6" fmla="*/ 0 w 27"/>
                <a:gd name="T7" fmla="*/ 14 h 27"/>
                <a:gd name="T8" fmla="*/ 13 w 27"/>
                <a:gd name="T9" fmla="*/ 27 h 27"/>
                <a:gd name="T10" fmla="*/ 13 w 27"/>
                <a:gd name="T11" fmla="*/ 4 h 27"/>
                <a:gd name="T12" fmla="*/ 23 w 27"/>
                <a:gd name="T13" fmla="*/ 14 h 27"/>
                <a:gd name="T14" fmla="*/ 13 w 27"/>
                <a:gd name="T15" fmla="*/ 24 h 27"/>
                <a:gd name="T16" fmla="*/ 3 w 27"/>
                <a:gd name="T17" fmla="*/ 14 h 27"/>
                <a:gd name="T18" fmla="*/ 13 w 27"/>
                <a:gd name="T1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lose/>
                  <a:moveTo>
                    <a:pt x="13" y="4"/>
                  </a:moveTo>
                  <a:cubicBezTo>
                    <a:pt x="19" y="4"/>
                    <a:pt x="23" y="8"/>
                    <a:pt x="23" y="14"/>
                  </a:cubicBezTo>
                  <a:cubicBezTo>
                    <a:pt x="23" y="19"/>
                    <a:pt x="19" y="24"/>
                    <a:pt x="13" y="24"/>
                  </a:cubicBezTo>
                  <a:cubicBezTo>
                    <a:pt x="7" y="24"/>
                    <a:pt x="3" y="19"/>
                    <a:pt x="3" y="14"/>
                  </a:cubicBezTo>
                  <a:cubicBezTo>
                    <a:pt x="3" y="8"/>
                    <a:pt x="7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6299200" y="2660650"/>
              <a:ext cx="503238" cy="258763"/>
            </a:xfrm>
            <a:custGeom>
              <a:avLst/>
              <a:gdLst>
                <a:gd name="T0" fmla="*/ 119 w 119"/>
                <a:gd name="T1" fmla="*/ 59 h 61"/>
                <a:gd name="T2" fmla="*/ 119 w 119"/>
                <a:gd name="T3" fmla="*/ 2 h 61"/>
                <a:gd name="T4" fmla="*/ 118 w 119"/>
                <a:gd name="T5" fmla="*/ 0 h 61"/>
                <a:gd name="T6" fmla="*/ 110 w 119"/>
                <a:gd name="T7" fmla="*/ 0 h 61"/>
                <a:gd name="T8" fmla="*/ 108 w 119"/>
                <a:gd name="T9" fmla="*/ 2 h 61"/>
                <a:gd name="T10" fmla="*/ 110 w 119"/>
                <a:gd name="T11" fmla="*/ 3 h 61"/>
                <a:gd name="T12" fmla="*/ 116 w 119"/>
                <a:gd name="T13" fmla="*/ 3 h 61"/>
                <a:gd name="T14" fmla="*/ 116 w 119"/>
                <a:gd name="T15" fmla="*/ 57 h 61"/>
                <a:gd name="T16" fmla="*/ 3 w 119"/>
                <a:gd name="T17" fmla="*/ 57 h 61"/>
                <a:gd name="T18" fmla="*/ 3 w 119"/>
                <a:gd name="T19" fmla="*/ 52 h 61"/>
                <a:gd name="T20" fmla="*/ 2 w 119"/>
                <a:gd name="T21" fmla="*/ 50 h 61"/>
                <a:gd name="T22" fmla="*/ 0 w 119"/>
                <a:gd name="T23" fmla="*/ 52 h 61"/>
                <a:gd name="T24" fmla="*/ 0 w 119"/>
                <a:gd name="T25" fmla="*/ 59 h 61"/>
                <a:gd name="T26" fmla="*/ 2 w 119"/>
                <a:gd name="T27" fmla="*/ 61 h 61"/>
                <a:gd name="T28" fmla="*/ 118 w 119"/>
                <a:gd name="T29" fmla="*/ 61 h 61"/>
                <a:gd name="T30" fmla="*/ 119 w 119"/>
                <a:gd name="T3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61">
                  <a:moveTo>
                    <a:pt x="119" y="59"/>
                  </a:moveTo>
                  <a:cubicBezTo>
                    <a:pt x="119" y="2"/>
                    <a:pt x="119" y="2"/>
                    <a:pt x="119" y="2"/>
                  </a:cubicBezTo>
                  <a:cubicBezTo>
                    <a:pt x="119" y="1"/>
                    <a:pt x="118" y="0"/>
                    <a:pt x="11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2"/>
                    <a:pt x="109" y="3"/>
                    <a:pt x="110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3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1" y="61"/>
                    <a:pt x="2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8" y="61"/>
                    <a:pt x="119" y="60"/>
                    <a:pt x="11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6362700" y="2719388"/>
              <a:ext cx="503238" cy="263525"/>
            </a:xfrm>
            <a:custGeom>
              <a:avLst/>
              <a:gdLst>
                <a:gd name="T0" fmla="*/ 117 w 119"/>
                <a:gd name="T1" fmla="*/ 0 h 62"/>
                <a:gd name="T2" fmla="*/ 108 w 119"/>
                <a:gd name="T3" fmla="*/ 0 h 62"/>
                <a:gd name="T4" fmla="*/ 107 w 119"/>
                <a:gd name="T5" fmla="*/ 2 h 62"/>
                <a:gd name="T6" fmla="*/ 108 w 119"/>
                <a:gd name="T7" fmla="*/ 3 h 62"/>
                <a:gd name="T8" fmla="*/ 116 w 119"/>
                <a:gd name="T9" fmla="*/ 3 h 62"/>
                <a:gd name="T10" fmla="*/ 116 w 119"/>
                <a:gd name="T11" fmla="*/ 58 h 62"/>
                <a:gd name="T12" fmla="*/ 3 w 119"/>
                <a:gd name="T13" fmla="*/ 58 h 62"/>
                <a:gd name="T14" fmla="*/ 3 w 119"/>
                <a:gd name="T15" fmla="*/ 51 h 62"/>
                <a:gd name="T16" fmla="*/ 1 w 119"/>
                <a:gd name="T17" fmla="*/ 49 h 62"/>
                <a:gd name="T18" fmla="*/ 0 w 119"/>
                <a:gd name="T19" fmla="*/ 51 h 62"/>
                <a:gd name="T20" fmla="*/ 0 w 119"/>
                <a:gd name="T21" fmla="*/ 60 h 62"/>
                <a:gd name="T22" fmla="*/ 1 w 119"/>
                <a:gd name="T23" fmla="*/ 62 h 62"/>
                <a:gd name="T24" fmla="*/ 117 w 119"/>
                <a:gd name="T25" fmla="*/ 62 h 62"/>
                <a:gd name="T26" fmla="*/ 119 w 119"/>
                <a:gd name="T27" fmla="*/ 60 h 62"/>
                <a:gd name="T28" fmla="*/ 119 w 119"/>
                <a:gd name="T29" fmla="*/ 2 h 62"/>
                <a:gd name="T30" fmla="*/ 117 w 119"/>
                <a:gd name="T3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62">
                  <a:moveTo>
                    <a:pt x="117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7" y="0"/>
                    <a:pt x="107" y="1"/>
                    <a:pt x="107" y="2"/>
                  </a:cubicBezTo>
                  <a:cubicBezTo>
                    <a:pt x="107" y="3"/>
                    <a:pt x="107" y="3"/>
                    <a:pt x="108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0"/>
                    <a:pt x="2" y="49"/>
                    <a:pt x="1" y="49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2"/>
                    <a:pt x="1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2"/>
                    <a:pt x="119" y="61"/>
                    <a:pt x="119" y="60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1"/>
                    <a:pt x="118" y="0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75388" y="3469370"/>
            <a:ext cx="411163" cy="357188"/>
            <a:chOff x="6403975" y="4195763"/>
            <a:chExt cx="411163" cy="3571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403975" y="4195763"/>
              <a:ext cx="411163" cy="357188"/>
            </a:xfrm>
            <a:custGeom>
              <a:avLst/>
              <a:gdLst>
                <a:gd name="T0" fmla="*/ 89 w 97"/>
                <a:gd name="T1" fmla="*/ 13 h 84"/>
                <a:gd name="T2" fmla="*/ 44 w 97"/>
                <a:gd name="T3" fmla="*/ 13 h 84"/>
                <a:gd name="T4" fmla="*/ 44 w 97"/>
                <a:gd name="T5" fmla="*/ 4 h 84"/>
                <a:gd name="T6" fmla="*/ 40 w 97"/>
                <a:gd name="T7" fmla="*/ 0 h 84"/>
                <a:gd name="T8" fmla="*/ 4 w 97"/>
                <a:gd name="T9" fmla="*/ 0 h 84"/>
                <a:gd name="T10" fmla="*/ 0 w 97"/>
                <a:gd name="T11" fmla="*/ 4 h 84"/>
                <a:gd name="T12" fmla="*/ 0 w 97"/>
                <a:gd name="T13" fmla="*/ 76 h 84"/>
                <a:gd name="T14" fmla="*/ 7 w 97"/>
                <a:gd name="T15" fmla="*/ 84 h 84"/>
                <a:gd name="T16" fmla="*/ 89 w 97"/>
                <a:gd name="T17" fmla="*/ 84 h 84"/>
                <a:gd name="T18" fmla="*/ 97 w 97"/>
                <a:gd name="T19" fmla="*/ 76 h 84"/>
                <a:gd name="T20" fmla="*/ 97 w 97"/>
                <a:gd name="T21" fmla="*/ 21 h 84"/>
                <a:gd name="T22" fmla="*/ 89 w 97"/>
                <a:gd name="T23" fmla="*/ 13 h 84"/>
                <a:gd name="T24" fmla="*/ 93 w 97"/>
                <a:gd name="T25" fmla="*/ 76 h 84"/>
                <a:gd name="T26" fmla="*/ 89 w 97"/>
                <a:gd name="T27" fmla="*/ 81 h 84"/>
                <a:gd name="T28" fmla="*/ 7 w 97"/>
                <a:gd name="T29" fmla="*/ 81 h 84"/>
                <a:gd name="T30" fmla="*/ 3 w 97"/>
                <a:gd name="T31" fmla="*/ 76 h 84"/>
                <a:gd name="T32" fmla="*/ 3 w 97"/>
                <a:gd name="T33" fmla="*/ 4 h 84"/>
                <a:gd name="T34" fmla="*/ 4 w 97"/>
                <a:gd name="T35" fmla="*/ 3 h 84"/>
                <a:gd name="T36" fmla="*/ 40 w 97"/>
                <a:gd name="T37" fmla="*/ 3 h 84"/>
                <a:gd name="T38" fmla="*/ 41 w 97"/>
                <a:gd name="T39" fmla="*/ 4 h 84"/>
                <a:gd name="T40" fmla="*/ 41 w 97"/>
                <a:gd name="T41" fmla="*/ 15 h 84"/>
                <a:gd name="T42" fmla="*/ 42 w 97"/>
                <a:gd name="T43" fmla="*/ 16 h 84"/>
                <a:gd name="T44" fmla="*/ 89 w 97"/>
                <a:gd name="T45" fmla="*/ 16 h 84"/>
                <a:gd name="T46" fmla="*/ 93 w 97"/>
                <a:gd name="T47" fmla="*/ 21 h 84"/>
                <a:gd name="T48" fmla="*/ 93 w 97"/>
                <a:gd name="T4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84">
                  <a:moveTo>
                    <a:pt x="89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1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3" y="84"/>
                    <a:pt x="97" y="80"/>
                    <a:pt x="97" y="76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17"/>
                    <a:pt x="93" y="13"/>
                    <a:pt x="89" y="13"/>
                  </a:cubicBezTo>
                  <a:close/>
                  <a:moveTo>
                    <a:pt x="93" y="76"/>
                  </a:moveTo>
                  <a:cubicBezTo>
                    <a:pt x="93" y="79"/>
                    <a:pt x="92" y="81"/>
                    <a:pt x="89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3" y="79"/>
                    <a:pt x="3" y="7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1" y="3"/>
                    <a:pt x="41" y="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42" y="16"/>
                    <a:pt x="42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2" y="16"/>
                    <a:pt x="93" y="18"/>
                    <a:pt x="93" y="21"/>
                  </a:cubicBezTo>
                  <a:lnTo>
                    <a:pt x="93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6484938" y="4335463"/>
              <a:ext cx="122238" cy="14288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2 h 3"/>
                <a:gd name="T6" fmla="*/ 27 w 29"/>
                <a:gd name="T7" fmla="*/ 0 h 3"/>
                <a:gd name="T8" fmla="*/ 1 w 29"/>
                <a:gd name="T9" fmla="*/ 0 h 3"/>
                <a:gd name="T10" fmla="*/ 0 w 29"/>
                <a:gd name="T11" fmla="*/ 2 h 3"/>
                <a:gd name="T12" fmla="*/ 1 w 2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484938" y="4391025"/>
              <a:ext cx="203200" cy="12700"/>
            </a:xfrm>
            <a:custGeom>
              <a:avLst/>
              <a:gdLst>
                <a:gd name="T0" fmla="*/ 1 w 48"/>
                <a:gd name="T1" fmla="*/ 3 h 3"/>
                <a:gd name="T2" fmla="*/ 46 w 48"/>
                <a:gd name="T3" fmla="*/ 3 h 3"/>
                <a:gd name="T4" fmla="*/ 48 w 48"/>
                <a:gd name="T5" fmla="*/ 2 h 3"/>
                <a:gd name="T6" fmla="*/ 46 w 48"/>
                <a:gd name="T7" fmla="*/ 0 h 3"/>
                <a:gd name="T8" fmla="*/ 1 w 48"/>
                <a:gd name="T9" fmla="*/ 0 h 3"/>
                <a:gd name="T10" fmla="*/ 0 w 48"/>
                <a:gd name="T11" fmla="*/ 2 h 3"/>
                <a:gd name="T12" fmla="*/ 1 w 4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">
                  <a:moveTo>
                    <a:pt x="1" y="3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8" y="2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6484938" y="4451350"/>
              <a:ext cx="258763" cy="12700"/>
            </a:xfrm>
            <a:custGeom>
              <a:avLst/>
              <a:gdLst>
                <a:gd name="T0" fmla="*/ 60 w 61"/>
                <a:gd name="T1" fmla="*/ 0 h 3"/>
                <a:gd name="T2" fmla="*/ 1 w 61"/>
                <a:gd name="T3" fmla="*/ 0 h 3"/>
                <a:gd name="T4" fmla="*/ 0 w 61"/>
                <a:gd name="T5" fmla="*/ 2 h 3"/>
                <a:gd name="T6" fmla="*/ 1 w 61"/>
                <a:gd name="T7" fmla="*/ 3 h 3"/>
                <a:gd name="T8" fmla="*/ 60 w 61"/>
                <a:gd name="T9" fmla="*/ 3 h 3"/>
                <a:gd name="T10" fmla="*/ 61 w 61"/>
                <a:gd name="T11" fmla="*/ 2 h 3"/>
                <a:gd name="T12" fmla="*/ 60 w 6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">
                  <a:moveTo>
                    <a:pt x="6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1" y="3"/>
                    <a:pt x="61" y="3"/>
                    <a:pt x="61" y="2"/>
                  </a:cubicBezTo>
                  <a:cubicBezTo>
                    <a:pt x="61" y="1"/>
                    <a:pt x="61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6292851" y="4288520"/>
            <a:ext cx="377825" cy="331788"/>
          </a:xfrm>
          <a:custGeom>
            <a:avLst/>
            <a:gdLst>
              <a:gd name="T0" fmla="*/ 88 w 89"/>
              <a:gd name="T1" fmla="*/ 32 h 78"/>
              <a:gd name="T2" fmla="*/ 44 w 89"/>
              <a:gd name="T3" fmla="*/ 0 h 78"/>
              <a:gd name="T4" fmla="*/ 43 w 89"/>
              <a:gd name="T5" fmla="*/ 0 h 78"/>
              <a:gd name="T6" fmla="*/ 0 w 89"/>
              <a:gd name="T7" fmla="*/ 32 h 78"/>
              <a:gd name="T8" fmla="*/ 0 w 89"/>
              <a:gd name="T9" fmla="*/ 33 h 78"/>
              <a:gd name="T10" fmla="*/ 0 w 89"/>
              <a:gd name="T11" fmla="*/ 44 h 78"/>
              <a:gd name="T12" fmla="*/ 1 w 89"/>
              <a:gd name="T13" fmla="*/ 46 h 78"/>
              <a:gd name="T14" fmla="*/ 1 w 89"/>
              <a:gd name="T15" fmla="*/ 46 h 78"/>
              <a:gd name="T16" fmla="*/ 2 w 89"/>
              <a:gd name="T17" fmla="*/ 45 h 78"/>
              <a:gd name="T18" fmla="*/ 10 w 89"/>
              <a:gd name="T19" fmla="*/ 40 h 78"/>
              <a:gd name="T20" fmla="*/ 10 w 89"/>
              <a:gd name="T21" fmla="*/ 76 h 78"/>
              <a:gd name="T22" fmla="*/ 11 w 89"/>
              <a:gd name="T23" fmla="*/ 78 h 78"/>
              <a:gd name="T24" fmla="*/ 34 w 89"/>
              <a:gd name="T25" fmla="*/ 78 h 78"/>
              <a:gd name="T26" fmla="*/ 35 w 89"/>
              <a:gd name="T27" fmla="*/ 76 h 78"/>
              <a:gd name="T28" fmla="*/ 35 w 89"/>
              <a:gd name="T29" fmla="*/ 60 h 78"/>
              <a:gd name="T30" fmla="*/ 44 w 89"/>
              <a:gd name="T31" fmla="*/ 51 h 78"/>
              <a:gd name="T32" fmla="*/ 53 w 89"/>
              <a:gd name="T33" fmla="*/ 60 h 78"/>
              <a:gd name="T34" fmla="*/ 53 w 89"/>
              <a:gd name="T35" fmla="*/ 76 h 78"/>
              <a:gd name="T36" fmla="*/ 55 w 89"/>
              <a:gd name="T37" fmla="*/ 78 h 78"/>
              <a:gd name="T38" fmla="*/ 77 w 89"/>
              <a:gd name="T39" fmla="*/ 78 h 78"/>
              <a:gd name="T40" fmla="*/ 79 w 89"/>
              <a:gd name="T41" fmla="*/ 76 h 78"/>
              <a:gd name="T42" fmla="*/ 79 w 89"/>
              <a:gd name="T43" fmla="*/ 40 h 78"/>
              <a:gd name="T44" fmla="*/ 86 w 89"/>
              <a:gd name="T45" fmla="*/ 45 h 78"/>
              <a:gd name="T46" fmla="*/ 88 w 89"/>
              <a:gd name="T47" fmla="*/ 46 h 78"/>
              <a:gd name="T48" fmla="*/ 89 w 89"/>
              <a:gd name="T49" fmla="*/ 44 h 78"/>
              <a:gd name="T50" fmla="*/ 89 w 89"/>
              <a:gd name="T51" fmla="*/ 33 h 78"/>
              <a:gd name="T52" fmla="*/ 88 w 89"/>
              <a:gd name="T53" fmla="*/ 32 h 78"/>
              <a:gd name="T54" fmla="*/ 76 w 89"/>
              <a:gd name="T55" fmla="*/ 74 h 78"/>
              <a:gd name="T56" fmla="*/ 56 w 89"/>
              <a:gd name="T57" fmla="*/ 74 h 78"/>
              <a:gd name="T58" fmla="*/ 56 w 89"/>
              <a:gd name="T59" fmla="*/ 60 h 78"/>
              <a:gd name="T60" fmla="*/ 44 w 89"/>
              <a:gd name="T61" fmla="*/ 48 h 78"/>
              <a:gd name="T62" fmla="*/ 32 w 89"/>
              <a:gd name="T63" fmla="*/ 60 h 78"/>
              <a:gd name="T64" fmla="*/ 32 w 89"/>
              <a:gd name="T65" fmla="*/ 74 h 78"/>
              <a:gd name="T66" fmla="*/ 13 w 89"/>
              <a:gd name="T67" fmla="*/ 74 h 78"/>
              <a:gd name="T68" fmla="*/ 13 w 89"/>
              <a:gd name="T69" fmla="*/ 38 h 78"/>
              <a:gd name="T70" fmla="*/ 43 w 89"/>
              <a:gd name="T71" fmla="*/ 15 h 78"/>
              <a:gd name="T72" fmla="*/ 44 w 89"/>
              <a:gd name="T73" fmla="*/ 14 h 78"/>
              <a:gd name="T74" fmla="*/ 76 w 89"/>
              <a:gd name="T75" fmla="*/ 38 h 78"/>
              <a:gd name="T76" fmla="*/ 76 w 89"/>
              <a:gd name="T77" fmla="*/ 74 h 78"/>
              <a:gd name="T78" fmla="*/ 86 w 89"/>
              <a:gd name="T79" fmla="*/ 41 h 78"/>
              <a:gd name="T80" fmla="*/ 79 w 89"/>
              <a:gd name="T81" fmla="*/ 36 h 78"/>
              <a:gd name="T82" fmla="*/ 78 w 89"/>
              <a:gd name="T83" fmla="*/ 36 h 78"/>
              <a:gd name="T84" fmla="*/ 45 w 89"/>
              <a:gd name="T85" fmla="*/ 11 h 78"/>
              <a:gd name="T86" fmla="*/ 45 w 89"/>
              <a:gd name="T87" fmla="*/ 10 h 78"/>
              <a:gd name="T88" fmla="*/ 44 w 89"/>
              <a:gd name="T89" fmla="*/ 10 h 78"/>
              <a:gd name="T90" fmla="*/ 44 w 89"/>
              <a:gd name="T91" fmla="*/ 10 h 78"/>
              <a:gd name="T92" fmla="*/ 43 w 89"/>
              <a:gd name="T93" fmla="*/ 10 h 78"/>
              <a:gd name="T94" fmla="*/ 43 w 89"/>
              <a:gd name="T95" fmla="*/ 11 h 78"/>
              <a:gd name="T96" fmla="*/ 37 w 89"/>
              <a:gd name="T97" fmla="*/ 15 h 78"/>
              <a:gd name="T98" fmla="*/ 10 w 89"/>
              <a:gd name="T99" fmla="*/ 36 h 78"/>
              <a:gd name="T100" fmla="*/ 3 w 89"/>
              <a:gd name="T101" fmla="*/ 41 h 78"/>
              <a:gd name="T102" fmla="*/ 3 w 89"/>
              <a:gd name="T103" fmla="*/ 34 h 78"/>
              <a:gd name="T104" fmla="*/ 44 w 89"/>
              <a:gd name="T105" fmla="*/ 4 h 78"/>
              <a:gd name="T106" fmla="*/ 86 w 89"/>
              <a:gd name="T107" fmla="*/ 34 h 78"/>
              <a:gd name="T108" fmla="*/ 86 w 89"/>
              <a:gd name="T109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9" h="78">
                <a:moveTo>
                  <a:pt x="88" y="32"/>
                </a:move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3"/>
                  <a:pt x="0" y="33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2" y="46"/>
                  <a:pt x="2" y="46"/>
                  <a:pt x="2" y="45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7"/>
                  <a:pt x="10" y="78"/>
                  <a:pt x="11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5" y="78"/>
                  <a:pt x="35" y="77"/>
                  <a:pt x="35" y="76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55"/>
                  <a:pt x="39" y="51"/>
                  <a:pt x="44" y="51"/>
                </a:cubicBezTo>
                <a:cubicBezTo>
                  <a:pt x="49" y="51"/>
                  <a:pt x="53" y="55"/>
                  <a:pt x="53" y="60"/>
                </a:cubicBezTo>
                <a:cubicBezTo>
                  <a:pt x="53" y="76"/>
                  <a:pt x="53" y="76"/>
                  <a:pt x="53" y="76"/>
                </a:cubicBezTo>
                <a:cubicBezTo>
                  <a:pt x="53" y="77"/>
                  <a:pt x="54" y="78"/>
                  <a:pt x="55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8" y="78"/>
                  <a:pt x="79" y="77"/>
                  <a:pt x="79" y="76"/>
                </a:cubicBezTo>
                <a:cubicBezTo>
                  <a:pt x="79" y="40"/>
                  <a:pt x="79" y="40"/>
                  <a:pt x="79" y="40"/>
                </a:cubicBezTo>
                <a:cubicBezTo>
                  <a:pt x="86" y="45"/>
                  <a:pt x="86" y="45"/>
                  <a:pt x="86" y="45"/>
                </a:cubicBezTo>
                <a:cubicBezTo>
                  <a:pt x="87" y="46"/>
                  <a:pt x="87" y="46"/>
                  <a:pt x="88" y="46"/>
                </a:cubicBezTo>
                <a:cubicBezTo>
                  <a:pt x="88" y="45"/>
                  <a:pt x="89" y="45"/>
                  <a:pt x="89" y="44"/>
                </a:cubicBezTo>
                <a:cubicBezTo>
                  <a:pt x="89" y="33"/>
                  <a:pt x="89" y="33"/>
                  <a:pt x="89" y="33"/>
                </a:cubicBezTo>
                <a:cubicBezTo>
                  <a:pt x="89" y="33"/>
                  <a:pt x="89" y="32"/>
                  <a:pt x="88" y="32"/>
                </a:cubicBezTo>
                <a:close/>
                <a:moveTo>
                  <a:pt x="76" y="74"/>
                </a:moveTo>
                <a:cubicBezTo>
                  <a:pt x="56" y="74"/>
                  <a:pt x="56" y="74"/>
                  <a:pt x="56" y="74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54"/>
                  <a:pt x="51" y="48"/>
                  <a:pt x="44" y="48"/>
                </a:cubicBezTo>
                <a:cubicBezTo>
                  <a:pt x="38" y="48"/>
                  <a:pt x="32" y="54"/>
                  <a:pt x="32" y="60"/>
                </a:cubicBezTo>
                <a:cubicBezTo>
                  <a:pt x="32" y="74"/>
                  <a:pt x="32" y="74"/>
                  <a:pt x="32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3" y="38"/>
                  <a:pt x="13" y="38"/>
                  <a:pt x="13" y="38"/>
                </a:cubicBezTo>
                <a:cubicBezTo>
                  <a:pt x="43" y="15"/>
                  <a:pt x="43" y="15"/>
                  <a:pt x="43" y="15"/>
                </a:cubicBezTo>
                <a:cubicBezTo>
                  <a:pt x="44" y="14"/>
                  <a:pt x="44" y="14"/>
                  <a:pt x="44" y="14"/>
                </a:cubicBezTo>
                <a:cubicBezTo>
                  <a:pt x="76" y="38"/>
                  <a:pt x="76" y="38"/>
                  <a:pt x="76" y="38"/>
                </a:cubicBezTo>
                <a:lnTo>
                  <a:pt x="76" y="74"/>
                </a:lnTo>
                <a:close/>
                <a:moveTo>
                  <a:pt x="86" y="41"/>
                </a:moveTo>
                <a:cubicBezTo>
                  <a:pt x="79" y="36"/>
                  <a:pt x="79" y="36"/>
                  <a:pt x="79" y="36"/>
                </a:cubicBezTo>
                <a:cubicBezTo>
                  <a:pt x="78" y="36"/>
                  <a:pt x="78" y="36"/>
                  <a:pt x="78" y="36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0"/>
                  <a:pt x="45" y="10"/>
                </a:cubicBezTo>
                <a:cubicBezTo>
                  <a:pt x="45" y="10"/>
                  <a:pt x="45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3" y="10"/>
                </a:cubicBezTo>
                <a:cubicBezTo>
                  <a:pt x="43" y="11"/>
                  <a:pt x="43" y="11"/>
                  <a:pt x="43" y="11"/>
                </a:cubicBezTo>
                <a:cubicBezTo>
                  <a:pt x="37" y="15"/>
                  <a:pt x="37" y="15"/>
                  <a:pt x="37" y="15"/>
                </a:cubicBezTo>
                <a:cubicBezTo>
                  <a:pt x="10" y="36"/>
                  <a:pt x="10" y="36"/>
                  <a:pt x="10" y="36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34"/>
                  <a:pt x="3" y="34"/>
                  <a:pt x="3" y="34"/>
                </a:cubicBezTo>
                <a:cubicBezTo>
                  <a:pt x="44" y="4"/>
                  <a:pt x="44" y="4"/>
                  <a:pt x="44" y="4"/>
                </a:cubicBezTo>
                <a:cubicBezTo>
                  <a:pt x="86" y="34"/>
                  <a:pt x="86" y="34"/>
                  <a:pt x="86" y="34"/>
                </a:cubicBezTo>
                <a:lnTo>
                  <a:pt x="86" y="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318251" y="2612120"/>
            <a:ext cx="322263" cy="488950"/>
            <a:chOff x="6446838" y="3338513"/>
            <a:chExt cx="322263" cy="4889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6446838" y="3338513"/>
              <a:ext cx="322263" cy="349250"/>
            </a:xfrm>
            <a:custGeom>
              <a:avLst/>
              <a:gdLst>
                <a:gd name="T0" fmla="*/ 38 w 76"/>
                <a:gd name="T1" fmla="*/ 0 h 82"/>
                <a:gd name="T2" fmla="*/ 0 w 76"/>
                <a:gd name="T3" fmla="*/ 37 h 82"/>
                <a:gd name="T4" fmla="*/ 11 w 76"/>
                <a:gd name="T5" fmla="*/ 63 h 82"/>
                <a:gd name="T6" fmla="*/ 11 w 76"/>
                <a:gd name="T7" fmla="*/ 80 h 82"/>
                <a:gd name="T8" fmla="*/ 12 w 76"/>
                <a:gd name="T9" fmla="*/ 82 h 82"/>
                <a:gd name="T10" fmla="*/ 64 w 76"/>
                <a:gd name="T11" fmla="*/ 82 h 82"/>
                <a:gd name="T12" fmla="*/ 66 w 76"/>
                <a:gd name="T13" fmla="*/ 80 h 82"/>
                <a:gd name="T14" fmla="*/ 66 w 76"/>
                <a:gd name="T15" fmla="*/ 63 h 82"/>
                <a:gd name="T16" fmla="*/ 76 w 76"/>
                <a:gd name="T17" fmla="*/ 37 h 82"/>
                <a:gd name="T18" fmla="*/ 38 w 76"/>
                <a:gd name="T19" fmla="*/ 0 h 82"/>
                <a:gd name="T20" fmla="*/ 63 w 76"/>
                <a:gd name="T21" fmla="*/ 62 h 82"/>
                <a:gd name="T22" fmla="*/ 63 w 76"/>
                <a:gd name="T23" fmla="*/ 63 h 82"/>
                <a:gd name="T24" fmla="*/ 63 w 76"/>
                <a:gd name="T25" fmla="*/ 79 h 82"/>
                <a:gd name="T26" fmla="*/ 40 w 76"/>
                <a:gd name="T27" fmla="*/ 79 h 82"/>
                <a:gd name="T28" fmla="*/ 40 w 76"/>
                <a:gd name="T29" fmla="*/ 51 h 82"/>
                <a:gd name="T30" fmla="*/ 56 w 76"/>
                <a:gd name="T31" fmla="*/ 34 h 82"/>
                <a:gd name="T32" fmla="*/ 56 w 76"/>
                <a:gd name="T33" fmla="*/ 31 h 82"/>
                <a:gd name="T34" fmla="*/ 54 w 76"/>
                <a:gd name="T35" fmla="*/ 32 h 82"/>
                <a:gd name="T36" fmla="*/ 38 w 76"/>
                <a:gd name="T37" fmla="*/ 48 h 82"/>
                <a:gd name="T38" fmla="*/ 22 w 76"/>
                <a:gd name="T39" fmla="*/ 32 h 82"/>
                <a:gd name="T40" fmla="*/ 20 w 76"/>
                <a:gd name="T41" fmla="*/ 32 h 82"/>
                <a:gd name="T42" fmla="*/ 20 w 76"/>
                <a:gd name="T43" fmla="*/ 34 h 82"/>
                <a:gd name="T44" fmla="*/ 37 w 76"/>
                <a:gd name="T45" fmla="*/ 51 h 82"/>
                <a:gd name="T46" fmla="*/ 37 w 76"/>
                <a:gd name="T47" fmla="*/ 79 h 82"/>
                <a:gd name="T48" fmla="*/ 14 w 76"/>
                <a:gd name="T49" fmla="*/ 79 h 82"/>
                <a:gd name="T50" fmla="*/ 14 w 76"/>
                <a:gd name="T51" fmla="*/ 63 h 82"/>
                <a:gd name="T52" fmla="*/ 14 w 76"/>
                <a:gd name="T53" fmla="*/ 62 h 82"/>
                <a:gd name="T54" fmla="*/ 4 w 76"/>
                <a:gd name="T55" fmla="*/ 37 h 82"/>
                <a:gd name="T56" fmla="*/ 38 w 76"/>
                <a:gd name="T57" fmla="*/ 3 h 82"/>
                <a:gd name="T58" fmla="*/ 73 w 76"/>
                <a:gd name="T59" fmla="*/ 37 h 82"/>
                <a:gd name="T60" fmla="*/ 63 w 76"/>
                <a:gd name="T61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82">
                  <a:moveTo>
                    <a:pt x="38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47"/>
                    <a:pt x="4" y="56"/>
                    <a:pt x="11" y="63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1"/>
                    <a:pt x="12" y="82"/>
                    <a:pt x="12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5" y="82"/>
                    <a:pt x="66" y="81"/>
                    <a:pt x="66" y="80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2" y="56"/>
                    <a:pt x="76" y="47"/>
                    <a:pt x="76" y="37"/>
                  </a:cubicBezTo>
                  <a:cubicBezTo>
                    <a:pt x="76" y="17"/>
                    <a:pt x="59" y="0"/>
                    <a:pt x="38" y="0"/>
                  </a:cubicBezTo>
                  <a:close/>
                  <a:moveTo>
                    <a:pt x="63" y="62"/>
                  </a:moveTo>
                  <a:cubicBezTo>
                    <a:pt x="63" y="62"/>
                    <a:pt x="63" y="62"/>
                    <a:pt x="63" y="63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7" y="33"/>
                    <a:pt x="57" y="32"/>
                    <a:pt x="56" y="31"/>
                  </a:cubicBezTo>
                  <a:cubicBezTo>
                    <a:pt x="56" y="31"/>
                    <a:pt x="55" y="31"/>
                    <a:pt x="54" y="32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1"/>
                    <a:pt x="20" y="31"/>
                    <a:pt x="20" y="32"/>
                  </a:cubicBezTo>
                  <a:cubicBezTo>
                    <a:pt x="19" y="32"/>
                    <a:pt x="19" y="33"/>
                    <a:pt x="20" y="34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7" y="55"/>
                    <a:pt x="4" y="47"/>
                    <a:pt x="4" y="37"/>
                  </a:cubicBezTo>
                  <a:cubicBezTo>
                    <a:pt x="4" y="18"/>
                    <a:pt x="19" y="3"/>
                    <a:pt x="38" y="3"/>
                  </a:cubicBezTo>
                  <a:cubicBezTo>
                    <a:pt x="57" y="3"/>
                    <a:pt x="73" y="18"/>
                    <a:pt x="73" y="37"/>
                  </a:cubicBezTo>
                  <a:cubicBezTo>
                    <a:pt x="73" y="47"/>
                    <a:pt x="69" y="55"/>
                    <a:pt x="6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6492875" y="3703638"/>
              <a:ext cx="233363" cy="12700"/>
            </a:xfrm>
            <a:custGeom>
              <a:avLst/>
              <a:gdLst>
                <a:gd name="T0" fmla="*/ 53 w 55"/>
                <a:gd name="T1" fmla="*/ 0 h 3"/>
                <a:gd name="T2" fmla="*/ 1 w 55"/>
                <a:gd name="T3" fmla="*/ 0 h 3"/>
                <a:gd name="T4" fmla="*/ 0 w 55"/>
                <a:gd name="T5" fmla="*/ 2 h 3"/>
                <a:gd name="T6" fmla="*/ 1 w 55"/>
                <a:gd name="T7" fmla="*/ 3 h 3"/>
                <a:gd name="T8" fmla="*/ 53 w 55"/>
                <a:gd name="T9" fmla="*/ 3 h 3"/>
                <a:gd name="T10" fmla="*/ 55 w 55"/>
                <a:gd name="T11" fmla="*/ 2 h 3"/>
                <a:gd name="T12" fmla="*/ 53 w 5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">
                  <a:moveTo>
                    <a:pt x="5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3"/>
                    <a:pt x="55" y="3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6492875" y="3741738"/>
              <a:ext cx="233363" cy="12700"/>
            </a:xfrm>
            <a:custGeom>
              <a:avLst/>
              <a:gdLst>
                <a:gd name="T0" fmla="*/ 53 w 55"/>
                <a:gd name="T1" fmla="*/ 0 h 3"/>
                <a:gd name="T2" fmla="*/ 1 w 55"/>
                <a:gd name="T3" fmla="*/ 0 h 3"/>
                <a:gd name="T4" fmla="*/ 0 w 55"/>
                <a:gd name="T5" fmla="*/ 2 h 3"/>
                <a:gd name="T6" fmla="*/ 1 w 55"/>
                <a:gd name="T7" fmla="*/ 3 h 3"/>
                <a:gd name="T8" fmla="*/ 53 w 55"/>
                <a:gd name="T9" fmla="*/ 3 h 3"/>
                <a:gd name="T10" fmla="*/ 55 w 55"/>
                <a:gd name="T11" fmla="*/ 2 h 3"/>
                <a:gd name="T12" fmla="*/ 53 w 5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">
                  <a:moveTo>
                    <a:pt x="5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6492875" y="3776663"/>
              <a:ext cx="233363" cy="50800"/>
            </a:xfrm>
            <a:custGeom>
              <a:avLst/>
              <a:gdLst>
                <a:gd name="T0" fmla="*/ 53 w 55"/>
                <a:gd name="T1" fmla="*/ 0 h 12"/>
                <a:gd name="T2" fmla="*/ 36 w 55"/>
                <a:gd name="T3" fmla="*/ 0 h 12"/>
                <a:gd name="T4" fmla="*/ 19 w 55"/>
                <a:gd name="T5" fmla="*/ 0 h 12"/>
                <a:gd name="T6" fmla="*/ 1 w 55"/>
                <a:gd name="T7" fmla="*/ 0 h 12"/>
                <a:gd name="T8" fmla="*/ 0 w 55"/>
                <a:gd name="T9" fmla="*/ 2 h 12"/>
                <a:gd name="T10" fmla="*/ 1 w 55"/>
                <a:gd name="T11" fmla="*/ 4 h 12"/>
                <a:gd name="T12" fmla="*/ 17 w 55"/>
                <a:gd name="T13" fmla="*/ 4 h 12"/>
                <a:gd name="T14" fmla="*/ 27 w 55"/>
                <a:gd name="T15" fmla="*/ 12 h 12"/>
                <a:gd name="T16" fmla="*/ 37 w 55"/>
                <a:gd name="T17" fmla="*/ 4 h 12"/>
                <a:gd name="T18" fmla="*/ 53 w 55"/>
                <a:gd name="T19" fmla="*/ 4 h 12"/>
                <a:gd name="T20" fmla="*/ 55 w 55"/>
                <a:gd name="T21" fmla="*/ 2 h 12"/>
                <a:gd name="T22" fmla="*/ 53 w 55"/>
                <a:gd name="T23" fmla="*/ 0 h 12"/>
                <a:gd name="T24" fmla="*/ 27 w 55"/>
                <a:gd name="T25" fmla="*/ 9 h 12"/>
                <a:gd name="T26" fmla="*/ 21 w 55"/>
                <a:gd name="T27" fmla="*/ 4 h 12"/>
                <a:gd name="T28" fmla="*/ 34 w 55"/>
                <a:gd name="T29" fmla="*/ 4 h 12"/>
                <a:gd name="T30" fmla="*/ 27 w 5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2">
                  <a:moveTo>
                    <a:pt x="53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9"/>
                    <a:pt x="22" y="12"/>
                    <a:pt x="27" y="12"/>
                  </a:cubicBezTo>
                  <a:cubicBezTo>
                    <a:pt x="32" y="12"/>
                    <a:pt x="37" y="9"/>
                    <a:pt x="37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4"/>
                    <a:pt x="55" y="3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27" y="9"/>
                  </a:moveTo>
                  <a:cubicBezTo>
                    <a:pt x="24" y="9"/>
                    <a:pt x="21" y="7"/>
                    <a:pt x="21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7"/>
                    <a:pt x="31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433023" y="2056495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33023" y="286135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33023" y="364796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33023" y="445600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425654" y="1814553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10%</a:t>
            </a:r>
            <a:endParaRPr kumimoji="1" lang="zh-CN" altLang="en-US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810324" y="2609095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30%</a:t>
            </a:r>
            <a:endParaRPr kumimoji="1" lang="zh-CN" altLang="en-US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092106" y="3426015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40%</a:t>
            </a:r>
            <a:endParaRPr kumimoji="1" lang="zh-CN" altLang="en-US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717956" y="4225170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20%</a:t>
            </a:r>
            <a:endParaRPr kumimoji="1" lang="zh-CN" altLang="en-US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整体活动预期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OVERALL ACTIVITY EXPECTATION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1598613" y="4336750"/>
            <a:ext cx="2246313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9"/>
          <p:cNvSpPr/>
          <p:nvPr/>
        </p:nvSpPr>
        <p:spPr bwMode="auto">
          <a:xfrm>
            <a:off x="3844925" y="4270075"/>
            <a:ext cx="2251075" cy="195263"/>
          </a:xfrm>
          <a:custGeom>
            <a:avLst/>
            <a:gdLst>
              <a:gd name="T0" fmla="*/ 0 w 1418"/>
              <a:gd name="T1" fmla="*/ 0 h 123"/>
              <a:gd name="T2" fmla="*/ 0 w 1418"/>
              <a:gd name="T3" fmla="*/ 42 h 123"/>
              <a:gd name="T4" fmla="*/ 0 w 1418"/>
              <a:gd name="T5" fmla="*/ 123 h 123"/>
              <a:gd name="T6" fmla="*/ 1418 w 1418"/>
              <a:gd name="T7" fmla="*/ 123 h 123"/>
              <a:gd name="T8" fmla="*/ 1418 w 1418"/>
              <a:gd name="T9" fmla="*/ 0 h 123"/>
              <a:gd name="T10" fmla="*/ 0 w 1418"/>
              <a:gd name="T11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8" h="123">
                <a:moveTo>
                  <a:pt x="0" y="0"/>
                </a:moveTo>
                <a:lnTo>
                  <a:pt x="0" y="42"/>
                </a:lnTo>
                <a:lnTo>
                  <a:pt x="0" y="123"/>
                </a:lnTo>
                <a:lnTo>
                  <a:pt x="1418" y="123"/>
                </a:lnTo>
                <a:lnTo>
                  <a:pt x="14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0"/>
          <p:cNvSpPr/>
          <p:nvPr/>
        </p:nvSpPr>
        <p:spPr bwMode="auto">
          <a:xfrm>
            <a:off x="6096000" y="4158950"/>
            <a:ext cx="2251075" cy="306388"/>
          </a:xfrm>
          <a:custGeom>
            <a:avLst/>
            <a:gdLst>
              <a:gd name="T0" fmla="*/ 0 w 1418"/>
              <a:gd name="T1" fmla="*/ 0 h 193"/>
              <a:gd name="T2" fmla="*/ 0 w 1418"/>
              <a:gd name="T3" fmla="*/ 70 h 193"/>
              <a:gd name="T4" fmla="*/ 0 w 1418"/>
              <a:gd name="T5" fmla="*/ 193 h 193"/>
              <a:gd name="T6" fmla="*/ 1418 w 1418"/>
              <a:gd name="T7" fmla="*/ 193 h 193"/>
              <a:gd name="T8" fmla="*/ 1418 w 1418"/>
              <a:gd name="T9" fmla="*/ 0 h 193"/>
              <a:gd name="T10" fmla="*/ 0 w 1418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8" h="193">
                <a:moveTo>
                  <a:pt x="0" y="0"/>
                </a:moveTo>
                <a:lnTo>
                  <a:pt x="0" y="70"/>
                </a:lnTo>
                <a:lnTo>
                  <a:pt x="0" y="193"/>
                </a:lnTo>
                <a:lnTo>
                  <a:pt x="1418" y="193"/>
                </a:lnTo>
                <a:lnTo>
                  <a:pt x="14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1"/>
          <p:cNvSpPr/>
          <p:nvPr/>
        </p:nvSpPr>
        <p:spPr bwMode="auto">
          <a:xfrm>
            <a:off x="8347075" y="3998612"/>
            <a:ext cx="2251075" cy="466725"/>
          </a:xfrm>
          <a:custGeom>
            <a:avLst/>
            <a:gdLst>
              <a:gd name="T0" fmla="*/ 0 w 1418"/>
              <a:gd name="T1" fmla="*/ 0 h 294"/>
              <a:gd name="T2" fmla="*/ 0 w 1418"/>
              <a:gd name="T3" fmla="*/ 101 h 294"/>
              <a:gd name="T4" fmla="*/ 0 w 1418"/>
              <a:gd name="T5" fmla="*/ 294 h 294"/>
              <a:gd name="T6" fmla="*/ 1418 w 1418"/>
              <a:gd name="T7" fmla="*/ 294 h 294"/>
              <a:gd name="T8" fmla="*/ 1418 w 1418"/>
              <a:gd name="T9" fmla="*/ 0 h 294"/>
              <a:gd name="T10" fmla="*/ 0 w 1418"/>
              <a:gd name="T11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8" h="294">
                <a:moveTo>
                  <a:pt x="0" y="0"/>
                </a:moveTo>
                <a:lnTo>
                  <a:pt x="0" y="101"/>
                </a:lnTo>
                <a:lnTo>
                  <a:pt x="0" y="294"/>
                </a:lnTo>
                <a:lnTo>
                  <a:pt x="1418" y="294"/>
                </a:lnTo>
                <a:lnTo>
                  <a:pt x="14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2"/>
          <p:cNvSpPr>
            <a:spLocks noEditPoints="1"/>
          </p:cNvSpPr>
          <p:nvPr/>
        </p:nvSpPr>
        <p:spPr bwMode="auto">
          <a:xfrm>
            <a:off x="1589088" y="4978100"/>
            <a:ext cx="9009063" cy="296863"/>
          </a:xfrm>
          <a:custGeom>
            <a:avLst/>
            <a:gdLst>
              <a:gd name="T0" fmla="*/ 1859 w 2125"/>
              <a:gd name="T1" fmla="*/ 0 h 70"/>
              <a:gd name="T2" fmla="*/ 1366 w 2125"/>
              <a:gd name="T3" fmla="*/ 28 h 70"/>
              <a:gd name="T4" fmla="*/ 1303 w 2125"/>
              <a:gd name="T5" fmla="*/ 28 h 70"/>
              <a:gd name="T6" fmla="*/ 820 w 2125"/>
              <a:gd name="T7" fmla="*/ 2 h 70"/>
              <a:gd name="T8" fmla="*/ 284 w 2125"/>
              <a:gd name="T9" fmla="*/ 28 h 70"/>
              <a:gd name="T10" fmla="*/ 220 w 2125"/>
              <a:gd name="T11" fmla="*/ 28 h 70"/>
              <a:gd name="T12" fmla="*/ 0 w 2125"/>
              <a:gd name="T13" fmla="*/ 33 h 70"/>
              <a:gd name="T14" fmla="*/ 219 w 2125"/>
              <a:gd name="T15" fmla="*/ 35 h 70"/>
              <a:gd name="T16" fmla="*/ 284 w 2125"/>
              <a:gd name="T17" fmla="*/ 35 h 70"/>
              <a:gd name="T18" fmla="*/ 788 w 2125"/>
              <a:gd name="T19" fmla="*/ 33 h 70"/>
              <a:gd name="T20" fmla="*/ 820 w 2125"/>
              <a:gd name="T21" fmla="*/ 67 h 70"/>
              <a:gd name="T22" fmla="*/ 853 w 2125"/>
              <a:gd name="T23" fmla="*/ 33 h 70"/>
              <a:gd name="T24" fmla="*/ 1302 w 2125"/>
              <a:gd name="T25" fmla="*/ 37 h 70"/>
              <a:gd name="T26" fmla="*/ 1367 w 2125"/>
              <a:gd name="T27" fmla="*/ 37 h 70"/>
              <a:gd name="T28" fmla="*/ 1827 w 2125"/>
              <a:gd name="T29" fmla="*/ 33 h 70"/>
              <a:gd name="T30" fmla="*/ 1892 w 2125"/>
              <a:gd name="T31" fmla="*/ 33 h 70"/>
              <a:gd name="T32" fmla="*/ 2125 w 2125"/>
              <a:gd name="T33" fmla="*/ 28 h 70"/>
              <a:gd name="T34" fmla="*/ 278 w 2125"/>
              <a:gd name="T35" fmla="*/ 35 h 70"/>
              <a:gd name="T36" fmla="*/ 225 w 2125"/>
              <a:gd name="T37" fmla="*/ 35 h 70"/>
              <a:gd name="T38" fmla="*/ 226 w 2125"/>
              <a:gd name="T39" fmla="*/ 28 h 70"/>
              <a:gd name="T40" fmla="*/ 278 w 2125"/>
              <a:gd name="T41" fmla="*/ 28 h 70"/>
              <a:gd name="T42" fmla="*/ 278 w 2125"/>
              <a:gd name="T43" fmla="*/ 35 h 70"/>
              <a:gd name="T44" fmla="*/ 820 w 2125"/>
              <a:gd name="T45" fmla="*/ 61 h 70"/>
              <a:gd name="T46" fmla="*/ 794 w 2125"/>
              <a:gd name="T47" fmla="*/ 33 h 70"/>
              <a:gd name="T48" fmla="*/ 820 w 2125"/>
              <a:gd name="T49" fmla="*/ 8 h 70"/>
              <a:gd name="T50" fmla="*/ 847 w 2125"/>
              <a:gd name="T51" fmla="*/ 33 h 70"/>
              <a:gd name="T52" fmla="*/ 1361 w 2125"/>
              <a:gd name="T53" fmla="*/ 37 h 70"/>
              <a:gd name="T54" fmla="*/ 1308 w 2125"/>
              <a:gd name="T55" fmla="*/ 37 h 70"/>
              <a:gd name="T56" fmla="*/ 1310 w 2125"/>
              <a:gd name="T57" fmla="*/ 28 h 70"/>
              <a:gd name="T58" fmla="*/ 1360 w 2125"/>
              <a:gd name="T59" fmla="*/ 28 h 70"/>
              <a:gd name="T60" fmla="*/ 1361 w 2125"/>
              <a:gd name="T61" fmla="*/ 37 h 70"/>
              <a:gd name="T62" fmla="*/ 1833 w 2125"/>
              <a:gd name="T63" fmla="*/ 33 h 70"/>
              <a:gd name="T64" fmla="*/ 1833 w 2125"/>
              <a:gd name="T65" fmla="*/ 28 h 70"/>
              <a:gd name="T66" fmla="*/ 1886 w 2125"/>
              <a:gd name="T67" fmla="*/ 28 h 70"/>
              <a:gd name="T68" fmla="*/ 1886 w 2125"/>
              <a:gd name="T69" fmla="*/ 3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25" h="70">
                <a:moveTo>
                  <a:pt x="1892" y="28"/>
                </a:moveTo>
                <a:cubicBezTo>
                  <a:pt x="1890" y="12"/>
                  <a:pt x="1876" y="0"/>
                  <a:pt x="1859" y="0"/>
                </a:cubicBezTo>
                <a:cubicBezTo>
                  <a:pt x="1843" y="0"/>
                  <a:pt x="1829" y="12"/>
                  <a:pt x="1827" y="28"/>
                </a:cubicBezTo>
                <a:cubicBezTo>
                  <a:pt x="1366" y="28"/>
                  <a:pt x="1366" y="28"/>
                  <a:pt x="1366" y="28"/>
                </a:cubicBezTo>
                <a:cubicBezTo>
                  <a:pt x="1362" y="15"/>
                  <a:pt x="1350" y="5"/>
                  <a:pt x="1335" y="5"/>
                </a:cubicBezTo>
                <a:cubicBezTo>
                  <a:pt x="1320" y="5"/>
                  <a:pt x="1307" y="15"/>
                  <a:pt x="1303" y="28"/>
                </a:cubicBezTo>
                <a:cubicBezTo>
                  <a:pt x="853" y="28"/>
                  <a:pt x="853" y="28"/>
                  <a:pt x="853" y="28"/>
                </a:cubicBezTo>
                <a:cubicBezTo>
                  <a:pt x="850" y="13"/>
                  <a:pt x="836" y="2"/>
                  <a:pt x="820" y="2"/>
                </a:cubicBezTo>
                <a:cubicBezTo>
                  <a:pt x="805" y="2"/>
                  <a:pt x="791" y="13"/>
                  <a:pt x="788" y="28"/>
                </a:cubicBezTo>
                <a:cubicBezTo>
                  <a:pt x="284" y="28"/>
                  <a:pt x="284" y="28"/>
                  <a:pt x="284" y="28"/>
                </a:cubicBezTo>
                <a:cubicBezTo>
                  <a:pt x="281" y="13"/>
                  <a:pt x="268" y="2"/>
                  <a:pt x="252" y="2"/>
                </a:cubicBezTo>
                <a:cubicBezTo>
                  <a:pt x="236" y="2"/>
                  <a:pt x="223" y="13"/>
                  <a:pt x="22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219" y="33"/>
                  <a:pt x="219" y="33"/>
                  <a:pt x="219" y="33"/>
                </a:cubicBezTo>
                <a:cubicBezTo>
                  <a:pt x="219" y="34"/>
                  <a:pt x="219" y="34"/>
                  <a:pt x="219" y="35"/>
                </a:cubicBezTo>
                <a:cubicBezTo>
                  <a:pt x="219" y="53"/>
                  <a:pt x="234" y="67"/>
                  <a:pt x="252" y="67"/>
                </a:cubicBezTo>
                <a:cubicBezTo>
                  <a:pt x="270" y="67"/>
                  <a:pt x="284" y="53"/>
                  <a:pt x="284" y="35"/>
                </a:cubicBezTo>
                <a:cubicBezTo>
                  <a:pt x="284" y="34"/>
                  <a:pt x="284" y="34"/>
                  <a:pt x="284" y="33"/>
                </a:cubicBezTo>
                <a:cubicBezTo>
                  <a:pt x="788" y="33"/>
                  <a:pt x="788" y="33"/>
                  <a:pt x="788" y="33"/>
                </a:cubicBezTo>
                <a:cubicBezTo>
                  <a:pt x="788" y="34"/>
                  <a:pt x="788" y="34"/>
                  <a:pt x="788" y="35"/>
                </a:cubicBezTo>
                <a:cubicBezTo>
                  <a:pt x="788" y="53"/>
                  <a:pt x="802" y="67"/>
                  <a:pt x="820" y="67"/>
                </a:cubicBezTo>
                <a:cubicBezTo>
                  <a:pt x="838" y="67"/>
                  <a:pt x="853" y="53"/>
                  <a:pt x="853" y="35"/>
                </a:cubicBezTo>
                <a:cubicBezTo>
                  <a:pt x="853" y="34"/>
                  <a:pt x="853" y="34"/>
                  <a:pt x="853" y="33"/>
                </a:cubicBezTo>
                <a:cubicBezTo>
                  <a:pt x="1302" y="33"/>
                  <a:pt x="1302" y="33"/>
                  <a:pt x="1302" y="33"/>
                </a:cubicBezTo>
                <a:cubicBezTo>
                  <a:pt x="1302" y="35"/>
                  <a:pt x="1302" y="36"/>
                  <a:pt x="1302" y="37"/>
                </a:cubicBezTo>
                <a:cubicBezTo>
                  <a:pt x="1302" y="55"/>
                  <a:pt x="1317" y="70"/>
                  <a:pt x="1335" y="70"/>
                </a:cubicBezTo>
                <a:cubicBezTo>
                  <a:pt x="1353" y="70"/>
                  <a:pt x="1367" y="55"/>
                  <a:pt x="1367" y="37"/>
                </a:cubicBezTo>
                <a:cubicBezTo>
                  <a:pt x="1367" y="36"/>
                  <a:pt x="1367" y="35"/>
                  <a:pt x="1367" y="33"/>
                </a:cubicBezTo>
                <a:cubicBezTo>
                  <a:pt x="1827" y="33"/>
                  <a:pt x="1827" y="33"/>
                  <a:pt x="1827" y="33"/>
                </a:cubicBezTo>
                <a:cubicBezTo>
                  <a:pt x="1827" y="51"/>
                  <a:pt x="1842" y="65"/>
                  <a:pt x="1859" y="65"/>
                </a:cubicBezTo>
                <a:cubicBezTo>
                  <a:pt x="1877" y="65"/>
                  <a:pt x="1891" y="51"/>
                  <a:pt x="1892" y="33"/>
                </a:cubicBezTo>
                <a:cubicBezTo>
                  <a:pt x="2125" y="33"/>
                  <a:pt x="2125" y="33"/>
                  <a:pt x="2125" y="33"/>
                </a:cubicBezTo>
                <a:cubicBezTo>
                  <a:pt x="2125" y="28"/>
                  <a:pt x="2125" y="28"/>
                  <a:pt x="2125" y="28"/>
                </a:cubicBezTo>
                <a:lnTo>
                  <a:pt x="1892" y="28"/>
                </a:lnTo>
                <a:close/>
                <a:moveTo>
                  <a:pt x="278" y="35"/>
                </a:moveTo>
                <a:cubicBezTo>
                  <a:pt x="278" y="49"/>
                  <a:pt x="266" y="61"/>
                  <a:pt x="252" y="61"/>
                </a:cubicBezTo>
                <a:cubicBezTo>
                  <a:pt x="237" y="61"/>
                  <a:pt x="225" y="49"/>
                  <a:pt x="225" y="35"/>
                </a:cubicBezTo>
                <a:cubicBezTo>
                  <a:pt x="225" y="34"/>
                  <a:pt x="225" y="34"/>
                  <a:pt x="225" y="33"/>
                </a:cubicBezTo>
                <a:cubicBezTo>
                  <a:pt x="225" y="32"/>
                  <a:pt x="226" y="30"/>
                  <a:pt x="226" y="28"/>
                </a:cubicBezTo>
                <a:cubicBezTo>
                  <a:pt x="229" y="17"/>
                  <a:pt x="239" y="8"/>
                  <a:pt x="252" y="8"/>
                </a:cubicBezTo>
                <a:cubicBezTo>
                  <a:pt x="264" y="8"/>
                  <a:pt x="275" y="17"/>
                  <a:pt x="278" y="28"/>
                </a:cubicBezTo>
                <a:cubicBezTo>
                  <a:pt x="278" y="30"/>
                  <a:pt x="278" y="32"/>
                  <a:pt x="278" y="33"/>
                </a:cubicBezTo>
                <a:cubicBezTo>
                  <a:pt x="278" y="34"/>
                  <a:pt x="278" y="34"/>
                  <a:pt x="278" y="35"/>
                </a:cubicBezTo>
                <a:close/>
                <a:moveTo>
                  <a:pt x="847" y="35"/>
                </a:moveTo>
                <a:cubicBezTo>
                  <a:pt x="847" y="49"/>
                  <a:pt x="835" y="61"/>
                  <a:pt x="820" y="61"/>
                </a:cubicBezTo>
                <a:cubicBezTo>
                  <a:pt x="806" y="61"/>
                  <a:pt x="794" y="49"/>
                  <a:pt x="794" y="35"/>
                </a:cubicBezTo>
                <a:cubicBezTo>
                  <a:pt x="794" y="34"/>
                  <a:pt x="794" y="34"/>
                  <a:pt x="794" y="33"/>
                </a:cubicBezTo>
                <a:cubicBezTo>
                  <a:pt x="794" y="32"/>
                  <a:pt x="794" y="30"/>
                  <a:pt x="795" y="28"/>
                </a:cubicBezTo>
                <a:cubicBezTo>
                  <a:pt x="797" y="17"/>
                  <a:pt x="808" y="8"/>
                  <a:pt x="820" y="8"/>
                </a:cubicBezTo>
                <a:cubicBezTo>
                  <a:pt x="833" y="8"/>
                  <a:pt x="843" y="17"/>
                  <a:pt x="846" y="28"/>
                </a:cubicBezTo>
                <a:cubicBezTo>
                  <a:pt x="847" y="30"/>
                  <a:pt x="847" y="32"/>
                  <a:pt x="847" y="33"/>
                </a:cubicBezTo>
                <a:cubicBezTo>
                  <a:pt x="847" y="34"/>
                  <a:pt x="847" y="34"/>
                  <a:pt x="847" y="35"/>
                </a:cubicBezTo>
                <a:close/>
                <a:moveTo>
                  <a:pt x="1361" y="37"/>
                </a:moveTo>
                <a:cubicBezTo>
                  <a:pt x="1361" y="52"/>
                  <a:pt x="1350" y="64"/>
                  <a:pt x="1335" y="64"/>
                </a:cubicBezTo>
                <a:cubicBezTo>
                  <a:pt x="1320" y="64"/>
                  <a:pt x="1308" y="52"/>
                  <a:pt x="1308" y="37"/>
                </a:cubicBezTo>
                <a:cubicBezTo>
                  <a:pt x="1308" y="36"/>
                  <a:pt x="1308" y="34"/>
                  <a:pt x="1308" y="33"/>
                </a:cubicBezTo>
                <a:cubicBezTo>
                  <a:pt x="1309" y="32"/>
                  <a:pt x="1309" y="30"/>
                  <a:pt x="1310" y="28"/>
                </a:cubicBezTo>
                <a:cubicBezTo>
                  <a:pt x="1313" y="18"/>
                  <a:pt x="1323" y="11"/>
                  <a:pt x="1335" y="11"/>
                </a:cubicBezTo>
                <a:cubicBezTo>
                  <a:pt x="1346" y="11"/>
                  <a:pt x="1356" y="18"/>
                  <a:pt x="1360" y="28"/>
                </a:cubicBezTo>
                <a:cubicBezTo>
                  <a:pt x="1360" y="30"/>
                  <a:pt x="1361" y="32"/>
                  <a:pt x="1361" y="33"/>
                </a:cubicBezTo>
                <a:cubicBezTo>
                  <a:pt x="1361" y="34"/>
                  <a:pt x="1361" y="36"/>
                  <a:pt x="1361" y="37"/>
                </a:cubicBezTo>
                <a:close/>
                <a:moveTo>
                  <a:pt x="1859" y="59"/>
                </a:moveTo>
                <a:cubicBezTo>
                  <a:pt x="1845" y="59"/>
                  <a:pt x="1833" y="48"/>
                  <a:pt x="1833" y="33"/>
                </a:cubicBezTo>
                <a:cubicBezTo>
                  <a:pt x="1833" y="33"/>
                  <a:pt x="1833" y="33"/>
                  <a:pt x="1833" y="32"/>
                </a:cubicBezTo>
                <a:cubicBezTo>
                  <a:pt x="1833" y="31"/>
                  <a:pt x="1833" y="30"/>
                  <a:pt x="1833" y="28"/>
                </a:cubicBezTo>
                <a:cubicBezTo>
                  <a:pt x="1835" y="16"/>
                  <a:pt x="1846" y="6"/>
                  <a:pt x="1859" y="6"/>
                </a:cubicBezTo>
                <a:cubicBezTo>
                  <a:pt x="1873" y="6"/>
                  <a:pt x="1884" y="16"/>
                  <a:pt x="1886" y="28"/>
                </a:cubicBezTo>
                <a:cubicBezTo>
                  <a:pt x="1886" y="30"/>
                  <a:pt x="1886" y="31"/>
                  <a:pt x="1886" y="32"/>
                </a:cubicBezTo>
                <a:cubicBezTo>
                  <a:pt x="1886" y="33"/>
                  <a:pt x="1886" y="33"/>
                  <a:pt x="1886" y="33"/>
                </a:cubicBezTo>
                <a:cubicBezTo>
                  <a:pt x="1885" y="48"/>
                  <a:pt x="1874" y="59"/>
                  <a:pt x="1859" y="59"/>
                </a:cubicBez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2573338" y="5041600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4984750" y="5041600"/>
            <a:ext cx="165100" cy="16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7164388" y="5054300"/>
            <a:ext cx="165100" cy="16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9390063" y="5033662"/>
            <a:ext cx="165100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9458325" y="4465337"/>
            <a:ext cx="25400" cy="5127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7235825" y="4465337"/>
            <a:ext cx="25400" cy="5381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5057775" y="4465337"/>
            <a:ext cx="20638" cy="5381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2644775" y="4465337"/>
            <a:ext cx="25400" cy="5381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2"/>
          <p:cNvSpPr>
            <a:spLocks noEditPoints="1"/>
          </p:cNvSpPr>
          <p:nvPr/>
        </p:nvSpPr>
        <p:spPr bwMode="auto">
          <a:xfrm>
            <a:off x="9461500" y="2542875"/>
            <a:ext cx="22225" cy="1200150"/>
          </a:xfrm>
          <a:custGeom>
            <a:avLst/>
            <a:gdLst>
              <a:gd name="T0" fmla="*/ 14 w 14"/>
              <a:gd name="T1" fmla="*/ 756 h 756"/>
              <a:gd name="T2" fmla="*/ 0 w 14"/>
              <a:gd name="T3" fmla="*/ 756 h 756"/>
              <a:gd name="T4" fmla="*/ 0 w 14"/>
              <a:gd name="T5" fmla="*/ 705 h 756"/>
              <a:gd name="T6" fmla="*/ 14 w 14"/>
              <a:gd name="T7" fmla="*/ 705 h 756"/>
              <a:gd name="T8" fmla="*/ 14 w 14"/>
              <a:gd name="T9" fmla="*/ 756 h 756"/>
              <a:gd name="T10" fmla="*/ 14 w 14"/>
              <a:gd name="T11" fmla="*/ 655 h 756"/>
              <a:gd name="T12" fmla="*/ 0 w 14"/>
              <a:gd name="T13" fmla="*/ 655 h 756"/>
              <a:gd name="T14" fmla="*/ 0 w 14"/>
              <a:gd name="T15" fmla="*/ 604 h 756"/>
              <a:gd name="T16" fmla="*/ 14 w 14"/>
              <a:gd name="T17" fmla="*/ 604 h 756"/>
              <a:gd name="T18" fmla="*/ 14 w 14"/>
              <a:gd name="T19" fmla="*/ 655 h 756"/>
              <a:gd name="T20" fmla="*/ 14 w 14"/>
              <a:gd name="T21" fmla="*/ 553 h 756"/>
              <a:gd name="T22" fmla="*/ 0 w 14"/>
              <a:gd name="T23" fmla="*/ 553 h 756"/>
              <a:gd name="T24" fmla="*/ 0 w 14"/>
              <a:gd name="T25" fmla="*/ 505 h 756"/>
              <a:gd name="T26" fmla="*/ 14 w 14"/>
              <a:gd name="T27" fmla="*/ 505 h 756"/>
              <a:gd name="T28" fmla="*/ 14 w 14"/>
              <a:gd name="T29" fmla="*/ 553 h 756"/>
              <a:gd name="T30" fmla="*/ 14 w 14"/>
              <a:gd name="T31" fmla="*/ 454 h 756"/>
              <a:gd name="T32" fmla="*/ 0 w 14"/>
              <a:gd name="T33" fmla="*/ 454 h 756"/>
              <a:gd name="T34" fmla="*/ 0 w 14"/>
              <a:gd name="T35" fmla="*/ 403 h 756"/>
              <a:gd name="T36" fmla="*/ 14 w 14"/>
              <a:gd name="T37" fmla="*/ 403 h 756"/>
              <a:gd name="T38" fmla="*/ 14 w 14"/>
              <a:gd name="T39" fmla="*/ 454 h 756"/>
              <a:gd name="T40" fmla="*/ 14 w 14"/>
              <a:gd name="T41" fmla="*/ 353 h 756"/>
              <a:gd name="T42" fmla="*/ 0 w 14"/>
              <a:gd name="T43" fmla="*/ 353 h 756"/>
              <a:gd name="T44" fmla="*/ 0 w 14"/>
              <a:gd name="T45" fmla="*/ 302 h 756"/>
              <a:gd name="T46" fmla="*/ 14 w 14"/>
              <a:gd name="T47" fmla="*/ 302 h 756"/>
              <a:gd name="T48" fmla="*/ 14 w 14"/>
              <a:gd name="T49" fmla="*/ 353 h 756"/>
              <a:gd name="T50" fmla="*/ 14 w 14"/>
              <a:gd name="T51" fmla="*/ 251 h 756"/>
              <a:gd name="T52" fmla="*/ 0 w 14"/>
              <a:gd name="T53" fmla="*/ 251 h 756"/>
              <a:gd name="T54" fmla="*/ 0 w 14"/>
              <a:gd name="T55" fmla="*/ 200 h 756"/>
              <a:gd name="T56" fmla="*/ 14 w 14"/>
              <a:gd name="T57" fmla="*/ 200 h 756"/>
              <a:gd name="T58" fmla="*/ 14 w 14"/>
              <a:gd name="T59" fmla="*/ 251 h 756"/>
              <a:gd name="T60" fmla="*/ 14 w 14"/>
              <a:gd name="T61" fmla="*/ 150 h 756"/>
              <a:gd name="T62" fmla="*/ 0 w 14"/>
              <a:gd name="T63" fmla="*/ 150 h 756"/>
              <a:gd name="T64" fmla="*/ 0 w 14"/>
              <a:gd name="T65" fmla="*/ 99 h 756"/>
              <a:gd name="T66" fmla="*/ 14 w 14"/>
              <a:gd name="T67" fmla="*/ 99 h 756"/>
              <a:gd name="T68" fmla="*/ 14 w 14"/>
              <a:gd name="T69" fmla="*/ 150 h 756"/>
              <a:gd name="T70" fmla="*/ 14 w 14"/>
              <a:gd name="T71" fmla="*/ 48 h 756"/>
              <a:gd name="T72" fmla="*/ 0 w 14"/>
              <a:gd name="T73" fmla="*/ 48 h 756"/>
              <a:gd name="T74" fmla="*/ 0 w 14"/>
              <a:gd name="T75" fmla="*/ 0 h 756"/>
              <a:gd name="T76" fmla="*/ 14 w 14"/>
              <a:gd name="T77" fmla="*/ 0 h 756"/>
              <a:gd name="T78" fmla="*/ 14 w 14"/>
              <a:gd name="T79" fmla="*/ 48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" h="756">
                <a:moveTo>
                  <a:pt x="14" y="756"/>
                </a:moveTo>
                <a:lnTo>
                  <a:pt x="0" y="756"/>
                </a:lnTo>
                <a:lnTo>
                  <a:pt x="0" y="705"/>
                </a:lnTo>
                <a:lnTo>
                  <a:pt x="14" y="705"/>
                </a:lnTo>
                <a:lnTo>
                  <a:pt x="14" y="756"/>
                </a:lnTo>
                <a:close/>
                <a:moveTo>
                  <a:pt x="14" y="655"/>
                </a:moveTo>
                <a:lnTo>
                  <a:pt x="0" y="655"/>
                </a:lnTo>
                <a:lnTo>
                  <a:pt x="0" y="604"/>
                </a:lnTo>
                <a:lnTo>
                  <a:pt x="14" y="604"/>
                </a:lnTo>
                <a:lnTo>
                  <a:pt x="14" y="655"/>
                </a:lnTo>
                <a:close/>
                <a:moveTo>
                  <a:pt x="14" y="553"/>
                </a:moveTo>
                <a:lnTo>
                  <a:pt x="0" y="553"/>
                </a:lnTo>
                <a:lnTo>
                  <a:pt x="0" y="505"/>
                </a:lnTo>
                <a:lnTo>
                  <a:pt x="14" y="505"/>
                </a:lnTo>
                <a:lnTo>
                  <a:pt x="14" y="553"/>
                </a:lnTo>
                <a:close/>
                <a:moveTo>
                  <a:pt x="14" y="454"/>
                </a:moveTo>
                <a:lnTo>
                  <a:pt x="0" y="454"/>
                </a:lnTo>
                <a:lnTo>
                  <a:pt x="0" y="403"/>
                </a:lnTo>
                <a:lnTo>
                  <a:pt x="14" y="403"/>
                </a:lnTo>
                <a:lnTo>
                  <a:pt x="14" y="454"/>
                </a:lnTo>
                <a:close/>
                <a:moveTo>
                  <a:pt x="14" y="353"/>
                </a:moveTo>
                <a:lnTo>
                  <a:pt x="0" y="353"/>
                </a:lnTo>
                <a:lnTo>
                  <a:pt x="0" y="302"/>
                </a:lnTo>
                <a:lnTo>
                  <a:pt x="14" y="302"/>
                </a:lnTo>
                <a:lnTo>
                  <a:pt x="14" y="353"/>
                </a:lnTo>
                <a:close/>
                <a:moveTo>
                  <a:pt x="14" y="251"/>
                </a:moveTo>
                <a:lnTo>
                  <a:pt x="0" y="251"/>
                </a:lnTo>
                <a:lnTo>
                  <a:pt x="0" y="200"/>
                </a:lnTo>
                <a:lnTo>
                  <a:pt x="14" y="200"/>
                </a:lnTo>
                <a:lnTo>
                  <a:pt x="14" y="251"/>
                </a:lnTo>
                <a:close/>
                <a:moveTo>
                  <a:pt x="14" y="150"/>
                </a:moveTo>
                <a:lnTo>
                  <a:pt x="0" y="150"/>
                </a:lnTo>
                <a:lnTo>
                  <a:pt x="0" y="99"/>
                </a:lnTo>
                <a:lnTo>
                  <a:pt x="14" y="99"/>
                </a:lnTo>
                <a:lnTo>
                  <a:pt x="14" y="150"/>
                </a:lnTo>
                <a:close/>
                <a:moveTo>
                  <a:pt x="14" y="48"/>
                </a:moveTo>
                <a:lnTo>
                  <a:pt x="0" y="48"/>
                </a:lnTo>
                <a:lnTo>
                  <a:pt x="0" y="0"/>
                </a:lnTo>
                <a:lnTo>
                  <a:pt x="14" y="0"/>
                </a:lnTo>
                <a:lnTo>
                  <a:pt x="14" y="48"/>
                </a:ln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9461500" y="3823987"/>
            <a:ext cx="22225" cy="428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7232650" y="3955750"/>
            <a:ext cx="25400" cy="428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45"/>
          <p:cNvSpPr>
            <a:spLocks noEditPoints="1"/>
          </p:cNvSpPr>
          <p:nvPr/>
        </p:nvSpPr>
        <p:spPr bwMode="auto">
          <a:xfrm>
            <a:off x="7232650" y="3217562"/>
            <a:ext cx="25400" cy="644525"/>
          </a:xfrm>
          <a:custGeom>
            <a:avLst/>
            <a:gdLst>
              <a:gd name="T0" fmla="*/ 16 w 16"/>
              <a:gd name="T1" fmla="*/ 406 h 406"/>
              <a:gd name="T2" fmla="*/ 0 w 16"/>
              <a:gd name="T3" fmla="*/ 406 h 406"/>
              <a:gd name="T4" fmla="*/ 0 w 16"/>
              <a:gd name="T5" fmla="*/ 347 h 406"/>
              <a:gd name="T6" fmla="*/ 16 w 16"/>
              <a:gd name="T7" fmla="*/ 347 h 406"/>
              <a:gd name="T8" fmla="*/ 16 w 16"/>
              <a:gd name="T9" fmla="*/ 406 h 406"/>
              <a:gd name="T10" fmla="*/ 16 w 16"/>
              <a:gd name="T11" fmla="*/ 288 h 406"/>
              <a:gd name="T12" fmla="*/ 0 w 16"/>
              <a:gd name="T13" fmla="*/ 288 h 406"/>
              <a:gd name="T14" fmla="*/ 0 w 16"/>
              <a:gd name="T15" fmla="*/ 232 h 406"/>
              <a:gd name="T16" fmla="*/ 16 w 16"/>
              <a:gd name="T17" fmla="*/ 232 h 406"/>
              <a:gd name="T18" fmla="*/ 16 w 16"/>
              <a:gd name="T19" fmla="*/ 288 h 406"/>
              <a:gd name="T20" fmla="*/ 16 w 16"/>
              <a:gd name="T21" fmla="*/ 174 h 406"/>
              <a:gd name="T22" fmla="*/ 0 w 16"/>
              <a:gd name="T23" fmla="*/ 174 h 406"/>
              <a:gd name="T24" fmla="*/ 0 w 16"/>
              <a:gd name="T25" fmla="*/ 115 h 406"/>
              <a:gd name="T26" fmla="*/ 16 w 16"/>
              <a:gd name="T27" fmla="*/ 115 h 406"/>
              <a:gd name="T28" fmla="*/ 16 w 16"/>
              <a:gd name="T29" fmla="*/ 174 h 406"/>
              <a:gd name="T30" fmla="*/ 16 w 16"/>
              <a:gd name="T31" fmla="*/ 59 h 406"/>
              <a:gd name="T32" fmla="*/ 0 w 16"/>
              <a:gd name="T33" fmla="*/ 59 h 406"/>
              <a:gd name="T34" fmla="*/ 0 w 16"/>
              <a:gd name="T35" fmla="*/ 0 h 406"/>
              <a:gd name="T36" fmla="*/ 16 w 16"/>
              <a:gd name="T37" fmla="*/ 0 h 406"/>
              <a:gd name="T38" fmla="*/ 16 w 16"/>
              <a:gd name="T39" fmla="*/ 59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" h="406">
                <a:moveTo>
                  <a:pt x="16" y="406"/>
                </a:moveTo>
                <a:lnTo>
                  <a:pt x="0" y="406"/>
                </a:lnTo>
                <a:lnTo>
                  <a:pt x="0" y="347"/>
                </a:lnTo>
                <a:lnTo>
                  <a:pt x="16" y="347"/>
                </a:lnTo>
                <a:lnTo>
                  <a:pt x="16" y="406"/>
                </a:lnTo>
                <a:close/>
                <a:moveTo>
                  <a:pt x="16" y="288"/>
                </a:moveTo>
                <a:lnTo>
                  <a:pt x="0" y="288"/>
                </a:lnTo>
                <a:lnTo>
                  <a:pt x="0" y="232"/>
                </a:lnTo>
                <a:lnTo>
                  <a:pt x="16" y="232"/>
                </a:lnTo>
                <a:lnTo>
                  <a:pt x="16" y="288"/>
                </a:lnTo>
                <a:close/>
                <a:moveTo>
                  <a:pt x="16" y="174"/>
                </a:moveTo>
                <a:lnTo>
                  <a:pt x="0" y="174"/>
                </a:lnTo>
                <a:lnTo>
                  <a:pt x="0" y="115"/>
                </a:lnTo>
                <a:lnTo>
                  <a:pt x="16" y="115"/>
                </a:lnTo>
                <a:lnTo>
                  <a:pt x="16" y="174"/>
                </a:lnTo>
                <a:close/>
                <a:moveTo>
                  <a:pt x="16" y="59"/>
                </a:moveTo>
                <a:lnTo>
                  <a:pt x="0" y="59"/>
                </a:lnTo>
                <a:lnTo>
                  <a:pt x="0" y="0"/>
                </a:lnTo>
                <a:lnTo>
                  <a:pt x="16" y="0"/>
                </a:lnTo>
                <a:lnTo>
                  <a:pt x="16" y="59"/>
                </a:ln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5045075" y="4116087"/>
            <a:ext cx="20638" cy="428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48"/>
          <p:cNvSpPr>
            <a:spLocks noEditPoints="1"/>
          </p:cNvSpPr>
          <p:nvPr/>
        </p:nvSpPr>
        <p:spPr bwMode="auto">
          <a:xfrm>
            <a:off x="5045075" y="3760487"/>
            <a:ext cx="20638" cy="266700"/>
          </a:xfrm>
          <a:custGeom>
            <a:avLst/>
            <a:gdLst>
              <a:gd name="T0" fmla="*/ 13 w 13"/>
              <a:gd name="T1" fmla="*/ 168 h 168"/>
              <a:gd name="T2" fmla="*/ 0 w 13"/>
              <a:gd name="T3" fmla="*/ 168 h 168"/>
              <a:gd name="T4" fmla="*/ 0 w 13"/>
              <a:gd name="T5" fmla="*/ 112 h 168"/>
              <a:gd name="T6" fmla="*/ 13 w 13"/>
              <a:gd name="T7" fmla="*/ 112 h 168"/>
              <a:gd name="T8" fmla="*/ 13 w 13"/>
              <a:gd name="T9" fmla="*/ 168 h 168"/>
              <a:gd name="T10" fmla="*/ 13 w 13"/>
              <a:gd name="T11" fmla="*/ 56 h 168"/>
              <a:gd name="T12" fmla="*/ 0 w 13"/>
              <a:gd name="T13" fmla="*/ 56 h 168"/>
              <a:gd name="T14" fmla="*/ 0 w 13"/>
              <a:gd name="T15" fmla="*/ 0 h 168"/>
              <a:gd name="T16" fmla="*/ 13 w 13"/>
              <a:gd name="T17" fmla="*/ 0 h 168"/>
              <a:gd name="T18" fmla="*/ 13 w 13"/>
              <a:gd name="T19" fmla="*/ 5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68">
                <a:moveTo>
                  <a:pt x="13" y="168"/>
                </a:moveTo>
                <a:lnTo>
                  <a:pt x="0" y="168"/>
                </a:lnTo>
                <a:lnTo>
                  <a:pt x="0" y="112"/>
                </a:lnTo>
                <a:lnTo>
                  <a:pt x="13" y="112"/>
                </a:lnTo>
                <a:lnTo>
                  <a:pt x="13" y="168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56"/>
                </a:ln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2644775" y="4227212"/>
            <a:ext cx="22225" cy="428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433637" y="2294551"/>
            <a:ext cx="466726" cy="573088"/>
            <a:chOff x="2114550" y="2779713"/>
            <a:chExt cx="466726" cy="573088"/>
          </a:xfrm>
          <a:solidFill>
            <a:schemeClr val="accent1"/>
          </a:solidFill>
        </p:grpSpPr>
        <p:sp>
          <p:nvSpPr>
            <p:cNvPr id="30" name="Freeform 53"/>
            <p:cNvSpPr>
              <a:spLocks noEditPoints="1"/>
            </p:cNvSpPr>
            <p:nvPr/>
          </p:nvSpPr>
          <p:spPr bwMode="auto">
            <a:xfrm>
              <a:off x="2114550" y="2779713"/>
              <a:ext cx="423863" cy="573088"/>
            </a:xfrm>
            <a:custGeom>
              <a:avLst/>
              <a:gdLst>
                <a:gd name="T0" fmla="*/ 86 w 100"/>
                <a:gd name="T1" fmla="*/ 131 h 135"/>
                <a:gd name="T2" fmla="*/ 4 w 100"/>
                <a:gd name="T3" fmla="*/ 131 h 135"/>
                <a:gd name="T4" fmla="*/ 4 w 100"/>
                <a:gd name="T5" fmla="*/ 4 h 135"/>
                <a:gd name="T6" fmla="*/ 72 w 100"/>
                <a:gd name="T7" fmla="*/ 4 h 135"/>
                <a:gd name="T8" fmla="*/ 72 w 100"/>
                <a:gd name="T9" fmla="*/ 27 h 135"/>
                <a:gd name="T10" fmla="*/ 74 w 100"/>
                <a:gd name="T11" fmla="*/ 29 h 135"/>
                <a:gd name="T12" fmla="*/ 96 w 100"/>
                <a:gd name="T13" fmla="*/ 29 h 135"/>
                <a:gd name="T14" fmla="*/ 96 w 100"/>
                <a:gd name="T15" fmla="*/ 99 h 135"/>
                <a:gd name="T16" fmla="*/ 98 w 100"/>
                <a:gd name="T17" fmla="*/ 101 h 135"/>
                <a:gd name="T18" fmla="*/ 100 w 100"/>
                <a:gd name="T19" fmla="*/ 99 h 135"/>
                <a:gd name="T20" fmla="*/ 100 w 100"/>
                <a:gd name="T21" fmla="*/ 27 h 135"/>
                <a:gd name="T22" fmla="*/ 100 w 100"/>
                <a:gd name="T23" fmla="*/ 26 h 135"/>
                <a:gd name="T24" fmla="*/ 99 w 100"/>
                <a:gd name="T25" fmla="*/ 24 h 135"/>
                <a:gd name="T26" fmla="*/ 75 w 100"/>
                <a:gd name="T27" fmla="*/ 1 h 135"/>
                <a:gd name="T28" fmla="*/ 75 w 100"/>
                <a:gd name="T29" fmla="*/ 0 h 135"/>
                <a:gd name="T30" fmla="*/ 74 w 100"/>
                <a:gd name="T31" fmla="*/ 0 h 135"/>
                <a:gd name="T32" fmla="*/ 74 w 100"/>
                <a:gd name="T33" fmla="*/ 0 h 135"/>
                <a:gd name="T34" fmla="*/ 2 w 100"/>
                <a:gd name="T35" fmla="*/ 0 h 135"/>
                <a:gd name="T36" fmla="*/ 0 w 100"/>
                <a:gd name="T37" fmla="*/ 2 h 135"/>
                <a:gd name="T38" fmla="*/ 0 w 100"/>
                <a:gd name="T39" fmla="*/ 133 h 135"/>
                <a:gd name="T40" fmla="*/ 2 w 100"/>
                <a:gd name="T41" fmla="*/ 135 h 135"/>
                <a:gd name="T42" fmla="*/ 86 w 100"/>
                <a:gd name="T43" fmla="*/ 135 h 135"/>
                <a:gd name="T44" fmla="*/ 88 w 100"/>
                <a:gd name="T45" fmla="*/ 133 h 135"/>
                <a:gd name="T46" fmla="*/ 86 w 100"/>
                <a:gd name="T47" fmla="*/ 131 h 135"/>
                <a:gd name="T48" fmla="*/ 76 w 100"/>
                <a:gd name="T49" fmla="*/ 25 h 135"/>
                <a:gd name="T50" fmla="*/ 76 w 100"/>
                <a:gd name="T51" fmla="*/ 7 h 135"/>
                <a:gd name="T52" fmla="*/ 94 w 100"/>
                <a:gd name="T53" fmla="*/ 25 h 135"/>
                <a:gd name="T54" fmla="*/ 76 w 100"/>
                <a:gd name="T5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35">
                  <a:moveTo>
                    <a:pt x="86" y="131"/>
                  </a:moveTo>
                  <a:cubicBezTo>
                    <a:pt x="4" y="131"/>
                    <a:pt x="4" y="131"/>
                    <a:pt x="4" y="13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8"/>
                    <a:pt x="73" y="29"/>
                    <a:pt x="74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99"/>
                    <a:pt x="96" y="99"/>
                    <a:pt x="96" y="99"/>
                  </a:cubicBezTo>
                  <a:cubicBezTo>
                    <a:pt x="96" y="100"/>
                    <a:pt x="96" y="101"/>
                    <a:pt x="98" y="101"/>
                  </a:cubicBezTo>
                  <a:cubicBezTo>
                    <a:pt x="99" y="101"/>
                    <a:pt x="100" y="100"/>
                    <a:pt x="100" y="99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99" y="25"/>
                    <a:pt x="99" y="24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0"/>
                    <a:pt x="7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5"/>
                    <a:pt x="1" y="135"/>
                    <a:pt x="2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5"/>
                    <a:pt x="88" y="133"/>
                  </a:cubicBezTo>
                  <a:cubicBezTo>
                    <a:pt x="88" y="132"/>
                    <a:pt x="87" y="131"/>
                    <a:pt x="86" y="131"/>
                  </a:cubicBezTo>
                  <a:close/>
                  <a:moveTo>
                    <a:pt x="76" y="25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94" y="25"/>
                    <a:pt x="94" y="25"/>
                    <a:pt x="94" y="25"/>
                  </a:cubicBezTo>
                  <a:lnTo>
                    <a:pt x="7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4"/>
            <p:cNvSpPr/>
            <p:nvPr/>
          </p:nvSpPr>
          <p:spPr bwMode="auto">
            <a:xfrm>
              <a:off x="2195513" y="2860675"/>
              <a:ext cx="174625" cy="17463"/>
            </a:xfrm>
            <a:custGeom>
              <a:avLst/>
              <a:gdLst>
                <a:gd name="T0" fmla="*/ 2 w 41"/>
                <a:gd name="T1" fmla="*/ 4 h 4"/>
                <a:gd name="T2" fmla="*/ 39 w 41"/>
                <a:gd name="T3" fmla="*/ 4 h 4"/>
                <a:gd name="T4" fmla="*/ 41 w 41"/>
                <a:gd name="T5" fmla="*/ 2 h 4"/>
                <a:gd name="T6" fmla="*/ 39 w 41"/>
                <a:gd name="T7" fmla="*/ 0 h 4"/>
                <a:gd name="T8" fmla="*/ 2 w 41"/>
                <a:gd name="T9" fmla="*/ 0 h 4"/>
                <a:gd name="T10" fmla="*/ 0 w 41"/>
                <a:gd name="T11" fmla="*/ 2 h 4"/>
                <a:gd name="T12" fmla="*/ 2 w 4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">
                  <a:moveTo>
                    <a:pt x="2" y="4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1" y="3"/>
                    <a:pt x="41" y="2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5"/>
            <p:cNvSpPr/>
            <p:nvPr/>
          </p:nvSpPr>
          <p:spPr bwMode="auto">
            <a:xfrm>
              <a:off x="2195513" y="2946400"/>
              <a:ext cx="127000" cy="15875"/>
            </a:xfrm>
            <a:custGeom>
              <a:avLst/>
              <a:gdLst>
                <a:gd name="T0" fmla="*/ 2 w 30"/>
                <a:gd name="T1" fmla="*/ 4 h 4"/>
                <a:gd name="T2" fmla="*/ 28 w 30"/>
                <a:gd name="T3" fmla="*/ 4 h 4"/>
                <a:gd name="T4" fmla="*/ 30 w 30"/>
                <a:gd name="T5" fmla="*/ 2 h 4"/>
                <a:gd name="T6" fmla="*/ 28 w 30"/>
                <a:gd name="T7" fmla="*/ 0 h 4"/>
                <a:gd name="T8" fmla="*/ 2 w 30"/>
                <a:gd name="T9" fmla="*/ 0 h 4"/>
                <a:gd name="T10" fmla="*/ 0 w 30"/>
                <a:gd name="T11" fmla="*/ 2 h 4"/>
                <a:gd name="T12" fmla="*/ 2 w 3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6"/>
            <p:cNvSpPr/>
            <p:nvPr/>
          </p:nvSpPr>
          <p:spPr bwMode="auto">
            <a:xfrm>
              <a:off x="2200275" y="3025775"/>
              <a:ext cx="236538" cy="17463"/>
            </a:xfrm>
            <a:custGeom>
              <a:avLst/>
              <a:gdLst>
                <a:gd name="T0" fmla="*/ 56 w 56"/>
                <a:gd name="T1" fmla="*/ 2 h 4"/>
                <a:gd name="T2" fmla="*/ 54 w 56"/>
                <a:gd name="T3" fmla="*/ 0 h 4"/>
                <a:gd name="T4" fmla="*/ 2 w 56"/>
                <a:gd name="T5" fmla="*/ 0 h 4"/>
                <a:gd name="T6" fmla="*/ 0 w 56"/>
                <a:gd name="T7" fmla="*/ 2 h 4"/>
                <a:gd name="T8" fmla="*/ 2 w 56"/>
                <a:gd name="T9" fmla="*/ 4 h 4"/>
                <a:gd name="T10" fmla="*/ 54 w 56"/>
                <a:gd name="T11" fmla="*/ 4 h 4"/>
                <a:gd name="T12" fmla="*/ 56 w 5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">
                  <a:moveTo>
                    <a:pt x="56" y="2"/>
                  </a:moveTo>
                  <a:cubicBezTo>
                    <a:pt x="56" y="1"/>
                    <a:pt x="55" y="0"/>
                    <a:pt x="5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4"/>
                    <a:pt x="56" y="3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7"/>
            <p:cNvSpPr/>
            <p:nvPr/>
          </p:nvSpPr>
          <p:spPr bwMode="auto">
            <a:xfrm>
              <a:off x="2195513" y="3111500"/>
              <a:ext cx="127000" cy="15875"/>
            </a:xfrm>
            <a:custGeom>
              <a:avLst/>
              <a:gdLst>
                <a:gd name="T0" fmla="*/ 2 w 30"/>
                <a:gd name="T1" fmla="*/ 4 h 4"/>
                <a:gd name="T2" fmla="*/ 28 w 30"/>
                <a:gd name="T3" fmla="*/ 4 h 4"/>
                <a:gd name="T4" fmla="*/ 30 w 30"/>
                <a:gd name="T5" fmla="*/ 2 h 4"/>
                <a:gd name="T6" fmla="*/ 28 w 30"/>
                <a:gd name="T7" fmla="*/ 0 h 4"/>
                <a:gd name="T8" fmla="*/ 2 w 30"/>
                <a:gd name="T9" fmla="*/ 0 h 4"/>
                <a:gd name="T10" fmla="*/ 0 w 30"/>
                <a:gd name="T11" fmla="*/ 2 h 4"/>
                <a:gd name="T12" fmla="*/ 2 w 3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8"/>
            <p:cNvSpPr/>
            <p:nvPr/>
          </p:nvSpPr>
          <p:spPr bwMode="auto">
            <a:xfrm>
              <a:off x="2200275" y="3187700"/>
              <a:ext cx="207963" cy="17463"/>
            </a:xfrm>
            <a:custGeom>
              <a:avLst/>
              <a:gdLst>
                <a:gd name="T0" fmla="*/ 49 w 49"/>
                <a:gd name="T1" fmla="*/ 2 h 4"/>
                <a:gd name="T2" fmla="*/ 47 w 49"/>
                <a:gd name="T3" fmla="*/ 0 h 4"/>
                <a:gd name="T4" fmla="*/ 2 w 49"/>
                <a:gd name="T5" fmla="*/ 0 h 4"/>
                <a:gd name="T6" fmla="*/ 0 w 49"/>
                <a:gd name="T7" fmla="*/ 2 h 4"/>
                <a:gd name="T8" fmla="*/ 2 w 49"/>
                <a:gd name="T9" fmla="*/ 4 h 4"/>
                <a:gd name="T10" fmla="*/ 47 w 49"/>
                <a:gd name="T11" fmla="*/ 4 h 4"/>
                <a:gd name="T12" fmla="*/ 49 w 4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9" y="2"/>
                  </a:move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8" y="4"/>
                    <a:pt x="49" y="4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9"/>
            <p:cNvSpPr/>
            <p:nvPr/>
          </p:nvSpPr>
          <p:spPr bwMode="auto">
            <a:xfrm>
              <a:off x="2195513" y="3268663"/>
              <a:ext cx="73025" cy="15875"/>
            </a:xfrm>
            <a:custGeom>
              <a:avLst/>
              <a:gdLst>
                <a:gd name="T0" fmla="*/ 2 w 17"/>
                <a:gd name="T1" fmla="*/ 0 h 4"/>
                <a:gd name="T2" fmla="*/ 0 w 17"/>
                <a:gd name="T3" fmla="*/ 2 h 4"/>
                <a:gd name="T4" fmla="*/ 2 w 17"/>
                <a:gd name="T5" fmla="*/ 4 h 4"/>
                <a:gd name="T6" fmla="*/ 15 w 17"/>
                <a:gd name="T7" fmla="*/ 4 h 4"/>
                <a:gd name="T8" fmla="*/ 17 w 17"/>
                <a:gd name="T9" fmla="*/ 2 h 4"/>
                <a:gd name="T10" fmla="*/ 15 w 17"/>
                <a:gd name="T11" fmla="*/ 0 h 4"/>
                <a:gd name="T12" fmla="*/ 2 w 1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4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0"/>
            <p:cNvSpPr/>
            <p:nvPr/>
          </p:nvSpPr>
          <p:spPr bwMode="auto">
            <a:xfrm>
              <a:off x="2474913" y="3230563"/>
              <a:ext cx="106363" cy="114300"/>
            </a:xfrm>
            <a:custGeom>
              <a:avLst/>
              <a:gdLst>
                <a:gd name="T0" fmla="*/ 23 w 25"/>
                <a:gd name="T1" fmla="*/ 11 h 27"/>
                <a:gd name="T2" fmla="*/ 15 w 25"/>
                <a:gd name="T3" fmla="*/ 11 h 27"/>
                <a:gd name="T4" fmla="*/ 15 w 25"/>
                <a:gd name="T5" fmla="*/ 2 h 27"/>
                <a:gd name="T6" fmla="*/ 13 w 25"/>
                <a:gd name="T7" fmla="*/ 0 h 27"/>
                <a:gd name="T8" fmla="*/ 11 w 25"/>
                <a:gd name="T9" fmla="*/ 2 h 27"/>
                <a:gd name="T10" fmla="*/ 11 w 25"/>
                <a:gd name="T11" fmla="*/ 11 h 27"/>
                <a:gd name="T12" fmla="*/ 2 w 25"/>
                <a:gd name="T13" fmla="*/ 11 h 27"/>
                <a:gd name="T14" fmla="*/ 0 w 25"/>
                <a:gd name="T15" fmla="*/ 13 h 27"/>
                <a:gd name="T16" fmla="*/ 2 w 25"/>
                <a:gd name="T17" fmla="*/ 15 h 27"/>
                <a:gd name="T18" fmla="*/ 11 w 25"/>
                <a:gd name="T19" fmla="*/ 15 h 27"/>
                <a:gd name="T20" fmla="*/ 11 w 25"/>
                <a:gd name="T21" fmla="*/ 25 h 27"/>
                <a:gd name="T22" fmla="*/ 13 w 25"/>
                <a:gd name="T23" fmla="*/ 27 h 27"/>
                <a:gd name="T24" fmla="*/ 15 w 25"/>
                <a:gd name="T25" fmla="*/ 25 h 27"/>
                <a:gd name="T26" fmla="*/ 15 w 25"/>
                <a:gd name="T27" fmla="*/ 15 h 27"/>
                <a:gd name="T28" fmla="*/ 23 w 25"/>
                <a:gd name="T29" fmla="*/ 15 h 27"/>
                <a:gd name="T30" fmla="*/ 25 w 25"/>
                <a:gd name="T31" fmla="*/ 13 h 27"/>
                <a:gd name="T32" fmla="*/ 23 w 25"/>
                <a:gd name="T3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7">
                  <a:moveTo>
                    <a:pt x="23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902536" y="1330025"/>
            <a:ext cx="631825" cy="596900"/>
            <a:chOff x="6375400" y="1741488"/>
            <a:chExt cx="631825" cy="596900"/>
          </a:xfrm>
          <a:solidFill>
            <a:schemeClr val="accent3"/>
          </a:solidFill>
        </p:grpSpPr>
        <p:sp>
          <p:nvSpPr>
            <p:cNvPr id="39" name="Freeform 61"/>
            <p:cNvSpPr>
              <a:spLocks noEditPoints="1"/>
            </p:cNvSpPr>
            <p:nvPr/>
          </p:nvSpPr>
          <p:spPr bwMode="auto">
            <a:xfrm>
              <a:off x="6375400" y="1779588"/>
              <a:ext cx="631825" cy="406400"/>
            </a:xfrm>
            <a:custGeom>
              <a:avLst/>
              <a:gdLst>
                <a:gd name="T0" fmla="*/ 147 w 149"/>
                <a:gd name="T1" fmla="*/ 0 h 96"/>
                <a:gd name="T2" fmla="*/ 2 w 149"/>
                <a:gd name="T3" fmla="*/ 0 h 96"/>
                <a:gd name="T4" fmla="*/ 0 w 149"/>
                <a:gd name="T5" fmla="*/ 2 h 96"/>
                <a:gd name="T6" fmla="*/ 0 w 149"/>
                <a:gd name="T7" fmla="*/ 94 h 96"/>
                <a:gd name="T8" fmla="*/ 2 w 149"/>
                <a:gd name="T9" fmla="*/ 96 h 96"/>
                <a:gd name="T10" fmla="*/ 147 w 149"/>
                <a:gd name="T11" fmla="*/ 96 h 96"/>
                <a:gd name="T12" fmla="*/ 149 w 149"/>
                <a:gd name="T13" fmla="*/ 94 h 96"/>
                <a:gd name="T14" fmla="*/ 149 w 149"/>
                <a:gd name="T15" fmla="*/ 2 h 96"/>
                <a:gd name="T16" fmla="*/ 147 w 149"/>
                <a:gd name="T17" fmla="*/ 0 h 96"/>
                <a:gd name="T18" fmla="*/ 145 w 149"/>
                <a:gd name="T19" fmla="*/ 92 h 96"/>
                <a:gd name="T20" fmla="*/ 4 w 149"/>
                <a:gd name="T21" fmla="*/ 92 h 96"/>
                <a:gd name="T22" fmla="*/ 4 w 149"/>
                <a:gd name="T23" fmla="*/ 4 h 96"/>
                <a:gd name="T24" fmla="*/ 145 w 149"/>
                <a:gd name="T25" fmla="*/ 4 h 96"/>
                <a:gd name="T26" fmla="*/ 145 w 149"/>
                <a:gd name="T27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96">
                  <a:moveTo>
                    <a:pt x="14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8" y="96"/>
                    <a:pt x="149" y="95"/>
                    <a:pt x="149" y="94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1"/>
                    <a:pt x="148" y="0"/>
                    <a:pt x="147" y="0"/>
                  </a:cubicBezTo>
                  <a:close/>
                  <a:moveTo>
                    <a:pt x="145" y="92"/>
                  </a:moveTo>
                  <a:cubicBezTo>
                    <a:pt x="4" y="92"/>
                    <a:pt x="4" y="92"/>
                    <a:pt x="4" y="9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45" y="4"/>
                    <a:pt x="145" y="4"/>
                    <a:pt x="145" y="4"/>
                  </a:cubicBezTo>
                  <a:lnTo>
                    <a:pt x="14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2"/>
            <p:cNvSpPr/>
            <p:nvPr/>
          </p:nvSpPr>
          <p:spPr bwMode="auto">
            <a:xfrm>
              <a:off x="6604000" y="2198688"/>
              <a:ext cx="174625" cy="139700"/>
            </a:xfrm>
            <a:custGeom>
              <a:avLst/>
              <a:gdLst>
                <a:gd name="T0" fmla="*/ 41 w 41"/>
                <a:gd name="T1" fmla="*/ 2 h 33"/>
                <a:gd name="T2" fmla="*/ 39 w 41"/>
                <a:gd name="T3" fmla="*/ 0 h 33"/>
                <a:gd name="T4" fmla="*/ 3 w 41"/>
                <a:gd name="T5" fmla="*/ 0 h 33"/>
                <a:gd name="T6" fmla="*/ 1 w 41"/>
                <a:gd name="T7" fmla="*/ 2 h 33"/>
                <a:gd name="T8" fmla="*/ 3 w 41"/>
                <a:gd name="T9" fmla="*/ 4 h 33"/>
                <a:gd name="T10" fmla="*/ 17 w 41"/>
                <a:gd name="T11" fmla="*/ 4 h 33"/>
                <a:gd name="T12" fmla="*/ 1 w 41"/>
                <a:gd name="T13" fmla="*/ 30 h 33"/>
                <a:gd name="T14" fmla="*/ 2 w 41"/>
                <a:gd name="T15" fmla="*/ 33 h 33"/>
                <a:gd name="T16" fmla="*/ 4 w 41"/>
                <a:gd name="T17" fmla="*/ 32 h 33"/>
                <a:gd name="T18" fmla="*/ 21 w 41"/>
                <a:gd name="T19" fmla="*/ 5 h 33"/>
                <a:gd name="T20" fmla="*/ 37 w 41"/>
                <a:gd name="T21" fmla="*/ 32 h 33"/>
                <a:gd name="T22" fmla="*/ 39 w 41"/>
                <a:gd name="T23" fmla="*/ 33 h 33"/>
                <a:gd name="T24" fmla="*/ 40 w 41"/>
                <a:gd name="T25" fmla="*/ 33 h 33"/>
                <a:gd name="T26" fmla="*/ 41 w 41"/>
                <a:gd name="T27" fmla="*/ 30 h 33"/>
                <a:gd name="T28" fmla="*/ 24 w 41"/>
                <a:gd name="T29" fmla="*/ 4 h 33"/>
                <a:gd name="T30" fmla="*/ 39 w 41"/>
                <a:gd name="T31" fmla="*/ 4 h 33"/>
                <a:gd name="T32" fmla="*/ 41 w 41"/>
                <a:gd name="T3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33">
                  <a:moveTo>
                    <a:pt x="41" y="2"/>
                  </a:moveTo>
                  <a:cubicBezTo>
                    <a:pt x="41" y="1"/>
                    <a:pt x="40" y="0"/>
                    <a:pt x="3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3" y="33"/>
                    <a:pt x="4" y="33"/>
                    <a:pt x="4" y="3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2"/>
                    <a:pt x="41" y="31"/>
                    <a:pt x="41" y="3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1" y="3"/>
                    <a:pt x="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3"/>
            <p:cNvSpPr/>
            <p:nvPr/>
          </p:nvSpPr>
          <p:spPr bwMode="auto">
            <a:xfrm>
              <a:off x="6608763" y="1741488"/>
              <a:ext cx="169863" cy="15875"/>
            </a:xfrm>
            <a:custGeom>
              <a:avLst/>
              <a:gdLst>
                <a:gd name="T0" fmla="*/ 2 w 40"/>
                <a:gd name="T1" fmla="*/ 4 h 4"/>
                <a:gd name="T2" fmla="*/ 38 w 40"/>
                <a:gd name="T3" fmla="*/ 4 h 4"/>
                <a:gd name="T4" fmla="*/ 40 w 40"/>
                <a:gd name="T5" fmla="*/ 2 h 4"/>
                <a:gd name="T6" fmla="*/ 38 w 40"/>
                <a:gd name="T7" fmla="*/ 0 h 4"/>
                <a:gd name="T8" fmla="*/ 2 w 40"/>
                <a:gd name="T9" fmla="*/ 0 h 4"/>
                <a:gd name="T10" fmla="*/ 0 w 40"/>
                <a:gd name="T11" fmla="*/ 2 h 4"/>
                <a:gd name="T12" fmla="*/ 2 w 4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">
                  <a:moveTo>
                    <a:pt x="2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4"/>
            <p:cNvSpPr/>
            <p:nvPr/>
          </p:nvSpPr>
          <p:spPr bwMode="auto">
            <a:xfrm>
              <a:off x="6451600" y="1881188"/>
              <a:ext cx="458788" cy="203200"/>
            </a:xfrm>
            <a:custGeom>
              <a:avLst/>
              <a:gdLst>
                <a:gd name="T0" fmla="*/ 2 w 108"/>
                <a:gd name="T1" fmla="*/ 48 h 48"/>
                <a:gd name="T2" fmla="*/ 4 w 108"/>
                <a:gd name="T3" fmla="*/ 48 h 48"/>
                <a:gd name="T4" fmla="*/ 46 w 108"/>
                <a:gd name="T5" fmla="*/ 4 h 48"/>
                <a:gd name="T6" fmla="*/ 75 w 108"/>
                <a:gd name="T7" fmla="*/ 33 h 48"/>
                <a:gd name="T8" fmla="*/ 76 w 108"/>
                <a:gd name="T9" fmla="*/ 33 h 48"/>
                <a:gd name="T10" fmla="*/ 76 w 108"/>
                <a:gd name="T11" fmla="*/ 33 h 48"/>
                <a:gd name="T12" fmla="*/ 77 w 108"/>
                <a:gd name="T13" fmla="*/ 33 h 48"/>
                <a:gd name="T14" fmla="*/ 104 w 108"/>
                <a:gd name="T15" fmla="*/ 6 h 48"/>
                <a:gd name="T16" fmla="*/ 104 w 108"/>
                <a:gd name="T17" fmla="*/ 9 h 48"/>
                <a:gd name="T18" fmla="*/ 106 w 108"/>
                <a:gd name="T19" fmla="*/ 11 h 48"/>
                <a:gd name="T20" fmla="*/ 108 w 108"/>
                <a:gd name="T21" fmla="*/ 9 h 48"/>
                <a:gd name="T22" fmla="*/ 108 w 108"/>
                <a:gd name="T23" fmla="*/ 2 h 48"/>
                <a:gd name="T24" fmla="*/ 108 w 108"/>
                <a:gd name="T25" fmla="*/ 2 h 48"/>
                <a:gd name="T26" fmla="*/ 107 w 108"/>
                <a:gd name="T27" fmla="*/ 1 h 48"/>
                <a:gd name="T28" fmla="*/ 107 w 108"/>
                <a:gd name="T29" fmla="*/ 0 h 48"/>
                <a:gd name="T30" fmla="*/ 107 w 108"/>
                <a:gd name="T31" fmla="*/ 0 h 48"/>
                <a:gd name="T32" fmla="*/ 107 w 108"/>
                <a:gd name="T33" fmla="*/ 0 h 48"/>
                <a:gd name="T34" fmla="*/ 106 w 108"/>
                <a:gd name="T35" fmla="*/ 0 h 48"/>
                <a:gd name="T36" fmla="*/ 106 w 108"/>
                <a:gd name="T37" fmla="*/ 0 h 48"/>
                <a:gd name="T38" fmla="*/ 106 w 108"/>
                <a:gd name="T39" fmla="*/ 0 h 48"/>
                <a:gd name="T40" fmla="*/ 97 w 108"/>
                <a:gd name="T41" fmla="*/ 0 h 48"/>
                <a:gd name="T42" fmla="*/ 95 w 108"/>
                <a:gd name="T43" fmla="*/ 2 h 48"/>
                <a:gd name="T44" fmla="*/ 97 w 108"/>
                <a:gd name="T45" fmla="*/ 4 h 48"/>
                <a:gd name="T46" fmla="*/ 101 w 108"/>
                <a:gd name="T47" fmla="*/ 4 h 48"/>
                <a:gd name="T48" fmla="*/ 76 w 108"/>
                <a:gd name="T49" fmla="*/ 29 h 48"/>
                <a:gd name="T50" fmla="*/ 48 w 108"/>
                <a:gd name="T51" fmla="*/ 0 h 48"/>
                <a:gd name="T52" fmla="*/ 46 w 108"/>
                <a:gd name="T53" fmla="*/ 0 h 48"/>
                <a:gd name="T54" fmla="*/ 46 w 108"/>
                <a:gd name="T55" fmla="*/ 0 h 48"/>
                <a:gd name="T56" fmla="*/ 45 w 108"/>
                <a:gd name="T57" fmla="*/ 0 h 48"/>
                <a:gd name="T58" fmla="*/ 1 w 108"/>
                <a:gd name="T59" fmla="*/ 45 h 48"/>
                <a:gd name="T60" fmla="*/ 1 w 108"/>
                <a:gd name="T61" fmla="*/ 48 h 48"/>
                <a:gd name="T62" fmla="*/ 2 w 108"/>
                <a:gd name="T6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48">
                  <a:moveTo>
                    <a:pt x="2" y="48"/>
                  </a:moveTo>
                  <a:cubicBezTo>
                    <a:pt x="3" y="48"/>
                    <a:pt x="3" y="48"/>
                    <a:pt x="4" y="4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6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7" y="33"/>
                    <a:pt x="77" y="33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10"/>
                    <a:pt x="104" y="11"/>
                    <a:pt x="106" y="11"/>
                  </a:cubicBezTo>
                  <a:cubicBezTo>
                    <a:pt x="107" y="11"/>
                    <a:pt x="108" y="10"/>
                    <a:pt x="108" y="9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1"/>
                    <a:pt x="107" y="1"/>
                    <a:pt x="107" y="1"/>
                  </a:cubicBezTo>
                  <a:cubicBezTo>
                    <a:pt x="107" y="1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1"/>
                    <a:pt x="95" y="2"/>
                  </a:cubicBezTo>
                  <a:cubicBezTo>
                    <a:pt x="95" y="3"/>
                    <a:pt x="96" y="4"/>
                    <a:pt x="97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130983" y="909337"/>
            <a:ext cx="652463" cy="420688"/>
            <a:chOff x="8605838" y="1320800"/>
            <a:chExt cx="652463" cy="420688"/>
          </a:xfrm>
          <a:solidFill>
            <a:schemeClr val="accent4"/>
          </a:solidFill>
        </p:grpSpPr>
        <p:sp>
          <p:nvSpPr>
            <p:cNvPr id="44" name="Freeform 65"/>
            <p:cNvSpPr/>
            <p:nvPr/>
          </p:nvSpPr>
          <p:spPr bwMode="auto">
            <a:xfrm>
              <a:off x="8758238" y="1431925"/>
              <a:ext cx="80963" cy="198438"/>
            </a:xfrm>
            <a:custGeom>
              <a:avLst/>
              <a:gdLst>
                <a:gd name="T0" fmla="*/ 16 w 19"/>
                <a:gd name="T1" fmla="*/ 18 h 47"/>
                <a:gd name="T2" fmla="*/ 16 w 19"/>
                <a:gd name="T3" fmla="*/ 18 h 47"/>
                <a:gd name="T4" fmla="*/ 18 w 19"/>
                <a:gd name="T5" fmla="*/ 16 h 47"/>
                <a:gd name="T6" fmla="*/ 16 w 19"/>
                <a:gd name="T7" fmla="*/ 10 h 47"/>
                <a:gd name="T8" fmla="*/ 11 w 19"/>
                <a:gd name="T9" fmla="*/ 7 h 47"/>
                <a:gd name="T10" fmla="*/ 11 w 19"/>
                <a:gd name="T11" fmla="*/ 2 h 47"/>
                <a:gd name="T12" fmla="*/ 9 w 19"/>
                <a:gd name="T13" fmla="*/ 0 h 47"/>
                <a:gd name="T14" fmla="*/ 7 w 19"/>
                <a:gd name="T15" fmla="*/ 2 h 47"/>
                <a:gd name="T16" fmla="*/ 7 w 19"/>
                <a:gd name="T17" fmla="*/ 7 h 47"/>
                <a:gd name="T18" fmla="*/ 2 w 19"/>
                <a:gd name="T19" fmla="*/ 10 h 47"/>
                <a:gd name="T20" fmla="*/ 0 w 19"/>
                <a:gd name="T21" fmla="*/ 16 h 47"/>
                <a:gd name="T22" fmla="*/ 2 w 19"/>
                <a:gd name="T23" fmla="*/ 23 h 47"/>
                <a:gd name="T24" fmla="*/ 9 w 19"/>
                <a:gd name="T25" fmla="*/ 26 h 47"/>
                <a:gd name="T26" fmla="*/ 9 w 19"/>
                <a:gd name="T27" fmla="*/ 26 h 47"/>
                <a:gd name="T28" fmla="*/ 9 w 19"/>
                <a:gd name="T29" fmla="*/ 26 h 47"/>
                <a:gd name="T30" fmla="*/ 13 w 19"/>
                <a:gd name="T31" fmla="*/ 27 h 47"/>
                <a:gd name="T32" fmla="*/ 14 w 19"/>
                <a:gd name="T33" fmla="*/ 31 h 47"/>
                <a:gd name="T34" fmla="*/ 13 w 19"/>
                <a:gd name="T35" fmla="*/ 35 h 47"/>
                <a:gd name="T36" fmla="*/ 9 w 19"/>
                <a:gd name="T37" fmla="*/ 36 h 47"/>
                <a:gd name="T38" fmla="*/ 9 w 19"/>
                <a:gd name="T39" fmla="*/ 36 h 47"/>
                <a:gd name="T40" fmla="*/ 9 w 19"/>
                <a:gd name="T41" fmla="*/ 36 h 47"/>
                <a:gd name="T42" fmla="*/ 9 w 19"/>
                <a:gd name="T43" fmla="*/ 36 h 47"/>
                <a:gd name="T44" fmla="*/ 5 w 19"/>
                <a:gd name="T45" fmla="*/ 35 h 47"/>
                <a:gd name="T46" fmla="*/ 4 w 19"/>
                <a:gd name="T47" fmla="*/ 31 h 47"/>
                <a:gd name="T48" fmla="*/ 2 w 19"/>
                <a:gd name="T49" fmla="*/ 29 h 47"/>
                <a:gd name="T50" fmla="*/ 0 w 19"/>
                <a:gd name="T51" fmla="*/ 31 h 47"/>
                <a:gd name="T52" fmla="*/ 2 w 19"/>
                <a:gd name="T53" fmla="*/ 38 h 47"/>
                <a:gd name="T54" fmla="*/ 7 w 19"/>
                <a:gd name="T55" fmla="*/ 40 h 47"/>
                <a:gd name="T56" fmla="*/ 7 w 19"/>
                <a:gd name="T57" fmla="*/ 45 h 47"/>
                <a:gd name="T58" fmla="*/ 9 w 19"/>
                <a:gd name="T59" fmla="*/ 47 h 47"/>
                <a:gd name="T60" fmla="*/ 11 w 19"/>
                <a:gd name="T61" fmla="*/ 45 h 47"/>
                <a:gd name="T62" fmla="*/ 11 w 19"/>
                <a:gd name="T63" fmla="*/ 40 h 47"/>
                <a:gd name="T64" fmla="*/ 16 w 19"/>
                <a:gd name="T65" fmla="*/ 38 h 47"/>
                <a:gd name="T66" fmla="*/ 18 w 19"/>
                <a:gd name="T67" fmla="*/ 31 h 47"/>
                <a:gd name="T68" fmla="*/ 16 w 19"/>
                <a:gd name="T69" fmla="*/ 24 h 47"/>
                <a:gd name="T70" fmla="*/ 9 w 19"/>
                <a:gd name="T71" fmla="*/ 22 h 47"/>
                <a:gd name="T72" fmla="*/ 9 w 19"/>
                <a:gd name="T73" fmla="*/ 22 h 47"/>
                <a:gd name="T74" fmla="*/ 5 w 19"/>
                <a:gd name="T75" fmla="*/ 20 h 47"/>
                <a:gd name="T76" fmla="*/ 4 w 19"/>
                <a:gd name="T77" fmla="*/ 16 h 47"/>
                <a:gd name="T78" fmla="*/ 4 w 19"/>
                <a:gd name="T79" fmla="*/ 16 h 47"/>
                <a:gd name="T80" fmla="*/ 4 w 19"/>
                <a:gd name="T81" fmla="*/ 16 h 47"/>
                <a:gd name="T82" fmla="*/ 5 w 19"/>
                <a:gd name="T83" fmla="*/ 12 h 47"/>
                <a:gd name="T84" fmla="*/ 9 w 19"/>
                <a:gd name="T85" fmla="*/ 11 h 47"/>
                <a:gd name="T86" fmla="*/ 13 w 19"/>
                <a:gd name="T87" fmla="*/ 12 h 47"/>
                <a:gd name="T88" fmla="*/ 14 w 19"/>
                <a:gd name="T89" fmla="*/ 16 h 47"/>
                <a:gd name="T90" fmla="*/ 16 w 19"/>
                <a:gd name="T91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" h="47">
                  <a:moveTo>
                    <a:pt x="16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8" y="17"/>
                    <a:pt x="18" y="16"/>
                  </a:cubicBezTo>
                  <a:cubicBezTo>
                    <a:pt x="18" y="16"/>
                    <a:pt x="19" y="12"/>
                    <a:pt x="16" y="10"/>
                  </a:cubicBezTo>
                  <a:cubicBezTo>
                    <a:pt x="15" y="8"/>
                    <a:pt x="13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3" y="8"/>
                    <a:pt x="2" y="10"/>
                  </a:cubicBezTo>
                  <a:cubicBezTo>
                    <a:pt x="0" y="12"/>
                    <a:pt x="0" y="16"/>
                    <a:pt x="0" y="16"/>
                  </a:cubicBezTo>
                  <a:cubicBezTo>
                    <a:pt x="0" y="17"/>
                    <a:pt x="0" y="20"/>
                    <a:pt x="2" y="23"/>
                  </a:cubicBezTo>
                  <a:cubicBezTo>
                    <a:pt x="4" y="25"/>
                    <a:pt x="6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11" y="26"/>
                    <a:pt x="13" y="27"/>
                  </a:cubicBezTo>
                  <a:cubicBezTo>
                    <a:pt x="14" y="28"/>
                    <a:pt x="14" y="29"/>
                    <a:pt x="14" y="31"/>
                  </a:cubicBezTo>
                  <a:cubicBezTo>
                    <a:pt x="14" y="33"/>
                    <a:pt x="14" y="34"/>
                    <a:pt x="13" y="35"/>
                  </a:cubicBezTo>
                  <a:cubicBezTo>
                    <a:pt x="12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6" y="36"/>
                    <a:pt x="5" y="35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0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4"/>
                    <a:pt x="0" y="36"/>
                    <a:pt x="2" y="38"/>
                  </a:cubicBezTo>
                  <a:cubicBezTo>
                    <a:pt x="4" y="39"/>
                    <a:pt x="6" y="40"/>
                    <a:pt x="7" y="40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8" y="47"/>
                    <a:pt x="9" y="47"/>
                  </a:cubicBezTo>
                  <a:cubicBezTo>
                    <a:pt x="10" y="47"/>
                    <a:pt x="11" y="46"/>
                    <a:pt x="11" y="4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4" y="39"/>
                    <a:pt x="16" y="38"/>
                  </a:cubicBezTo>
                  <a:cubicBezTo>
                    <a:pt x="17" y="36"/>
                    <a:pt x="18" y="34"/>
                    <a:pt x="18" y="31"/>
                  </a:cubicBezTo>
                  <a:cubicBezTo>
                    <a:pt x="18" y="28"/>
                    <a:pt x="17" y="26"/>
                    <a:pt x="16" y="24"/>
                  </a:cubicBezTo>
                  <a:cubicBezTo>
                    <a:pt x="13" y="22"/>
                    <a:pt x="10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2"/>
                    <a:pt x="6" y="21"/>
                    <a:pt x="5" y="20"/>
                  </a:cubicBezTo>
                  <a:cubicBezTo>
                    <a:pt x="4" y="19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4"/>
                    <a:pt x="5" y="12"/>
                  </a:cubicBezTo>
                  <a:cubicBezTo>
                    <a:pt x="6" y="11"/>
                    <a:pt x="7" y="11"/>
                    <a:pt x="9" y="11"/>
                  </a:cubicBezTo>
                  <a:cubicBezTo>
                    <a:pt x="11" y="11"/>
                    <a:pt x="12" y="11"/>
                    <a:pt x="13" y="12"/>
                  </a:cubicBezTo>
                  <a:cubicBezTo>
                    <a:pt x="14" y="14"/>
                    <a:pt x="14" y="16"/>
                    <a:pt x="14" y="16"/>
                  </a:cubicBezTo>
                  <a:cubicBezTo>
                    <a:pt x="14" y="17"/>
                    <a:pt x="15" y="18"/>
                    <a:pt x="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6"/>
            <p:cNvSpPr/>
            <p:nvPr/>
          </p:nvSpPr>
          <p:spPr bwMode="auto">
            <a:xfrm>
              <a:off x="8605838" y="1320800"/>
              <a:ext cx="546100" cy="420688"/>
            </a:xfrm>
            <a:custGeom>
              <a:avLst/>
              <a:gdLst>
                <a:gd name="T0" fmla="*/ 110 w 129"/>
                <a:gd name="T1" fmla="*/ 95 h 99"/>
                <a:gd name="T2" fmla="*/ 50 w 129"/>
                <a:gd name="T3" fmla="*/ 95 h 99"/>
                <a:gd name="T4" fmla="*/ 4 w 129"/>
                <a:gd name="T5" fmla="*/ 50 h 99"/>
                <a:gd name="T6" fmla="*/ 50 w 129"/>
                <a:gd name="T7" fmla="*/ 4 h 99"/>
                <a:gd name="T8" fmla="*/ 127 w 129"/>
                <a:gd name="T9" fmla="*/ 4 h 99"/>
                <a:gd name="T10" fmla="*/ 129 w 129"/>
                <a:gd name="T11" fmla="*/ 2 h 99"/>
                <a:gd name="T12" fmla="*/ 127 w 129"/>
                <a:gd name="T13" fmla="*/ 0 h 99"/>
                <a:gd name="T14" fmla="*/ 50 w 129"/>
                <a:gd name="T15" fmla="*/ 0 h 99"/>
                <a:gd name="T16" fmla="*/ 0 w 129"/>
                <a:gd name="T17" fmla="*/ 50 h 99"/>
                <a:gd name="T18" fmla="*/ 50 w 129"/>
                <a:gd name="T19" fmla="*/ 99 h 99"/>
                <a:gd name="T20" fmla="*/ 110 w 129"/>
                <a:gd name="T21" fmla="*/ 99 h 99"/>
                <a:gd name="T22" fmla="*/ 112 w 129"/>
                <a:gd name="T23" fmla="*/ 97 h 99"/>
                <a:gd name="T24" fmla="*/ 110 w 129"/>
                <a:gd name="T2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99">
                  <a:moveTo>
                    <a:pt x="110" y="95"/>
                  </a:moveTo>
                  <a:cubicBezTo>
                    <a:pt x="50" y="95"/>
                    <a:pt x="50" y="95"/>
                    <a:pt x="50" y="95"/>
                  </a:cubicBezTo>
                  <a:cubicBezTo>
                    <a:pt x="25" y="95"/>
                    <a:pt x="4" y="75"/>
                    <a:pt x="4" y="50"/>
                  </a:cubicBezTo>
                  <a:cubicBezTo>
                    <a:pt x="4" y="25"/>
                    <a:pt x="25" y="4"/>
                    <a:pt x="50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9" y="3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11" y="99"/>
                    <a:pt x="112" y="98"/>
                    <a:pt x="112" y="97"/>
                  </a:cubicBezTo>
                  <a:cubicBezTo>
                    <a:pt x="112" y="96"/>
                    <a:pt x="111" y="95"/>
                    <a:pt x="11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7"/>
            <p:cNvSpPr/>
            <p:nvPr/>
          </p:nvSpPr>
          <p:spPr bwMode="auto">
            <a:xfrm>
              <a:off x="8669338" y="1379538"/>
              <a:ext cx="157163" cy="301625"/>
            </a:xfrm>
            <a:custGeom>
              <a:avLst/>
              <a:gdLst>
                <a:gd name="T0" fmla="*/ 35 w 37"/>
                <a:gd name="T1" fmla="*/ 4 h 71"/>
                <a:gd name="T2" fmla="*/ 37 w 37"/>
                <a:gd name="T3" fmla="*/ 2 h 71"/>
                <a:gd name="T4" fmla="*/ 35 w 37"/>
                <a:gd name="T5" fmla="*/ 0 h 71"/>
                <a:gd name="T6" fmla="*/ 0 w 37"/>
                <a:gd name="T7" fmla="*/ 36 h 71"/>
                <a:gd name="T8" fmla="*/ 35 w 37"/>
                <a:gd name="T9" fmla="*/ 71 h 71"/>
                <a:gd name="T10" fmla="*/ 37 w 37"/>
                <a:gd name="T11" fmla="*/ 69 h 71"/>
                <a:gd name="T12" fmla="*/ 35 w 37"/>
                <a:gd name="T13" fmla="*/ 67 h 71"/>
                <a:gd name="T14" fmla="*/ 4 w 37"/>
                <a:gd name="T15" fmla="*/ 36 h 71"/>
                <a:gd name="T16" fmla="*/ 35 w 37"/>
                <a:gd name="T17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1">
                  <a:moveTo>
                    <a:pt x="35" y="4"/>
                  </a:moveTo>
                  <a:cubicBezTo>
                    <a:pt x="36" y="4"/>
                    <a:pt x="37" y="4"/>
                    <a:pt x="37" y="2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16" y="1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36" y="71"/>
                    <a:pt x="37" y="70"/>
                    <a:pt x="37" y="69"/>
                  </a:cubicBezTo>
                  <a:cubicBezTo>
                    <a:pt x="37" y="67"/>
                    <a:pt x="36" y="67"/>
                    <a:pt x="35" y="67"/>
                  </a:cubicBezTo>
                  <a:cubicBezTo>
                    <a:pt x="18" y="67"/>
                    <a:pt x="4" y="53"/>
                    <a:pt x="4" y="36"/>
                  </a:cubicBezTo>
                  <a:cubicBezTo>
                    <a:pt x="4" y="18"/>
                    <a:pt x="18" y="5"/>
                    <a:pt x="3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8"/>
            <p:cNvSpPr/>
            <p:nvPr/>
          </p:nvSpPr>
          <p:spPr bwMode="auto">
            <a:xfrm>
              <a:off x="8905875" y="1379538"/>
              <a:ext cx="161925" cy="17463"/>
            </a:xfrm>
            <a:custGeom>
              <a:avLst/>
              <a:gdLst>
                <a:gd name="T0" fmla="*/ 36 w 38"/>
                <a:gd name="T1" fmla="*/ 4 h 4"/>
                <a:gd name="T2" fmla="*/ 38 w 38"/>
                <a:gd name="T3" fmla="*/ 2 h 4"/>
                <a:gd name="T4" fmla="*/ 36 w 38"/>
                <a:gd name="T5" fmla="*/ 0 h 4"/>
                <a:gd name="T6" fmla="*/ 2 w 38"/>
                <a:gd name="T7" fmla="*/ 0 h 4"/>
                <a:gd name="T8" fmla="*/ 0 w 38"/>
                <a:gd name="T9" fmla="*/ 2 h 4"/>
                <a:gd name="T10" fmla="*/ 2 w 38"/>
                <a:gd name="T11" fmla="*/ 4 h 4"/>
                <a:gd name="T12" fmla="*/ 36 w 3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">
                  <a:moveTo>
                    <a:pt x="36" y="4"/>
                  </a:moveTo>
                  <a:cubicBezTo>
                    <a:pt x="38" y="4"/>
                    <a:pt x="38" y="3"/>
                    <a:pt x="38" y="2"/>
                  </a:cubicBezTo>
                  <a:cubicBezTo>
                    <a:pt x="38" y="1"/>
                    <a:pt x="38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3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9"/>
            <p:cNvSpPr/>
            <p:nvPr/>
          </p:nvSpPr>
          <p:spPr bwMode="auto">
            <a:xfrm>
              <a:off x="8872538" y="1498600"/>
              <a:ext cx="327025" cy="17463"/>
            </a:xfrm>
            <a:custGeom>
              <a:avLst/>
              <a:gdLst>
                <a:gd name="T0" fmla="*/ 0 w 77"/>
                <a:gd name="T1" fmla="*/ 2 h 4"/>
                <a:gd name="T2" fmla="*/ 2 w 77"/>
                <a:gd name="T3" fmla="*/ 4 h 4"/>
                <a:gd name="T4" fmla="*/ 75 w 77"/>
                <a:gd name="T5" fmla="*/ 4 h 4"/>
                <a:gd name="T6" fmla="*/ 77 w 77"/>
                <a:gd name="T7" fmla="*/ 2 h 4"/>
                <a:gd name="T8" fmla="*/ 75 w 77"/>
                <a:gd name="T9" fmla="*/ 0 h 4"/>
                <a:gd name="T10" fmla="*/ 2 w 77"/>
                <a:gd name="T11" fmla="*/ 0 h 4"/>
                <a:gd name="T12" fmla="*/ 0 w 77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4">
                  <a:moveTo>
                    <a:pt x="0" y="2"/>
                  </a:moveTo>
                  <a:cubicBezTo>
                    <a:pt x="0" y="3"/>
                    <a:pt x="0" y="4"/>
                    <a:pt x="2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6" y="4"/>
                    <a:pt x="77" y="3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0"/>
            <p:cNvSpPr/>
            <p:nvPr/>
          </p:nvSpPr>
          <p:spPr bwMode="auto">
            <a:xfrm>
              <a:off x="8905875" y="1597025"/>
              <a:ext cx="88900" cy="15875"/>
            </a:xfrm>
            <a:custGeom>
              <a:avLst/>
              <a:gdLst>
                <a:gd name="T0" fmla="*/ 2 w 21"/>
                <a:gd name="T1" fmla="*/ 0 h 4"/>
                <a:gd name="T2" fmla="*/ 0 w 21"/>
                <a:gd name="T3" fmla="*/ 2 h 4"/>
                <a:gd name="T4" fmla="*/ 2 w 21"/>
                <a:gd name="T5" fmla="*/ 4 h 4"/>
                <a:gd name="T6" fmla="*/ 19 w 21"/>
                <a:gd name="T7" fmla="*/ 4 h 4"/>
                <a:gd name="T8" fmla="*/ 21 w 21"/>
                <a:gd name="T9" fmla="*/ 2 h 4"/>
                <a:gd name="T10" fmla="*/ 19 w 21"/>
                <a:gd name="T11" fmla="*/ 0 h 4"/>
                <a:gd name="T12" fmla="*/ 2 w 2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3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1"/>
            <p:cNvSpPr/>
            <p:nvPr/>
          </p:nvSpPr>
          <p:spPr bwMode="auto">
            <a:xfrm>
              <a:off x="8885238" y="1665288"/>
              <a:ext cx="373063" cy="15875"/>
            </a:xfrm>
            <a:custGeom>
              <a:avLst/>
              <a:gdLst>
                <a:gd name="T0" fmla="*/ 86 w 88"/>
                <a:gd name="T1" fmla="*/ 0 h 4"/>
                <a:gd name="T2" fmla="*/ 2 w 88"/>
                <a:gd name="T3" fmla="*/ 0 h 4"/>
                <a:gd name="T4" fmla="*/ 0 w 88"/>
                <a:gd name="T5" fmla="*/ 2 h 4"/>
                <a:gd name="T6" fmla="*/ 2 w 88"/>
                <a:gd name="T7" fmla="*/ 4 h 4"/>
                <a:gd name="T8" fmla="*/ 86 w 88"/>
                <a:gd name="T9" fmla="*/ 4 h 4"/>
                <a:gd name="T10" fmla="*/ 88 w 88"/>
                <a:gd name="T11" fmla="*/ 2 h 4"/>
                <a:gd name="T12" fmla="*/ 86 w 8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">
                  <a:moveTo>
                    <a:pt x="8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8" y="3"/>
                    <a:pt x="88" y="2"/>
                  </a:cubicBezTo>
                  <a:cubicBezTo>
                    <a:pt x="88" y="0"/>
                    <a:pt x="8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39065" y="1885622"/>
            <a:ext cx="839788" cy="608013"/>
            <a:chOff x="4086225" y="2312988"/>
            <a:chExt cx="839788" cy="608013"/>
          </a:xfrm>
          <a:solidFill>
            <a:schemeClr val="accent2"/>
          </a:solidFill>
        </p:grpSpPr>
        <p:sp>
          <p:nvSpPr>
            <p:cNvPr id="52" name="Freeform 72"/>
            <p:cNvSpPr>
              <a:spLocks noEditPoints="1"/>
            </p:cNvSpPr>
            <p:nvPr/>
          </p:nvSpPr>
          <p:spPr bwMode="auto">
            <a:xfrm>
              <a:off x="4086225" y="2312988"/>
              <a:ext cx="606425" cy="608013"/>
            </a:xfrm>
            <a:custGeom>
              <a:avLst/>
              <a:gdLst>
                <a:gd name="T0" fmla="*/ 129 w 143"/>
                <a:gd name="T1" fmla="*/ 56 h 143"/>
                <a:gd name="T2" fmla="*/ 130 w 143"/>
                <a:gd name="T3" fmla="*/ 14 h 143"/>
                <a:gd name="T4" fmla="*/ 89 w 143"/>
                <a:gd name="T5" fmla="*/ 14 h 143"/>
                <a:gd name="T6" fmla="*/ 75 w 143"/>
                <a:gd name="T7" fmla="*/ 3 h 143"/>
                <a:gd name="T8" fmla="*/ 52 w 143"/>
                <a:gd name="T9" fmla="*/ 15 h 143"/>
                <a:gd name="T10" fmla="*/ 52 w 143"/>
                <a:gd name="T11" fmla="*/ 18 h 143"/>
                <a:gd name="T12" fmla="*/ 52 w 143"/>
                <a:gd name="T13" fmla="*/ 53 h 143"/>
                <a:gd name="T14" fmla="*/ 17 w 143"/>
                <a:gd name="T15" fmla="*/ 53 h 143"/>
                <a:gd name="T16" fmla="*/ 2 w 143"/>
                <a:gd name="T17" fmla="*/ 65 h 143"/>
                <a:gd name="T18" fmla="*/ 2 w 143"/>
                <a:gd name="T19" fmla="*/ 76 h 143"/>
                <a:gd name="T20" fmla="*/ 73 w 143"/>
                <a:gd name="T21" fmla="*/ 143 h 143"/>
                <a:gd name="T22" fmla="*/ 92 w 143"/>
                <a:gd name="T23" fmla="*/ 127 h 143"/>
                <a:gd name="T24" fmla="*/ 130 w 143"/>
                <a:gd name="T25" fmla="*/ 126 h 143"/>
                <a:gd name="T26" fmla="*/ 130 w 143"/>
                <a:gd name="T27" fmla="*/ 88 h 143"/>
                <a:gd name="T28" fmla="*/ 140 w 143"/>
                <a:gd name="T29" fmla="*/ 68 h 143"/>
                <a:gd name="T30" fmla="*/ 126 w 143"/>
                <a:gd name="T31" fmla="*/ 87 h 143"/>
                <a:gd name="T32" fmla="*/ 126 w 143"/>
                <a:gd name="T33" fmla="*/ 90 h 143"/>
                <a:gd name="T34" fmla="*/ 134 w 143"/>
                <a:gd name="T35" fmla="*/ 107 h 143"/>
                <a:gd name="T36" fmla="*/ 111 w 143"/>
                <a:gd name="T37" fmla="*/ 130 h 143"/>
                <a:gd name="T38" fmla="*/ 94 w 143"/>
                <a:gd name="T39" fmla="*/ 123 h 143"/>
                <a:gd name="T40" fmla="*/ 92 w 143"/>
                <a:gd name="T41" fmla="*/ 122 h 143"/>
                <a:gd name="T42" fmla="*/ 75 w 143"/>
                <a:gd name="T43" fmla="*/ 138 h 143"/>
                <a:gd name="T44" fmla="*/ 5 w 143"/>
                <a:gd name="T45" fmla="*/ 73 h 143"/>
                <a:gd name="T46" fmla="*/ 5 w 143"/>
                <a:gd name="T47" fmla="*/ 68 h 143"/>
                <a:gd name="T48" fmla="*/ 35 w 143"/>
                <a:gd name="T49" fmla="*/ 64 h 143"/>
                <a:gd name="T50" fmla="*/ 64 w 143"/>
                <a:gd name="T51" fmla="*/ 35 h 143"/>
                <a:gd name="T52" fmla="*/ 67 w 143"/>
                <a:gd name="T53" fmla="*/ 5 h 143"/>
                <a:gd name="T54" fmla="*/ 87 w 143"/>
                <a:gd name="T55" fmla="*/ 20 h 143"/>
                <a:gd name="T56" fmla="*/ 90 w 143"/>
                <a:gd name="T57" fmla="*/ 20 h 143"/>
                <a:gd name="T58" fmla="*/ 109 w 143"/>
                <a:gd name="T59" fmla="*/ 10 h 143"/>
                <a:gd name="T60" fmla="*/ 127 w 143"/>
                <a:gd name="T61" fmla="*/ 52 h 143"/>
                <a:gd name="T62" fmla="*/ 124 w 143"/>
                <a:gd name="T63" fmla="*/ 56 h 143"/>
                <a:gd name="T64" fmla="*/ 138 w 143"/>
                <a:gd name="T65" fmla="*/ 7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143">
                  <a:moveTo>
                    <a:pt x="140" y="68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56"/>
                    <a:pt x="129" y="55"/>
                    <a:pt x="130" y="55"/>
                  </a:cubicBezTo>
                  <a:cubicBezTo>
                    <a:pt x="141" y="44"/>
                    <a:pt x="141" y="26"/>
                    <a:pt x="130" y="14"/>
                  </a:cubicBezTo>
                  <a:cubicBezTo>
                    <a:pt x="124" y="9"/>
                    <a:pt x="117" y="6"/>
                    <a:pt x="109" y="6"/>
                  </a:cubicBezTo>
                  <a:cubicBezTo>
                    <a:pt x="102" y="6"/>
                    <a:pt x="94" y="9"/>
                    <a:pt x="89" y="14"/>
                  </a:cubicBezTo>
                  <a:cubicBezTo>
                    <a:pt x="89" y="15"/>
                    <a:pt x="88" y="15"/>
                    <a:pt x="88" y="1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0"/>
                    <a:pt x="68" y="0"/>
                    <a:pt x="65" y="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6"/>
                    <a:pt x="52" y="16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57" y="22"/>
                    <a:pt x="60" y="29"/>
                    <a:pt x="60" y="35"/>
                  </a:cubicBezTo>
                  <a:cubicBezTo>
                    <a:pt x="60" y="42"/>
                    <a:pt x="57" y="48"/>
                    <a:pt x="52" y="53"/>
                  </a:cubicBezTo>
                  <a:cubicBezTo>
                    <a:pt x="48" y="57"/>
                    <a:pt x="42" y="60"/>
                    <a:pt x="35" y="60"/>
                  </a:cubicBezTo>
                  <a:cubicBezTo>
                    <a:pt x="28" y="60"/>
                    <a:pt x="22" y="57"/>
                    <a:pt x="17" y="53"/>
                  </a:cubicBezTo>
                  <a:cubicBezTo>
                    <a:pt x="17" y="52"/>
                    <a:pt x="15" y="52"/>
                    <a:pt x="15" y="53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6"/>
                    <a:pt x="0" y="68"/>
                    <a:pt x="0" y="70"/>
                  </a:cubicBezTo>
                  <a:cubicBezTo>
                    <a:pt x="0" y="72"/>
                    <a:pt x="1" y="74"/>
                    <a:pt x="2" y="76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9" y="142"/>
                    <a:pt x="71" y="143"/>
                    <a:pt x="73" y="143"/>
                  </a:cubicBezTo>
                  <a:cubicBezTo>
                    <a:pt x="75" y="143"/>
                    <a:pt x="77" y="142"/>
                    <a:pt x="78" y="141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7" y="131"/>
                    <a:pt x="104" y="134"/>
                    <a:pt x="111" y="134"/>
                  </a:cubicBezTo>
                  <a:cubicBezTo>
                    <a:pt x="118" y="134"/>
                    <a:pt x="125" y="131"/>
                    <a:pt x="130" y="126"/>
                  </a:cubicBezTo>
                  <a:cubicBezTo>
                    <a:pt x="135" y="121"/>
                    <a:pt x="138" y="114"/>
                    <a:pt x="138" y="107"/>
                  </a:cubicBezTo>
                  <a:cubicBezTo>
                    <a:pt x="138" y="100"/>
                    <a:pt x="135" y="93"/>
                    <a:pt x="130" y="88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43" y="75"/>
                    <a:pt x="143" y="71"/>
                    <a:pt x="140" y="68"/>
                  </a:cubicBezTo>
                  <a:close/>
                  <a:moveTo>
                    <a:pt x="138" y="76"/>
                  </a:moveTo>
                  <a:cubicBezTo>
                    <a:pt x="126" y="87"/>
                    <a:pt x="126" y="87"/>
                    <a:pt x="126" y="87"/>
                  </a:cubicBezTo>
                  <a:cubicBezTo>
                    <a:pt x="126" y="87"/>
                    <a:pt x="126" y="88"/>
                    <a:pt x="126" y="88"/>
                  </a:cubicBezTo>
                  <a:cubicBezTo>
                    <a:pt x="126" y="89"/>
                    <a:pt x="126" y="89"/>
                    <a:pt x="126" y="90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31" y="95"/>
                    <a:pt x="134" y="101"/>
                    <a:pt x="134" y="107"/>
                  </a:cubicBezTo>
                  <a:cubicBezTo>
                    <a:pt x="134" y="113"/>
                    <a:pt x="131" y="119"/>
                    <a:pt x="127" y="123"/>
                  </a:cubicBezTo>
                  <a:cubicBezTo>
                    <a:pt x="123" y="128"/>
                    <a:pt x="117" y="130"/>
                    <a:pt x="111" y="130"/>
                  </a:cubicBezTo>
                  <a:cubicBezTo>
                    <a:pt x="105" y="130"/>
                    <a:pt x="99" y="128"/>
                    <a:pt x="94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2"/>
                    <a:pt x="93" y="122"/>
                    <a:pt x="92" y="122"/>
                  </a:cubicBezTo>
                  <a:cubicBezTo>
                    <a:pt x="92" y="122"/>
                    <a:pt x="91" y="122"/>
                    <a:pt x="91" y="122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39"/>
                    <a:pt x="71" y="139"/>
                    <a:pt x="70" y="138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2"/>
                    <a:pt x="4" y="71"/>
                    <a:pt x="4" y="70"/>
                  </a:cubicBezTo>
                  <a:cubicBezTo>
                    <a:pt x="4" y="69"/>
                    <a:pt x="4" y="68"/>
                    <a:pt x="5" y="6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21" y="61"/>
                    <a:pt x="28" y="64"/>
                    <a:pt x="35" y="64"/>
                  </a:cubicBezTo>
                  <a:cubicBezTo>
                    <a:pt x="43" y="64"/>
                    <a:pt x="50" y="61"/>
                    <a:pt x="55" y="56"/>
                  </a:cubicBezTo>
                  <a:cubicBezTo>
                    <a:pt x="61" y="50"/>
                    <a:pt x="64" y="43"/>
                    <a:pt x="64" y="35"/>
                  </a:cubicBezTo>
                  <a:cubicBezTo>
                    <a:pt x="64" y="28"/>
                    <a:pt x="61" y="21"/>
                    <a:pt x="57" y="1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9" y="4"/>
                    <a:pt x="71" y="4"/>
                    <a:pt x="73" y="5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8" y="20"/>
                    <a:pt x="88" y="20"/>
                  </a:cubicBezTo>
                  <a:cubicBezTo>
                    <a:pt x="89" y="20"/>
                    <a:pt x="90" y="20"/>
                    <a:pt x="90" y="20"/>
                  </a:cubicBezTo>
                  <a:cubicBezTo>
                    <a:pt x="90" y="19"/>
                    <a:pt x="91" y="18"/>
                    <a:pt x="92" y="17"/>
                  </a:cubicBezTo>
                  <a:cubicBezTo>
                    <a:pt x="97" y="13"/>
                    <a:pt x="103" y="10"/>
                    <a:pt x="109" y="10"/>
                  </a:cubicBezTo>
                  <a:cubicBezTo>
                    <a:pt x="116" y="10"/>
                    <a:pt x="122" y="13"/>
                    <a:pt x="127" y="17"/>
                  </a:cubicBezTo>
                  <a:cubicBezTo>
                    <a:pt x="137" y="27"/>
                    <a:pt x="137" y="43"/>
                    <a:pt x="127" y="52"/>
                  </a:cubicBezTo>
                  <a:cubicBezTo>
                    <a:pt x="126" y="53"/>
                    <a:pt x="125" y="54"/>
                    <a:pt x="125" y="54"/>
                  </a:cubicBezTo>
                  <a:cubicBezTo>
                    <a:pt x="124" y="55"/>
                    <a:pt x="124" y="55"/>
                    <a:pt x="124" y="56"/>
                  </a:cubicBezTo>
                  <a:cubicBezTo>
                    <a:pt x="124" y="56"/>
                    <a:pt x="124" y="57"/>
                    <a:pt x="124" y="57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39" y="72"/>
                    <a:pt x="139" y="74"/>
                    <a:pt x="1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3"/>
            <p:cNvSpPr/>
            <p:nvPr/>
          </p:nvSpPr>
          <p:spPr bwMode="auto">
            <a:xfrm>
              <a:off x="4403725" y="2635250"/>
              <a:ext cx="390525" cy="17463"/>
            </a:xfrm>
            <a:custGeom>
              <a:avLst/>
              <a:gdLst>
                <a:gd name="T0" fmla="*/ 90 w 92"/>
                <a:gd name="T1" fmla="*/ 4 h 4"/>
                <a:gd name="T2" fmla="*/ 2 w 92"/>
                <a:gd name="T3" fmla="*/ 4 h 4"/>
                <a:gd name="T4" fmla="*/ 0 w 92"/>
                <a:gd name="T5" fmla="*/ 2 h 4"/>
                <a:gd name="T6" fmla="*/ 2 w 92"/>
                <a:gd name="T7" fmla="*/ 0 h 4"/>
                <a:gd name="T8" fmla="*/ 90 w 92"/>
                <a:gd name="T9" fmla="*/ 0 h 4"/>
                <a:gd name="T10" fmla="*/ 92 w 92"/>
                <a:gd name="T11" fmla="*/ 2 h 4"/>
                <a:gd name="T12" fmla="*/ 90 w 9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">
                  <a:moveTo>
                    <a:pt x="9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1"/>
                    <a:pt x="92" y="2"/>
                  </a:cubicBezTo>
                  <a:cubicBezTo>
                    <a:pt x="92" y="3"/>
                    <a:pt x="91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"/>
            <p:cNvSpPr/>
            <p:nvPr/>
          </p:nvSpPr>
          <p:spPr bwMode="auto">
            <a:xfrm>
              <a:off x="4557713" y="2725738"/>
              <a:ext cx="368300" cy="15875"/>
            </a:xfrm>
            <a:custGeom>
              <a:avLst/>
              <a:gdLst>
                <a:gd name="T0" fmla="*/ 85 w 87"/>
                <a:gd name="T1" fmla="*/ 4 h 4"/>
                <a:gd name="T2" fmla="*/ 2 w 87"/>
                <a:gd name="T3" fmla="*/ 4 h 4"/>
                <a:gd name="T4" fmla="*/ 0 w 87"/>
                <a:gd name="T5" fmla="*/ 2 h 4"/>
                <a:gd name="T6" fmla="*/ 2 w 87"/>
                <a:gd name="T7" fmla="*/ 0 h 4"/>
                <a:gd name="T8" fmla="*/ 85 w 87"/>
                <a:gd name="T9" fmla="*/ 0 h 4"/>
                <a:gd name="T10" fmla="*/ 87 w 87"/>
                <a:gd name="T11" fmla="*/ 2 h 4"/>
                <a:gd name="T12" fmla="*/ 85 w 8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">
                  <a:moveTo>
                    <a:pt x="8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7" y="1"/>
                    <a:pt x="87" y="2"/>
                  </a:cubicBezTo>
                  <a:cubicBezTo>
                    <a:pt x="87" y="3"/>
                    <a:pt x="86" y="4"/>
                    <a:pt x="8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182965" y="5295584"/>
            <a:ext cx="94127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2015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03433" y="5295584"/>
            <a:ext cx="90921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2016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77252" y="5295584"/>
            <a:ext cx="90921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2017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002608" y="5295584"/>
            <a:ext cx="90921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2018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576264" y="304449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975887" y="2540625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202045" y="1960025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478691" y="1349385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60" grpId="0"/>
      <p:bldP spid="62" grpId="0"/>
      <p:bldP spid="64" grpId="0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整体活动预期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OVERALL ACTIVITY EXPECTATION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50"/>
          <p:cNvSpPr>
            <a:spLocks noChangeArrowheads="1"/>
          </p:cNvSpPr>
          <p:nvPr/>
        </p:nvSpPr>
        <p:spPr bwMode="auto">
          <a:xfrm>
            <a:off x="1454150" y="3379788"/>
            <a:ext cx="9286875" cy="85725"/>
          </a:xfrm>
          <a:prstGeom prst="rect">
            <a:avLst/>
          </a:pr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51"/>
          <p:cNvSpPr/>
          <p:nvPr/>
        </p:nvSpPr>
        <p:spPr bwMode="auto">
          <a:xfrm>
            <a:off x="1917700" y="3389313"/>
            <a:ext cx="1812925" cy="2300288"/>
          </a:xfrm>
          <a:custGeom>
            <a:avLst/>
            <a:gdLst>
              <a:gd name="T0" fmla="*/ 893 w 1142"/>
              <a:gd name="T1" fmla="*/ 0 h 1449"/>
              <a:gd name="T2" fmla="*/ 0 w 1142"/>
              <a:gd name="T3" fmla="*/ 0 h 1449"/>
              <a:gd name="T4" fmla="*/ 0 w 1142"/>
              <a:gd name="T5" fmla="*/ 1449 h 1449"/>
              <a:gd name="T6" fmla="*/ 1142 w 1142"/>
              <a:gd name="T7" fmla="*/ 1449 h 1449"/>
              <a:gd name="T8" fmla="*/ 1142 w 1142"/>
              <a:gd name="T9" fmla="*/ 252 h 1449"/>
              <a:gd name="T10" fmla="*/ 893 w 1142"/>
              <a:gd name="T11" fmla="*/ 0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2" h="1449">
                <a:moveTo>
                  <a:pt x="893" y="0"/>
                </a:moveTo>
                <a:lnTo>
                  <a:pt x="0" y="0"/>
                </a:lnTo>
                <a:lnTo>
                  <a:pt x="0" y="1449"/>
                </a:lnTo>
                <a:lnTo>
                  <a:pt x="1142" y="1449"/>
                </a:lnTo>
                <a:lnTo>
                  <a:pt x="1142" y="252"/>
                </a:lnTo>
                <a:lnTo>
                  <a:pt x="8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2"/>
          <p:cNvSpPr/>
          <p:nvPr/>
        </p:nvSpPr>
        <p:spPr bwMode="auto">
          <a:xfrm>
            <a:off x="3335338" y="3389313"/>
            <a:ext cx="395288" cy="400050"/>
          </a:xfrm>
          <a:custGeom>
            <a:avLst/>
            <a:gdLst>
              <a:gd name="T0" fmla="*/ 0 w 249"/>
              <a:gd name="T1" fmla="*/ 252 h 252"/>
              <a:gd name="T2" fmla="*/ 249 w 249"/>
              <a:gd name="T3" fmla="*/ 252 h 252"/>
              <a:gd name="T4" fmla="*/ 0 w 249"/>
              <a:gd name="T5" fmla="*/ 0 h 252"/>
              <a:gd name="T6" fmla="*/ 0 w 249"/>
              <a:gd name="T7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" h="252">
                <a:moveTo>
                  <a:pt x="0" y="252"/>
                </a:moveTo>
                <a:lnTo>
                  <a:pt x="249" y="252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53"/>
          <p:cNvSpPr/>
          <p:nvPr/>
        </p:nvSpPr>
        <p:spPr bwMode="auto">
          <a:xfrm>
            <a:off x="4071938" y="1165225"/>
            <a:ext cx="1814513" cy="2300288"/>
          </a:xfrm>
          <a:custGeom>
            <a:avLst/>
            <a:gdLst>
              <a:gd name="T0" fmla="*/ 893 w 1143"/>
              <a:gd name="T1" fmla="*/ 0 h 1449"/>
              <a:gd name="T2" fmla="*/ 0 w 1143"/>
              <a:gd name="T3" fmla="*/ 0 h 1449"/>
              <a:gd name="T4" fmla="*/ 0 w 1143"/>
              <a:gd name="T5" fmla="*/ 1449 h 1449"/>
              <a:gd name="T6" fmla="*/ 1143 w 1143"/>
              <a:gd name="T7" fmla="*/ 1449 h 1449"/>
              <a:gd name="T8" fmla="*/ 1143 w 1143"/>
              <a:gd name="T9" fmla="*/ 250 h 1449"/>
              <a:gd name="T10" fmla="*/ 893 w 1143"/>
              <a:gd name="T11" fmla="*/ 0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3" h="1449">
                <a:moveTo>
                  <a:pt x="893" y="0"/>
                </a:moveTo>
                <a:lnTo>
                  <a:pt x="0" y="0"/>
                </a:lnTo>
                <a:lnTo>
                  <a:pt x="0" y="1449"/>
                </a:lnTo>
                <a:lnTo>
                  <a:pt x="1143" y="1449"/>
                </a:lnTo>
                <a:lnTo>
                  <a:pt x="1143" y="250"/>
                </a:lnTo>
                <a:lnTo>
                  <a:pt x="8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54"/>
          <p:cNvSpPr/>
          <p:nvPr/>
        </p:nvSpPr>
        <p:spPr bwMode="auto">
          <a:xfrm>
            <a:off x="5489575" y="1165225"/>
            <a:ext cx="396875" cy="396875"/>
          </a:xfrm>
          <a:custGeom>
            <a:avLst/>
            <a:gdLst>
              <a:gd name="T0" fmla="*/ 0 w 250"/>
              <a:gd name="T1" fmla="*/ 250 h 250"/>
              <a:gd name="T2" fmla="*/ 250 w 250"/>
              <a:gd name="T3" fmla="*/ 250 h 250"/>
              <a:gd name="T4" fmla="*/ 0 w 250"/>
              <a:gd name="T5" fmla="*/ 0 h 250"/>
              <a:gd name="T6" fmla="*/ 0 w 250"/>
              <a:gd name="T7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" h="250">
                <a:moveTo>
                  <a:pt x="0" y="250"/>
                </a:moveTo>
                <a:lnTo>
                  <a:pt x="250" y="250"/>
                </a:lnTo>
                <a:lnTo>
                  <a:pt x="0" y="0"/>
                </a:lnTo>
                <a:lnTo>
                  <a:pt x="0" y="2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5"/>
          <p:cNvSpPr/>
          <p:nvPr/>
        </p:nvSpPr>
        <p:spPr bwMode="auto">
          <a:xfrm>
            <a:off x="6348413" y="3379788"/>
            <a:ext cx="1814513" cy="2300288"/>
          </a:xfrm>
          <a:custGeom>
            <a:avLst/>
            <a:gdLst>
              <a:gd name="T0" fmla="*/ 893 w 1143"/>
              <a:gd name="T1" fmla="*/ 0 h 1449"/>
              <a:gd name="T2" fmla="*/ 0 w 1143"/>
              <a:gd name="T3" fmla="*/ 0 h 1449"/>
              <a:gd name="T4" fmla="*/ 0 w 1143"/>
              <a:gd name="T5" fmla="*/ 1449 h 1449"/>
              <a:gd name="T6" fmla="*/ 1143 w 1143"/>
              <a:gd name="T7" fmla="*/ 1449 h 1449"/>
              <a:gd name="T8" fmla="*/ 1143 w 1143"/>
              <a:gd name="T9" fmla="*/ 250 h 1449"/>
              <a:gd name="T10" fmla="*/ 893 w 1143"/>
              <a:gd name="T11" fmla="*/ 0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3" h="1449">
                <a:moveTo>
                  <a:pt x="893" y="0"/>
                </a:moveTo>
                <a:lnTo>
                  <a:pt x="0" y="0"/>
                </a:lnTo>
                <a:lnTo>
                  <a:pt x="0" y="1449"/>
                </a:lnTo>
                <a:lnTo>
                  <a:pt x="1143" y="1449"/>
                </a:lnTo>
                <a:lnTo>
                  <a:pt x="1143" y="250"/>
                </a:lnTo>
                <a:lnTo>
                  <a:pt x="89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6"/>
          <p:cNvSpPr/>
          <p:nvPr/>
        </p:nvSpPr>
        <p:spPr bwMode="auto">
          <a:xfrm>
            <a:off x="7766050" y="3379788"/>
            <a:ext cx="396875" cy="396875"/>
          </a:xfrm>
          <a:custGeom>
            <a:avLst/>
            <a:gdLst>
              <a:gd name="T0" fmla="*/ 0 w 250"/>
              <a:gd name="T1" fmla="*/ 250 h 250"/>
              <a:gd name="T2" fmla="*/ 250 w 250"/>
              <a:gd name="T3" fmla="*/ 250 h 250"/>
              <a:gd name="T4" fmla="*/ 0 w 250"/>
              <a:gd name="T5" fmla="*/ 0 h 250"/>
              <a:gd name="T6" fmla="*/ 0 w 250"/>
              <a:gd name="T7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" h="250">
                <a:moveTo>
                  <a:pt x="0" y="250"/>
                </a:moveTo>
                <a:lnTo>
                  <a:pt x="250" y="250"/>
                </a:lnTo>
                <a:lnTo>
                  <a:pt x="0" y="0"/>
                </a:lnTo>
                <a:lnTo>
                  <a:pt x="0" y="25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7"/>
          <p:cNvSpPr/>
          <p:nvPr/>
        </p:nvSpPr>
        <p:spPr bwMode="auto">
          <a:xfrm>
            <a:off x="8382000" y="1165225"/>
            <a:ext cx="1812925" cy="2300288"/>
          </a:xfrm>
          <a:custGeom>
            <a:avLst/>
            <a:gdLst>
              <a:gd name="T0" fmla="*/ 893 w 1142"/>
              <a:gd name="T1" fmla="*/ 0 h 1449"/>
              <a:gd name="T2" fmla="*/ 0 w 1142"/>
              <a:gd name="T3" fmla="*/ 0 h 1449"/>
              <a:gd name="T4" fmla="*/ 0 w 1142"/>
              <a:gd name="T5" fmla="*/ 1449 h 1449"/>
              <a:gd name="T6" fmla="*/ 1142 w 1142"/>
              <a:gd name="T7" fmla="*/ 1449 h 1449"/>
              <a:gd name="T8" fmla="*/ 1142 w 1142"/>
              <a:gd name="T9" fmla="*/ 250 h 1449"/>
              <a:gd name="T10" fmla="*/ 893 w 1142"/>
              <a:gd name="T11" fmla="*/ 0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2" h="1449">
                <a:moveTo>
                  <a:pt x="893" y="0"/>
                </a:moveTo>
                <a:lnTo>
                  <a:pt x="0" y="0"/>
                </a:lnTo>
                <a:lnTo>
                  <a:pt x="0" y="1449"/>
                </a:lnTo>
                <a:lnTo>
                  <a:pt x="1142" y="1449"/>
                </a:lnTo>
                <a:lnTo>
                  <a:pt x="1142" y="250"/>
                </a:lnTo>
                <a:lnTo>
                  <a:pt x="8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8"/>
          <p:cNvSpPr/>
          <p:nvPr/>
        </p:nvSpPr>
        <p:spPr bwMode="auto">
          <a:xfrm>
            <a:off x="9799638" y="1165225"/>
            <a:ext cx="395288" cy="396875"/>
          </a:xfrm>
          <a:custGeom>
            <a:avLst/>
            <a:gdLst>
              <a:gd name="T0" fmla="*/ 0 w 249"/>
              <a:gd name="T1" fmla="*/ 250 h 250"/>
              <a:gd name="T2" fmla="*/ 249 w 249"/>
              <a:gd name="T3" fmla="*/ 250 h 250"/>
              <a:gd name="T4" fmla="*/ 0 w 249"/>
              <a:gd name="T5" fmla="*/ 0 h 250"/>
              <a:gd name="T6" fmla="*/ 0 w 249"/>
              <a:gd name="T7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" h="250">
                <a:moveTo>
                  <a:pt x="0" y="250"/>
                </a:moveTo>
                <a:lnTo>
                  <a:pt x="249" y="250"/>
                </a:lnTo>
                <a:lnTo>
                  <a:pt x="0" y="0"/>
                </a:lnTo>
                <a:lnTo>
                  <a:pt x="0" y="25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9"/>
          <p:cNvSpPr>
            <a:spLocks noEditPoints="1"/>
          </p:cNvSpPr>
          <p:nvPr/>
        </p:nvSpPr>
        <p:spPr bwMode="auto">
          <a:xfrm>
            <a:off x="2557463" y="4265613"/>
            <a:ext cx="506413" cy="731838"/>
          </a:xfrm>
          <a:custGeom>
            <a:avLst/>
            <a:gdLst>
              <a:gd name="T0" fmla="*/ 126 w 153"/>
              <a:gd name="T1" fmla="*/ 123 h 221"/>
              <a:gd name="T2" fmla="*/ 133 w 153"/>
              <a:gd name="T3" fmla="*/ 100 h 221"/>
              <a:gd name="T4" fmla="*/ 133 w 153"/>
              <a:gd name="T5" fmla="*/ 39 h 221"/>
              <a:gd name="T6" fmla="*/ 94 w 153"/>
              <a:gd name="T7" fmla="*/ 0 h 221"/>
              <a:gd name="T8" fmla="*/ 59 w 153"/>
              <a:gd name="T9" fmla="*/ 0 h 221"/>
              <a:gd name="T10" fmla="*/ 20 w 153"/>
              <a:gd name="T11" fmla="*/ 39 h 221"/>
              <a:gd name="T12" fmla="*/ 20 w 153"/>
              <a:gd name="T13" fmla="*/ 100 h 221"/>
              <a:gd name="T14" fmla="*/ 28 w 153"/>
              <a:gd name="T15" fmla="*/ 123 h 221"/>
              <a:gd name="T16" fmla="*/ 0 w 153"/>
              <a:gd name="T17" fmla="*/ 162 h 221"/>
              <a:gd name="T18" fmla="*/ 0 w 153"/>
              <a:gd name="T19" fmla="*/ 217 h 221"/>
              <a:gd name="T20" fmla="*/ 5 w 153"/>
              <a:gd name="T21" fmla="*/ 221 h 221"/>
              <a:gd name="T22" fmla="*/ 148 w 153"/>
              <a:gd name="T23" fmla="*/ 221 h 221"/>
              <a:gd name="T24" fmla="*/ 153 w 153"/>
              <a:gd name="T25" fmla="*/ 217 h 221"/>
              <a:gd name="T26" fmla="*/ 153 w 153"/>
              <a:gd name="T27" fmla="*/ 162 h 221"/>
              <a:gd name="T28" fmla="*/ 126 w 153"/>
              <a:gd name="T29" fmla="*/ 123 h 221"/>
              <a:gd name="T30" fmla="*/ 144 w 153"/>
              <a:gd name="T31" fmla="*/ 212 h 221"/>
              <a:gd name="T32" fmla="*/ 9 w 153"/>
              <a:gd name="T33" fmla="*/ 212 h 221"/>
              <a:gd name="T34" fmla="*/ 9 w 153"/>
              <a:gd name="T35" fmla="*/ 162 h 221"/>
              <a:gd name="T36" fmla="*/ 32 w 153"/>
              <a:gd name="T37" fmla="*/ 131 h 221"/>
              <a:gd name="T38" fmla="*/ 37 w 153"/>
              <a:gd name="T39" fmla="*/ 131 h 221"/>
              <a:gd name="T40" fmla="*/ 41 w 153"/>
              <a:gd name="T41" fmla="*/ 128 h 221"/>
              <a:gd name="T42" fmla="*/ 40 w 153"/>
              <a:gd name="T43" fmla="*/ 124 h 221"/>
              <a:gd name="T44" fmla="*/ 29 w 153"/>
              <a:gd name="T45" fmla="*/ 100 h 221"/>
              <a:gd name="T46" fmla="*/ 29 w 153"/>
              <a:gd name="T47" fmla="*/ 39 h 221"/>
              <a:gd name="T48" fmla="*/ 59 w 153"/>
              <a:gd name="T49" fmla="*/ 9 h 221"/>
              <a:gd name="T50" fmla="*/ 94 w 153"/>
              <a:gd name="T51" fmla="*/ 9 h 221"/>
              <a:gd name="T52" fmla="*/ 124 w 153"/>
              <a:gd name="T53" fmla="*/ 39 h 221"/>
              <a:gd name="T54" fmla="*/ 124 w 153"/>
              <a:gd name="T55" fmla="*/ 100 h 221"/>
              <a:gd name="T56" fmla="*/ 113 w 153"/>
              <a:gd name="T57" fmla="*/ 124 h 221"/>
              <a:gd name="T58" fmla="*/ 112 w 153"/>
              <a:gd name="T59" fmla="*/ 128 h 221"/>
              <a:gd name="T60" fmla="*/ 116 w 153"/>
              <a:gd name="T61" fmla="*/ 131 h 221"/>
              <a:gd name="T62" fmla="*/ 121 w 153"/>
              <a:gd name="T63" fmla="*/ 131 h 221"/>
              <a:gd name="T64" fmla="*/ 144 w 153"/>
              <a:gd name="T65" fmla="*/ 162 h 221"/>
              <a:gd name="T66" fmla="*/ 144 w 153"/>
              <a:gd name="T67" fmla="*/ 212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3" h="221">
                <a:moveTo>
                  <a:pt x="126" y="123"/>
                </a:moveTo>
                <a:cubicBezTo>
                  <a:pt x="130" y="116"/>
                  <a:pt x="133" y="108"/>
                  <a:pt x="133" y="100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3" y="18"/>
                  <a:pt x="115" y="0"/>
                  <a:pt x="9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38" y="0"/>
                  <a:pt x="20" y="18"/>
                  <a:pt x="20" y="39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0" y="108"/>
                  <a:pt x="23" y="116"/>
                  <a:pt x="28" y="123"/>
                </a:cubicBezTo>
                <a:cubicBezTo>
                  <a:pt x="12" y="126"/>
                  <a:pt x="0" y="142"/>
                  <a:pt x="0" y="162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19"/>
                  <a:pt x="2" y="221"/>
                  <a:pt x="5" y="221"/>
                </a:cubicBezTo>
                <a:cubicBezTo>
                  <a:pt x="148" y="221"/>
                  <a:pt x="148" y="221"/>
                  <a:pt x="148" y="221"/>
                </a:cubicBezTo>
                <a:cubicBezTo>
                  <a:pt x="151" y="221"/>
                  <a:pt x="153" y="219"/>
                  <a:pt x="153" y="217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42"/>
                  <a:pt x="141" y="126"/>
                  <a:pt x="126" y="123"/>
                </a:cubicBezTo>
                <a:close/>
                <a:moveTo>
                  <a:pt x="144" y="212"/>
                </a:moveTo>
                <a:cubicBezTo>
                  <a:pt x="9" y="212"/>
                  <a:pt x="9" y="212"/>
                  <a:pt x="9" y="212"/>
                </a:cubicBezTo>
                <a:cubicBezTo>
                  <a:pt x="9" y="162"/>
                  <a:pt x="9" y="162"/>
                  <a:pt x="9" y="162"/>
                </a:cubicBezTo>
                <a:cubicBezTo>
                  <a:pt x="9" y="145"/>
                  <a:pt x="19" y="131"/>
                  <a:pt x="32" y="131"/>
                </a:cubicBezTo>
                <a:cubicBezTo>
                  <a:pt x="37" y="131"/>
                  <a:pt x="37" y="131"/>
                  <a:pt x="37" y="131"/>
                </a:cubicBezTo>
                <a:cubicBezTo>
                  <a:pt x="39" y="131"/>
                  <a:pt x="41" y="130"/>
                  <a:pt x="41" y="128"/>
                </a:cubicBezTo>
                <a:cubicBezTo>
                  <a:pt x="42" y="127"/>
                  <a:pt x="41" y="125"/>
                  <a:pt x="40" y="124"/>
                </a:cubicBezTo>
                <a:cubicBezTo>
                  <a:pt x="33" y="118"/>
                  <a:pt x="29" y="109"/>
                  <a:pt x="29" y="100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23"/>
                  <a:pt x="42" y="9"/>
                  <a:pt x="59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111" y="9"/>
                  <a:pt x="124" y="23"/>
                  <a:pt x="124" y="39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4" y="109"/>
                  <a:pt x="120" y="118"/>
                  <a:pt x="113" y="124"/>
                </a:cubicBezTo>
                <a:cubicBezTo>
                  <a:pt x="112" y="125"/>
                  <a:pt x="111" y="127"/>
                  <a:pt x="112" y="128"/>
                </a:cubicBezTo>
                <a:cubicBezTo>
                  <a:pt x="113" y="130"/>
                  <a:pt x="114" y="131"/>
                  <a:pt x="116" y="131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34" y="131"/>
                  <a:pt x="144" y="145"/>
                  <a:pt x="144" y="162"/>
                </a:cubicBezTo>
                <a:lnTo>
                  <a:pt x="144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60"/>
          <p:cNvSpPr>
            <a:spLocks noEditPoints="1"/>
          </p:cNvSpPr>
          <p:nvPr/>
        </p:nvSpPr>
        <p:spPr bwMode="auto">
          <a:xfrm>
            <a:off x="4557713" y="1979613"/>
            <a:ext cx="839788" cy="781050"/>
          </a:xfrm>
          <a:custGeom>
            <a:avLst/>
            <a:gdLst>
              <a:gd name="T0" fmla="*/ 242 w 254"/>
              <a:gd name="T1" fmla="*/ 0 h 236"/>
              <a:gd name="T2" fmla="*/ 12 w 254"/>
              <a:gd name="T3" fmla="*/ 0 h 236"/>
              <a:gd name="T4" fmla="*/ 0 w 254"/>
              <a:gd name="T5" fmla="*/ 12 h 236"/>
              <a:gd name="T6" fmla="*/ 0 w 254"/>
              <a:gd name="T7" fmla="*/ 130 h 236"/>
              <a:gd name="T8" fmla="*/ 0 w 254"/>
              <a:gd name="T9" fmla="*/ 182 h 236"/>
              <a:gd name="T10" fmla="*/ 12 w 254"/>
              <a:gd name="T11" fmla="*/ 194 h 236"/>
              <a:gd name="T12" fmla="*/ 97 w 254"/>
              <a:gd name="T13" fmla="*/ 194 h 236"/>
              <a:gd name="T14" fmla="*/ 97 w 254"/>
              <a:gd name="T15" fmla="*/ 226 h 236"/>
              <a:gd name="T16" fmla="*/ 83 w 254"/>
              <a:gd name="T17" fmla="*/ 226 h 236"/>
              <a:gd name="T18" fmla="*/ 83 w 254"/>
              <a:gd name="T19" fmla="*/ 236 h 236"/>
              <a:gd name="T20" fmla="*/ 102 w 254"/>
              <a:gd name="T21" fmla="*/ 236 h 236"/>
              <a:gd name="T22" fmla="*/ 152 w 254"/>
              <a:gd name="T23" fmla="*/ 236 h 236"/>
              <a:gd name="T24" fmla="*/ 172 w 254"/>
              <a:gd name="T25" fmla="*/ 236 h 236"/>
              <a:gd name="T26" fmla="*/ 172 w 254"/>
              <a:gd name="T27" fmla="*/ 226 h 236"/>
              <a:gd name="T28" fmla="*/ 157 w 254"/>
              <a:gd name="T29" fmla="*/ 226 h 236"/>
              <a:gd name="T30" fmla="*/ 157 w 254"/>
              <a:gd name="T31" fmla="*/ 194 h 236"/>
              <a:gd name="T32" fmla="*/ 242 w 254"/>
              <a:gd name="T33" fmla="*/ 194 h 236"/>
              <a:gd name="T34" fmla="*/ 254 w 254"/>
              <a:gd name="T35" fmla="*/ 182 h 236"/>
              <a:gd name="T36" fmla="*/ 254 w 254"/>
              <a:gd name="T37" fmla="*/ 130 h 236"/>
              <a:gd name="T38" fmla="*/ 254 w 254"/>
              <a:gd name="T39" fmla="*/ 12 h 236"/>
              <a:gd name="T40" fmla="*/ 242 w 254"/>
              <a:gd name="T41" fmla="*/ 0 h 236"/>
              <a:gd name="T42" fmla="*/ 11 w 254"/>
              <a:gd name="T43" fmla="*/ 12 h 236"/>
              <a:gd name="T44" fmla="*/ 12 w 254"/>
              <a:gd name="T45" fmla="*/ 10 h 236"/>
              <a:gd name="T46" fmla="*/ 242 w 254"/>
              <a:gd name="T47" fmla="*/ 10 h 236"/>
              <a:gd name="T48" fmla="*/ 244 w 254"/>
              <a:gd name="T49" fmla="*/ 12 h 236"/>
              <a:gd name="T50" fmla="*/ 244 w 254"/>
              <a:gd name="T51" fmla="*/ 125 h 236"/>
              <a:gd name="T52" fmla="*/ 11 w 254"/>
              <a:gd name="T53" fmla="*/ 125 h 236"/>
              <a:gd name="T54" fmla="*/ 11 w 254"/>
              <a:gd name="T55" fmla="*/ 12 h 236"/>
              <a:gd name="T56" fmla="*/ 147 w 254"/>
              <a:gd name="T57" fmla="*/ 226 h 236"/>
              <a:gd name="T58" fmla="*/ 107 w 254"/>
              <a:gd name="T59" fmla="*/ 226 h 236"/>
              <a:gd name="T60" fmla="*/ 107 w 254"/>
              <a:gd name="T61" fmla="*/ 194 h 236"/>
              <a:gd name="T62" fmla="*/ 147 w 254"/>
              <a:gd name="T63" fmla="*/ 194 h 236"/>
              <a:gd name="T64" fmla="*/ 147 w 254"/>
              <a:gd name="T65" fmla="*/ 226 h 236"/>
              <a:gd name="T66" fmla="*/ 244 w 254"/>
              <a:gd name="T67" fmla="*/ 182 h 236"/>
              <a:gd name="T68" fmla="*/ 242 w 254"/>
              <a:gd name="T69" fmla="*/ 183 h 236"/>
              <a:gd name="T70" fmla="*/ 152 w 254"/>
              <a:gd name="T71" fmla="*/ 183 h 236"/>
              <a:gd name="T72" fmla="*/ 102 w 254"/>
              <a:gd name="T73" fmla="*/ 183 h 236"/>
              <a:gd name="T74" fmla="*/ 12 w 254"/>
              <a:gd name="T75" fmla="*/ 183 h 236"/>
              <a:gd name="T76" fmla="*/ 11 w 254"/>
              <a:gd name="T77" fmla="*/ 182 h 236"/>
              <a:gd name="T78" fmla="*/ 11 w 254"/>
              <a:gd name="T79" fmla="*/ 135 h 236"/>
              <a:gd name="T80" fmla="*/ 244 w 254"/>
              <a:gd name="T81" fmla="*/ 135 h 236"/>
              <a:gd name="T82" fmla="*/ 244 w 254"/>
              <a:gd name="T83" fmla="*/ 18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4" h="236">
                <a:moveTo>
                  <a:pt x="242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8"/>
                  <a:pt x="6" y="194"/>
                  <a:pt x="12" y="194"/>
                </a:cubicBezTo>
                <a:cubicBezTo>
                  <a:pt x="97" y="194"/>
                  <a:pt x="97" y="194"/>
                  <a:pt x="97" y="194"/>
                </a:cubicBezTo>
                <a:cubicBezTo>
                  <a:pt x="97" y="226"/>
                  <a:pt x="97" y="226"/>
                  <a:pt x="97" y="226"/>
                </a:cubicBezTo>
                <a:cubicBezTo>
                  <a:pt x="83" y="226"/>
                  <a:pt x="83" y="226"/>
                  <a:pt x="83" y="226"/>
                </a:cubicBezTo>
                <a:cubicBezTo>
                  <a:pt x="83" y="236"/>
                  <a:pt x="83" y="236"/>
                  <a:pt x="83" y="236"/>
                </a:cubicBezTo>
                <a:cubicBezTo>
                  <a:pt x="102" y="236"/>
                  <a:pt x="102" y="236"/>
                  <a:pt x="102" y="236"/>
                </a:cubicBezTo>
                <a:cubicBezTo>
                  <a:pt x="152" y="236"/>
                  <a:pt x="152" y="236"/>
                  <a:pt x="152" y="236"/>
                </a:cubicBezTo>
                <a:cubicBezTo>
                  <a:pt x="172" y="236"/>
                  <a:pt x="172" y="236"/>
                  <a:pt x="172" y="236"/>
                </a:cubicBezTo>
                <a:cubicBezTo>
                  <a:pt x="172" y="226"/>
                  <a:pt x="172" y="226"/>
                  <a:pt x="172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194"/>
                  <a:pt x="157" y="194"/>
                  <a:pt x="157" y="194"/>
                </a:cubicBezTo>
                <a:cubicBezTo>
                  <a:pt x="242" y="194"/>
                  <a:pt x="242" y="194"/>
                  <a:pt x="242" y="194"/>
                </a:cubicBezTo>
                <a:cubicBezTo>
                  <a:pt x="249" y="194"/>
                  <a:pt x="254" y="188"/>
                  <a:pt x="254" y="182"/>
                </a:cubicBezTo>
                <a:cubicBezTo>
                  <a:pt x="254" y="130"/>
                  <a:pt x="254" y="130"/>
                  <a:pt x="254" y="130"/>
                </a:cubicBezTo>
                <a:cubicBezTo>
                  <a:pt x="254" y="12"/>
                  <a:pt x="254" y="12"/>
                  <a:pt x="254" y="12"/>
                </a:cubicBezTo>
                <a:cubicBezTo>
                  <a:pt x="254" y="5"/>
                  <a:pt x="249" y="0"/>
                  <a:pt x="242" y="0"/>
                </a:cubicBezTo>
                <a:close/>
                <a:moveTo>
                  <a:pt x="11" y="12"/>
                </a:moveTo>
                <a:cubicBezTo>
                  <a:pt x="11" y="11"/>
                  <a:pt x="11" y="10"/>
                  <a:pt x="12" y="10"/>
                </a:cubicBezTo>
                <a:cubicBezTo>
                  <a:pt x="242" y="10"/>
                  <a:pt x="242" y="10"/>
                  <a:pt x="242" y="10"/>
                </a:cubicBezTo>
                <a:cubicBezTo>
                  <a:pt x="243" y="10"/>
                  <a:pt x="244" y="11"/>
                  <a:pt x="244" y="12"/>
                </a:cubicBezTo>
                <a:cubicBezTo>
                  <a:pt x="244" y="125"/>
                  <a:pt x="244" y="125"/>
                  <a:pt x="244" y="125"/>
                </a:cubicBezTo>
                <a:cubicBezTo>
                  <a:pt x="11" y="125"/>
                  <a:pt x="11" y="125"/>
                  <a:pt x="11" y="125"/>
                </a:cubicBezTo>
                <a:lnTo>
                  <a:pt x="11" y="12"/>
                </a:lnTo>
                <a:close/>
                <a:moveTo>
                  <a:pt x="147" y="226"/>
                </a:moveTo>
                <a:cubicBezTo>
                  <a:pt x="107" y="226"/>
                  <a:pt x="107" y="226"/>
                  <a:pt x="107" y="226"/>
                </a:cubicBezTo>
                <a:cubicBezTo>
                  <a:pt x="107" y="194"/>
                  <a:pt x="107" y="194"/>
                  <a:pt x="107" y="194"/>
                </a:cubicBezTo>
                <a:cubicBezTo>
                  <a:pt x="147" y="194"/>
                  <a:pt x="147" y="194"/>
                  <a:pt x="147" y="194"/>
                </a:cubicBezTo>
                <a:lnTo>
                  <a:pt x="147" y="226"/>
                </a:lnTo>
                <a:close/>
                <a:moveTo>
                  <a:pt x="244" y="182"/>
                </a:moveTo>
                <a:cubicBezTo>
                  <a:pt x="244" y="183"/>
                  <a:pt x="243" y="183"/>
                  <a:pt x="242" y="183"/>
                </a:cubicBezTo>
                <a:cubicBezTo>
                  <a:pt x="152" y="183"/>
                  <a:pt x="152" y="183"/>
                  <a:pt x="152" y="183"/>
                </a:cubicBezTo>
                <a:cubicBezTo>
                  <a:pt x="102" y="183"/>
                  <a:pt x="102" y="183"/>
                  <a:pt x="102" y="183"/>
                </a:cubicBezTo>
                <a:cubicBezTo>
                  <a:pt x="12" y="183"/>
                  <a:pt x="12" y="183"/>
                  <a:pt x="12" y="183"/>
                </a:cubicBezTo>
                <a:cubicBezTo>
                  <a:pt x="11" y="183"/>
                  <a:pt x="11" y="183"/>
                  <a:pt x="11" y="182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244" y="135"/>
                  <a:pt x="244" y="135"/>
                  <a:pt x="244" y="135"/>
                </a:cubicBezTo>
                <a:lnTo>
                  <a:pt x="244" y="1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61"/>
          <p:cNvSpPr>
            <a:spLocks noEditPoints="1"/>
          </p:cNvSpPr>
          <p:nvPr/>
        </p:nvSpPr>
        <p:spPr bwMode="auto">
          <a:xfrm>
            <a:off x="7286625" y="4160838"/>
            <a:ext cx="454025" cy="738188"/>
          </a:xfrm>
          <a:custGeom>
            <a:avLst/>
            <a:gdLst>
              <a:gd name="T0" fmla="*/ 6 w 137"/>
              <a:gd name="T1" fmla="*/ 0 h 223"/>
              <a:gd name="T2" fmla="*/ 2 w 137"/>
              <a:gd name="T3" fmla="*/ 2 h 223"/>
              <a:gd name="T4" fmla="*/ 0 w 137"/>
              <a:gd name="T5" fmla="*/ 6 h 223"/>
              <a:gd name="T6" fmla="*/ 0 w 137"/>
              <a:gd name="T7" fmla="*/ 126 h 223"/>
              <a:gd name="T8" fmla="*/ 2 w 137"/>
              <a:gd name="T9" fmla="*/ 131 h 223"/>
              <a:gd name="T10" fmla="*/ 93 w 137"/>
              <a:gd name="T11" fmla="*/ 222 h 223"/>
              <a:gd name="T12" fmla="*/ 97 w 137"/>
              <a:gd name="T13" fmla="*/ 223 h 223"/>
              <a:gd name="T14" fmla="*/ 97 w 137"/>
              <a:gd name="T15" fmla="*/ 223 h 223"/>
              <a:gd name="T16" fmla="*/ 101 w 137"/>
              <a:gd name="T17" fmla="*/ 221 h 223"/>
              <a:gd name="T18" fmla="*/ 137 w 137"/>
              <a:gd name="T19" fmla="*/ 131 h 223"/>
              <a:gd name="T20" fmla="*/ 6 w 137"/>
              <a:gd name="T21" fmla="*/ 0 h 223"/>
              <a:gd name="T22" fmla="*/ 97 w 137"/>
              <a:gd name="T23" fmla="*/ 209 h 223"/>
              <a:gd name="T24" fmla="*/ 12 w 137"/>
              <a:gd name="T25" fmla="*/ 124 h 223"/>
              <a:gd name="T26" fmla="*/ 12 w 137"/>
              <a:gd name="T27" fmla="*/ 13 h 223"/>
              <a:gd name="T28" fmla="*/ 125 w 137"/>
              <a:gd name="T29" fmla="*/ 131 h 223"/>
              <a:gd name="T30" fmla="*/ 97 w 137"/>
              <a:gd name="T31" fmla="*/ 20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7" h="223">
                <a:moveTo>
                  <a:pt x="6" y="0"/>
                </a:moveTo>
                <a:cubicBezTo>
                  <a:pt x="4" y="0"/>
                  <a:pt x="3" y="1"/>
                  <a:pt x="2" y="2"/>
                </a:cubicBezTo>
                <a:cubicBezTo>
                  <a:pt x="1" y="3"/>
                  <a:pt x="0" y="5"/>
                  <a:pt x="0" y="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1" y="130"/>
                  <a:pt x="2" y="131"/>
                </a:cubicBezTo>
                <a:cubicBezTo>
                  <a:pt x="93" y="222"/>
                  <a:pt x="93" y="222"/>
                  <a:pt x="93" y="222"/>
                </a:cubicBezTo>
                <a:cubicBezTo>
                  <a:pt x="94" y="223"/>
                  <a:pt x="95" y="223"/>
                  <a:pt x="97" y="223"/>
                </a:cubicBezTo>
                <a:cubicBezTo>
                  <a:pt x="97" y="223"/>
                  <a:pt x="97" y="223"/>
                  <a:pt x="97" y="223"/>
                </a:cubicBezTo>
                <a:cubicBezTo>
                  <a:pt x="99" y="223"/>
                  <a:pt x="100" y="223"/>
                  <a:pt x="101" y="221"/>
                </a:cubicBezTo>
                <a:cubicBezTo>
                  <a:pt x="124" y="197"/>
                  <a:pt x="137" y="165"/>
                  <a:pt x="137" y="131"/>
                </a:cubicBezTo>
                <a:cubicBezTo>
                  <a:pt x="137" y="59"/>
                  <a:pt x="78" y="0"/>
                  <a:pt x="6" y="0"/>
                </a:cubicBezTo>
                <a:close/>
                <a:moveTo>
                  <a:pt x="97" y="209"/>
                </a:moveTo>
                <a:cubicBezTo>
                  <a:pt x="12" y="124"/>
                  <a:pt x="12" y="124"/>
                  <a:pt x="12" y="124"/>
                </a:cubicBezTo>
                <a:cubicBezTo>
                  <a:pt x="12" y="13"/>
                  <a:pt x="12" y="13"/>
                  <a:pt x="12" y="13"/>
                </a:cubicBezTo>
                <a:cubicBezTo>
                  <a:pt x="75" y="16"/>
                  <a:pt x="125" y="68"/>
                  <a:pt x="125" y="131"/>
                </a:cubicBezTo>
                <a:cubicBezTo>
                  <a:pt x="125" y="160"/>
                  <a:pt x="115" y="187"/>
                  <a:pt x="97" y="2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62"/>
          <p:cNvSpPr>
            <a:spLocks noEditPoints="1"/>
          </p:cNvSpPr>
          <p:nvPr/>
        </p:nvSpPr>
        <p:spPr bwMode="auto">
          <a:xfrm>
            <a:off x="6775450" y="4213225"/>
            <a:ext cx="752475" cy="866775"/>
          </a:xfrm>
          <a:custGeom>
            <a:avLst/>
            <a:gdLst>
              <a:gd name="T0" fmla="*/ 137 w 228"/>
              <a:gd name="T1" fmla="*/ 124 h 262"/>
              <a:gd name="T2" fmla="*/ 137 w 228"/>
              <a:gd name="T3" fmla="*/ 6 h 262"/>
              <a:gd name="T4" fmla="*/ 131 w 228"/>
              <a:gd name="T5" fmla="*/ 0 h 262"/>
              <a:gd name="T6" fmla="*/ 0 w 228"/>
              <a:gd name="T7" fmla="*/ 131 h 262"/>
              <a:gd name="T8" fmla="*/ 131 w 228"/>
              <a:gd name="T9" fmla="*/ 262 h 262"/>
              <a:gd name="T10" fmla="*/ 226 w 228"/>
              <a:gd name="T11" fmla="*/ 221 h 262"/>
              <a:gd name="T12" fmla="*/ 226 w 228"/>
              <a:gd name="T13" fmla="*/ 213 h 262"/>
              <a:gd name="T14" fmla="*/ 137 w 228"/>
              <a:gd name="T15" fmla="*/ 124 h 262"/>
              <a:gd name="T16" fmla="*/ 125 w 228"/>
              <a:gd name="T17" fmla="*/ 126 h 262"/>
              <a:gd name="T18" fmla="*/ 125 w 228"/>
              <a:gd name="T19" fmla="*/ 250 h 262"/>
              <a:gd name="T20" fmla="*/ 12 w 228"/>
              <a:gd name="T21" fmla="*/ 131 h 262"/>
              <a:gd name="T22" fmla="*/ 125 w 228"/>
              <a:gd name="T23" fmla="*/ 13 h 262"/>
              <a:gd name="T24" fmla="*/ 125 w 228"/>
              <a:gd name="T25" fmla="*/ 126 h 262"/>
              <a:gd name="T26" fmla="*/ 137 w 228"/>
              <a:gd name="T27" fmla="*/ 250 h 262"/>
              <a:gd name="T28" fmla="*/ 137 w 228"/>
              <a:gd name="T29" fmla="*/ 141 h 262"/>
              <a:gd name="T30" fmla="*/ 213 w 228"/>
              <a:gd name="T31" fmla="*/ 217 h 262"/>
              <a:gd name="T32" fmla="*/ 137 w 228"/>
              <a:gd name="T33" fmla="*/ 25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8" h="262">
                <a:moveTo>
                  <a:pt x="137" y="124"/>
                </a:moveTo>
                <a:cubicBezTo>
                  <a:pt x="137" y="6"/>
                  <a:pt x="137" y="6"/>
                  <a:pt x="137" y="6"/>
                </a:cubicBezTo>
                <a:cubicBezTo>
                  <a:pt x="137" y="3"/>
                  <a:pt x="134" y="0"/>
                  <a:pt x="131" y="0"/>
                </a:cubicBezTo>
                <a:cubicBezTo>
                  <a:pt x="58" y="0"/>
                  <a:pt x="0" y="59"/>
                  <a:pt x="0" y="131"/>
                </a:cubicBezTo>
                <a:cubicBezTo>
                  <a:pt x="0" y="204"/>
                  <a:pt x="58" y="262"/>
                  <a:pt x="131" y="262"/>
                </a:cubicBezTo>
                <a:cubicBezTo>
                  <a:pt x="167" y="262"/>
                  <a:pt x="201" y="248"/>
                  <a:pt x="226" y="221"/>
                </a:cubicBezTo>
                <a:cubicBezTo>
                  <a:pt x="228" y="219"/>
                  <a:pt x="228" y="215"/>
                  <a:pt x="226" y="213"/>
                </a:cubicBezTo>
                <a:lnTo>
                  <a:pt x="137" y="124"/>
                </a:lnTo>
                <a:close/>
                <a:moveTo>
                  <a:pt x="125" y="126"/>
                </a:moveTo>
                <a:cubicBezTo>
                  <a:pt x="125" y="250"/>
                  <a:pt x="125" y="250"/>
                  <a:pt x="125" y="250"/>
                </a:cubicBezTo>
                <a:cubicBezTo>
                  <a:pt x="62" y="247"/>
                  <a:pt x="12" y="195"/>
                  <a:pt x="12" y="131"/>
                </a:cubicBezTo>
                <a:cubicBezTo>
                  <a:pt x="12" y="68"/>
                  <a:pt x="62" y="16"/>
                  <a:pt x="125" y="13"/>
                </a:cubicBezTo>
                <a:lnTo>
                  <a:pt x="125" y="126"/>
                </a:lnTo>
                <a:close/>
                <a:moveTo>
                  <a:pt x="137" y="250"/>
                </a:moveTo>
                <a:cubicBezTo>
                  <a:pt x="137" y="141"/>
                  <a:pt x="137" y="141"/>
                  <a:pt x="137" y="141"/>
                </a:cubicBezTo>
                <a:cubicBezTo>
                  <a:pt x="213" y="217"/>
                  <a:pt x="213" y="217"/>
                  <a:pt x="213" y="217"/>
                </a:cubicBezTo>
                <a:cubicBezTo>
                  <a:pt x="192" y="237"/>
                  <a:pt x="165" y="249"/>
                  <a:pt x="137" y="2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63"/>
          <p:cNvSpPr/>
          <p:nvPr/>
        </p:nvSpPr>
        <p:spPr bwMode="auto">
          <a:xfrm>
            <a:off x="8834438" y="1973263"/>
            <a:ext cx="889000" cy="777875"/>
          </a:xfrm>
          <a:custGeom>
            <a:avLst/>
            <a:gdLst>
              <a:gd name="T0" fmla="*/ 261 w 269"/>
              <a:gd name="T1" fmla="*/ 0 h 235"/>
              <a:gd name="T2" fmla="*/ 210 w 269"/>
              <a:gd name="T3" fmla="*/ 0 h 235"/>
              <a:gd name="T4" fmla="*/ 210 w 269"/>
              <a:gd name="T5" fmla="*/ 17 h 235"/>
              <a:gd name="T6" fmla="*/ 239 w 269"/>
              <a:gd name="T7" fmla="*/ 17 h 235"/>
              <a:gd name="T8" fmla="*/ 192 w 269"/>
              <a:gd name="T9" fmla="*/ 59 h 235"/>
              <a:gd name="T10" fmla="*/ 190 w 269"/>
              <a:gd name="T11" fmla="*/ 63 h 235"/>
              <a:gd name="T12" fmla="*/ 161 w 269"/>
              <a:gd name="T13" fmla="*/ 148 h 235"/>
              <a:gd name="T14" fmla="*/ 78 w 269"/>
              <a:gd name="T15" fmla="*/ 113 h 235"/>
              <a:gd name="T16" fmla="*/ 68 w 269"/>
              <a:gd name="T17" fmla="*/ 116 h 235"/>
              <a:gd name="T18" fmla="*/ 0 w 269"/>
              <a:gd name="T19" fmla="*/ 226 h 235"/>
              <a:gd name="T20" fmla="*/ 14 w 269"/>
              <a:gd name="T21" fmla="*/ 235 h 235"/>
              <a:gd name="T22" fmla="*/ 79 w 269"/>
              <a:gd name="T23" fmla="*/ 131 h 235"/>
              <a:gd name="T24" fmla="*/ 163 w 269"/>
              <a:gd name="T25" fmla="*/ 166 h 235"/>
              <a:gd name="T26" fmla="*/ 170 w 269"/>
              <a:gd name="T27" fmla="*/ 166 h 235"/>
              <a:gd name="T28" fmla="*/ 174 w 269"/>
              <a:gd name="T29" fmla="*/ 161 h 235"/>
              <a:gd name="T30" fmla="*/ 205 w 269"/>
              <a:gd name="T31" fmla="*/ 70 h 235"/>
              <a:gd name="T32" fmla="*/ 252 w 269"/>
              <a:gd name="T33" fmla="*/ 27 h 235"/>
              <a:gd name="T34" fmla="*/ 252 w 269"/>
              <a:gd name="T35" fmla="*/ 59 h 235"/>
              <a:gd name="T36" fmla="*/ 269 w 269"/>
              <a:gd name="T37" fmla="*/ 59 h 235"/>
              <a:gd name="T38" fmla="*/ 269 w 269"/>
              <a:gd name="T39" fmla="*/ 8 h 235"/>
              <a:gd name="T40" fmla="*/ 261 w 269"/>
              <a:gd name="T41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9" h="235">
                <a:moveTo>
                  <a:pt x="261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10" y="17"/>
                  <a:pt x="210" y="17"/>
                  <a:pt x="210" y="17"/>
                </a:cubicBezTo>
                <a:cubicBezTo>
                  <a:pt x="239" y="17"/>
                  <a:pt x="239" y="17"/>
                  <a:pt x="239" y="17"/>
                </a:cubicBezTo>
                <a:cubicBezTo>
                  <a:pt x="192" y="59"/>
                  <a:pt x="192" y="59"/>
                  <a:pt x="192" y="59"/>
                </a:cubicBezTo>
                <a:cubicBezTo>
                  <a:pt x="191" y="60"/>
                  <a:pt x="190" y="62"/>
                  <a:pt x="190" y="63"/>
                </a:cubicBezTo>
                <a:cubicBezTo>
                  <a:pt x="161" y="148"/>
                  <a:pt x="161" y="148"/>
                  <a:pt x="161" y="148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75" y="112"/>
                  <a:pt x="70" y="113"/>
                  <a:pt x="68" y="116"/>
                </a:cubicBezTo>
                <a:cubicBezTo>
                  <a:pt x="0" y="226"/>
                  <a:pt x="0" y="226"/>
                  <a:pt x="0" y="226"/>
                </a:cubicBezTo>
                <a:cubicBezTo>
                  <a:pt x="14" y="235"/>
                  <a:pt x="14" y="235"/>
                  <a:pt x="14" y="235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163" y="166"/>
                  <a:pt x="163" y="166"/>
                  <a:pt x="163" y="166"/>
                </a:cubicBezTo>
                <a:cubicBezTo>
                  <a:pt x="165" y="167"/>
                  <a:pt x="168" y="167"/>
                  <a:pt x="170" y="166"/>
                </a:cubicBezTo>
                <a:cubicBezTo>
                  <a:pt x="172" y="165"/>
                  <a:pt x="174" y="163"/>
                  <a:pt x="174" y="161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2" y="59"/>
                  <a:pt x="252" y="59"/>
                  <a:pt x="252" y="59"/>
                </a:cubicBezTo>
                <a:cubicBezTo>
                  <a:pt x="269" y="59"/>
                  <a:pt x="269" y="59"/>
                  <a:pt x="269" y="59"/>
                </a:cubicBezTo>
                <a:cubicBezTo>
                  <a:pt x="269" y="8"/>
                  <a:pt x="269" y="8"/>
                  <a:pt x="269" y="8"/>
                </a:cubicBezTo>
                <a:cubicBezTo>
                  <a:pt x="269" y="4"/>
                  <a:pt x="265" y="0"/>
                  <a:pt x="2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757706" y="140479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953216" y="371703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072962" y="140479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344672" y="371703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/>
      <p:bldP spid="28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93611" y="3545164"/>
            <a:ext cx="340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n w="762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15815" y="2501324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n w="762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 b="-3762"/>
          <a:stretch>
            <a:fillRect/>
          </a:stretch>
        </p:blipFill>
        <p:spPr>
          <a:xfrm rot="10800000">
            <a:off x="0" y="4392915"/>
            <a:ext cx="12192000" cy="24650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 b="-3762"/>
          <a:stretch>
            <a:fillRect/>
          </a:stretch>
        </p:blipFill>
        <p:spPr>
          <a:xfrm>
            <a:off x="0" y="-13568"/>
            <a:ext cx="12192000" cy="24650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0739" y="3640620"/>
            <a:ext cx="3446502" cy="32309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81094" y="1615473"/>
            <a:ext cx="3196976" cy="36134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812418" y="3955440"/>
            <a:ext cx="955343" cy="1005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9"/>
          <p:cNvSpPr>
            <a:spLocks noEditPoints="1"/>
          </p:cNvSpPr>
          <p:nvPr/>
        </p:nvSpPr>
        <p:spPr bwMode="auto">
          <a:xfrm>
            <a:off x="5123156" y="5651291"/>
            <a:ext cx="852487" cy="712787"/>
          </a:xfrm>
          <a:custGeom>
            <a:avLst/>
            <a:gdLst>
              <a:gd name="T0" fmla="*/ 160468 w 85"/>
              <a:gd name="T1" fmla="*/ 351374 h 71"/>
              <a:gd name="T2" fmla="*/ 200585 w 85"/>
              <a:gd name="T3" fmla="*/ 361413 h 71"/>
              <a:gd name="T4" fmla="*/ 361053 w 85"/>
              <a:gd name="T5" fmla="*/ 0 h 71"/>
              <a:gd name="T6" fmla="*/ 431258 w 85"/>
              <a:gd name="T7" fmla="*/ 20079 h 71"/>
              <a:gd name="T8" fmla="*/ 441287 w 85"/>
              <a:gd name="T9" fmla="*/ 90353 h 71"/>
              <a:gd name="T10" fmla="*/ 651902 w 85"/>
              <a:gd name="T11" fmla="*/ 261021 h 71"/>
              <a:gd name="T12" fmla="*/ 451317 w 85"/>
              <a:gd name="T13" fmla="*/ 130510 h 71"/>
              <a:gd name="T14" fmla="*/ 541580 w 85"/>
              <a:gd name="T15" fmla="*/ 361413 h 71"/>
              <a:gd name="T16" fmla="*/ 571668 w 85"/>
              <a:gd name="T17" fmla="*/ 331295 h 71"/>
              <a:gd name="T18" fmla="*/ 681990 w 85"/>
              <a:gd name="T19" fmla="*/ 602355 h 71"/>
              <a:gd name="T20" fmla="*/ 651902 w 85"/>
              <a:gd name="T21" fmla="*/ 602355 h 71"/>
              <a:gd name="T22" fmla="*/ 641873 w 85"/>
              <a:gd name="T23" fmla="*/ 622434 h 71"/>
              <a:gd name="T24" fmla="*/ 471375 w 85"/>
              <a:gd name="T25" fmla="*/ 381492 h 71"/>
              <a:gd name="T26" fmla="*/ 511492 w 85"/>
              <a:gd name="T27" fmla="*/ 371452 h 71"/>
              <a:gd name="T28" fmla="*/ 361053 w 85"/>
              <a:gd name="T29" fmla="*/ 100393 h 71"/>
              <a:gd name="T30" fmla="*/ 220644 w 85"/>
              <a:gd name="T31" fmla="*/ 371452 h 71"/>
              <a:gd name="T32" fmla="*/ 270790 w 85"/>
              <a:gd name="T33" fmla="*/ 351374 h 71"/>
              <a:gd name="T34" fmla="*/ 240702 w 85"/>
              <a:gd name="T35" fmla="*/ 642512 h 71"/>
              <a:gd name="T36" fmla="*/ 220644 w 85"/>
              <a:gd name="T37" fmla="*/ 642512 h 71"/>
              <a:gd name="T38" fmla="*/ 200585 w 85"/>
              <a:gd name="T39" fmla="*/ 642512 h 71"/>
              <a:gd name="T40" fmla="*/ 160468 w 85"/>
              <a:gd name="T41" fmla="*/ 351374 h 71"/>
              <a:gd name="T42" fmla="*/ 471375 w 85"/>
              <a:gd name="T43" fmla="*/ 451766 h 71"/>
              <a:gd name="T44" fmla="*/ 501463 w 85"/>
              <a:gd name="T45" fmla="*/ 552159 h 71"/>
              <a:gd name="T46" fmla="*/ 541580 w 85"/>
              <a:gd name="T47" fmla="*/ 532080 h 71"/>
              <a:gd name="T48" fmla="*/ 531551 w 85"/>
              <a:gd name="T49" fmla="*/ 441727 h 71"/>
              <a:gd name="T50" fmla="*/ 471375 w 85"/>
              <a:gd name="T51" fmla="*/ 451766 h 71"/>
              <a:gd name="T52" fmla="*/ 541580 w 85"/>
              <a:gd name="T53" fmla="*/ 552159 h 71"/>
              <a:gd name="T54" fmla="*/ 521521 w 85"/>
              <a:gd name="T55" fmla="*/ 562198 h 71"/>
              <a:gd name="T56" fmla="*/ 561638 w 85"/>
              <a:gd name="T57" fmla="*/ 582277 h 71"/>
              <a:gd name="T58" fmla="*/ 541580 w 85"/>
              <a:gd name="T59" fmla="*/ 552159 h 71"/>
              <a:gd name="T60" fmla="*/ 110322 w 85"/>
              <a:gd name="T61" fmla="*/ 411609 h 71"/>
              <a:gd name="T62" fmla="*/ 100293 w 85"/>
              <a:gd name="T63" fmla="*/ 522041 h 71"/>
              <a:gd name="T64" fmla="*/ 140410 w 85"/>
              <a:gd name="T65" fmla="*/ 522041 h 71"/>
              <a:gd name="T66" fmla="*/ 170497 w 85"/>
              <a:gd name="T67" fmla="*/ 441727 h 71"/>
              <a:gd name="T68" fmla="*/ 110322 w 85"/>
              <a:gd name="T69" fmla="*/ 411609 h 71"/>
              <a:gd name="T70" fmla="*/ 130380 w 85"/>
              <a:gd name="T71" fmla="*/ 542120 h 71"/>
              <a:gd name="T72" fmla="*/ 100293 w 85"/>
              <a:gd name="T73" fmla="*/ 542120 h 71"/>
              <a:gd name="T74" fmla="*/ 130380 w 85"/>
              <a:gd name="T75" fmla="*/ 572237 h 71"/>
              <a:gd name="T76" fmla="*/ 130380 w 85"/>
              <a:gd name="T77" fmla="*/ 542120 h 7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5"/>
              <a:gd name="T118" fmla="*/ 0 h 71"/>
              <a:gd name="T119" fmla="*/ 85 w 85"/>
              <a:gd name="T120" fmla="*/ 71 h 7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5" h="71">
                <a:moveTo>
                  <a:pt x="16" y="35"/>
                </a:moveTo>
                <a:cubicBezTo>
                  <a:pt x="17" y="35"/>
                  <a:pt x="18" y="36"/>
                  <a:pt x="20" y="36"/>
                </a:cubicBezTo>
                <a:cubicBezTo>
                  <a:pt x="21" y="22"/>
                  <a:pt x="25" y="10"/>
                  <a:pt x="36" y="0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4"/>
                  <a:pt x="44" y="6"/>
                  <a:pt x="44" y="9"/>
                </a:cubicBezTo>
                <a:cubicBezTo>
                  <a:pt x="58" y="1"/>
                  <a:pt x="62" y="14"/>
                  <a:pt x="65" y="26"/>
                </a:cubicBezTo>
                <a:cubicBezTo>
                  <a:pt x="58" y="26"/>
                  <a:pt x="48" y="20"/>
                  <a:pt x="45" y="13"/>
                </a:cubicBezTo>
                <a:cubicBezTo>
                  <a:pt x="46" y="23"/>
                  <a:pt x="49" y="31"/>
                  <a:pt x="54" y="36"/>
                </a:cubicBezTo>
                <a:cubicBezTo>
                  <a:pt x="55" y="35"/>
                  <a:pt x="56" y="34"/>
                  <a:pt x="57" y="33"/>
                </a:cubicBezTo>
                <a:cubicBezTo>
                  <a:pt x="71" y="26"/>
                  <a:pt x="85" y="50"/>
                  <a:pt x="68" y="60"/>
                </a:cubicBezTo>
                <a:cubicBezTo>
                  <a:pt x="67" y="60"/>
                  <a:pt x="66" y="60"/>
                  <a:pt x="65" y="60"/>
                </a:cubicBezTo>
                <a:cubicBezTo>
                  <a:pt x="65" y="61"/>
                  <a:pt x="64" y="61"/>
                  <a:pt x="64" y="62"/>
                </a:cubicBezTo>
                <a:cubicBezTo>
                  <a:pt x="46" y="71"/>
                  <a:pt x="34" y="45"/>
                  <a:pt x="47" y="38"/>
                </a:cubicBezTo>
                <a:cubicBezTo>
                  <a:pt x="49" y="38"/>
                  <a:pt x="50" y="37"/>
                  <a:pt x="51" y="37"/>
                </a:cubicBezTo>
                <a:cubicBezTo>
                  <a:pt x="44" y="30"/>
                  <a:pt x="39" y="22"/>
                  <a:pt x="36" y="10"/>
                </a:cubicBezTo>
                <a:cubicBezTo>
                  <a:pt x="28" y="19"/>
                  <a:pt x="24" y="26"/>
                  <a:pt x="22" y="37"/>
                </a:cubicBezTo>
                <a:cubicBezTo>
                  <a:pt x="24" y="36"/>
                  <a:pt x="26" y="35"/>
                  <a:pt x="27" y="35"/>
                </a:cubicBezTo>
                <a:cubicBezTo>
                  <a:pt x="43" y="35"/>
                  <a:pt x="44" y="64"/>
                  <a:pt x="24" y="64"/>
                </a:cubicBezTo>
                <a:cubicBezTo>
                  <a:pt x="23" y="64"/>
                  <a:pt x="22" y="64"/>
                  <a:pt x="22" y="64"/>
                </a:cubicBezTo>
                <a:cubicBezTo>
                  <a:pt x="21" y="64"/>
                  <a:pt x="20" y="64"/>
                  <a:pt x="20" y="64"/>
                </a:cubicBezTo>
                <a:cubicBezTo>
                  <a:pt x="0" y="64"/>
                  <a:pt x="1" y="35"/>
                  <a:pt x="16" y="35"/>
                </a:cubicBezTo>
                <a:close/>
                <a:moveTo>
                  <a:pt x="47" y="45"/>
                </a:moveTo>
                <a:cubicBezTo>
                  <a:pt x="47" y="48"/>
                  <a:pt x="48" y="52"/>
                  <a:pt x="50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0"/>
                  <a:pt x="53" y="47"/>
                  <a:pt x="53" y="44"/>
                </a:cubicBezTo>
                <a:cubicBezTo>
                  <a:pt x="47" y="45"/>
                  <a:pt x="47" y="45"/>
                  <a:pt x="47" y="45"/>
                </a:cubicBezTo>
                <a:close/>
                <a:moveTo>
                  <a:pt x="54" y="55"/>
                </a:moveTo>
                <a:cubicBezTo>
                  <a:pt x="52" y="56"/>
                  <a:pt x="52" y="56"/>
                  <a:pt x="52" y="56"/>
                </a:cubicBezTo>
                <a:cubicBezTo>
                  <a:pt x="53" y="57"/>
                  <a:pt x="55" y="58"/>
                  <a:pt x="56" y="58"/>
                </a:cubicBezTo>
                <a:cubicBezTo>
                  <a:pt x="56" y="57"/>
                  <a:pt x="55" y="56"/>
                  <a:pt x="54" y="55"/>
                </a:cubicBezTo>
                <a:close/>
                <a:moveTo>
                  <a:pt x="11" y="41"/>
                </a:moveTo>
                <a:cubicBezTo>
                  <a:pt x="10" y="45"/>
                  <a:pt x="9" y="49"/>
                  <a:pt x="10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49"/>
                  <a:pt x="16" y="46"/>
                  <a:pt x="17" y="44"/>
                </a:cubicBezTo>
                <a:cubicBezTo>
                  <a:pt x="11" y="41"/>
                  <a:pt x="11" y="41"/>
                  <a:pt x="11" y="41"/>
                </a:cubicBezTo>
                <a:close/>
                <a:moveTo>
                  <a:pt x="13" y="54"/>
                </a:moveTo>
                <a:cubicBezTo>
                  <a:pt x="10" y="54"/>
                  <a:pt x="10" y="54"/>
                  <a:pt x="10" y="54"/>
                </a:cubicBezTo>
                <a:cubicBezTo>
                  <a:pt x="11" y="55"/>
                  <a:pt x="12" y="56"/>
                  <a:pt x="13" y="57"/>
                </a:cubicBezTo>
                <a:cubicBezTo>
                  <a:pt x="13" y="56"/>
                  <a:pt x="13" y="55"/>
                  <a:pt x="13" y="54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Freeform 16"/>
          <p:cNvSpPr>
            <a:spLocks noEditPoints="1"/>
          </p:cNvSpPr>
          <p:nvPr/>
        </p:nvSpPr>
        <p:spPr bwMode="auto">
          <a:xfrm>
            <a:off x="6226466" y="5646528"/>
            <a:ext cx="712788" cy="722312"/>
          </a:xfrm>
          <a:custGeom>
            <a:avLst/>
            <a:gdLst>
              <a:gd name="T0" fmla="*/ 491924 w 71"/>
              <a:gd name="T1" fmla="*/ 260835 h 72"/>
              <a:gd name="T2" fmla="*/ 471846 w 71"/>
              <a:gd name="T3" fmla="*/ 621991 h 72"/>
              <a:gd name="T4" fmla="*/ 100393 w 71"/>
              <a:gd name="T5" fmla="*/ 621991 h 72"/>
              <a:gd name="T6" fmla="*/ 100393 w 71"/>
              <a:gd name="T7" fmla="*/ 250803 h 72"/>
              <a:gd name="T8" fmla="*/ 451767 w 71"/>
              <a:gd name="T9" fmla="*/ 220706 h 72"/>
              <a:gd name="T10" fmla="*/ 491924 w 71"/>
              <a:gd name="T11" fmla="*/ 180578 h 72"/>
              <a:gd name="T12" fmla="*/ 491924 w 71"/>
              <a:gd name="T13" fmla="*/ 150482 h 72"/>
              <a:gd name="T14" fmla="*/ 632474 w 71"/>
              <a:gd name="T15" fmla="*/ 10032 h 72"/>
              <a:gd name="T16" fmla="*/ 672631 w 71"/>
              <a:gd name="T17" fmla="*/ 10032 h 72"/>
              <a:gd name="T18" fmla="*/ 702749 w 71"/>
              <a:gd name="T19" fmla="*/ 40128 h 72"/>
              <a:gd name="T20" fmla="*/ 702749 w 71"/>
              <a:gd name="T21" fmla="*/ 80257 h 72"/>
              <a:gd name="T22" fmla="*/ 562199 w 71"/>
              <a:gd name="T23" fmla="*/ 220706 h 72"/>
              <a:gd name="T24" fmla="*/ 532081 w 71"/>
              <a:gd name="T25" fmla="*/ 220706 h 72"/>
              <a:gd name="T26" fmla="*/ 491924 w 71"/>
              <a:gd name="T27" fmla="*/ 260835 h 72"/>
              <a:gd name="T28" fmla="*/ 672631 w 71"/>
              <a:gd name="T29" fmla="*/ 40128 h 72"/>
              <a:gd name="T30" fmla="*/ 632474 w 71"/>
              <a:gd name="T31" fmla="*/ 40128 h 72"/>
              <a:gd name="T32" fmla="*/ 632474 w 71"/>
              <a:gd name="T33" fmla="*/ 80257 h 72"/>
              <a:gd name="T34" fmla="*/ 672631 w 71"/>
              <a:gd name="T35" fmla="*/ 80257 h 72"/>
              <a:gd name="T36" fmla="*/ 672631 w 71"/>
              <a:gd name="T37" fmla="*/ 40128 h 72"/>
              <a:gd name="T38" fmla="*/ 351374 w 71"/>
              <a:gd name="T39" fmla="*/ 632023 h 72"/>
              <a:gd name="T40" fmla="*/ 160628 w 71"/>
              <a:gd name="T41" fmla="*/ 551766 h 72"/>
              <a:gd name="T42" fmla="*/ 80314 w 71"/>
              <a:gd name="T43" fmla="*/ 381220 h 72"/>
              <a:gd name="T44" fmla="*/ 140550 w 71"/>
              <a:gd name="T45" fmla="*/ 581862 h 72"/>
              <a:gd name="T46" fmla="*/ 351374 w 71"/>
              <a:gd name="T47" fmla="*/ 632023 h 72"/>
              <a:gd name="T48" fmla="*/ 381492 w 71"/>
              <a:gd name="T49" fmla="*/ 331060 h 72"/>
              <a:gd name="T50" fmla="*/ 180707 w 71"/>
              <a:gd name="T51" fmla="*/ 310995 h 72"/>
              <a:gd name="T52" fmla="*/ 200785 w 71"/>
              <a:gd name="T53" fmla="*/ 511638 h 72"/>
              <a:gd name="T54" fmla="*/ 401571 w 71"/>
              <a:gd name="T55" fmla="*/ 531702 h 72"/>
              <a:gd name="T56" fmla="*/ 381492 w 71"/>
              <a:gd name="T57" fmla="*/ 331060 h 72"/>
              <a:gd name="T58" fmla="*/ 361414 w 71"/>
              <a:gd name="T59" fmla="*/ 411317 h 72"/>
              <a:gd name="T60" fmla="*/ 261021 w 71"/>
              <a:gd name="T61" fmla="*/ 411317 h 72"/>
              <a:gd name="T62" fmla="*/ 261021 w 71"/>
              <a:gd name="T63" fmla="*/ 501606 h 72"/>
              <a:gd name="T64" fmla="*/ 361414 w 71"/>
              <a:gd name="T65" fmla="*/ 501606 h 72"/>
              <a:gd name="T66" fmla="*/ 361414 w 71"/>
              <a:gd name="T67" fmla="*/ 411317 h 72"/>
              <a:gd name="T68" fmla="*/ 250982 w 71"/>
              <a:gd name="T69" fmla="*/ 461477 h 72"/>
              <a:gd name="T70" fmla="*/ 341335 w 71"/>
              <a:gd name="T71" fmla="*/ 411317 h 72"/>
              <a:gd name="T72" fmla="*/ 250982 w 71"/>
              <a:gd name="T73" fmla="*/ 461477 h 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72"/>
              <a:gd name="T113" fmla="*/ 71 w 71"/>
              <a:gd name="T114" fmla="*/ 72 h 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72">
                <a:moveTo>
                  <a:pt x="49" y="26"/>
                </a:moveTo>
                <a:cubicBezTo>
                  <a:pt x="57" y="37"/>
                  <a:pt x="57" y="52"/>
                  <a:pt x="47" y="62"/>
                </a:cubicBezTo>
                <a:cubicBezTo>
                  <a:pt x="37" y="72"/>
                  <a:pt x="20" y="72"/>
                  <a:pt x="10" y="62"/>
                </a:cubicBezTo>
                <a:cubicBezTo>
                  <a:pt x="0" y="51"/>
                  <a:pt x="0" y="35"/>
                  <a:pt x="10" y="25"/>
                </a:cubicBezTo>
                <a:cubicBezTo>
                  <a:pt x="19" y="15"/>
                  <a:pt x="34" y="14"/>
                  <a:pt x="45" y="22"/>
                </a:cubicBezTo>
                <a:cubicBezTo>
                  <a:pt x="49" y="18"/>
                  <a:pt x="49" y="18"/>
                  <a:pt x="49" y="18"/>
                </a:cubicBezTo>
                <a:cubicBezTo>
                  <a:pt x="48" y="17"/>
                  <a:pt x="48" y="16"/>
                  <a:pt x="49" y="15"/>
                </a:cubicBezTo>
                <a:cubicBezTo>
                  <a:pt x="63" y="1"/>
                  <a:pt x="63" y="1"/>
                  <a:pt x="63" y="1"/>
                </a:cubicBezTo>
                <a:cubicBezTo>
                  <a:pt x="64" y="0"/>
                  <a:pt x="66" y="0"/>
                  <a:pt x="67" y="1"/>
                </a:cubicBezTo>
                <a:cubicBezTo>
                  <a:pt x="70" y="4"/>
                  <a:pt x="70" y="4"/>
                  <a:pt x="70" y="4"/>
                </a:cubicBezTo>
                <a:cubicBezTo>
                  <a:pt x="71" y="5"/>
                  <a:pt x="71" y="7"/>
                  <a:pt x="70" y="8"/>
                </a:cubicBezTo>
                <a:cubicBezTo>
                  <a:pt x="56" y="22"/>
                  <a:pt x="56" y="22"/>
                  <a:pt x="56" y="22"/>
                </a:cubicBezTo>
                <a:cubicBezTo>
                  <a:pt x="55" y="23"/>
                  <a:pt x="54" y="23"/>
                  <a:pt x="53" y="22"/>
                </a:cubicBezTo>
                <a:cubicBezTo>
                  <a:pt x="49" y="26"/>
                  <a:pt x="49" y="26"/>
                  <a:pt x="49" y="26"/>
                </a:cubicBezTo>
                <a:close/>
                <a:moveTo>
                  <a:pt x="67" y="4"/>
                </a:moveTo>
                <a:cubicBezTo>
                  <a:pt x="66" y="3"/>
                  <a:pt x="64" y="3"/>
                  <a:pt x="63" y="4"/>
                </a:cubicBezTo>
                <a:cubicBezTo>
                  <a:pt x="62" y="5"/>
                  <a:pt x="62" y="7"/>
                  <a:pt x="63" y="8"/>
                </a:cubicBezTo>
                <a:cubicBezTo>
                  <a:pt x="64" y="9"/>
                  <a:pt x="66" y="9"/>
                  <a:pt x="67" y="8"/>
                </a:cubicBezTo>
                <a:cubicBezTo>
                  <a:pt x="68" y="7"/>
                  <a:pt x="68" y="5"/>
                  <a:pt x="67" y="4"/>
                </a:cubicBezTo>
                <a:close/>
                <a:moveTo>
                  <a:pt x="35" y="63"/>
                </a:moveTo>
                <a:cubicBezTo>
                  <a:pt x="29" y="64"/>
                  <a:pt x="22" y="61"/>
                  <a:pt x="16" y="55"/>
                </a:cubicBezTo>
                <a:cubicBezTo>
                  <a:pt x="11" y="50"/>
                  <a:pt x="8" y="43"/>
                  <a:pt x="8" y="38"/>
                </a:cubicBezTo>
                <a:cubicBezTo>
                  <a:pt x="7" y="45"/>
                  <a:pt x="8" y="52"/>
                  <a:pt x="14" y="58"/>
                </a:cubicBezTo>
                <a:cubicBezTo>
                  <a:pt x="19" y="63"/>
                  <a:pt x="27" y="65"/>
                  <a:pt x="35" y="63"/>
                </a:cubicBezTo>
                <a:close/>
                <a:moveTo>
                  <a:pt x="38" y="33"/>
                </a:moveTo>
                <a:cubicBezTo>
                  <a:pt x="27" y="27"/>
                  <a:pt x="23" y="26"/>
                  <a:pt x="18" y="31"/>
                </a:cubicBezTo>
                <a:cubicBezTo>
                  <a:pt x="13" y="36"/>
                  <a:pt x="14" y="45"/>
                  <a:pt x="20" y="51"/>
                </a:cubicBezTo>
                <a:cubicBezTo>
                  <a:pt x="26" y="57"/>
                  <a:pt x="29" y="58"/>
                  <a:pt x="40" y="53"/>
                </a:cubicBezTo>
                <a:cubicBezTo>
                  <a:pt x="51" y="48"/>
                  <a:pt x="49" y="39"/>
                  <a:pt x="38" y="33"/>
                </a:cubicBezTo>
                <a:close/>
                <a:moveTo>
                  <a:pt x="36" y="41"/>
                </a:moveTo>
                <a:cubicBezTo>
                  <a:pt x="33" y="38"/>
                  <a:pt x="29" y="38"/>
                  <a:pt x="26" y="41"/>
                </a:cubicBezTo>
                <a:cubicBezTo>
                  <a:pt x="23" y="43"/>
                  <a:pt x="23" y="48"/>
                  <a:pt x="26" y="50"/>
                </a:cubicBezTo>
                <a:cubicBezTo>
                  <a:pt x="29" y="53"/>
                  <a:pt x="33" y="53"/>
                  <a:pt x="36" y="50"/>
                </a:cubicBezTo>
                <a:cubicBezTo>
                  <a:pt x="38" y="48"/>
                  <a:pt x="38" y="43"/>
                  <a:pt x="36" y="41"/>
                </a:cubicBezTo>
                <a:close/>
                <a:moveTo>
                  <a:pt x="25" y="46"/>
                </a:moveTo>
                <a:cubicBezTo>
                  <a:pt x="28" y="43"/>
                  <a:pt x="31" y="42"/>
                  <a:pt x="34" y="41"/>
                </a:cubicBezTo>
                <a:cubicBezTo>
                  <a:pt x="30" y="40"/>
                  <a:pt x="26" y="41"/>
                  <a:pt x="25" y="46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Freeform 22"/>
          <p:cNvSpPr>
            <a:spLocks noEditPoints="1"/>
          </p:cNvSpPr>
          <p:nvPr/>
        </p:nvSpPr>
        <p:spPr bwMode="auto">
          <a:xfrm>
            <a:off x="5223168" y="1630421"/>
            <a:ext cx="652463" cy="450850"/>
          </a:xfrm>
          <a:custGeom>
            <a:avLst/>
            <a:gdLst>
              <a:gd name="T0" fmla="*/ 250947 w 65"/>
              <a:gd name="T1" fmla="*/ 450850 h 45"/>
              <a:gd name="T2" fmla="*/ 0 w 65"/>
              <a:gd name="T3" fmla="*/ 220416 h 45"/>
              <a:gd name="T4" fmla="*/ 250947 w 65"/>
              <a:gd name="T5" fmla="*/ 0 h 45"/>
              <a:gd name="T6" fmla="*/ 250947 w 65"/>
              <a:gd name="T7" fmla="*/ 450850 h 45"/>
              <a:gd name="T8" fmla="*/ 401516 w 65"/>
              <a:gd name="T9" fmla="*/ 350661 h 45"/>
              <a:gd name="T10" fmla="*/ 622349 w 65"/>
              <a:gd name="T11" fmla="*/ 350661 h 45"/>
              <a:gd name="T12" fmla="*/ 622349 w 65"/>
              <a:gd name="T13" fmla="*/ 400756 h 45"/>
              <a:gd name="T14" fmla="*/ 401516 w 65"/>
              <a:gd name="T15" fmla="*/ 400756 h 45"/>
              <a:gd name="T16" fmla="*/ 401516 w 65"/>
              <a:gd name="T17" fmla="*/ 350661 h 45"/>
              <a:gd name="T18" fmla="*/ 431629 w 65"/>
              <a:gd name="T19" fmla="*/ 250472 h 45"/>
              <a:gd name="T20" fmla="*/ 652463 w 65"/>
              <a:gd name="T21" fmla="*/ 250472 h 45"/>
              <a:gd name="T22" fmla="*/ 652463 w 65"/>
              <a:gd name="T23" fmla="*/ 300567 h 45"/>
              <a:gd name="T24" fmla="*/ 431629 w 65"/>
              <a:gd name="T25" fmla="*/ 300567 h 45"/>
              <a:gd name="T26" fmla="*/ 431629 w 65"/>
              <a:gd name="T27" fmla="*/ 250472 h 45"/>
              <a:gd name="T28" fmla="*/ 431629 w 65"/>
              <a:gd name="T29" fmla="*/ 150283 h 45"/>
              <a:gd name="T30" fmla="*/ 642425 w 65"/>
              <a:gd name="T31" fmla="*/ 150283 h 45"/>
              <a:gd name="T32" fmla="*/ 642425 w 65"/>
              <a:gd name="T33" fmla="*/ 200378 h 45"/>
              <a:gd name="T34" fmla="*/ 431629 w 65"/>
              <a:gd name="T35" fmla="*/ 200378 h 45"/>
              <a:gd name="T36" fmla="*/ 431629 w 65"/>
              <a:gd name="T37" fmla="*/ 150283 h 45"/>
              <a:gd name="T38" fmla="*/ 401516 w 65"/>
              <a:gd name="T39" fmla="*/ 50094 h 45"/>
              <a:gd name="T40" fmla="*/ 622349 w 65"/>
              <a:gd name="T41" fmla="*/ 50094 h 45"/>
              <a:gd name="T42" fmla="*/ 622349 w 65"/>
              <a:gd name="T43" fmla="*/ 90170 h 45"/>
              <a:gd name="T44" fmla="*/ 401516 w 65"/>
              <a:gd name="T45" fmla="*/ 90170 h 45"/>
              <a:gd name="T46" fmla="*/ 401516 w 65"/>
              <a:gd name="T47" fmla="*/ 50094 h 45"/>
              <a:gd name="T48" fmla="*/ 331250 w 65"/>
              <a:gd name="T49" fmla="*/ 0 h 45"/>
              <a:gd name="T50" fmla="*/ 331250 w 65"/>
              <a:gd name="T51" fmla="*/ 440831 h 45"/>
              <a:gd name="T52" fmla="*/ 260985 w 65"/>
              <a:gd name="T53" fmla="*/ 450850 h 45"/>
              <a:gd name="T54" fmla="*/ 260985 w 65"/>
              <a:gd name="T55" fmla="*/ 0 h 45"/>
              <a:gd name="T56" fmla="*/ 331250 w 65"/>
              <a:gd name="T57" fmla="*/ 0 h 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"/>
              <a:gd name="T88" fmla="*/ 0 h 45"/>
              <a:gd name="T89" fmla="*/ 65 w 65"/>
              <a:gd name="T90" fmla="*/ 45 h 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" h="45">
                <a:moveTo>
                  <a:pt x="25" y="45"/>
                </a:moveTo>
                <a:cubicBezTo>
                  <a:pt x="9" y="44"/>
                  <a:pt x="0" y="34"/>
                  <a:pt x="0" y="22"/>
                </a:cubicBezTo>
                <a:cubicBezTo>
                  <a:pt x="0" y="12"/>
                  <a:pt x="9" y="3"/>
                  <a:pt x="25" y="0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40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40"/>
                  <a:pt x="62" y="40"/>
                  <a:pt x="6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5"/>
                  <a:pt x="40" y="35"/>
                  <a:pt x="40" y="35"/>
                </a:cubicBezTo>
                <a:close/>
                <a:moveTo>
                  <a:pt x="43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5"/>
                  <a:pt x="43" y="25"/>
                  <a:pt x="43" y="25"/>
                </a:cubicBezTo>
                <a:close/>
                <a:moveTo>
                  <a:pt x="43" y="15"/>
                </a:moveTo>
                <a:cubicBezTo>
                  <a:pt x="64" y="15"/>
                  <a:pt x="64" y="15"/>
                  <a:pt x="64" y="15"/>
                </a:cubicBezTo>
                <a:cubicBezTo>
                  <a:pt x="64" y="20"/>
                  <a:pt x="64" y="20"/>
                  <a:pt x="6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40" y="5"/>
                </a:moveTo>
                <a:cubicBezTo>
                  <a:pt x="62" y="5"/>
                  <a:pt x="62" y="5"/>
                  <a:pt x="62" y="5"/>
                </a:cubicBezTo>
                <a:cubicBezTo>
                  <a:pt x="62" y="9"/>
                  <a:pt x="62" y="9"/>
                  <a:pt x="62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33" y="0"/>
                </a:moveTo>
                <a:cubicBezTo>
                  <a:pt x="37" y="15"/>
                  <a:pt x="37" y="30"/>
                  <a:pt x="33" y="44"/>
                </a:cubicBezTo>
                <a:cubicBezTo>
                  <a:pt x="31" y="45"/>
                  <a:pt x="28" y="45"/>
                  <a:pt x="26" y="45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0"/>
                  <a:pt x="31" y="0"/>
                  <a:pt x="33" y="0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Freeform 24"/>
          <p:cNvSpPr>
            <a:spLocks noEditPoints="1"/>
          </p:cNvSpPr>
          <p:nvPr/>
        </p:nvSpPr>
        <p:spPr bwMode="auto">
          <a:xfrm>
            <a:off x="7410741" y="1554221"/>
            <a:ext cx="520700" cy="603250"/>
          </a:xfrm>
          <a:custGeom>
            <a:avLst/>
            <a:gdLst>
              <a:gd name="T0" fmla="*/ 310417 w 52"/>
              <a:gd name="T1" fmla="*/ 0 h 60"/>
              <a:gd name="T2" fmla="*/ 380512 w 52"/>
              <a:gd name="T3" fmla="*/ 70379 h 60"/>
              <a:gd name="T4" fmla="*/ 400538 w 52"/>
              <a:gd name="T5" fmla="*/ 462492 h 60"/>
              <a:gd name="T6" fmla="*/ 0 w 52"/>
              <a:gd name="T7" fmla="*/ 603250 h 60"/>
              <a:gd name="T8" fmla="*/ 20027 w 52"/>
              <a:gd name="T9" fmla="*/ 462492 h 60"/>
              <a:gd name="T10" fmla="*/ 50067 w 52"/>
              <a:gd name="T11" fmla="*/ 20108 h 60"/>
              <a:gd name="T12" fmla="*/ 100135 w 52"/>
              <a:gd name="T13" fmla="*/ 0 h 60"/>
              <a:gd name="T14" fmla="*/ 490660 w 52"/>
              <a:gd name="T15" fmla="*/ 492654 h 60"/>
              <a:gd name="T16" fmla="*/ 480646 w 52"/>
              <a:gd name="T17" fmla="*/ 532871 h 60"/>
              <a:gd name="T18" fmla="*/ 460619 w 52"/>
              <a:gd name="T19" fmla="*/ 502708 h 60"/>
              <a:gd name="T20" fmla="*/ 430579 w 52"/>
              <a:gd name="T21" fmla="*/ 321733 h 60"/>
              <a:gd name="T22" fmla="*/ 390525 w 52"/>
              <a:gd name="T23" fmla="*/ 351896 h 60"/>
              <a:gd name="T24" fmla="*/ 430579 w 52"/>
              <a:gd name="T25" fmla="*/ 512763 h 60"/>
              <a:gd name="T26" fmla="*/ 480646 w 52"/>
              <a:gd name="T27" fmla="*/ 552979 h 60"/>
              <a:gd name="T28" fmla="*/ 520700 w 52"/>
              <a:gd name="T29" fmla="*/ 492654 h 60"/>
              <a:gd name="T30" fmla="*/ 490660 w 52"/>
              <a:gd name="T31" fmla="*/ 251354 h 60"/>
              <a:gd name="T32" fmla="*/ 480646 w 52"/>
              <a:gd name="T33" fmla="*/ 150813 h 60"/>
              <a:gd name="T34" fmla="*/ 480646 w 52"/>
              <a:gd name="T35" fmla="*/ 140758 h 60"/>
              <a:gd name="T36" fmla="*/ 450606 w 52"/>
              <a:gd name="T37" fmla="*/ 100542 h 60"/>
              <a:gd name="T38" fmla="*/ 460619 w 52"/>
              <a:gd name="T39" fmla="*/ 140758 h 60"/>
              <a:gd name="T40" fmla="*/ 440592 w 52"/>
              <a:gd name="T41" fmla="*/ 170921 h 60"/>
              <a:gd name="T42" fmla="*/ 420565 w 52"/>
              <a:gd name="T43" fmla="*/ 221192 h 60"/>
              <a:gd name="T44" fmla="*/ 420565 w 52"/>
              <a:gd name="T45" fmla="*/ 231246 h 60"/>
              <a:gd name="T46" fmla="*/ 430579 w 52"/>
              <a:gd name="T47" fmla="*/ 251354 h 60"/>
              <a:gd name="T48" fmla="*/ 450606 w 52"/>
              <a:gd name="T49" fmla="*/ 251354 h 60"/>
              <a:gd name="T50" fmla="*/ 440592 w 52"/>
              <a:gd name="T51" fmla="*/ 241300 h 60"/>
              <a:gd name="T52" fmla="*/ 430579 w 52"/>
              <a:gd name="T53" fmla="*/ 221192 h 60"/>
              <a:gd name="T54" fmla="*/ 70094 w 52"/>
              <a:gd name="T55" fmla="*/ 241300 h 60"/>
              <a:gd name="T56" fmla="*/ 330444 w 52"/>
              <a:gd name="T57" fmla="*/ 70379 h 60"/>
              <a:gd name="T58" fmla="*/ 310417 w 52"/>
              <a:gd name="T59" fmla="*/ 50271 h 60"/>
              <a:gd name="T60" fmla="*/ 80108 w 52"/>
              <a:gd name="T61" fmla="*/ 60325 h 60"/>
              <a:gd name="T62" fmla="*/ 70094 w 52"/>
              <a:gd name="T63" fmla="*/ 241300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"/>
              <a:gd name="T97" fmla="*/ 0 h 60"/>
              <a:gd name="T98" fmla="*/ 52 w 52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" h="60">
                <a:moveTo>
                  <a:pt x="10" y="0"/>
                </a:move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5" y="1"/>
                  <a:pt x="36" y="2"/>
                </a:cubicBezTo>
                <a:cubicBezTo>
                  <a:pt x="37" y="3"/>
                  <a:pt x="38" y="5"/>
                  <a:pt x="38" y="7"/>
                </a:cubicBezTo>
                <a:cubicBezTo>
                  <a:pt x="38" y="46"/>
                  <a:pt x="38" y="46"/>
                  <a:pt x="38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60"/>
                  <a:pt x="40" y="60"/>
                  <a:pt x="4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3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8" y="0"/>
                  <a:pt x="10" y="0"/>
                </a:cubicBezTo>
                <a:close/>
                <a:moveTo>
                  <a:pt x="45" y="25"/>
                </a:moveTo>
                <a:cubicBezTo>
                  <a:pt x="46" y="29"/>
                  <a:pt x="49" y="42"/>
                  <a:pt x="49" y="49"/>
                </a:cubicBezTo>
                <a:cubicBezTo>
                  <a:pt x="49" y="51"/>
                  <a:pt x="49" y="52"/>
                  <a:pt x="48" y="52"/>
                </a:cubicBezTo>
                <a:cubicBezTo>
                  <a:pt x="48" y="52"/>
                  <a:pt x="48" y="53"/>
                  <a:pt x="48" y="53"/>
                </a:cubicBezTo>
                <a:cubicBezTo>
                  <a:pt x="48" y="53"/>
                  <a:pt x="48" y="52"/>
                  <a:pt x="48" y="52"/>
                </a:cubicBezTo>
                <a:cubicBezTo>
                  <a:pt x="47" y="52"/>
                  <a:pt x="46" y="51"/>
                  <a:pt x="46" y="50"/>
                </a:cubicBezTo>
                <a:cubicBezTo>
                  <a:pt x="45" y="45"/>
                  <a:pt x="45" y="33"/>
                  <a:pt x="45" y="33"/>
                </a:cubicBezTo>
                <a:cubicBezTo>
                  <a:pt x="43" y="32"/>
                  <a:pt x="43" y="32"/>
                  <a:pt x="43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5"/>
                  <a:pt x="39" y="35"/>
                  <a:pt x="39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8"/>
                  <a:pt x="42" y="46"/>
                  <a:pt x="43" y="51"/>
                </a:cubicBezTo>
                <a:cubicBezTo>
                  <a:pt x="44" y="53"/>
                  <a:pt x="45" y="54"/>
                  <a:pt x="46" y="55"/>
                </a:cubicBezTo>
                <a:cubicBezTo>
                  <a:pt x="47" y="55"/>
                  <a:pt x="48" y="55"/>
                  <a:pt x="48" y="55"/>
                </a:cubicBezTo>
                <a:cubicBezTo>
                  <a:pt x="49" y="55"/>
                  <a:pt x="50" y="55"/>
                  <a:pt x="50" y="55"/>
                </a:cubicBezTo>
                <a:cubicBezTo>
                  <a:pt x="51" y="54"/>
                  <a:pt x="52" y="52"/>
                  <a:pt x="52" y="49"/>
                </a:cubicBezTo>
                <a:cubicBezTo>
                  <a:pt x="52" y="42"/>
                  <a:pt x="49" y="30"/>
                  <a:pt x="48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17"/>
                  <a:pt x="49" y="17"/>
                  <a:pt x="49" y="17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5" y="10"/>
                  <a:pt x="45" y="10"/>
                  <a:pt x="45" y="10"/>
                </a:cubicBezTo>
                <a:cubicBezTo>
                  <a:pt x="43" y="11"/>
                  <a:pt x="43" y="11"/>
                  <a:pt x="43" y="11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9"/>
                  <a:pt x="44" y="19"/>
                  <a:pt x="44" y="19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44" y="21"/>
                </a:moveTo>
                <a:cubicBezTo>
                  <a:pt x="44" y="24"/>
                  <a:pt x="44" y="24"/>
                  <a:pt x="44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2"/>
                  <a:pt x="43" y="22"/>
                  <a:pt x="43" y="22"/>
                </a:cubicBezTo>
                <a:cubicBezTo>
                  <a:pt x="44" y="21"/>
                  <a:pt x="44" y="21"/>
                  <a:pt x="44" y="21"/>
                </a:cubicBezTo>
                <a:close/>
                <a:moveTo>
                  <a:pt x="7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6"/>
                  <a:pt x="33" y="6"/>
                </a:cubicBezTo>
                <a:cubicBezTo>
                  <a:pt x="32" y="5"/>
                  <a:pt x="31" y="5"/>
                  <a:pt x="3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5"/>
                  <a:pt x="8" y="5"/>
                  <a:pt x="8" y="6"/>
                </a:cubicBezTo>
                <a:cubicBezTo>
                  <a:pt x="8" y="6"/>
                  <a:pt x="7" y="7"/>
                  <a:pt x="7" y="7"/>
                </a:cubicBezTo>
                <a:lnTo>
                  <a:pt x="7" y="24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" name="Freeform 25"/>
          <p:cNvSpPr>
            <a:spLocks noEditPoints="1"/>
          </p:cNvSpPr>
          <p:nvPr/>
        </p:nvSpPr>
        <p:spPr bwMode="auto">
          <a:xfrm>
            <a:off x="5164429" y="3609320"/>
            <a:ext cx="711200" cy="531813"/>
          </a:xfrm>
          <a:custGeom>
            <a:avLst/>
            <a:gdLst>
              <a:gd name="T0" fmla="*/ 360608 w 71"/>
              <a:gd name="T1" fmla="*/ 50171 h 53"/>
              <a:gd name="T2" fmla="*/ 580980 w 71"/>
              <a:gd name="T3" fmla="*/ 270924 h 53"/>
              <a:gd name="T4" fmla="*/ 360608 w 71"/>
              <a:gd name="T5" fmla="*/ 491676 h 53"/>
              <a:gd name="T6" fmla="*/ 130220 w 71"/>
              <a:gd name="T7" fmla="*/ 270924 h 53"/>
              <a:gd name="T8" fmla="*/ 360608 w 71"/>
              <a:gd name="T9" fmla="*/ 50171 h 53"/>
              <a:gd name="T10" fmla="*/ 580980 w 71"/>
              <a:gd name="T11" fmla="*/ 0 h 53"/>
              <a:gd name="T12" fmla="*/ 530896 w 71"/>
              <a:gd name="T13" fmla="*/ 60205 h 53"/>
              <a:gd name="T14" fmla="*/ 550930 w 71"/>
              <a:gd name="T15" fmla="*/ 80274 h 53"/>
              <a:gd name="T16" fmla="*/ 631065 w 71"/>
              <a:gd name="T17" fmla="*/ 270924 h 53"/>
              <a:gd name="T18" fmla="*/ 560946 w 71"/>
              <a:gd name="T19" fmla="*/ 451539 h 53"/>
              <a:gd name="T20" fmla="*/ 611031 w 71"/>
              <a:gd name="T21" fmla="*/ 511745 h 53"/>
              <a:gd name="T22" fmla="*/ 711200 w 71"/>
              <a:gd name="T23" fmla="*/ 270924 h 53"/>
              <a:gd name="T24" fmla="*/ 611031 w 71"/>
              <a:gd name="T25" fmla="*/ 20068 h 53"/>
              <a:gd name="T26" fmla="*/ 580980 w 71"/>
              <a:gd name="T27" fmla="*/ 0 h 53"/>
              <a:gd name="T28" fmla="*/ 120203 w 71"/>
              <a:gd name="T29" fmla="*/ 531813 h 53"/>
              <a:gd name="T30" fmla="*/ 170287 w 71"/>
              <a:gd name="T31" fmla="*/ 471608 h 53"/>
              <a:gd name="T32" fmla="*/ 160270 w 71"/>
              <a:gd name="T33" fmla="*/ 471608 h 53"/>
              <a:gd name="T34" fmla="*/ 80135 w 71"/>
              <a:gd name="T35" fmla="*/ 270924 h 53"/>
              <a:gd name="T36" fmla="*/ 160270 w 71"/>
              <a:gd name="T37" fmla="*/ 80274 h 53"/>
              <a:gd name="T38" fmla="*/ 180304 w 71"/>
              <a:gd name="T39" fmla="*/ 60205 h 53"/>
              <a:gd name="T40" fmla="*/ 130220 w 71"/>
              <a:gd name="T41" fmla="*/ 0 h 53"/>
              <a:gd name="T42" fmla="*/ 110186 w 71"/>
              <a:gd name="T43" fmla="*/ 20068 h 53"/>
              <a:gd name="T44" fmla="*/ 0 w 71"/>
              <a:gd name="T45" fmla="*/ 270924 h 53"/>
              <a:gd name="T46" fmla="*/ 110186 w 71"/>
              <a:gd name="T47" fmla="*/ 521779 h 53"/>
              <a:gd name="T48" fmla="*/ 120203 w 71"/>
              <a:gd name="T49" fmla="*/ 531813 h 53"/>
              <a:gd name="T50" fmla="*/ 340575 w 71"/>
              <a:gd name="T51" fmla="*/ 341163 h 53"/>
              <a:gd name="T52" fmla="*/ 380642 w 71"/>
              <a:gd name="T53" fmla="*/ 341163 h 53"/>
              <a:gd name="T54" fmla="*/ 400676 w 71"/>
              <a:gd name="T55" fmla="*/ 190650 h 53"/>
              <a:gd name="T56" fmla="*/ 400676 w 71"/>
              <a:gd name="T57" fmla="*/ 110376 h 53"/>
              <a:gd name="T58" fmla="*/ 320541 w 71"/>
              <a:gd name="T59" fmla="*/ 110376 h 53"/>
              <a:gd name="T60" fmla="*/ 320541 w 71"/>
              <a:gd name="T61" fmla="*/ 190650 h 53"/>
              <a:gd name="T62" fmla="*/ 340575 w 71"/>
              <a:gd name="T63" fmla="*/ 341163 h 53"/>
              <a:gd name="T64" fmla="*/ 330558 w 71"/>
              <a:gd name="T65" fmla="*/ 441505 h 53"/>
              <a:gd name="T66" fmla="*/ 380642 w 71"/>
              <a:gd name="T67" fmla="*/ 441505 h 53"/>
              <a:gd name="T68" fmla="*/ 380642 w 71"/>
              <a:gd name="T69" fmla="*/ 381300 h 53"/>
              <a:gd name="T70" fmla="*/ 330558 w 71"/>
              <a:gd name="T71" fmla="*/ 381300 h 53"/>
              <a:gd name="T72" fmla="*/ 330558 w 71"/>
              <a:gd name="T73" fmla="*/ 441505 h 5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53"/>
              <a:gd name="T113" fmla="*/ 71 w 71"/>
              <a:gd name="T114" fmla="*/ 53 h 5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53">
                <a:moveTo>
                  <a:pt x="36" y="5"/>
                </a:moveTo>
                <a:cubicBezTo>
                  <a:pt x="48" y="5"/>
                  <a:pt x="58" y="15"/>
                  <a:pt x="58" y="27"/>
                </a:cubicBezTo>
                <a:cubicBezTo>
                  <a:pt x="58" y="39"/>
                  <a:pt x="48" y="49"/>
                  <a:pt x="36" y="49"/>
                </a:cubicBezTo>
                <a:cubicBezTo>
                  <a:pt x="23" y="49"/>
                  <a:pt x="13" y="39"/>
                  <a:pt x="13" y="27"/>
                </a:cubicBezTo>
                <a:cubicBezTo>
                  <a:pt x="13" y="15"/>
                  <a:pt x="23" y="5"/>
                  <a:pt x="36" y="5"/>
                </a:cubicBezTo>
                <a:close/>
                <a:moveTo>
                  <a:pt x="58" y="0"/>
                </a:moveTo>
                <a:cubicBezTo>
                  <a:pt x="53" y="6"/>
                  <a:pt x="53" y="6"/>
                  <a:pt x="53" y="6"/>
                </a:cubicBezTo>
                <a:cubicBezTo>
                  <a:pt x="54" y="7"/>
                  <a:pt x="54" y="7"/>
                  <a:pt x="55" y="8"/>
                </a:cubicBezTo>
                <a:cubicBezTo>
                  <a:pt x="60" y="13"/>
                  <a:pt x="63" y="20"/>
                  <a:pt x="63" y="27"/>
                </a:cubicBezTo>
                <a:cubicBezTo>
                  <a:pt x="63" y="34"/>
                  <a:pt x="60" y="40"/>
                  <a:pt x="56" y="45"/>
                </a:cubicBezTo>
                <a:cubicBezTo>
                  <a:pt x="61" y="51"/>
                  <a:pt x="61" y="51"/>
                  <a:pt x="61" y="51"/>
                </a:cubicBezTo>
                <a:cubicBezTo>
                  <a:pt x="67" y="45"/>
                  <a:pt x="71" y="37"/>
                  <a:pt x="71" y="27"/>
                </a:cubicBezTo>
                <a:cubicBezTo>
                  <a:pt x="71" y="17"/>
                  <a:pt x="67" y="9"/>
                  <a:pt x="61" y="2"/>
                </a:cubicBezTo>
                <a:cubicBezTo>
                  <a:pt x="60" y="2"/>
                  <a:pt x="59" y="1"/>
                  <a:pt x="58" y="0"/>
                </a:cubicBezTo>
                <a:close/>
                <a:moveTo>
                  <a:pt x="12" y="53"/>
                </a:move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1" y="42"/>
                  <a:pt x="8" y="35"/>
                  <a:pt x="8" y="27"/>
                </a:cubicBezTo>
                <a:cubicBezTo>
                  <a:pt x="8" y="20"/>
                  <a:pt x="11" y="13"/>
                  <a:pt x="16" y="8"/>
                </a:cubicBezTo>
                <a:cubicBezTo>
                  <a:pt x="17" y="7"/>
                  <a:pt x="17" y="7"/>
                  <a:pt x="18" y="6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4" y="9"/>
                  <a:pt x="0" y="17"/>
                  <a:pt x="0" y="27"/>
                </a:cubicBezTo>
                <a:cubicBezTo>
                  <a:pt x="0" y="37"/>
                  <a:pt x="4" y="46"/>
                  <a:pt x="11" y="52"/>
                </a:cubicBezTo>
                <a:cubicBezTo>
                  <a:pt x="11" y="53"/>
                  <a:pt x="12" y="53"/>
                  <a:pt x="12" y="53"/>
                </a:cubicBezTo>
                <a:close/>
                <a:moveTo>
                  <a:pt x="34" y="34"/>
                </a:moveTo>
                <a:cubicBezTo>
                  <a:pt x="38" y="34"/>
                  <a:pt x="38" y="34"/>
                  <a:pt x="38" y="34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1"/>
                  <a:pt x="40" y="11"/>
                  <a:pt x="40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9"/>
                  <a:pt x="32" y="19"/>
                  <a:pt x="32" y="19"/>
                </a:cubicBezTo>
                <a:cubicBezTo>
                  <a:pt x="34" y="34"/>
                  <a:pt x="34" y="34"/>
                  <a:pt x="34" y="34"/>
                </a:cubicBezTo>
                <a:close/>
                <a:moveTo>
                  <a:pt x="33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38" y="38"/>
                  <a:pt x="38" y="38"/>
                  <a:pt x="38" y="38"/>
                </a:cubicBezTo>
                <a:cubicBezTo>
                  <a:pt x="33" y="38"/>
                  <a:pt x="33" y="38"/>
                  <a:pt x="33" y="38"/>
                </a:cubicBezTo>
                <a:lnTo>
                  <a:pt x="33" y="44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Freeform 26"/>
          <p:cNvSpPr>
            <a:spLocks noEditPoints="1"/>
          </p:cNvSpPr>
          <p:nvPr/>
        </p:nvSpPr>
        <p:spPr bwMode="auto">
          <a:xfrm>
            <a:off x="6207418" y="4624299"/>
            <a:ext cx="669925" cy="703263"/>
          </a:xfrm>
          <a:custGeom>
            <a:avLst/>
            <a:gdLst>
              <a:gd name="T0" fmla="*/ 79991 w 67"/>
              <a:gd name="T1" fmla="*/ 482237 h 70"/>
              <a:gd name="T2" fmla="*/ 99989 w 67"/>
              <a:gd name="T3" fmla="*/ 602797 h 70"/>
              <a:gd name="T4" fmla="*/ 59993 w 67"/>
              <a:gd name="T5" fmla="*/ 683170 h 70"/>
              <a:gd name="T6" fmla="*/ 99989 w 67"/>
              <a:gd name="T7" fmla="*/ 703263 h 70"/>
              <a:gd name="T8" fmla="*/ 149983 w 67"/>
              <a:gd name="T9" fmla="*/ 552564 h 70"/>
              <a:gd name="T10" fmla="*/ 159982 w 67"/>
              <a:gd name="T11" fmla="*/ 452098 h 70"/>
              <a:gd name="T12" fmla="*/ 109988 w 67"/>
              <a:gd name="T13" fmla="*/ 341585 h 70"/>
              <a:gd name="T14" fmla="*/ 59993 w 67"/>
              <a:gd name="T15" fmla="*/ 452098 h 70"/>
              <a:gd name="T16" fmla="*/ 109988 w 67"/>
              <a:gd name="T17" fmla="*/ 562610 h 70"/>
              <a:gd name="T18" fmla="*/ 309965 w 67"/>
              <a:gd name="T19" fmla="*/ 703263 h 70"/>
              <a:gd name="T20" fmla="*/ 309965 w 67"/>
              <a:gd name="T21" fmla="*/ 452098 h 70"/>
              <a:gd name="T22" fmla="*/ 299966 w 67"/>
              <a:gd name="T23" fmla="*/ 401865 h 70"/>
              <a:gd name="T24" fmla="*/ 349961 w 67"/>
              <a:gd name="T25" fmla="*/ 401865 h 70"/>
              <a:gd name="T26" fmla="*/ 349961 w 67"/>
              <a:gd name="T27" fmla="*/ 452098 h 70"/>
              <a:gd name="T28" fmla="*/ 359960 w 67"/>
              <a:gd name="T29" fmla="*/ 703263 h 70"/>
              <a:gd name="T30" fmla="*/ 199978 w 67"/>
              <a:gd name="T31" fmla="*/ 703263 h 70"/>
              <a:gd name="T32" fmla="*/ 199978 w 67"/>
              <a:gd name="T33" fmla="*/ 452098 h 70"/>
              <a:gd name="T34" fmla="*/ 189979 w 67"/>
              <a:gd name="T35" fmla="*/ 401865 h 70"/>
              <a:gd name="T36" fmla="*/ 239973 w 67"/>
              <a:gd name="T37" fmla="*/ 401865 h 70"/>
              <a:gd name="T38" fmla="*/ 239973 w 67"/>
              <a:gd name="T39" fmla="*/ 452098 h 70"/>
              <a:gd name="T40" fmla="*/ 249972 w 67"/>
              <a:gd name="T41" fmla="*/ 703263 h 70"/>
              <a:gd name="T42" fmla="*/ 149983 w 67"/>
              <a:gd name="T43" fmla="*/ 482237 h 70"/>
              <a:gd name="T44" fmla="*/ 199978 w 67"/>
              <a:gd name="T45" fmla="*/ 572657 h 70"/>
              <a:gd name="T46" fmla="*/ 189979 w 67"/>
              <a:gd name="T47" fmla="*/ 683170 h 70"/>
              <a:gd name="T48" fmla="*/ 169981 w 67"/>
              <a:gd name="T49" fmla="*/ 542517 h 70"/>
              <a:gd name="T50" fmla="*/ 259971 w 67"/>
              <a:gd name="T51" fmla="*/ 482237 h 70"/>
              <a:gd name="T52" fmla="*/ 269970 w 67"/>
              <a:gd name="T53" fmla="*/ 683170 h 70"/>
              <a:gd name="T54" fmla="*/ 309965 w 67"/>
              <a:gd name="T55" fmla="*/ 602797 h 70"/>
              <a:gd name="T56" fmla="*/ 289968 w 67"/>
              <a:gd name="T57" fmla="*/ 492284 h 70"/>
              <a:gd name="T58" fmla="*/ 369959 w 67"/>
              <a:gd name="T59" fmla="*/ 502331 h 70"/>
              <a:gd name="T60" fmla="*/ 379957 w 67"/>
              <a:gd name="T61" fmla="*/ 683170 h 70"/>
              <a:gd name="T62" fmla="*/ 589934 w 67"/>
              <a:gd name="T63" fmla="*/ 612843 h 70"/>
              <a:gd name="T64" fmla="*/ 559937 w 67"/>
              <a:gd name="T65" fmla="*/ 170792 h 70"/>
              <a:gd name="T66" fmla="*/ 419953 w 67"/>
              <a:gd name="T67" fmla="*/ 512377 h 70"/>
              <a:gd name="T68" fmla="*/ 559937 w 67"/>
              <a:gd name="T69" fmla="*/ 140653 h 70"/>
              <a:gd name="T70" fmla="*/ 639928 w 67"/>
              <a:gd name="T71" fmla="*/ 0 h 70"/>
              <a:gd name="T72" fmla="*/ 559937 w 67"/>
              <a:gd name="T73" fmla="*/ 140653 h 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"/>
              <a:gd name="T112" fmla="*/ 0 h 70"/>
              <a:gd name="T113" fmla="*/ 67 w 67"/>
              <a:gd name="T114" fmla="*/ 70 h 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" h="70">
                <a:moveTo>
                  <a:pt x="1" y="48"/>
                </a:moveTo>
                <a:cubicBezTo>
                  <a:pt x="3" y="48"/>
                  <a:pt x="6" y="48"/>
                  <a:pt x="8" y="48"/>
                </a:cubicBezTo>
                <a:cubicBezTo>
                  <a:pt x="8" y="51"/>
                  <a:pt x="9" y="54"/>
                  <a:pt x="9" y="57"/>
                </a:cubicBezTo>
                <a:cubicBezTo>
                  <a:pt x="10" y="58"/>
                  <a:pt x="10" y="59"/>
                  <a:pt x="10" y="60"/>
                </a:cubicBezTo>
                <a:cubicBezTo>
                  <a:pt x="10" y="63"/>
                  <a:pt x="10" y="66"/>
                  <a:pt x="8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3" y="64"/>
                  <a:pt x="0" y="57"/>
                  <a:pt x="1" y="48"/>
                </a:cubicBezTo>
                <a:close/>
                <a:moveTo>
                  <a:pt x="10" y="70"/>
                </a:moveTo>
                <a:cubicBezTo>
                  <a:pt x="14" y="70"/>
                  <a:pt x="14" y="70"/>
                  <a:pt x="14" y="70"/>
                </a:cubicBezTo>
                <a:cubicBezTo>
                  <a:pt x="17" y="63"/>
                  <a:pt x="16" y="60"/>
                  <a:pt x="15" y="55"/>
                </a:cubicBezTo>
                <a:cubicBezTo>
                  <a:pt x="14" y="52"/>
                  <a:pt x="14" y="49"/>
                  <a:pt x="13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4" y="40"/>
                  <a:pt x="14" y="40"/>
                  <a:pt x="14" y="40"/>
                </a:cubicBezTo>
                <a:cubicBezTo>
                  <a:pt x="11" y="34"/>
                  <a:pt x="11" y="34"/>
                  <a:pt x="11" y="34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5"/>
                  <a:pt x="6" y="45"/>
                  <a:pt x="6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50"/>
                  <a:pt x="10" y="53"/>
                  <a:pt x="11" y="56"/>
                </a:cubicBezTo>
                <a:cubicBezTo>
                  <a:pt x="12" y="61"/>
                  <a:pt x="13" y="63"/>
                  <a:pt x="10" y="70"/>
                </a:cubicBezTo>
                <a:close/>
                <a:moveTo>
                  <a:pt x="31" y="70"/>
                </a:moveTo>
                <a:cubicBezTo>
                  <a:pt x="34" y="63"/>
                  <a:pt x="33" y="61"/>
                  <a:pt x="32" y="56"/>
                </a:cubicBezTo>
                <a:cubicBezTo>
                  <a:pt x="32" y="53"/>
                  <a:pt x="31" y="50"/>
                  <a:pt x="31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30" y="40"/>
                  <a:pt x="30" y="40"/>
                  <a:pt x="30" y="40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40"/>
                  <a:pt x="35" y="40"/>
                  <a:pt x="35" y="40"/>
                </a:cubicBezTo>
                <a:cubicBezTo>
                  <a:pt x="38" y="45"/>
                  <a:pt x="38" y="45"/>
                  <a:pt x="38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9"/>
                  <a:pt x="36" y="52"/>
                  <a:pt x="36" y="55"/>
                </a:cubicBezTo>
                <a:cubicBezTo>
                  <a:pt x="37" y="60"/>
                  <a:pt x="38" y="63"/>
                  <a:pt x="36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20" y="70"/>
                </a:moveTo>
                <a:cubicBezTo>
                  <a:pt x="23" y="63"/>
                  <a:pt x="23" y="61"/>
                  <a:pt x="22" y="56"/>
                </a:cubicBezTo>
                <a:cubicBezTo>
                  <a:pt x="21" y="53"/>
                  <a:pt x="20" y="50"/>
                  <a:pt x="20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0"/>
                  <a:pt x="19" y="40"/>
                  <a:pt x="19" y="40"/>
                </a:cubicBezTo>
                <a:cubicBezTo>
                  <a:pt x="22" y="34"/>
                  <a:pt x="22" y="34"/>
                  <a:pt x="22" y="34"/>
                </a:cubicBezTo>
                <a:cubicBezTo>
                  <a:pt x="24" y="40"/>
                  <a:pt x="24" y="40"/>
                  <a:pt x="24" y="40"/>
                </a:cubicBezTo>
                <a:cubicBezTo>
                  <a:pt x="27" y="45"/>
                  <a:pt x="27" y="45"/>
                  <a:pt x="27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9"/>
                  <a:pt x="25" y="52"/>
                  <a:pt x="26" y="55"/>
                </a:cubicBezTo>
                <a:cubicBezTo>
                  <a:pt x="27" y="60"/>
                  <a:pt x="28" y="63"/>
                  <a:pt x="25" y="70"/>
                </a:cubicBezTo>
                <a:cubicBezTo>
                  <a:pt x="20" y="70"/>
                  <a:pt x="20" y="70"/>
                  <a:pt x="20" y="70"/>
                </a:cubicBezTo>
                <a:close/>
                <a:moveTo>
                  <a:pt x="15" y="48"/>
                </a:moveTo>
                <a:cubicBezTo>
                  <a:pt x="16" y="48"/>
                  <a:pt x="17" y="48"/>
                  <a:pt x="18" y="48"/>
                </a:cubicBezTo>
                <a:cubicBezTo>
                  <a:pt x="19" y="51"/>
                  <a:pt x="19" y="54"/>
                  <a:pt x="20" y="57"/>
                </a:cubicBezTo>
                <a:cubicBezTo>
                  <a:pt x="20" y="58"/>
                  <a:pt x="21" y="59"/>
                  <a:pt x="21" y="60"/>
                </a:cubicBezTo>
                <a:cubicBezTo>
                  <a:pt x="21" y="63"/>
                  <a:pt x="20" y="66"/>
                  <a:pt x="19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8" y="63"/>
                  <a:pt x="18" y="60"/>
                  <a:pt x="17" y="54"/>
                </a:cubicBezTo>
                <a:cubicBezTo>
                  <a:pt x="16" y="52"/>
                  <a:pt x="16" y="50"/>
                  <a:pt x="15" y="48"/>
                </a:cubicBezTo>
                <a:close/>
                <a:moveTo>
                  <a:pt x="26" y="48"/>
                </a:moveTo>
                <a:cubicBezTo>
                  <a:pt x="26" y="50"/>
                  <a:pt x="27" y="52"/>
                  <a:pt x="27" y="54"/>
                </a:cubicBezTo>
                <a:cubicBezTo>
                  <a:pt x="28" y="60"/>
                  <a:pt x="29" y="63"/>
                  <a:pt x="27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1" y="66"/>
                  <a:pt x="32" y="63"/>
                  <a:pt x="31" y="60"/>
                </a:cubicBezTo>
                <a:cubicBezTo>
                  <a:pt x="31" y="59"/>
                  <a:pt x="31" y="58"/>
                  <a:pt x="31" y="57"/>
                </a:cubicBezTo>
                <a:cubicBezTo>
                  <a:pt x="30" y="54"/>
                  <a:pt x="30" y="51"/>
                  <a:pt x="29" y="49"/>
                </a:cubicBezTo>
                <a:cubicBezTo>
                  <a:pt x="28" y="49"/>
                  <a:pt x="27" y="49"/>
                  <a:pt x="26" y="48"/>
                </a:cubicBezTo>
                <a:close/>
                <a:moveTo>
                  <a:pt x="37" y="50"/>
                </a:moveTo>
                <a:cubicBezTo>
                  <a:pt x="37" y="51"/>
                  <a:pt x="38" y="53"/>
                  <a:pt x="38" y="54"/>
                </a:cubicBezTo>
                <a:cubicBezTo>
                  <a:pt x="39" y="60"/>
                  <a:pt x="40" y="63"/>
                  <a:pt x="38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61"/>
                  <a:pt x="59" y="61"/>
                  <a:pt x="59" y="61"/>
                </a:cubicBezTo>
                <a:cubicBezTo>
                  <a:pt x="61" y="47"/>
                  <a:pt x="63" y="34"/>
                  <a:pt x="65" y="20"/>
                </a:cubicBezTo>
                <a:cubicBezTo>
                  <a:pt x="63" y="17"/>
                  <a:pt x="60" y="16"/>
                  <a:pt x="56" y="17"/>
                </a:cubicBezTo>
                <a:cubicBezTo>
                  <a:pt x="55" y="18"/>
                  <a:pt x="54" y="20"/>
                  <a:pt x="54" y="22"/>
                </a:cubicBezTo>
                <a:cubicBezTo>
                  <a:pt x="43" y="34"/>
                  <a:pt x="40" y="43"/>
                  <a:pt x="42" y="51"/>
                </a:cubicBezTo>
                <a:cubicBezTo>
                  <a:pt x="41" y="51"/>
                  <a:pt x="39" y="50"/>
                  <a:pt x="37" y="50"/>
                </a:cubicBezTo>
                <a:close/>
                <a:moveTo>
                  <a:pt x="56" y="14"/>
                </a:moveTo>
                <a:cubicBezTo>
                  <a:pt x="59" y="14"/>
                  <a:pt x="63" y="14"/>
                  <a:pt x="67" y="14"/>
                </a:cubicBezTo>
                <a:cubicBezTo>
                  <a:pt x="67" y="9"/>
                  <a:pt x="66" y="4"/>
                  <a:pt x="64" y="0"/>
                </a:cubicBezTo>
                <a:cubicBezTo>
                  <a:pt x="62" y="0"/>
                  <a:pt x="59" y="1"/>
                  <a:pt x="57" y="1"/>
                </a:cubicBezTo>
                <a:cubicBezTo>
                  <a:pt x="55" y="6"/>
                  <a:pt x="55" y="10"/>
                  <a:pt x="56" y="14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Freeform 27"/>
          <p:cNvSpPr>
            <a:spLocks noEditPoints="1"/>
          </p:cNvSpPr>
          <p:nvPr/>
        </p:nvSpPr>
        <p:spPr bwMode="auto">
          <a:xfrm>
            <a:off x="6226468" y="1529615"/>
            <a:ext cx="671513" cy="652463"/>
          </a:xfrm>
          <a:custGeom>
            <a:avLst/>
            <a:gdLst>
              <a:gd name="T0" fmla="*/ 300677 w 67"/>
              <a:gd name="T1" fmla="*/ 441667 h 65"/>
              <a:gd name="T2" fmla="*/ 180406 w 67"/>
              <a:gd name="T3" fmla="*/ 562122 h 65"/>
              <a:gd name="T4" fmla="*/ 140316 w 67"/>
              <a:gd name="T5" fmla="*/ 562122 h 65"/>
              <a:gd name="T6" fmla="*/ 140316 w 67"/>
              <a:gd name="T7" fmla="*/ 562122 h 65"/>
              <a:gd name="T8" fmla="*/ 130294 w 67"/>
              <a:gd name="T9" fmla="*/ 511933 h 65"/>
              <a:gd name="T10" fmla="*/ 260587 w 67"/>
              <a:gd name="T11" fmla="*/ 391478 h 65"/>
              <a:gd name="T12" fmla="*/ 220497 w 67"/>
              <a:gd name="T13" fmla="*/ 341288 h 65"/>
              <a:gd name="T14" fmla="*/ 90203 w 67"/>
              <a:gd name="T15" fmla="*/ 471781 h 65"/>
              <a:gd name="T16" fmla="*/ 60135 w 67"/>
              <a:gd name="T17" fmla="*/ 481819 h 65"/>
              <a:gd name="T18" fmla="*/ 80181 w 67"/>
              <a:gd name="T19" fmla="*/ 612311 h 65"/>
              <a:gd name="T20" fmla="*/ 80181 w 67"/>
              <a:gd name="T21" fmla="*/ 612311 h 65"/>
              <a:gd name="T22" fmla="*/ 210474 w 67"/>
              <a:gd name="T23" fmla="*/ 622349 h 65"/>
              <a:gd name="T24" fmla="*/ 220497 w 67"/>
              <a:gd name="T25" fmla="*/ 602274 h 65"/>
              <a:gd name="T26" fmla="*/ 340768 w 67"/>
              <a:gd name="T27" fmla="*/ 481819 h 65"/>
              <a:gd name="T28" fmla="*/ 300677 w 67"/>
              <a:gd name="T29" fmla="*/ 441667 h 65"/>
              <a:gd name="T30" fmla="*/ 280632 w 67"/>
              <a:gd name="T31" fmla="*/ 220834 h 65"/>
              <a:gd name="T32" fmla="*/ 581310 w 67"/>
              <a:gd name="T33" fmla="*/ 501895 h 65"/>
              <a:gd name="T34" fmla="*/ 581310 w 67"/>
              <a:gd name="T35" fmla="*/ 612311 h 65"/>
              <a:gd name="T36" fmla="*/ 581310 w 67"/>
              <a:gd name="T37" fmla="*/ 612311 h 65"/>
              <a:gd name="T38" fmla="*/ 481084 w 67"/>
              <a:gd name="T39" fmla="*/ 612311 h 65"/>
              <a:gd name="T40" fmla="*/ 210474 w 67"/>
              <a:gd name="T41" fmla="*/ 291099 h 65"/>
              <a:gd name="T42" fmla="*/ 110248 w 67"/>
              <a:gd name="T43" fmla="*/ 311175 h 65"/>
              <a:gd name="T44" fmla="*/ 0 w 67"/>
              <a:gd name="T45" fmla="*/ 160606 h 65"/>
              <a:gd name="T46" fmla="*/ 30068 w 67"/>
              <a:gd name="T47" fmla="*/ 130493 h 65"/>
              <a:gd name="T48" fmla="*/ 110248 w 67"/>
              <a:gd name="T49" fmla="*/ 210796 h 65"/>
              <a:gd name="T50" fmla="*/ 170384 w 67"/>
              <a:gd name="T51" fmla="*/ 180682 h 65"/>
              <a:gd name="T52" fmla="*/ 200452 w 67"/>
              <a:gd name="T53" fmla="*/ 120455 h 65"/>
              <a:gd name="T54" fmla="*/ 130294 w 67"/>
              <a:gd name="T55" fmla="*/ 30114 h 65"/>
              <a:gd name="T56" fmla="*/ 150339 w 67"/>
              <a:gd name="T57" fmla="*/ 0 h 65"/>
              <a:gd name="T58" fmla="*/ 300677 w 67"/>
              <a:gd name="T59" fmla="*/ 120455 h 65"/>
              <a:gd name="T60" fmla="*/ 280632 w 67"/>
              <a:gd name="T61" fmla="*/ 220834 h 65"/>
              <a:gd name="T62" fmla="*/ 601355 w 67"/>
              <a:gd name="T63" fmla="*/ 30114 h 65"/>
              <a:gd name="T64" fmla="*/ 511152 w 67"/>
              <a:gd name="T65" fmla="*/ 80303 h 65"/>
              <a:gd name="T66" fmla="*/ 521174 w 67"/>
              <a:gd name="T67" fmla="*/ 120455 h 65"/>
              <a:gd name="T68" fmla="*/ 380858 w 67"/>
              <a:gd name="T69" fmla="*/ 271023 h 65"/>
              <a:gd name="T70" fmla="*/ 420948 w 67"/>
              <a:gd name="T71" fmla="*/ 311175 h 65"/>
              <a:gd name="T72" fmla="*/ 571287 w 67"/>
              <a:gd name="T73" fmla="*/ 170644 h 65"/>
              <a:gd name="T74" fmla="*/ 611378 w 67"/>
              <a:gd name="T75" fmla="*/ 180682 h 65"/>
              <a:gd name="T76" fmla="*/ 671513 w 67"/>
              <a:gd name="T77" fmla="*/ 90341 h 65"/>
              <a:gd name="T78" fmla="*/ 631423 w 67"/>
              <a:gd name="T79" fmla="*/ 60227 h 65"/>
              <a:gd name="T80" fmla="*/ 601355 w 67"/>
              <a:gd name="T81" fmla="*/ 30114 h 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7"/>
              <a:gd name="T124" fmla="*/ 0 h 65"/>
              <a:gd name="T125" fmla="*/ 67 w 67"/>
              <a:gd name="T126" fmla="*/ 65 h 6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7" h="65">
                <a:moveTo>
                  <a:pt x="30" y="44"/>
                </a:moveTo>
                <a:cubicBezTo>
                  <a:pt x="18" y="56"/>
                  <a:pt x="18" y="56"/>
                  <a:pt x="18" y="56"/>
                </a:cubicBezTo>
                <a:cubicBezTo>
                  <a:pt x="17" y="57"/>
                  <a:pt x="15" y="57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4"/>
                  <a:pt x="12" y="52"/>
                  <a:pt x="13" y="51"/>
                </a:cubicBezTo>
                <a:cubicBezTo>
                  <a:pt x="26" y="39"/>
                  <a:pt x="26" y="39"/>
                  <a:pt x="26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8"/>
                  <a:pt x="7" y="48"/>
                  <a:pt x="6" y="48"/>
                </a:cubicBezTo>
                <a:cubicBezTo>
                  <a:pt x="3" y="51"/>
                  <a:pt x="4" y="57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2" y="65"/>
                  <a:pt x="18" y="65"/>
                  <a:pt x="21" y="62"/>
                </a:cubicBezTo>
                <a:cubicBezTo>
                  <a:pt x="21" y="61"/>
                  <a:pt x="21" y="60"/>
                  <a:pt x="22" y="6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4"/>
                  <a:pt x="30" y="44"/>
                  <a:pt x="30" y="44"/>
                </a:cubicBezTo>
                <a:close/>
                <a:moveTo>
                  <a:pt x="28" y="22"/>
                </a:moveTo>
                <a:cubicBezTo>
                  <a:pt x="58" y="50"/>
                  <a:pt x="58" y="50"/>
                  <a:pt x="58" y="50"/>
                </a:cubicBezTo>
                <a:cubicBezTo>
                  <a:pt x="61" y="53"/>
                  <a:pt x="61" y="58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6" y="63"/>
                  <a:pt x="51" y="64"/>
                  <a:pt x="48" y="61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31"/>
                  <a:pt x="15" y="32"/>
                  <a:pt x="11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3"/>
                  <a:pt x="3" y="13"/>
                  <a:pt x="3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6"/>
                  <a:pt x="30" y="19"/>
                  <a:pt x="28" y="22"/>
                </a:cubicBezTo>
                <a:close/>
                <a:moveTo>
                  <a:pt x="60" y="3"/>
                </a:moveTo>
                <a:cubicBezTo>
                  <a:pt x="51" y="8"/>
                  <a:pt x="51" y="8"/>
                  <a:pt x="51" y="8"/>
                </a:cubicBezTo>
                <a:cubicBezTo>
                  <a:pt x="52" y="12"/>
                  <a:pt x="52" y="12"/>
                  <a:pt x="52" y="12"/>
                </a:cubicBezTo>
                <a:cubicBezTo>
                  <a:pt x="38" y="27"/>
                  <a:pt x="38" y="27"/>
                  <a:pt x="38" y="27"/>
                </a:cubicBezTo>
                <a:cubicBezTo>
                  <a:pt x="42" y="31"/>
                  <a:pt x="42" y="31"/>
                  <a:pt x="42" y="31"/>
                </a:cubicBezTo>
                <a:cubicBezTo>
                  <a:pt x="57" y="17"/>
                  <a:pt x="57" y="17"/>
                  <a:pt x="57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7" y="9"/>
                  <a:pt x="67" y="9"/>
                  <a:pt x="67" y="9"/>
                </a:cubicBezTo>
                <a:cubicBezTo>
                  <a:pt x="63" y="6"/>
                  <a:pt x="63" y="6"/>
                  <a:pt x="63" y="6"/>
                </a:cubicBezTo>
                <a:lnTo>
                  <a:pt x="60" y="3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" name="Freeform 28"/>
          <p:cNvSpPr>
            <a:spLocks noEditPoints="1"/>
          </p:cNvSpPr>
          <p:nvPr/>
        </p:nvSpPr>
        <p:spPr bwMode="auto">
          <a:xfrm>
            <a:off x="7290091" y="2580459"/>
            <a:ext cx="661988" cy="661988"/>
          </a:xfrm>
          <a:custGeom>
            <a:avLst/>
            <a:gdLst>
              <a:gd name="T0" fmla="*/ 411235 w 66"/>
              <a:gd name="T1" fmla="*/ 10030 h 66"/>
              <a:gd name="T2" fmla="*/ 431295 w 66"/>
              <a:gd name="T3" fmla="*/ 20060 h 66"/>
              <a:gd name="T4" fmla="*/ 491476 w 66"/>
              <a:gd name="T5" fmla="*/ 40120 h 66"/>
              <a:gd name="T6" fmla="*/ 511536 w 66"/>
              <a:gd name="T7" fmla="*/ 50151 h 66"/>
              <a:gd name="T8" fmla="*/ 561687 w 66"/>
              <a:gd name="T9" fmla="*/ 90271 h 66"/>
              <a:gd name="T10" fmla="*/ 581747 w 66"/>
              <a:gd name="T11" fmla="*/ 110331 h 66"/>
              <a:gd name="T12" fmla="*/ 611837 w 66"/>
              <a:gd name="T13" fmla="*/ 150452 h 66"/>
              <a:gd name="T14" fmla="*/ 631898 w 66"/>
              <a:gd name="T15" fmla="*/ 180542 h 66"/>
              <a:gd name="T16" fmla="*/ 651958 w 66"/>
              <a:gd name="T17" fmla="*/ 230693 h 66"/>
              <a:gd name="T18" fmla="*/ 661988 w 66"/>
              <a:gd name="T19" fmla="*/ 260783 h 66"/>
              <a:gd name="T20" fmla="*/ 661988 w 66"/>
              <a:gd name="T21" fmla="*/ 320964 h 66"/>
              <a:gd name="T22" fmla="*/ 661988 w 66"/>
              <a:gd name="T23" fmla="*/ 341024 h 66"/>
              <a:gd name="T24" fmla="*/ 661988 w 66"/>
              <a:gd name="T25" fmla="*/ 401205 h 66"/>
              <a:gd name="T26" fmla="*/ 651958 w 66"/>
              <a:gd name="T27" fmla="*/ 431295 h 66"/>
              <a:gd name="T28" fmla="*/ 631898 w 66"/>
              <a:gd name="T29" fmla="*/ 481446 h 66"/>
              <a:gd name="T30" fmla="*/ 611837 w 66"/>
              <a:gd name="T31" fmla="*/ 511536 h 66"/>
              <a:gd name="T32" fmla="*/ 581747 w 66"/>
              <a:gd name="T33" fmla="*/ 551657 h 66"/>
              <a:gd name="T34" fmla="*/ 561687 w 66"/>
              <a:gd name="T35" fmla="*/ 571717 h 66"/>
              <a:gd name="T36" fmla="*/ 511536 w 66"/>
              <a:gd name="T37" fmla="*/ 611837 h 66"/>
              <a:gd name="T38" fmla="*/ 491476 w 66"/>
              <a:gd name="T39" fmla="*/ 621868 h 66"/>
              <a:gd name="T40" fmla="*/ 431295 w 66"/>
              <a:gd name="T41" fmla="*/ 651958 h 66"/>
              <a:gd name="T42" fmla="*/ 411235 w 66"/>
              <a:gd name="T43" fmla="*/ 651958 h 66"/>
              <a:gd name="T44" fmla="*/ 351054 w 66"/>
              <a:gd name="T45" fmla="*/ 661988 h 66"/>
              <a:gd name="T46" fmla="*/ 320964 w 66"/>
              <a:gd name="T47" fmla="*/ 661988 h 66"/>
              <a:gd name="T48" fmla="*/ 260783 w 66"/>
              <a:gd name="T49" fmla="*/ 651958 h 66"/>
              <a:gd name="T50" fmla="*/ 240723 w 66"/>
              <a:gd name="T51" fmla="*/ 651958 h 66"/>
              <a:gd name="T52" fmla="*/ 180542 w 66"/>
              <a:gd name="T53" fmla="*/ 621868 h 66"/>
              <a:gd name="T54" fmla="*/ 160482 w 66"/>
              <a:gd name="T55" fmla="*/ 611837 h 66"/>
              <a:gd name="T56" fmla="*/ 110331 w 66"/>
              <a:gd name="T57" fmla="*/ 571717 h 66"/>
              <a:gd name="T58" fmla="*/ 90271 w 66"/>
              <a:gd name="T59" fmla="*/ 551657 h 66"/>
              <a:gd name="T60" fmla="*/ 60181 w 66"/>
              <a:gd name="T61" fmla="*/ 511536 h 66"/>
              <a:gd name="T62" fmla="*/ 40120 w 66"/>
              <a:gd name="T63" fmla="*/ 481446 h 66"/>
              <a:gd name="T64" fmla="*/ 20060 w 66"/>
              <a:gd name="T65" fmla="*/ 431295 h 66"/>
              <a:gd name="T66" fmla="*/ 10030 w 66"/>
              <a:gd name="T67" fmla="*/ 401205 h 66"/>
              <a:gd name="T68" fmla="*/ 0 w 66"/>
              <a:gd name="T69" fmla="*/ 341024 h 66"/>
              <a:gd name="T70" fmla="*/ 0 w 66"/>
              <a:gd name="T71" fmla="*/ 320964 h 66"/>
              <a:gd name="T72" fmla="*/ 10030 w 66"/>
              <a:gd name="T73" fmla="*/ 260783 h 66"/>
              <a:gd name="T74" fmla="*/ 20060 w 66"/>
              <a:gd name="T75" fmla="*/ 230693 h 66"/>
              <a:gd name="T76" fmla="*/ 40120 w 66"/>
              <a:gd name="T77" fmla="*/ 180542 h 66"/>
              <a:gd name="T78" fmla="*/ 60181 w 66"/>
              <a:gd name="T79" fmla="*/ 150452 h 66"/>
              <a:gd name="T80" fmla="*/ 90271 w 66"/>
              <a:gd name="T81" fmla="*/ 110331 h 66"/>
              <a:gd name="T82" fmla="*/ 110331 w 66"/>
              <a:gd name="T83" fmla="*/ 90271 h 66"/>
              <a:gd name="T84" fmla="*/ 160482 w 66"/>
              <a:gd name="T85" fmla="*/ 50151 h 66"/>
              <a:gd name="T86" fmla="*/ 180542 w 66"/>
              <a:gd name="T87" fmla="*/ 40120 h 66"/>
              <a:gd name="T88" fmla="*/ 240723 w 66"/>
              <a:gd name="T89" fmla="*/ 20060 h 66"/>
              <a:gd name="T90" fmla="*/ 260783 w 66"/>
              <a:gd name="T91" fmla="*/ 10030 h 66"/>
              <a:gd name="T92" fmla="*/ 320964 w 66"/>
              <a:gd name="T93" fmla="*/ 0 h 66"/>
              <a:gd name="T94" fmla="*/ 351054 w 66"/>
              <a:gd name="T95" fmla="*/ 0 h 66"/>
              <a:gd name="T96" fmla="*/ 220663 w 66"/>
              <a:gd name="T97" fmla="*/ 210633 h 66"/>
              <a:gd name="T98" fmla="*/ 330994 w 66"/>
              <a:gd name="T99" fmla="*/ 501506 h 66"/>
              <a:gd name="T100" fmla="*/ 451355 w 66"/>
              <a:gd name="T101" fmla="*/ 210633 h 66"/>
              <a:gd name="T102" fmla="*/ 330994 w 66"/>
              <a:gd name="T103" fmla="*/ 190572 h 66"/>
              <a:gd name="T104" fmla="*/ 230693 w 66"/>
              <a:gd name="T105" fmla="*/ 431295 h 66"/>
              <a:gd name="T106" fmla="*/ 481446 w 66"/>
              <a:gd name="T107" fmla="*/ 330994 h 66"/>
              <a:gd name="T108" fmla="*/ 330994 w 66"/>
              <a:gd name="T109" fmla="*/ 140422 h 66"/>
              <a:gd name="T110" fmla="*/ 200602 w 66"/>
              <a:gd name="T111" fmla="*/ 471416 h 66"/>
              <a:gd name="T112" fmla="*/ 531596 w 66"/>
              <a:gd name="T113" fmla="*/ 330994 h 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"/>
              <a:gd name="T172" fmla="*/ 0 h 66"/>
              <a:gd name="T173" fmla="*/ 66 w 66"/>
              <a:gd name="T174" fmla="*/ 66 h 6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" h="66">
                <a:moveTo>
                  <a:pt x="36" y="5"/>
                </a:moveTo>
                <a:cubicBezTo>
                  <a:pt x="37" y="5"/>
                  <a:pt x="37" y="5"/>
                  <a:pt x="38" y="5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6"/>
                  <a:pt x="43" y="6"/>
                  <a:pt x="43" y="6"/>
                </a:cubicBezTo>
                <a:cubicBezTo>
                  <a:pt x="44" y="7"/>
                  <a:pt x="45" y="7"/>
                  <a:pt x="45" y="7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5"/>
                  <a:pt x="50" y="5"/>
                  <a:pt x="50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1"/>
                  <a:pt x="52" y="11"/>
                </a:cubicBezTo>
                <a:cubicBezTo>
                  <a:pt x="56" y="9"/>
                  <a:pt x="56" y="9"/>
                  <a:pt x="56" y="9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1"/>
                  <a:pt x="58" y="11"/>
                  <a:pt x="58" y="11"/>
                </a:cubicBezTo>
                <a:cubicBezTo>
                  <a:pt x="55" y="15"/>
                  <a:pt x="55" y="15"/>
                  <a:pt x="55" y="15"/>
                </a:cubicBezTo>
                <a:cubicBezTo>
                  <a:pt x="56" y="15"/>
                  <a:pt x="56" y="16"/>
                  <a:pt x="57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7"/>
                  <a:pt x="62" y="17"/>
                  <a:pt x="62" y="17"/>
                </a:cubicBezTo>
                <a:cubicBezTo>
                  <a:pt x="63" y="18"/>
                  <a:pt x="63" y="18"/>
                  <a:pt x="63" y="18"/>
                </a:cubicBezTo>
                <a:cubicBezTo>
                  <a:pt x="59" y="21"/>
                  <a:pt x="59" y="21"/>
                  <a:pt x="59" y="21"/>
                </a:cubicBezTo>
                <a:cubicBezTo>
                  <a:pt x="60" y="22"/>
                  <a:pt x="60" y="22"/>
                  <a:pt x="60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6"/>
                  <a:pt x="66" y="26"/>
                  <a:pt x="66" y="26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9"/>
                  <a:pt x="62" y="30"/>
                  <a:pt x="62" y="30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4"/>
                  <a:pt x="66" y="34"/>
                  <a:pt x="66" y="34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6"/>
                  <a:pt x="62" y="37"/>
                  <a:pt x="62" y="38"/>
                </a:cubicBezTo>
                <a:cubicBezTo>
                  <a:pt x="66" y="40"/>
                  <a:pt x="66" y="40"/>
                  <a:pt x="66" y="40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3"/>
                  <a:pt x="65" y="43"/>
                  <a:pt x="65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4"/>
                  <a:pt x="60" y="44"/>
                  <a:pt x="59" y="45"/>
                </a:cubicBezTo>
                <a:cubicBezTo>
                  <a:pt x="63" y="48"/>
                  <a:pt x="63" y="48"/>
                  <a:pt x="63" y="48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50"/>
                  <a:pt x="62" y="50"/>
                  <a:pt x="62" y="50"/>
                </a:cubicBezTo>
                <a:cubicBezTo>
                  <a:pt x="61" y="51"/>
                  <a:pt x="61" y="51"/>
                  <a:pt x="61" y="51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50"/>
                  <a:pt x="56" y="51"/>
                  <a:pt x="55" y="51"/>
                </a:cubicBezTo>
                <a:cubicBezTo>
                  <a:pt x="58" y="55"/>
                  <a:pt x="58" y="55"/>
                  <a:pt x="58" y="55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2" y="55"/>
                  <a:pt x="52" y="55"/>
                  <a:pt x="52" y="55"/>
                </a:cubicBezTo>
                <a:cubicBezTo>
                  <a:pt x="51" y="55"/>
                  <a:pt x="51" y="56"/>
                  <a:pt x="50" y="56"/>
                </a:cubicBezTo>
                <a:cubicBezTo>
                  <a:pt x="51" y="61"/>
                  <a:pt x="51" y="61"/>
                  <a:pt x="51" y="61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4" y="60"/>
                  <a:pt x="43" y="60"/>
                </a:cubicBezTo>
                <a:cubicBezTo>
                  <a:pt x="43" y="65"/>
                  <a:pt x="43" y="65"/>
                  <a:pt x="43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38" y="61"/>
                  <a:pt x="38" y="61"/>
                  <a:pt x="38" y="61"/>
                </a:cubicBezTo>
                <a:cubicBezTo>
                  <a:pt x="37" y="61"/>
                  <a:pt x="37" y="61"/>
                  <a:pt x="36" y="61"/>
                </a:cubicBezTo>
                <a:cubicBezTo>
                  <a:pt x="35" y="66"/>
                  <a:pt x="35" y="66"/>
                  <a:pt x="35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1" y="61"/>
                  <a:pt x="31" y="61"/>
                  <a:pt x="31" y="61"/>
                </a:cubicBezTo>
                <a:cubicBezTo>
                  <a:pt x="30" y="61"/>
                  <a:pt x="29" y="61"/>
                  <a:pt x="29" y="61"/>
                </a:cubicBezTo>
                <a:cubicBezTo>
                  <a:pt x="26" y="65"/>
                  <a:pt x="26" y="65"/>
                  <a:pt x="26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2" y="59"/>
                  <a:pt x="22" y="59"/>
                </a:cubicBezTo>
                <a:cubicBezTo>
                  <a:pt x="18" y="62"/>
                  <a:pt x="18" y="62"/>
                  <a:pt x="18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56"/>
                  <a:pt x="17" y="56"/>
                  <a:pt x="17" y="56"/>
                </a:cubicBezTo>
                <a:cubicBezTo>
                  <a:pt x="16" y="56"/>
                  <a:pt x="16" y="55"/>
                  <a:pt x="15" y="55"/>
                </a:cubicBezTo>
                <a:cubicBezTo>
                  <a:pt x="11" y="57"/>
                  <a:pt x="11" y="57"/>
                  <a:pt x="11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56"/>
                  <a:pt x="10" y="56"/>
                  <a:pt x="10" y="56"/>
                </a:cubicBezTo>
                <a:cubicBezTo>
                  <a:pt x="9" y="55"/>
                  <a:pt x="9" y="55"/>
                  <a:pt x="9" y="55"/>
                </a:cubicBezTo>
                <a:cubicBezTo>
                  <a:pt x="11" y="51"/>
                  <a:pt x="11" y="51"/>
                  <a:pt x="11" y="51"/>
                </a:cubicBezTo>
                <a:cubicBezTo>
                  <a:pt x="11" y="51"/>
                  <a:pt x="11" y="50"/>
                  <a:pt x="10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4" y="48"/>
                  <a:pt x="4" y="48"/>
                  <a:pt x="4" y="48"/>
                </a:cubicBezTo>
                <a:cubicBezTo>
                  <a:pt x="8" y="45"/>
                  <a:pt x="8" y="45"/>
                  <a:pt x="8" y="45"/>
                </a:cubicBezTo>
                <a:cubicBezTo>
                  <a:pt x="7" y="44"/>
                  <a:pt x="7" y="44"/>
                  <a:pt x="7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7"/>
                  <a:pt x="5" y="36"/>
                  <a:pt x="5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2"/>
                  <a:pt x="0" y="32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29"/>
                  <a:pt x="5" y="28"/>
                </a:cubicBezTo>
                <a:cubicBezTo>
                  <a:pt x="1" y="26"/>
                  <a:pt x="1" y="26"/>
                  <a:pt x="1" y="26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3"/>
                  <a:pt x="2" y="23"/>
                  <a:pt x="2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2"/>
                  <a:pt x="7" y="22"/>
                  <a:pt x="8" y="21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15"/>
                  <a:pt x="6" y="15"/>
                  <a:pt x="6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1" y="15"/>
                  <a:pt x="11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0"/>
                  <a:pt x="17" y="10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3" y="7"/>
                  <a:pt x="23" y="6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5"/>
                  <a:pt x="31" y="5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5"/>
                  <a:pt x="36" y="5"/>
                  <a:pt x="36" y="5"/>
                </a:cubicBezTo>
                <a:close/>
                <a:moveTo>
                  <a:pt x="33" y="17"/>
                </a:moveTo>
                <a:cubicBezTo>
                  <a:pt x="29" y="17"/>
                  <a:pt x="25" y="18"/>
                  <a:pt x="22" y="21"/>
                </a:cubicBezTo>
                <a:cubicBezTo>
                  <a:pt x="19" y="24"/>
                  <a:pt x="17" y="29"/>
                  <a:pt x="17" y="33"/>
                </a:cubicBezTo>
                <a:cubicBezTo>
                  <a:pt x="17" y="38"/>
                  <a:pt x="19" y="42"/>
                  <a:pt x="22" y="45"/>
                </a:cubicBezTo>
                <a:cubicBezTo>
                  <a:pt x="25" y="48"/>
                  <a:pt x="29" y="50"/>
                  <a:pt x="33" y="50"/>
                </a:cubicBezTo>
                <a:cubicBezTo>
                  <a:pt x="38" y="50"/>
                  <a:pt x="42" y="48"/>
                  <a:pt x="45" y="45"/>
                </a:cubicBezTo>
                <a:cubicBezTo>
                  <a:pt x="48" y="42"/>
                  <a:pt x="50" y="38"/>
                  <a:pt x="50" y="33"/>
                </a:cubicBezTo>
                <a:cubicBezTo>
                  <a:pt x="50" y="29"/>
                  <a:pt x="48" y="24"/>
                  <a:pt x="45" y="21"/>
                </a:cubicBezTo>
                <a:cubicBezTo>
                  <a:pt x="42" y="18"/>
                  <a:pt x="38" y="17"/>
                  <a:pt x="33" y="17"/>
                </a:cubicBezTo>
                <a:close/>
                <a:moveTo>
                  <a:pt x="43" y="23"/>
                </a:moveTo>
                <a:cubicBezTo>
                  <a:pt x="41" y="20"/>
                  <a:pt x="37" y="19"/>
                  <a:pt x="33" y="19"/>
                </a:cubicBezTo>
                <a:cubicBezTo>
                  <a:pt x="30" y="19"/>
                  <a:pt x="26" y="20"/>
                  <a:pt x="23" y="23"/>
                </a:cubicBezTo>
                <a:cubicBezTo>
                  <a:pt x="21" y="26"/>
                  <a:pt x="19" y="29"/>
                  <a:pt x="19" y="33"/>
                </a:cubicBezTo>
                <a:cubicBezTo>
                  <a:pt x="19" y="37"/>
                  <a:pt x="21" y="41"/>
                  <a:pt x="23" y="43"/>
                </a:cubicBezTo>
                <a:cubicBezTo>
                  <a:pt x="26" y="46"/>
                  <a:pt x="30" y="47"/>
                  <a:pt x="33" y="47"/>
                </a:cubicBezTo>
                <a:cubicBezTo>
                  <a:pt x="37" y="47"/>
                  <a:pt x="41" y="46"/>
                  <a:pt x="43" y="43"/>
                </a:cubicBezTo>
                <a:cubicBezTo>
                  <a:pt x="46" y="41"/>
                  <a:pt x="48" y="37"/>
                  <a:pt x="48" y="33"/>
                </a:cubicBezTo>
                <a:cubicBezTo>
                  <a:pt x="48" y="29"/>
                  <a:pt x="46" y="26"/>
                  <a:pt x="43" y="23"/>
                </a:cubicBezTo>
                <a:close/>
                <a:moveTo>
                  <a:pt x="47" y="20"/>
                </a:moveTo>
                <a:cubicBezTo>
                  <a:pt x="44" y="16"/>
                  <a:pt x="39" y="14"/>
                  <a:pt x="33" y="14"/>
                </a:cubicBezTo>
                <a:cubicBezTo>
                  <a:pt x="28" y="14"/>
                  <a:pt x="23" y="16"/>
                  <a:pt x="20" y="20"/>
                </a:cubicBezTo>
                <a:cubicBezTo>
                  <a:pt x="16" y="23"/>
                  <a:pt x="14" y="28"/>
                  <a:pt x="14" y="33"/>
                </a:cubicBezTo>
                <a:cubicBezTo>
                  <a:pt x="14" y="38"/>
                  <a:pt x="16" y="43"/>
                  <a:pt x="20" y="47"/>
                </a:cubicBezTo>
                <a:cubicBezTo>
                  <a:pt x="23" y="50"/>
                  <a:pt x="28" y="52"/>
                  <a:pt x="33" y="52"/>
                </a:cubicBezTo>
                <a:cubicBezTo>
                  <a:pt x="39" y="52"/>
                  <a:pt x="44" y="50"/>
                  <a:pt x="47" y="47"/>
                </a:cubicBezTo>
                <a:cubicBezTo>
                  <a:pt x="50" y="43"/>
                  <a:pt x="53" y="38"/>
                  <a:pt x="53" y="33"/>
                </a:cubicBezTo>
                <a:cubicBezTo>
                  <a:pt x="53" y="28"/>
                  <a:pt x="50" y="23"/>
                  <a:pt x="47" y="20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Freeform 29"/>
          <p:cNvSpPr>
            <a:spLocks noEditPoints="1"/>
          </p:cNvSpPr>
          <p:nvPr/>
        </p:nvSpPr>
        <p:spPr bwMode="auto">
          <a:xfrm>
            <a:off x="8323554" y="1559777"/>
            <a:ext cx="660400" cy="592138"/>
          </a:xfrm>
          <a:custGeom>
            <a:avLst/>
            <a:gdLst>
              <a:gd name="T0" fmla="*/ 120073 w 66"/>
              <a:gd name="T1" fmla="*/ 451631 h 59"/>
              <a:gd name="T2" fmla="*/ 370224 w 66"/>
              <a:gd name="T3" fmla="*/ 461667 h 59"/>
              <a:gd name="T4" fmla="*/ 280170 w 66"/>
              <a:gd name="T5" fmla="*/ 110399 h 59"/>
              <a:gd name="T6" fmla="*/ 100061 w 66"/>
              <a:gd name="T7" fmla="*/ 50181 h 59"/>
              <a:gd name="T8" fmla="*/ 150091 w 66"/>
              <a:gd name="T9" fmla="*/ 381377 h 59"/>
              <a:gd name="T10" fmla="*/ 70042 w 66"/>
              <a:gd name="T11" fmla="*/ 371341 h 59"/>
              <a:gd name="T12" fmla="*/ 70042 w 66"/>
              <a:gd name="T13" fmla="*/ 371341 h 59"/>
              <a:gd name="T14" fmla="*/ 180109 w 66"/>
              <a:gd name="T15" fmla="*/ 50181 h 59"/>
              <a:gd name="T16" fmla="*/ 180109 w 66"/>
              <a:gd name="T17" fmla="*/ 50181 h 59"/>
              <a:gd name="T18" fmla="*/ 120073 w 66"/>
              <a:gd name="T19" fmla="*/ 70254 h 59"/>
              <a:gd name="T20" fmla="*/ 370224 w 66"/>
              <a:gd name="T21" fmla="*/ 341232 h 59"/>
              <a:gd name="T22" fmla="*/ 220133 w 66"/>
              <a:gd name="T23" fmla="*/ 411486 h 59"/>
              <a:gd name="T24" fmla="*/ 180109 w 66"/>
              <a:gd name="T25" fmla="*/ 411486 h 59"/>
              <a:gd name="T26" fmla="*/ 180109 w 66"/>
              <a:gd name="T27" fmla="*/ 411486 h 59"/>
              <a:gd name="T28" fmla="*/ 280170 w 66"/>
              <a:gd name="T29" fmla="*/ 461667 h 59"/>
              <a:gd name="T30" fmla="*/ 210127 w 66"/>
              <a:gd name="T31" fmla="*/ 501812 h 59"/>
              <a:gd name="T32" fmla="*/ 240145 w 66"/>
              <a:gd name="T33" fmla="*/ 501812 h 59"/>
              <a:gd name="T34" fmla="*/ 250152 w 66"/>
              <a:gd name="T35" fmla="*/ 491776 h 59"/>
              <a:gd name="T36" fmla="*/ 250152 w 66"/>
              <a:gd name="T37" fmla="*/ 491776 h 59"/>
              <a:gd name="T38" fmla="*/ 370224 w 66"/>
              <a:gd name="T39" fmla="*/ 491776 h 59"/>
              <a:gd name="T40" fmla="*/ 320194 w 66"/>
              <a:gd name="T41" fmla="*/ 551993 h 59"/>
              <a:gd name="T42" fmla="*/ 350212 w 66"/>
              <a:gd name="T43" fmla="*/ 541957 h 59"/>
              <a:gd name="T44" fmla="*/ 360218 w 66"/>
              <a:gd name="T45" fmla="*/ 521884 h 59"/>
              <a:gd name="T46" fmla="*/ 360218 w 66"/>
              <a:gd name="T47" fmla="*/ 521884 h 59"/>
              <a:gd name="T48" fmla="*/ 460279 w 66"/>
              <a:gd name="T49" fmla="*/ 461667 h 59"/>
              <a:gd name="T50" fmla="*/ 460279 w 66"/>
              <a:gd name="T51" fmla="*/ 541957 h 59"/>
              <a:gd name="T52" fmla="*/ 470285 w 66"/>
              <a:gd name="T53" fmla="*/ 511848 h 59"/>
              <a:gd name="T54" fmla="*/ 470285 w 66"/>
              <a:gd name="T55" fmla="*/ 491776 h 59"/>
              <a:gd name="T56" fmla="*/ 470285 w 66"/>
              <a:gd name="T57" fmla="*/ 491776 h 59"/>
              <a:gd name="T58" fmla="*/ 530321 w 66"/>
              <a:gd name="T59" fmla="*/ 391413 h 59"/>
              <a:gd name="T60" fmla="*/ 560339 w 66"/>
              <a:gd name="T61" fmla="*/ 471703 h 59"/>
              <a:gd name="T62" fmla="*/ 560339 w 66"/>
              <a:gd name="T63" fmla="*/ 431558 h 59"/>
              <a:gd name="T64" fmla="*/ 550333 w 66"/>
              <a:gd name="T65" fmla="*/ 421522 h 59"/>
              <a:gd name="T66" fmla="*/ 550333 w 66"/>
              <a:gd name="T67" fmla="*/ 421522 h 59"/>
              <a:gd name="T68" fmla="*/ 550333 w 66"/>
              <a:gd name="T69" fmla="*/ 301087 h 59"/>
              <a:gd name="T70" fmla="*/ 620376 w 66"/>
              <a:gd name="T71" fmla="*/ 351268 h 59"/>
              <a:gd name="T72" fmla="*/ 600364 w 66"/>
              <a:gd name="T73" fmla="*/ 321160 h 59"/>
              <a:gd name="T74" fmla="*/ 590358 w 66"/>
              <a:gd name="T75" fmla="*/ 311123 h 59"/>
              <a:gd name="T76" fmla="*/ 590358 w 66"/>
              <a:gd name="T77" fmla="*/ 311123 h 59"/>
              <a:gd name="T78" fmla="*/ 530321 w 66"/>
              <a:gd name="T79" fmla="*/ 210761 h 59"/>
              <a:gd name="T80" fmla="*/ 610370 w 66"/>
              <a:gd name="T81" fmla="*/ 210761 h 59"/>
              <a:gd name="T82" fmla="*/ 580352 w 66"/>
              <a:gd name="T83" fmla="*/ 200725 h 59"/>
              <a:gd name="T84" fmla="*/ 560339 w 66"/>
              <a:gd name="T85" fmla="*/ 200725 h 59"/>
              <a:gd name="T86" fmla="*/ 560339 w 66"/>
              <a:gd name="T87" fmla="*/ 200725 h 59"/>
              <a:gd name="T88" fmla="*/ 460279 w 66"/>
              <a:gd name="T89" fmla="*/ 140507 h 59"/>
              <a:gd name="T90" fmla="*/ 530321 w 66"/>
              <a:gd name="T91" fmla="*/ 110399 h 59"/>
              <a:gd name="T92" fmla="*/ 500303 w 66"/>
              <a:gd name="T93" fmla="*/ 110399 h 59"/>
              <a:gd name="T94" fmla="*/ 480291 w 66"/>
              <a:gd name="T95" fmla="*/ 120435 h 59"/>
              <a:gd name="T96" fmla="*/ 480291 w 66"/>
              <a:gd name="T97" fmla="*/ 120435 h 59"/>
              <a:gd name="T98" fmla="*/ 370224 w 66"/>
              <a:gd name="T99" fmla="*/ 120435 h 59"/>
              <a:gd name="T100" fmla="*/ 410248 w 66"/>
              <a:gd name="T101" fmla="*/ 50181 h 59"/>
              <a:gd name="T102" fmla="*/ 390236 w 66"/>
              <a:gd name="T103" fmla="*/ 70254 h 59"/>
              <a:gd name="T104" fmla="*/ 370224 w 66"/>
              <a:gd name="T105" fmla="*/ 80290 h 59"/>
              <a:gd name="T106" fmla="*/ 370224 w 66"/>
              <a:gd name="T107" fmla="*/ 80290 h 59"/>
              <a:gd name="T108" fmla="*/ 300182 w 66"/>
              <a:gd name="T109" fmla="*/ 281015 h 59"/>
              <a:gd name="T110" fmla="*/ 330200 w 66"/>
              <a:gd name="T111" fmla="*/ 361305 h 59"/>
              <a:gd name="T112" fmla="*/ 410248 w 66"/>
              <a:gd name="T113" fmla="*/ 381377 h 59"/>
              <a:gd name="T114" fmla="*/ 460279 w 66"/>
              <a:gd name="T115" fmla="*/ 331196 h 59"/>
              <a:gd name="T116" fmla="*/ 460279 w 66"/>
              <a:gd name="T117" fmla="*/ 331196 h 59"/>
              <a:gd name="T118" fmla="*/ 420255 w 66"/>
              <a:gd name="T119" fmla="*/ 250906 h 59"/>
              <a:gd name="T120" fmla="*/ 340206 w 66"/>
              <a:gd name="T121" fmla="*/ 240870 h 59"/>
              <a:gd name="T122" fmla="*/ 240145 w 66"/>
              <a:gd name="T123" fmla="*/ 301087 h 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"/>
              <a:gd name="T187" fmla="*/ 0 h 59"/>
              <a:gd name="T188" fmla="*/ 66 w 66"/>
              <a:gd name="T189" fmla="*/ 59 h 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" h="59">
                <a:moveTo>
                  <a:pt x="37" y="1"/>
                </a:moveTo>
                <a:cubicBezTo>
                  <a:pt x="53" y="1"/>
                  <a:pt x="66" y="14"/>
                  <a:pt x="66" y="30"/>
                </a:cubicBezTo>
                <a:cubicBezTo>
                  <a:pt x="66" y="46"/>
                  <a:pt x="53" y="59"/>
                  <a:pt x="37" y="59"/>
                </a:cubicBezTo>
                <a:cubicBezTo>
                  <a:pt x="26" y="59"/>
                  <a:pt x="17" y="54"/>
                  <a:pt x="12" y="45"/>
                </a:cubicBezTo>
                <a:cubicBezTo>
                  <a:pt x="18" y="39"/>
                  <a:pt x="18" y="39"/>
                  <a:pt x="18" y="39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9"/>
                  <a:pt x="28" y="46"/>
                  <a:pt x="37" y="46"/>
                </a:cubicBezTo>
                <a:cubicBezTo>
                  <a:pt x="46" y="46"/>
                  <a:pt x="53" y="39"/>
                  <a:pt x="53" y="30"/>
                </a:cubicBezTo>
                <a:cubicBezTo>
                  <a:pt x="53" y="21"/>
                  <a:pt x="46" y="14"/>
                  <a:pt x="37" y="14"/>
                </a:cubicBezTo>
                <a:cubicBezTo>
                  <a:pt x="32" y="14"/>
                  <a:pt x="27" y="17"/>
                  <a:pt x="25" y="20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3"/>
                  <a:pt x="27" y="3"/>
                  <a:pt x="27" y="3"/>
                </a:cubicBezTo>
                <a:cubicBezTo>
                  <a:pt x="30" y="2"/>
                  <a:pt x="34" y="1"/>
                  <a:pt x="37" y="1"/>
                </a:cubicBezTo>
                <a:close/>
                <a:moveTo>
                  <a:pt x="17" y="0"/>
                </a:moveTo>
                <a:cubicBezTo>
                  <a:pt x="10" y="5"/>
                  <a:pt x="10" y="5"/>
                  <a:pt x="10" y="5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41"/>
                  <a:pt x="2" y="41"/>
                  <a:pt x="2" y="41"/>
                </a:cubicBezTo>
                <a:cubicBezTo>
                  <a:pt x="10" y="44"/>
                  <a:pt x="10" y="44"/>
                  <a:pt x="10" y="44"/>
                </a:cubicBezTo>
                <a:cubicBezTo>
                  <a:pt x="15" y="38"/>
                  <a:pt x="15" y="38"/>
                  <a:pt x="15" y="38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3"/>
                  <a:pt x="25" y="3"/>
                  <a:pt x="25" y="3"/>
                </a:cubicBezTo>
                <a:cubicBezTo>
                  <a:pt x="17" y="0"/>
                  <a:pt x="17" y="0"/>
                  <a:pt x="17" y="0"/>
                </a:cubicBezTo>
                <a:close/>
                <a:moveTo>
                  <a:pt x="7" y="37"/>
                </a:moveTo>
                <a:cubicBezTo>
                  <a:pt x="8" y="37"/>
                  <a:pt x="9" y="38"/>
                  <a:pt x="9" y="39"/>
                </a:cubicBezTo>
                <a:cubicBezTo>
                  <a:pt x="9" y="40"/>
                  <a:pt x="8" y="40"/>
                  <a:pt x="7" y="40"/>
                </a:cubicBezTo>
                <a:cubicBezTo>
                  <a:pt x="6" y="40"/>
                  <a:pt x="6" y="40"/>
                  <a:pt x="6" y="39"/>
                </a:cubicBezTo>
                <a:cubicBezTo>
                  <a:pt x="6" y="38"/>
                  <a:pt x="6" y="37"/>
                  <a:pt x="7" y="37"/>
                </a:cubicBezTo>
                <a:close/>
                <a:moveTo>
                  <a:pt x="3" y="32"/>
                </a:moveTo>
                <a:cubicBezTo>
                  <a:pt x="5" y="33"/>
                  <a:pt x="5" y="33"/>
                  <a:pt x="5" y="33"/>
                </a:cubicBezTo>
                <a:cubicBezTo>
                  <a:pt x="14" y="8"/>
                  <a:pt x="14" y="8"/>
                  <a:pt x="14" y="8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9" y="6"/>
                  <a:pt x="20" y="6"/>
                </a:cubicBezTo>
                <a:cubicBezTo>
                  <a:pt x="21" y="6"/>
                  <a:pt x="21" y="6"/>
                  <a:pt x="21" y="5"/>
                </a:cubicBezTo>
                <a:cubicBezTo>
                  <a:pt x="21" y="4"/>
                  <a:pt x="21" y="3"/>
                  <a:pt x="20" y="3"/>
                </a:cubicBezTo>
                <a:cubicBezTo>
                  <a:pt x="19" y="3"/>
                  <a:pt x="18" y="4"/>
                  <a:pt x="18" y="5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3" y="32"/>
                  <a:pt x="3" y="32"/>
                  <a:pt x="3" y="32"/>
                </a:cubicBezTo>
                <a:close/>
                <a:moveTo>
                  <a:pt x="37" y="26"/>
                </a:moveTo>
                <a:cubicBezTo>
                  <a:pt x="35" y="26"/>
                  <a:pt x="33" y="28"/>
                  <a:pt x="33" y="30"/>
                </a:cubicBezTo>
                <a:cubicBezTo>
                  <a:pt x="33" y="32"/>
                  <a:pt x="35" y="34"/>
                  <a:pt x="37" y="34"/>
                </a:cubicBezTo>
                <a:cubicBezTo>
                  <a:pt x="39" y="34"/>
                  <a:pt x="41" y="32"/>
                  <a:pt x="41" y="30"/>
                </a:cubicBezTo>
                <a:cubicBezTo>
                  <a:pt x="41" y="28"/>
                  <a:pt x="39" y="26"/>
                  <a:pt x="37" y="26"/>
                </a:cubicBezTo>
                <a:close/>
                <a:moveTo>
                  <a:pt x="21" y="41"/>
                </a:moveTo>
                <a:cubicBezTo>
                  <a:pt x="21" y="41"/>
                  <a:pt x="22" y="41"/>
                  <a:pt x="22" y="41"/>
                </a:cubicBezTo>
                <a:cubicBezTo>
                  <a:pt x="23" y="40"/>
                  <a:pt x="23" y="40"/>
                  <a:pt x="22" y="40"/>
                </a:cubicBezTo>
                <a:cubicBezTo>
                  <a:pt x="22" y="39"/>
                  <a:pt x="21" y="39"/>
                  <a:pt x="21" y="39"/>
                </a:cubicBezTo>
                <a:cubicBezTo>
                  <a:pt x="21" y="40"/>
                  <a:pt x="21" y="40"/>
                  <a:pt x="21" y="41"/>
                </a:cubicBezTo>
                <a:close/>
                <a:moveTo>
                  <a:pt x="18" y="41"/>
                </a:moveTo>
                <a:cubicBezTo>
                  <a:pt x="18" y="41"/>
                  <a:pt x="19" y="41"/>
                  <a:pt x="19" y="41"/>
                </a:cubicBezTo>
                <a:cubicBezTo>
                  <a:pt x="19" y="40"/>
                  <a:pt x="19" y="40"/>
                  <a:pt x="19" y="39"/>
                </a:cubicBezTo>
                <a:cubicBezTo>
                  <a:pt x="19" y="39"/>
                  <a:pt x="18" y="39"/>
                  <a:pt x="18" y="39"/>
                </a:cubicBezTo>
                <a:cubicBezTo>
                  <a:pt x="17" y="40"/>
                  <a:pt x="17" y="40"/>
                  <a:pt x="18" y="41"/>
                </a:cubicBezTo>
                <a:close/>
                <a:moveTo>
                  <a:pt x="28" y="47"/>
                </a:moveTo>
                <a:cubicBezTo>
                  <a:pt x="29" y="47"/>
                  <a:pt x="29" y="47"/>
                  <a:pt x="30" y="47"/>
                </a:cubicBezTo>
                <a:cubicBezTo>
                  <a:pt x="30" y="46"/>
                  <a:pt x="29" y="46"/>
                  <a:pt x="29" y="46"/>
                </a:cubicBezTo>
                <a:cubicBezTo>
                  <a:pt x="28" y="45"/>
                  <a:pt x="28" y="46"/>
                  <a:pt x="28" y="46"/>
                </a:cubicBezTo>
                <a:cubicBezTo>
                  <a:pt x="28" y="47"/>
                  <a:pt x="28" y="47"/>
                  <a:pt x="28" y="47"/>
                </a:cubicBezTo>
                <a:close/>
                <a:moveTo>
                  <a:pt x="20" y="51"/>
                </a:moveTo>
                <a:cubicBezTo>
                  <a:pt x="20" y="52"/>
                  <a:pt x="21" y="51"/>
                  <a:pt x="21" y="51"/>
                </a:cubicBezTo>
                <a:cubicBezTo>
                  <a:pt x="21" y="50"/>
                  <a:pt x="21" y="50"/>
                  <a:pt x="21" y="50"/>
                </a:cubicBezTo>
                <a:cubicBezTo>
                  <a:pt x="20" y="50"/>
                  <a:pt x="20" y="50"/>
                  <a:pt x="19" y="50"/>
                </a:cubicBezTo>
                <a:cubicBezTo>
                  <a:pt x="19" y="51"/>
                  <a:pt x="20" y="51"/>
                  <a:pt x="20" y="51"/>
                </a:cubicBezTo>
                <a:close/>
                <a:moveTo>
                  <a:pt x="23" y="50"/>
                </a:moveTo>
                <a:cubicBezTo>
                  <a:pt x="23" y="50"/>
                  <a:pt x="24" y="50"/>
                  <a:pt x="24" y="50"/>
                </a:cubicBezTo>
                <a:cubicBezTo>
                  <a:pt x="24" y="49"/>
                  <a:pt x="24" y="49"/>
                  <a:pt x="23" y="48"/>
                </a:cubicBezTo>
                <a:cubicBezTo>
                  <a:pt x="23" y="48"/>
                  <a:pt x="22" y="49"/>
                  <a:pt x="22" y="49"/>
                </a:cubicBezTo>
                <a:cubicBezTo>
                  <a:pt x="22" y="50"/>
                  <a:pt x="22" y="50"/>
                  <a:pt x="23" y="50"/>
                </a:cubicBezTo>
                <a:close/>
                <a:moveTo>
                  <a:pt x="25" y="49"/>
                </a:moveTo>
                <a:cubicBezTo>
                  <a:pt x="26" y="49"/>
                  <a:pt x="26" y="49"/>
                  <a:pt x="27" y="48"/>
                </a:cubicBezTo>
                <a:cubicBezTo>
                  <a:pt x="27" y="48"/>
                  <a:pt x="26" y="47"/>
                  <a:pt x="26" y="47"/>
                </a:cubicBezTo>
                <a:cubicBezTo>
                  <a:pt x="25" y="47"/>
                  <a:pt x="25" y="47"/>
                  <a:pt x="25" y="48"/>
                </a:cubicBezTo>
                <a:cubicBezTo>
                  <a:pt x="25" y="48"/>
                  <a:pt x="25" y="49"/>
                  <a:pt x="25" y="49"/>
                </a:cubicBezTo>
                <a:close/>
                <a:moveTo>
                  <a:pt x="38" y="49"/>
                </a:moveTo>
                <a:cubicBezTo>
                  <a:pt x="39" y="49"/>
                  <a:pt x="39" y="49"/>
                  <a:pt x="39" y="48"/>
                </a:cubicBezTo>
                <a:cubicBezTo>
                  <a:pt x="39" y="48"/>
                  <a:pt x="38" y="47"/>
                  <a:pt x="38" y="47"/>
                </a:cubicBezTo>
                <a:cubicBezTo>
                  <a:pt x="37" y="48"/>
                  <a:pt x="37" y="48"/>
                  <a:pt x="37" y="49"/>
                </a:cubicBezTo>
                <a:cubicBezTo>
                  <a:pt x="37" y="49"/>
                  <a:pt x="38" y="49"/>
                  <a:pt x="38" y="49"/>
                </a:cubicBezTo>
                <a:close/>
                <a:moveTo>
                  <a:pt x="33" y="57"/>
                </a:moveTo>
                <a:cubicBezTo>
                  <a:pt x="33" y="57"/>
                  <a:pt x="34" y="56"/>
                  <a:pt x="34" y="56"/>
                </a:cubicBezTo>
                <a:cubicBezTo>
                  <a:pt x="33" y="55"/>
                  <a:pt x="33" y="55"/>
                  <a:pt x="32" y="55"/>
                </a:cubicBezTo>
                <a:cubicBezTo>
                  <a:pt x="32" y="55"/>
                  <a:pt x="32" y="56"/>
                  <a:pt x="32" y="56"/>
                </a:cubicBezTo>
                <a:cubicBezTo>
                  <a:pt x="32" y="57"/>
                  <a:pt x="32" y="57"/>
                  <a:pt x="33" y="57"/>
                </a:cubicBezTo>
                <a:close/>
                <a:moveTo>
                  <a:pt x="35" y="55"/>
                </a:moveTo>
                <a:cubicBezTo>
                  <a:pt x="35" y="54"/>
                  <a:pt x="35" y="54"/>
                  <a:pt x="35" y="54"/>
                </a:cubicBezTo>
                <a:cubicBezTo>
                  <a:pt x="35" y="53"/>
                  <a:pt x="35" y="53"/>
                  <a:pt x="34" y="53"/>
                </a:cubicBezTo>
                <a:cubicBezTo>
                  <a:pt x="34" y="53"/>
                  <a:pt x="33" y="53"/>
                  <a:pt x="33" y="54"/>
                </a:cubicBezTo>
                <a:cubicBezTo>
                  <a:pt x="34" y="54"/>
                  <a:pt x="34" y="55"/>
                  <a:pt x="35" y="55"/>
                </a:cubicBezTo>
                <a:close/>
                <a:moveTo>
                  <a:pt x="36" y="52"/>
                </a:moveTo>
                <a:cubicBezTo>
                  <a:pt x="37" y="52"/>
                  <a:pt x="37" y="51"/>
                  <a:pt x="37" y="51"/>
                </a:cubicBezTo>
                <a:cubicBezTo>
                  <a:pt x="37" y="50"/>
                  <a:pt x="36" y="50"/>
                  <a:pt x="36" y="50"/>
                </a:cubicBezTo>
                <a:cubicBezTo>
                  <a:pt x="35" y="50"/>
                  <a:pt x="35" y="51"/>
                  <a:pt x="35" y="51"/>
                </a:cubicBezTo>
                <a:cubicBezTo>
                  <a:pt x="35" y="52"/>
                  <a:pt x="36" y="52"/>
                  <a:pt x="36" y="52"/>
                </a:cubicBezTo>
                <a:close/>
                <a:moveTo>
                  <a:pt x="47" y="46"/>
                </a:moveTo>
                <a:cubicBezTo>
                  <a:pt x="48" y="46"/>
                  <a:pt x="48" y="45"/>
                  <a:pt x="47" y="45"/>
                </a:cubicBezTo>
                <a:cubicBezTo>
                  <a:pt x="47" y="44"/>
                  <a:pt x="47" y="44"/>
                  <a:pt x="46" y="45"/>
                </a:cubicBezTo>
                <a:cubicBezTo>
                  <a:pt x="46" y="45"/>
                  <a:pt x="46" y="46"/>
                  <a:pt x="46" y="46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7" y="55"/>
                </a:moveTo>
                <a:cubicBezTo>
                  <a:pt x="47" y="55"/>
                  <a:pt x="47" y="54"/>
                  <a:pt x="47" y="54"/>
                </a:cubicBezTo>
                <a:cubicBezTo>
                  <a:pt x="47" y="54"/>
                  <a:pt x="46" y="54"/>
                  <a:pt x="46" y="54"/>
                </a:cubicBezTo>
                <a:cubicBezTo>
                  <a:pt x="45" y="54"/>
                  <a:pt x="45" y="55"/>
                  <a:pt x="46" y="55"/>
                </a:cubicBezTo>
                <a:cubicBezTo>
                  <a:pt x="46" y="56"/>
                  <a:pt x="46" y="56"/>
                  <a:pt x="47" y="55"/>
                </a:cubicBezTo>
                <a:close/>
                <a:moveTo>
                  <a:pt x="47" y="52"/>
                </a:moveTo>
                <a:cubicBezTo>
                  <a:pt x="47" y="52"/>
                  <a:pt x="47" y="52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5" y="52"/>
                  <a:pt x="45" y="52"/>
                  <a:pt x="46" y="52"/>
                </a:cubicBezTo>
                <a:cubicBezTo>
                  <a:pt x="46" y="53"/>
                  <a:pt x="47" y="53"/>
                  <a:pt x="47" y="52"/>
                </a:cubicBezTo>
                <a:close/>
                <a:moveTo>
                  <a:pt x="47" y="49"/>
                </a:moveTo>
                <a:cubicBezTo>
                  <a:pt x="48" y="49"/>
                  <a:pt x="48" y="48"/>
                  <a:pt x="47" y="48"/>
                </a:cubicBezTo>
                <a:cubicBezTo>
                  <a:pt x="47" y="48"/>
                  <a:pt x="46" y="48"/>
                  <a:pt x="46" y="48"/>
                </a:cubicBezTo>
                <a:cubicBezTo>
                  <a:pt x="46" y="48"/>
                  <a:pt x="46" y="49"/>
                  <a:pt x="46" y="49"/>
                </a:cubicBezTo>
                <a:cubicBezTo>
                  <a:pt x="46" y="50"/>
                  <a:pt x="47" y="50"/>
                  <a:pt x="47" y="49"/>
                </a:cubicBezTo>
                <a:close/>
                <a:moveTo>
                  <a:pt x="54" y="39"/>
                </a:moveTo>
                <a:cubicBezTo>
                  <a:pt x="54" y="38"/>
                  <a:pt x="54" y="38"/>
                  <a:pt x="53" y="38"/>
                </a:cubicBezTo>
                <a:cubicBezTo>
                  <a:pt x="53" y="37"/>
                  <a:pt x="52" y="38"/>
                  <a:pt x="52" y="38"/>
                </a:cubicBezTo>
                <a:cubicBezTo>
                  <a:pt x="52" y="39"/>
                  <a:pt x="52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lose/>
                <a:moveTo>
                  <a:pt x="58" y="47"/>
                </a:moveTo>
                <a:cubicBezTo>
                  <a:pt x="58" y="47"/>
                  <a:pt x="58" y="46"/>
                  <a:pt x="58" y="46"/>
                </a:cubicBezTo>
                <a:cubicBezTo>
                  <a:pt x="57" y="46"/>
                  <a:pt x="57" y="46"/>
                  <a:pt x="56" y="47"/>
                </a:cubicBezTo>
                <a:cubicBezTo>
                  <a:pt x="56" y="47"/>
                  <a:pt x="57" y="48"/>
                  <a:pt x="57" y="48"/>
                </a:cubicBezTo>
                <a:cubicBezTo>
                  <a:pt x="57" y="48"/>
                  <a:pt x="58" y="48"/>
                  <a:pt x="58" y="47"/>
                </a:cubicBezTo>
                <a:close/>
                <a:moveTo>
                  <a:pt x="57" y="44"/>
                </a:moveTo>
                <a:cubicBezTo>
                  <a:pt x="57" y="44"/>
                  <a:pt x="57" y="43"/>
                  <a:pt x="56" y="43"/>
                </a:cubicBezTo>
                <a:cubicBezTo>
                  <a:pt x="56" y="43"/>
                  <a:pt x="55" y="43"/>
                  <a:pt x="55" y="44"/>
                </a:cubicBezTo>
                <a:cubicBezTo>
                  <a:pt x="55" y="44"/>
                  <a:pt x="55" y="45"/>
                  <a:pt x="56" y="45"/>
                </a:cubicBezTo>
                <a:cubicBezTo>
                  <a:pt x="56" y="45"/>
                  <a:pt x="57" y="45"/>
                  <a:pt x="57" y="44"/>
                </a:cubicBezTo>
                <a:close/>
                <a:moveTo>
                  <a:pt x="55" y="42"/>
                </a:moveTo>
                <a:cubicBezTo>
                  <a:pt x="56" y="41"/>
                  <a:pt x="55" y="41"/>
                  <a:pt x="55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2"/>
                  <a:pt x="54" y="42"/>
                  <a:pt x="54" y="42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56" y="29"/>
                </a:moveTo>
                <a:cubicBezTo>
                  <a:pt x="56" y="28"/>
                  <a:pt x="55" y="28"/>
                  <a:pt x="55" y="28"/>
                </a:cubicBezTo>
                <a:cubicBezTo>
                  <a:pt x="54" y="28"/>
                  <a:pt x="54" y="29"/>
                  <a:pt x="54" y="29"/>
                </a:cubicBezTo>
                <a:cubicBezTo>
                  <a:pt x="54" y="30"/>
                  <a:pt x="55" y="30"/>
                  <a:pt x="55" y="30"/>
                </a:cubicBezTo>
                <a:cubicBezTo>
                  <a:pt x="56" y="30"/>
                  <a:pt x="56" y="29"/>
                  <a:pt x="56" y="29"/>
                </a:cubicBezTo>
                <a:close/>
                <a:moveTo>
                  <a:pt x="64" y="34"/>
                </a:moveTo>
                <a:cubicBezTo>
                  <a:pt x="64" y="34"/>
                  <a:pt x="63" y="33"/>
                  <a:pt x="63" y="34"/>
                </a:cubicBezTo>
                <a:cubicBezTo>
                  <a:pt x="62" y="34"/>
                  <a:pt x="62" y="34"/>
                  <a:pt x="62" y="35"/>
                </a:cubicBezTo>
                <a:cubicBezTo>
                  <a:pt x="62" y="35"/>
                  <a:pt x="63" y="35"/>
                  <a:pt x="63" y="35"/>
                </a:cubicBezTo>
                <a:cubicBezTo>
                  <a:pt x="64" y="35"/>
                  <a:pt x="64" y="35"/>
                  <a:pt x="64" y="34"/>
                </a:cubicBezTo>
                <a:close/>
                <a:moveTo>
                  <a:pt x="61" y="32"/>
                </a:moveTo>
                <a:cubicBezTo>
                  <a:pt x="61" y="32"/>
                  <a:pt x="61" y="32"/>
                  <a:pt x="60" y="32"/>
                </a:cubicBezTo>
                <a:cubicBezTo>
                  <a:pt x="60" y="32"/>
                  <a:pt x="59" y="32"/>
                  <a:pt x="60" y="33"/>
                </a:cubicBezTo>
                <a:cubicBezTo>
                  <a:pt x="60" y="33"/>
                  <a:pt x="60" y="34"/>
                  <a:pt x="61" y="34"/>
                </a:cubicBezTo>
                <a:cubicBezTo>
                  <a:pt x="61" y="33"/>
                  <a:pt x="61" y="33"/>
                  <a:pt x="61" y="32"/>
                </a:cubicBezTo>
                <a:close/>
                <a:moveTo>
                  <a:pt x="59" y="31"/>
                </a:moveTo>
                <a:cubicBezTo>
                  <a:pt x="59" y="30"/>
                  <a:pt x="58" y="30"/>
                  <a:pt x="58" y="30"/>
                </a:cubicBezTo>
                <a:cubicBezTo>
                  <a:pt x="57" y="30"/>
                  <a:pt x="57" y="31"/>
                  <a:pt x="57" y="31"/>
                </a:cubicBezTo>
                <a:cubicBezTo>
                  <a:pt x="57" y="32"/>
                  <a:pt x="58" y="32"/>
                  <a:pt x="58" y="32"/>
                </a:cubicBezTo>
                <a:cubicBezTo>
                  <a:pt x="59" y="32"/>
                  <a:pt x="59" y="31"/>
                  <a:pt x="59" y="31"/>
                </a:cubicBezTo>
                <a:close/>
                <a:moveTo>
                  <a:pt x="53" y="20"/>
                </a:moveTo>
                <a:cubicBezTo>
                  <a:pt x="52" y="19"/>
                  <a:pt x="52" y="19"/>
                  <a:pt x="51" y="20"/>
                </a:cubicBezTo>
                <a:cubicBezTo>
                  <a:pt x="51" y="20"/>
                  <a:pt x="51" y="20"/>
                  <a:pt x="51" y="21"/>
                </a:cubicBezTo>
                <a:cubicBezTo>
                  <a:pt x="52" y="21"/>
                  <a:pt x="52" y="21"/>
                  <a:pt x="53" y="21"/>
                </a:cubicBezTo>
                <a:cubicBezTo>
                  <a:pt x="53" y="21"/>
                  <a:pt x="53" y="20"/>
                  <a:pt x="53" y="20"/>
                </a:cubicBezTo>
                <a:close/>
                <a:moveTo>
                  <a:pt x="62" y="20"/>
                </a:moveTo>
                <a:cubicBezTo>
                  <a:pt x="62" y="20"/>
                  <a:pt x="61" y="20"/>
                  <a:pt x="61" y="20"/>
                </a:cubicBezTo>
                <a:cubicBezTo>
                  <a:pt x="60" y="21"/>
                  <a:pt x="60" y="21"/>
                  <a:pt x="61" y="21"/>
                </a:cubicBezTo>
                <a:cubicBezTo>
                  <a:pt x="61" y="22"/>
                  <a:pt x="62" y="22"/>
                  <a:pt x="62" y="22"/>
                </a:cubicBezTo>
                <a:cubicBezTo>
                  <a:pt x="62" y="21"/>
                  <a:pt x="62" y="21"/>
                  <a:pt x="62" y="20"/>
                </a:cubicBezTo>
                <a:close/>
                <a:moveTo>
                  <a:pt x="59" y="20"/>
                </a:moveTo>
                <a:cubicBezTo>
                  <a:pt x="59" y="20"/>
                  <a:pt x="58" y="20"/>
                  <a:pt x="58" y="20"/>
                </a:cubicBezTo>
                <a:cubicBezTo>
                  <a:pt x="58" y="20"/>
                  <a:pt x="58" y="21"/>
                  <a:pt x="58" y="21"/>
                </a:cubicBezTo>
                <a:cubicBezTo>
                  <a:pt x="58" y="22"/>
                  <a:pt x="59" y="22"/>
                  <a:pt x="59" y="21"/>
                </a:cubicBezTo>
                <a:cubicBezTo>
                  <a:pt x="60" y="21"/>
                  <a:pt x="60" y="20"/>
                  <a:pt x="59" y="20"/>
                </a:cubicBezTo>
                <a:close/>
                <a:moveTo>
                  <a:pt x="56" y="20"/>
                </a:moveTo>
                <a:cubicBezTo>
                  <a:pt x="56" y="19"/>
                  <a:pt x="55" y="19"/>
                  <a:pt x="55" y="20"/>
                </a:cubicBezTo>
                <a:cubicBezTo>
                  <a:pt x="54" y="20"/>
                  <a:pt x="54" y="21"/>
                  <a:pt x="55" y="21"/>
                </a:cubicBezTo>
                <a:cubicBezTo>
                  <a:pt x="55" y="21"/>
                  <a:pt x="56" y="21"/>
                  <a:pt x="56" y="21"/>
                </a:cubicBezTo>
                <a:cubicBezTo>
                  <a:pt x="56" y="21"/>
                  <a:pt x="56" y="20"/>
                  <a:pt x="56" y="20"/>
                </a:cubicBezTo>
                <a:close/>
                <a:moveTo>
                  <a:pt x="45" y="13"/>
                </a:moveTo>
                <a:cubicBezTo>
                  <a:pt x="45" y="13"/>
                  <a:pt x="44" y="13"/>
                  <a:pt x="44" y="14"/>
                </a:cubicBezTo>
                <a:cubicBezTo>
                  <a:pt x="44" y="14"/>
                  <a:pt x="44" y="15"/>
                  <a:pt x="45" y="15"/>
                </a:cubicBezTo>
                <a:cubicBezTo>
                  <a:pt x="45" y="15"/>
                  <a:pt x="46" y="15"/>
                  <a:pt x="46" y="14"/>
                </a:cubicBezTo>
                <a:cubicBezTo>
                  <a:pt x="46" y="14"/>
                  <a:pt x="46" y="13"/>
                  <a:pt x="45" y="13"/>
                </a:cubicBezTo>
                <a:close/>
                <a:moveTo>
                  <a:pt x="54" y="9"/>
                </a:moveTo>
                <a:cubicBezTo>
                  <a:pt x="53" y="9"/>
                  <a:pt x="53" y="9"/>
                  <a:pt x="53" y="10"/>
                </a:cubicBezTo>
                <a:cubicBezTo>
                  <a:pt x="52" y="10"/>
                  <a:pt x="53" y="11"/>
                  <a:pt x="53" y="11"/>
                </a:cubicBezTo>
                <a:cubicBezTo>
                  <a:pt x="54" y="11"/>
                  <a:pt x="54" y="11"/>
                  <a:pt x="54" y="10"/>
                </a:cubicBezTo>
                <a:cubicBezTo>
                  <a:pt x="55" y="10"/>
                  <a:pt x="54" y="9"/>
                  <a:pt x="54" y="9"/>
                </a:cubicBezTo>
                <a:close/>
                <a:moveTo>
                  <a:pt x="51" y="10"/>
                </a:moveTo>
                <a:cubicBezTo>
                  <a:pt x="51" y="10"/>
                  <a:pt x="50" y="10"/>
                  <a:pt x="50" y="11"/>
                </a:cubicBezTo>
                <a:cubicBezTo>
                  <a:pt x="50" y="11"/>
                  <a:pt x="50" y="12"/>
                  <a:pt x="51" y="12"/>
                </a:cubicBezTo>
                <a:cubicBezTo>
                  <a:pt x="51" y="12"/>
                  <a:pt x="52" y="12"/>
                  <a:pt x="52" y="11"/>
                </a:cubicBezTo>
                <a:cubicBezTo>
                  <a:pt x="52" y="11"/>
                  <a:pt x="52" y="10"/>
                  <a:pt x="51" y="10"/>
                </a:cubicBezTo>
                <a:close/>
                <a:moveTo>
                  <a:pt x="48" y="12"/>
                </a:moveTo>
                <a:cubicBezTo>
                  <a:pt x="48" y="11"/>
                  <a:pt x="47" y="12"/>
                  <a:pt x="47" y="12"/>
                </a:cubicBezTo>
                <a:cubicBezTo>
                  <a:pt x="47" y="13"/>
                  <a:pt x="47" y="13"/>
                  <a:pt x="48" y="13"/>
                </a:cubicBezTo>
                <a:cubicBezTo>
                  <a:pt x="48" y="13"/>
                  <a:pt x="49" y="13"/>
                  <a:pt x="49" y="13"/>
                </a:cubicBezTo>
                <a:cubicBezTo>
                  <a:pt x="49" y="12"/>
                  <a:pt x="49" y="12"/>
                  <a:pt x="48" y="12"/>
                </a:cubicBezTo>
                <a:close/>
                <a:moveTo>
                  <a:pt x="36" y="11"/>
                </a:moveTo>
                <a:cubicBezTo>
                  <a:pt x="35" y="11"/>
                  <a:pt x="35" y="12"/>
                  <a:pt x="35" y="12"/>
                </a:cubicBezTo>
                <a:cubicBezTo>
                  <a:pt x="35" y="13"/>
                  <a:pt x="36" y="13"/>
                  <a:pt x="36" y="13"/>
                </a:cubicBezTo>
                <a:cubicBezTo>
                  <a:pt x="37" y="13"/>
                  <a:pt x="37" y="12"/>
                  <a:pt x="37" y="12"/>
                </a:cubicBezTo>
                <a:cubicBezTo>
                  <a:pt x="37" y="11"/>
                  <a:pt x="36" y="11"/>
                  <a:pt x="36" y="11"/>
                </a:cubicBezTo>
                <a:close/>
                <a:moveTo>
                  <a:pt x="41" y="3"/>
                </a:moveTo>
                <a:cubicBezTo>
                  <a:pt x="40" y="3"/>
                  <a:pt x="40" y="4"/>
                  <a:pt x="40" y="4"/>
                </a:cubicBezTo>
                <a:cubicBezTo>
                  <a:pt x="40" y="5"/>
                  <a:pt x="41" y="5"/>
                  <a:pt x="41" y="5"/>
                </a:cubicBezTo>
                <a:cubicBezTo>
                  <a:pt x="42" y="5"/>
                  <a:pt x="42" y="5"/>
                  <a:pt x="42" y="4"/>
                </a:cubicBezTo>
                <a:cubicBezTo>
                  <a:pt x="42" y="4"/>
                  <a:pt x="41" y="3"/>
                  <a:pt x="41" y="3"/>
                </a:cubicBezTo>
                <a:close/>
                <a:moveTo>
                  <a:pt x="39" y="6"/>
                </a:moveTo>
                <a:cubicBezTo>
                  <a:pt x="39" y="6"/>
                  <a:pt x="38" y="6"/>
                  <a:pt x="39" y="7"/>
                </a:cubicBezTo>
                <a:cubicBezTo>
                  <a:pt x="39" y="7"/>
                  <a:pt x="39" y="8"/>
                  <a:pt x="40" y="8"/>
                </a:cubicBezTo>
                <a:cubicBezTo>
                  <a:pt x="40" y="7"/>
                  <a:pt x="40" y="7"/>
                  <a:pt x="40" y="6"/>
                </a:cubicBezTo>
                <a:cubicBezTo>
                  <a:pt x="40" y="6"/>
                  <a:pt x="40" y="6"/>
                  <a:pt x="39" y="6"/>
                </a:cubicBezTo>
                <a:close/>
                <a:moveTo>
                  <a:pt x="37" y="8"/>
                </a:moveTo>
                <a:cubicBezTo>
                  <a:pt x="37" y="8"/>
                  <a:pt x="37" y="9"/>
                  <a:pt x="37" y="9"/>
                </a:cubicBezTo>
                <a:cubicBezTo>
                  <a:pt x="37" y="10"/>
                  <a:pt x="37" y="10"/>
                  <a:pt x="38" y="10"/>
                </a:cubicBezTo>
                <a:cubicBezTo>
                  <a:pt x="38" y="10"/>
                  <a:pt x="39" y="10"/>
                  <a:pt x="39" y="9"/>
                </a:cubicBezTo>
                <a:cubicBezTo>
                  <a:pt x="38" y="9"/>
                  <a:pt x="38" y="8"/>
                  <a:pt x="37" y="8"/>
                </a:cubicBezTo>
                <a:close/>
                <a:moveTo>
                  <a:pt x="28" y="28"/>
                </a:moveTo>
                <a:cubicBezTo>
                  <a:pt x="28" y="28"/>
                  <a:pt x="28" y="29"/>
                  <a:pt x="28" y="30"/>
                </a:cubicBezTo>
                <a:cubicBezTo>
                  <a:pt x="29" y="30"/>
                  <a:pt x="29" y="30"/>
                  <a:pt x="30" y="30"/>
                </a:cubicBezTo>
                <a:cubicBezTo>
                  <a:pt x="30" y="29"/>
                  <a:pt x="30" y="28"/>
                  <a:pt x="30" y="28"/>
                </a:cubicBezTo>
                <a:cubicBezTo>
                  <a:pt x="29" y="27"/>
                  <a:pt x="29" y="27"/>
                  <a:pt x="28" y="28"/>
                </a:cubicBezTo>
                <a:close/>
                <a:moveTo>
                  <a:pt x="30" y="37"/>
                </a:moveTo>
                <a:cubicBezTo>
                  <a:pt x="31" y="37"/>
                  <a:pt x="31" y="38"/>
                  <a:pt x="32" y="38"/>
                </a:cubicBezTo>
                <a:cubicBezTo>
                  <a:pt x="33" y="37"/>
                  <a:pt x="33" y="37"/>
                  <a:pt x="33" y="36"/>
                </a:cubicBezTo>
                <a:cubicBezTo>
                  <a:pt x="33" y="35"/>
                  <a:pt x="32" y="35"/>
                  <a:pt x="31" y="35"/>
                </a:cubicBezTo>
                <a:cubicBezTo>
                  <a:pt x="31" y="35"/>
                  <a:pt x="30" y="36"/>
                  <a:pt x="30" y="37"/>
                </a:cubicBezTo>
                <a:close/>
                <a:moveTo>
                  <a:pt x="39" y="39"/>
                </a:moveTo>
                <a:cubicBezTo>
                  <a:pt x="40" y="39"/>
                  <a:pt x="41" y="39"/>
                  <a:pt x="41" y="38"/>
                </a:cubicBezTo>
                <a:cubicBezTo>
                  <a:pt x="41" y="37"/>
                  <a:pt x="41" y="37"/>
                  <a:pt x="40" y="36"/>
                </a:cubicBezTo>
                <a:cubicBezTo>
                  <a:pt x="39" y="36"/>
                  <a:pt x="38" y="37"/>
                  <a:pt x="38" y="37"/>
                </a:cubicBezTo>
                <a:cubicBezTo>
                  <a:pt x="38" y="38"/>
                  <a:pt x="39" y="39"/>
                  <a:pt x="39" y="39"/>
                </a:cubicBezTo>
                <a:close/>
                <a:moveTo>
                  <a:pt x="46" y="33"/>
                </a:moveTo>
                <a:cubicBezTo>
                  <a:pt x="46" y="32"/>
                  <a:pt x="46" y="31"/>
                  <a:pt x="46" y="31"/>
                </a:cubicBezTo>
                <a:cubicBezTo>
                  <a:pt x="45" y="30"/>
                  <a:pt x="44" y="30"/>
                  <a:pt x="44" y="31"/>
                </a:cubicBezTo>
                <a:cubicBezTo>
                  <a:pt x="43" y="31"/>
                  <a:pt x="43" y="32"/>
                  <a:pt x="44" y="33"/>
                </a:cubicBezTo>
                <a:cubicBezTo>
                  <a:pt x="44" y="33"/>
                  <a:pt x="45" y="33"/>
                  <a:pt x="46" y="33"/>
                </a:cubicBezTo>
                <a:close/>
                <a:moveTo>
                  <a:pt x="43" y="24"/>
                </a:moveTo>
                <a:cubicBezTo>
                  <a:pt x="43" y="23"/>
                  <a:pt x="42" y="23"/>
                  <a:pt x="42" y="23"/>
                </a:cubicBezTo>
                <a:cubicBezTo>
                  <a:pt x="41" y="23"/>
                  <a:pt x="41" y="24"/>
                  <a:pt x="41" y="24"/>
                </a:cubicBezTo>
                <a:cubicBezTo>
                  <a:pt x="41" y="25"/>
                  <a:pt x="42" y="26"/>
                  <a:pt x="42" y="25"/>
                </a:cubicBezTo>
                <a:cubicBezTo>
                  <a:pt x="43" y="25"/>
                  <a:pt x="43" y="24"/>
                  <a:pt x="43" y="24"/>
                </a:cubicBezTo>
                <a:close/>
                <a:moveTo>
                  <a:pt x="35" y="21"/>
                </a:moveTo>
                <a:cubicBezTo>
                  <a:pt x="34" y="21"/>
                  <a:pt x="33" y="22"/>
                  <a:pt x="33" y="22"/>
                </a:cubicBezTo>
                <a:cubicBezTo>
                  <a:pt x="33" y="23"/>
                  <a:pt x="33" y="24"/>
                  <a:pt x="34" y="24"/>
                </a:cubicBezTo>
                <a:cubicBezTo>
                  <a:pt x="35" y="24"/>
                  <a:pt x="35" y="24"/>
                  <a:pt x="35" y="23"/>
                </a:cubicBezTo>
                <a:cubicBezTo>
                  <a:pt x="36" y="22"/>
                  <a:pt x="35" y="22"/>
                  <a:pt x="35" y="21"/>
                </a:cubicBezTo>
                <a:close/>
                <a:moveTo>
                  <a:pt x="37" y="18"/>
                </a:moveTo>
                <a:cubicBezTo>
                  <a:pt x="30" y="18"/>
                  <a:pt x="24" y="23"/>
                  <a:pt x="24" y="30"/>
                </a:cubicBezTo>
                <a:cubicBezTo>
                  <a:pt x="24" y="37"/>
                  <a:pt x="30" y="43"/>
                  <a:pt x="37" y="43"/>
                </a:cubicBezTo>
                <a:cubicBezTo>
                  <a:pt x="44" y="43"/>
                  <a:pt x="49" y="37"/>
                  <a:pt x="49" y="30"/>
                </a:cubicBezTo>
                <a:cubicBezTo>
                  <a:pt x="49" y="23"/>
                  <a:pt x="44" y="18"/>
                  <a:pt x="37" y="18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Freeform 30"/>
          <p:cNvSpPr>
            <a:spLocks noEditPoints="1"/>
          </p:cNvSpPr>
          <p:nvPr/>
        </p:nvSpPr>
        <p:spPr bwMode="auto">
          <a:xfrm>
            <a:off x="9195093" y="4775905"/>
            <a:ext cx="982663" cy="400050"/>
          </a:xfrm>
          <a:custGeom>
            <a:avLst/>
            <a:gdLst>
              <a:gd name="T0" fmla="*/ 160435 w 98"/>
              <a:gd name="T1" fmla="*/ 150019 h 40"/>
              <a:gd name="T2" fmla="*/ 381033 w 98"/>
              <a:gd name="T3" fmla="*/ 400050 h 40"/>
              <a:gd name="T4" fmla="*/ 772092 w 98"/>
              <a:gd name="T5" fmla="*/ 400050 h 40"/>
              <a:gd name="T6" fmla="*/ 772092 w 98"/>
              <a:gd name="T7" fmla="*/ 310039 h 40"/>
              <a:gd name="T8" fmla="*/ 792147 w 98"/>
              <a:gd name="T9" fmla="*/ 310039 h 40"/>
              <a:gd name="T10" fmla="*/ 792147 w 98"/>
              <a:gd name="T11" fmla="*/ 280035 h 40"/>
              <a:gd name="T12" fmla="*/ 932527 w 98"/>
              <a:gd name="T13" fmla="*/ 170021 h 40"/>
              <a:gd name="T14" fmla="*/ 942554 w 98"/>
              <a:gd name="T15" fmla="*/ 160020 h 40"/>
              <a:gd name="T16" fmla="*/ 942554 w 98"/>
              <a:gd name="T17" fmla="*/ 160020 h 40"/>
              <a:gd name="T18" fmla="*/ 832255 w 98"/>
              <a:gd name="T19" fmla="*/ 40005 h 40"/>
              <a:gd name="T20" fmla="*/ 822228 w 98"/>
              <a:gd name="T21" fmla="*/ 40005 h 40"/>
              <a:gd name="T22" fmla="*/ 822228 w 98"/>
              <a:gd name="T23" fmla="*/ 40005 h 40"/>
              <a:gd name="T24" fmla="*/ 731984 w 98"/>
              <a:gd name="T25" fmla="*/ 110014 h 40"/>
              <a:gd name="T26" fmla="*/ 721956 w 98"/>
              <a:gd name="T27" fmla="*/ 120015 h 40"/>
              <a:gd name="T28" fmla="*/ 721956 w 98"/>
              <a:gd name="T29" fmla="*/ 130016 h 40"/>
              <a:gd name="T30" fmla="*/ 621685 w 98"/>
              <a:gd name="T31" fmla="*/ 130016 h 40"/>
              <a:gd name="T32" fmla="*/ 621685 w 98"/>
              <a:gd name="T33" fmla="*/ 100013 h 40"/>
              <a:gd name="T34" fmla="*/ 651766 w 98"/>
              <a:gd name="T35" fmla="*/ 100013 h 40"/>
              <a:gd name="T36" fmla="*/ 671821 w 98"/>
              <a:gd name="T37" fmla="*/ 80010 h 40"/>
              <a:gd name="T38" fmla="*/ 671821 w 98"/>
              <a:gd name="T39" fmla="*/ 50006 h 40"/>
              <a:gd name="T40" fmla="*/ 651766 w 98"/>
              <a:gd name="T41" fmla="*/ 20003 h 40"/>
              <a:gd name="T42" fmla="*/ 541467 w 98"/>
              <a:gd name="T43" fmla="*/ 20003 h 40"/>
              <a:gd name="T44" fmla="*/ 521413 w 98"/>
              <a:gd name="T45" fmla="*/ 50006 h 40"/>
              <a:gd name="T46" fmla="*/ 521413 w 98"/>
              <a:gd name="T47" fmla="*/ 80010 h 40"/>
              <a:gd name="T48" fmla="*/ 541467 w 98"/>
              <a:gd name="T49" fmla="*/ 100013 h 40"/>
              <a:gd name="T50" fmla="*/ 581576 w 98"/>
              <a:gd name="T51" fmla="*/ 100013 h 40"/>
              <a:gd name="T52" fmla="*/ 581576 w 98"/>
              <a:gd name="T53" fmla="*/ 130016 h 40"/>
              <a:gd name="T54" fmla="*/ 451223 w 98"/>
              <a:gd name="T55" fmla="*/ 130016 h 40"/>
              <a:gd name="T56" fmla="*/ 411114 w 98"/>
              <a:gd name="T57" fmla="*/ 210026 h 40"/>
              <a:gd name="T58" fmla="*/ 230625 w 98"/>
              <a:gd name="T59" fmla="*/ 120015 h 40"/>
              <a:gd name="T60" fmla="*/ 160435 w 98"/>
              <a:gd name="T61" fmla="*/ 150019 h 40"/>
              <a:gd name="T62" fmla="*/ 772092 w 98"/>
              <a:gd name="T63" fmla="*/ 220028 h 40"/>
              <a:gd name="T64" fmla="*/ 772092 w 98"/>
              <a:gd name="T65" fmla="*/ 180023 h 40"/>
              <a:gd name="T66" fmla="*/ 782120 w 98"/>
              <a:gd name="T67" fmla="*/ 180023 h 40"/>
              <a:gd name="T68" fmla="*/ 782120 w 98"/>
              <a:gd name="T69" fmla="*/ 150019 h 40"/>
              <a:gd name="T70" fmla="*/ 852310 w 98"/>
              <a:gd name="T71" fmla="*/ 90011 h 40"/>
              <a:gd name="T72" fmla="*/ 892418 w 98"/>
              <a:gd name="T73" fmla="*/ 120015 h 40"/>
              <a:gd name="T74" fmla="*/ 772092 w 98"/>
              <a:gd name="T75" fmla="*/ 220028 h 40"/>
              <a:gd name="T76" fmla="*/ 150408 w 98"/>
              <a:gd name="T77" fmla="*/ 170021 h 40"/>
              <a:gd name="T78" fmla="*/ 140380 w 98"/>
              <a:gd name="T79" fmla="*/ 170021 h 40"/>
              <a:gd name="T80" fmla="*/ 150408 w 98"/>
              <a:gd name="T81" fmla="*/ 170021 h 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8"/>
              <a:gd name="T124" fmla="*/ 0 h 40"/>
              <a:gd name="T125" fmla="*/ 98 w 98"/>
              <a:gd name="T126" fmla="*/ 40 h 4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8" h="40">
                <a:moveTo>
                  <a:pt x="16" y="15"/>
                </a:moveTo>
                <a:cubicBezTo>
                  <a:pt x="38" y="40"/>
                  <a:pt x="38" y="40"/>
                  <a:pt x="38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31"/>
                  <a:pt x="77" y="31"/>
                  <a:pt x="77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28"/>
                  <a:pt x="79" y="28"/>
                  <a:pt x="79" y="28"/>
                </a:cubicBezTo>
                <a:cubicBezTo>
                  <a:pt x="93" y="17"/>
                  <a:pt x="93" y="17"/>
                  <a:pt x="93" y="17"/>
                </a:cubicBezTo>
                <a:cubicBezTo>
                  <a:pt x="94" y="16"/>
                  <a:pt x="94" y="16"/>
                  <a:pt x="94" y="16"/>
                </a:cubicBezTo>
                <a:cubicBezTo>
                  <a:pt x="94" y="16"/>
                  <a:pt x="94" y="16"/>
                  <a:pt x="94" y="16"/>
                </a:cubicBezTo>
                <a:cubicBezTo>
                  <a:pt x="98" y="8"/>
                  <a:pt x="92" y="0"/>
                  <a:pt x="83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73" y="11"/>
                  <a:pt x="73" y="11"/>
                  <a:pt x="73" y="11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3"/>
                  <a:pt x="72" y="13"/>
                  <a:pt x="7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0"/>
                  <a:pt x="62" y="10"/>
                  <a:pt x="62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6" y="10"/>
                  <a:pt x="67" y="9"/>
                  <a:pt x="67" y="8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3"/>
                  <a:pt x="66" y="2"/>
                  <a:pt x="6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2"/>
                  <a:pt x="52" y="3"/>
                  <a:pt x="52" y="5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9"/>
                  <a:pt x="53" y="10"/>
                  <a:pt x="54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13"/>
                  <a:pt x="58" y="13"/>
                  <a:pt x="58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1" y="21"/>
                  <a:pt x="41" y="21"/>
                  <a:pt x="41" y="2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5"/>
                  <a:pt x="16" y="15"/>
                  <a:pt x="16" y="15"/>
                </a:cubicBezTo>
                <a:close/>
                <a:moveTo>
                  <a:pt x="77" y="22"/>
                </a:move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78" y="15"/>
                  <a:pt x="78" y="15"/>
                  <a:pt x="78" y="15"/>
                </a:cubicBezTo>
                <a:cubicBezTo>
                  <a:pt x="85" y="9"/>
                  <a:pt x="85" y="9"/>
                  <a:pt x="85" y="9"/>
                </a:cubicBezTo>
                <a:cubicBezTo>
                  <a:pt x="88" y="8"/>
                  <a:pt x="90" y="10"/>
                  <a:pt x="89" y="12"/>
                </a:cubicBezTo>
                <a:cubicBezTo>
                  <a:pt x="77" y="22"/>
                  <a:pt x="77" y="22"/>
                  <a:pt x="77" y="22"/>
                </a:cubicBezTo>
                <a:close/>
                <a:moveTo>
                  <a:pt x="15" y="17"/>
                </a:moveTo>
                <a:cubicBezTo>
                  <a:pt x="29" y="35"/>
                  <a:pt x="0" y="35"/>
                  <a:pt x="14" y="17"/>
                </a:cubicBezTo>
                <a:lnTo>
                  <a:pt x="15" y="17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Freeform 31"/>
          <p:cNvSpPr>
            <a:spLocks noEditPoints="1"/>
          </p:cNvSpPr>
          <p:nvPr/>
        </p:nvSpPr>
        <p:spPr bwMode="auto">
          <a:xfrm>
            <a:off x="10419054" y="3514070"/>
            <a:ext cx="652462" cy="722312"/>
          </a:xfrm>
          <a:custGeom>
            <a:avLst/>
            <a:gdLst>
              <a:gd name="T0" fmla="*/ 371401 w 65"/>
              <a:gd name="T1" fmla="*/ 40128 h 72"/>
              <a:gd name="T2" fmla="*/ 501894 w 65"/>
              <a:gd name="T3" fmla="*/ 270867 h 72"/>
              <a:gd name="T4" fmla="*/ 501894 w 65"/>
              <a:gd name="T5" fmla="*/ 270867 h 72"/>
              <a:gd name="T6" fmla="*/ 642424 w 65"/>
              <a:gd name="T7" fmla="*/ 511638 h 72"/>
              <a:gd name="T8" fmla="*/ 622348 w 65"/>
              <a:gd name="T9" fmla="*/ 571830 h 72"/>
              <a:gd name="T10" fmla="*/ 602273 w 65"/>
              <a:gd name="T11" fmla="*/ 581862 h 72"/>
              <a:gd name="T12" fmla="*/ 602273 w 65"/>
              <a:gd name="T13" fmla="*/ 581862 h 72"/>
              <a:gd name="T14" fmla="*/ 381439 w 65"/>
              <a:gd name="T15" fmla="*/ 581862 h 72"/>
              <a:gd name="T16" fmla="*/ 381439 w 65"/>
              <a:gd name="T17" fmla="*/ 601927 h 72"/>
              <a:gd name="T18" fmla="*/ 592235 w 65"/>
              <a:gd name="T19" fmla="*/ 652087 h 72"/>
              <a:gd name="T20" fmla="*/ 602273 w 65"/>
              <a:gd name="T21" fmla="*/ 652087 h 72"/>
              <a:gd name="T22" fmla="*/ 602273 w 65"/>
              <a:gd name="T23" fmla="*/ 672151 h 72"/>
              <a:gd name="T24" fmla="*/ 602273 w 65"/>
              <a:gd name="T25" fmla="*/ 722312 h 72"/>
              <a:gd name="T26" fmla="*/ 562121 w 65"/>
              <a:gd name="T27" fmla="*/ 722312 h 72"/>
              <a:gd name="T28" fmla="*/ 562121 w 65"/>
              <a:gd name="T29" fmla="*/ 692216 h 72"/>
              <a:gd name="T30" fmla="*/ 381439 w 65"/>
              <a:gd name="T31" fmla="*/ 652087 h 72"/>
              <a:gd name="T32" fmla="*/ 381439 w 65"/>
              <a:gd name="T33" fmla="*/ 662119 h 72"/>
              <a:gd name="T34" fmla="*/ 271023 w 65"/>
              <a:gd name="T35" fmla="*/ 662119 h 72"/>
              <a:gd name="T36" fmla="*/ 271023 w 65"/>
              <a:gd name="T37" fmla="*/ 652087 h 72"/>
              <a:gd name="T38" fmla="*/ 100379 w 65"/>
              <a:gd name="T39" fmla="*/ 692216 h 72"/>
              <a:gd name="T40" fmla="*/ 100379 w 65"/>
              <a:gd name="T41" fmla="*/ 722312 h 72"/>
              <a:gd name="T42" fmla="*/ 50189 w 65"/>
              <a:gd name="T43" fmla="*/ 722312 h 72"/>
              <a:gd name="T44" fmla="*/ 50189 w 65"/>
              <a:gd name="T45" fmla="*/ 672151 h 72"/>
              <a:gd name="T46" fmla="*/ 50189 w 65"/>
              <a:gd name="T47" fmla="*/ 652087 h 72"/>
              <a:gd name="T48" fmla="*/ 70265 w 65"/>
              <a:gd name="T49" fmla="*/ 652087 h 72"/>
              <a:gd name="T50" fmla="*/ 271023 w 65"/>
              <a:gd name="T51" fmla="*/ 601927 h 72"/>
              <a:gd name="T52" fmla="*/ 271023 w 65"/>
              <a:gd name="T53" fmla="*/ 581862 h 72"/>
              <a:gd name="T54" fmla="*/ 50189 w 65"/>
              <a:gd name="T55" fmla="*/ 581862 h 72"/>
              <a:gd name="T56" fmla="*/ 0 w 65"/>
              <a:gd name="T57" fmla="*/ 531702 h 72"/>
              <a:gd name="T58" fmla="*/ 10038 w 65"/>
              <a:gd name="T59" fmla="*/ 501606 h 72"/>
              <a:gd name="T60" fmla="*/ 150568 w 65"/>
              <a:gd name="T61" fmla="*/ 270867 h 72"/>
              <a:gd name="T62" fmla="*/ 150568 w 65"/>
              <a:gd name="T63" fmla="*/ 270867 h 72"/>
              <a:gd name="T64" fmla="*/ 150568 w 65"/>
              <a:gd name="T65" fmla="*/ 270867 h 72"/>
              <a:gd name="T66" fmla="*/ 281061 w 65"/>
              <a:gd name="T67" fmla="*/ 40128 h 72"/>
              <a:gd name="T68" fmla="*/ 351326 w 65"/>
              <a:gd name="T69" fmla="*/ 20064 h 72"/>
              <a:gd name="T70" fmla="*/ 371401 w 65"/>
              <a:gd name="T71" fmla="*/ 40128 h 72"/>
              <a:gd name="T72" fmla="*/ 301136 w 65"/>
              <a:gd name="T73" fmla="*/ 250803 h 72"/>
              <a:gd name="T74" fmla="*/ 301136 w 65"/>
              <a:gd name="T75" fmla="*/ 300963 h 72"/>
              <a:gd name="T76" fmla="*/ 311174 w 65"/>
              <a:gd name="T77" fmla="*/ 391252 h 72"/>
              <a:gd name="T78" fmla="*/ 341288 w 65"/>
              <a:gd name="T79" fmla="*/ 391252 h 72"/>
              <a:gd name="T80" fmla="*/ 361364 w 65"/>
              <a:gd name="T81" fmla="*/ 300963 h 72"/>
              <a:gd name="T82" fmla="*/ 361364 w 65"/>
              <a:gd name="T83" fmla="*/ 250803 h 72"/>
              <a:gd name="T84" fmla="*/ 301136 w 65"/>
              <a:gd name="T85" fmla="*/ 250803 h 72"/>
              <a:gd name="T86" fmla="*/ 301136 w 65"/>
              <a:gd name="T87" fmla="*/ 411317 h 72"/>
              <a:gd name="T88" fmla="*/ 301136 w 65"/>
              <a:gd name="T89" fmla="*/ 461477 h 72"/>
              <a:gd name="T90" fmla="*/ 351326 w 65"/>
              <a:gd name="T91" fmla="*/ 461477 h 72"/>
              <a:gd name="T92" fmla="*/ 351326 w 65"/>
              <a:gd name="T93" fmla="*/ 411317 h 72"/>
              <a:gd name="T94" fmla="*/ 301136 w 65"/>
              <a:gd name="T95" fmla="*/ 411317 h 72"/>
              <a:gd name="T96" fmla="*/ 421591 w 65"/>
              <a:gd name="T97" fmla="*/ 321028 h 72"/>
              <a:gd name="T98" fmla="*/ 321212 w 65"/>
              <a:gd name="T99" fmla="*/ 150482 h 72"/>
              <a:gd name="T100" fmla="*/ 230871 w 65"/>
              <a:gd name="T101" fmla="*/ 321028 h 72"/>
              <a:gd name="T102" fmla="*/ 230871 w 65"/>
              <a:gd name="T103" fmla="*/ 321028 h 72"/>
              <a:gd name="T104" fmla="*/ 140530 w 65"/>
              <a:gd name="T105" fmla="*/ 481541 h 72"/>
              <a:gd name="T106" fmla="*/ 321212 w 65"/>
              <a:gd name="T107" fmla="*/ 481541 h 72"/>
              <a:gd name="T108" fmla="*/ 511932 w 65"/>
              <a:gd name="T109" fmla="*/ 481541 h 72"/>
              <a:gd name="T110" fmla="*/ 421591 w 65"/>
              <a:gd name="T111" fmla="*/ 321028 h 72"/>
              <a:gd name="T112" fmla="*/ 421591 w 65"/>
              <a:gd name="T113" fmla="*/ 321028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5"/>
              <a:gd name="T172" fmla="*/ 0 h 72"/>
              <a:gd name="T173" fmla="*/ 65 w 65"/>
              <a:gd name="T174" fmla="*/ 72 h 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5" h="72">
                <a:moveTo>
                  <a:pt x="37" y="4"/>
                </a:move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64" y="51"/>
                  <a:pt x="64" y="51"/>
                  <a:pt x="64" y="51"/>
                </a:cubicBezTo>
                <a:cubicBezTo>
                  <a:pt x="65" y="53"/>
                  <a:pt x="64" y="56"/>
                  <a:pt x="62" y="57"/>
                </a:cubicBezTo>
                <a:cubicBezTo>
                  <a:pt x="61" y="58"/>
                  <a:pt x="60" y="58"/>
                  <a:pt x="60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60"/>
                  <a:pt x="38" y="60"/>
                  <a:pt x="38" y="60"/>
                </a:cubicBezTo>
                <a:cubicBezTo>
                  <a:pt x="59" y="65"/>
                  <a:pt x="59" y="65"/>
                  <a:pt x="59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72"/>
                  <a:pt x="60" y="72"/>
                  <a:pt x="60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6" y="69"/>
                  <a:pt x="56" y="69"/>
                  <a:pt x="56" y="69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6"/>
                  <a:pt x="38" y="66"/>
                  <a:pt x="38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5"/>
                  <a:pt x="27" y="65"/>
                  <a:pt x="27" y="65"/>
                </a:cubicBezTo>
                <a:cubicBezTo>
                  <a:pt x="10" y="69"/>
                  <a:pt x="10" y="69"/>
                  <a:pt x="10" y="69"/>
                </a:cubicBezTo>
                <a:cubicBezTo>
                  <a:pt x="10" y="72"/>
                  <a:pt x="10" y="72"/>
                  <a:pt x="10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5" y="67"/>
                  <a:pt x="5" y="67"/>
                  <a:pt x="5" y="67"/>
                </a:cubicBezTo>
                <a:cubicBezTo>
                  <a:pt x="5" y="65"/>
                  <a:pt x="5" y="65"/>
                  <a:pt x="5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27" y="60"/>
                  <a:pt x="27" y="60"/>
                  <a:pt x="27" y="60"/>
                </a:cubicBezTo>
                <a:cubicBezTo>
                  <a:pt x="27" y="58"/>
                  <a:pt x="27" y="58"/>
                  <a:pt x="27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3" y="58"/>
                  <a:pt x="0" y="56"/>
                  <a:pt x="0" y="53"/>
                </a:cubicBezTo>
                <a:cubicBezTo>
                  <a:pt x="0" y="52"/>
                  <a:pt x="1" y="51"/>
                  <a:pt x="1" y="50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5" y="2"/>
                </a:cubicBezTo>
                <a:cubicBezTo>
                  <a:pt x="36" y="2"/>
                  <a:pt x="36" y="3"/>
                  <a:pt x="37" y="4"/>
                </a:cubicBezTo>
                <a:close/>
                <a:moveTo>
                  <a:pt x="30" y="25"/>
                </a:moveTo>
                <a:cubicBezTo>
                  <a:pt x="30" y="30"/>
                  <a:pt x="30" y="30"/>
                  <a:pt x="30" y="30"/>
                </a:cubicBezTo>
                <a:cubicBezTo>
                  <a:pt x="31" y="39"/>
                  <a:pt x="31" y="39"/>
                  <a:pt x="31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25"/>
                  <a:pt x="36" y="25"/>
                  <a:pt x="36" y="25"/>
                </a:cubicBezTo>
                <a:cubicBezTo>
                  <a:pt x="30" y="25"/>
                  <a:pt x="30" y="25"/>
                  <a:pt x="30" y="25"/>
                </a:cubicBezTo>
                <a:close/>
                <a:moveTo>
                  <a:pt x="30" y="41"/>
                </a:moveTo>
                <a:cubicBezTo>
                  <a:pt x="30" y="46"/>
                  <a:pt x="30" y="46"/>
                  <a:pt x="30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1"/>
                  <a:pt x="35" y="41"/>
                  <a:pt x="35" y="41"/>
                </a:cubicBezTo>
                <a:cubicBezTo>
                  <a:pt x="30" y="41"/>
                  <a:pt x="30" y="41"/>
                  <a:pt x="30" y="41"/>
                </a:cubicBezTo>
                <a:close/>
                <a:moveTo>
                  <a:pt x="42" y="32"/>
                </a:moveTo>
                <a:cubicBezTo>
                  <a:pt x="32" y="15"/>
                  <a:pt x="32" y="15"/>
                  <a:pt x="32" y="15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14" y="48"/>
                  <a:pt x="14" y="48"/>
                  <a:pt x="14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32"/>
                  <a:pt x="42" y="32"/>
                  <a:pt x="42" y="32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Freeform 32"/>
          <p:cNvSpPr>
            <a:spLocks noEditPoints="1"/>
          </p:cNvSpPr>
          <p:nvPr/>
        </p:nvSpPr>
        <p:spPr bwMode="auto">
          <a:xfrm>
            <a:off x="6166143" y="3613289"/>
            <a:ext cx="792163" cy="523875"/>
          </a:xfrm>
          <a:custGeom>
            <a:avLst/>
            <a:gdLst>
              <a:gd name="T0" fmla="*/ 591615 w 79"/>
              <a:gd name="T1" fmla="*/ 30224 h 52"/>
              <a:gd name="T2" fmla="*/ 621698 w 79"/>
              <a:gd name="T3" fmla="*/ 90671 h 52"/>
              <a:gd name="T4" fmla="*/ 671834 w 79"/>
              <a:gd name="T5" fmla="*/ 50373 h 52"/>
              <a:gd name="T6" fmla="*/ 691889 w 79"/>
              <a:gd name="T7" fmla="*/ 90671 h 52"/>
              <a:gd name="T8" fmla="*/ 731999 w 79"/>
              <a:gd name="T9" fmla="*/ 60447 h 52"/>
              <a:gd name="T10" fmla="*/ 762081 w 79"/>
              <a:gd name="T11" fmla="*/ 90671 h 52"/>
              <a:gd name="T12" fmla="*/ 792163 w 79"/>
              <a:gd name="T13" fmla="*/ 80596 h 52"/>
              <a:gd name="T14" fmla="*/ 591615 w 79"/>
              <a:gd name="T15" fmla="*/ 231714 h 52"/>
              <a:gd name="T16" fmla="*/ 20055 w 79"/>
              <a:gd name="T17" fmla="*/ 483577 h 52"/>
              <a:gd name="T18" fmla="*/ 441205 w 79"/>
              <a:gd name="T19" fmla="*/ 211565 h 52"/>
              <a:gd name="T20" fmla="*/ 220602 w 79"/>
              <a:gd name="T21" fmla="*/ 161192 h 52"/>
              <a:gd name="T22" fmla="*/ 150411 w 79"/>
              <a:gd name="T23" fmla="*/ 251863 h 52"/>
              <a:gd name="T24" fmla="*/ 150411 w 79"/>
              <a:gd name="T25" fmla="*/ 272012 h 52"/>
              <a:gd name="T26" fmla="*/ 210575 w 79"/>
              <a:gd name="T27" fmla="*/ 382832 h 52"/>
              <a:gd name="T28" fmla="*/ 421150 w 79"/>
              <a:gd name="T29" fmla="*/ 352608 h 52"/>
              <a:gd name="T30" fmla="*/ 471287 w 79"/>
              <a:gd name="T31" fmla="*/ 372757 h 52"/>
              <a:gd name="T32" fmla="*/ 471287 w 79"/>
              <a:gd name="T33" fmla="*/ 261938 h 52"/>
              <a:gd name="T34" fmla="*/ 441205 w 79"/>
              <a:gd name="T35" fmla="*/ 211565 h 52"/>
              <a:gd name="T36" fmla="*/ 401095 w 79"/>
              <a:gd name="T37" fmla="*/ 211565 h 52"/>
              <a:gd name="T38" fmla="*/ 391068 w 79"/>
              <a:gd name="T39" fmla="*/ 181341 h 52"/>
              <a:gd name="T40" fmla="*/ 260712 w 79"/>
              <a:gd name="T41" fmla="*/ 211565 h 52"/>
              <a:gd name="T42" fmla="*/ 371013 w 79"/>
              <a:gd name="T43" fmla="*/ 191416 h 52"/>
              <a:gd name="T44" fmla="*/ 250684 w 79"/>
              <a:gd name="T45" fmla="*/ 181341 h 52"/>
              <a:gd name="T46" fmla="*/ 210575 w 79"/>
              <a:gd name="T47" fmla="*/ 221639 h 52"/>
              <a:gd name="T48" fmla="*/ 250684 w 79"/>
              <a:gd name="T49" fmla="*/ 181341 h 52"/>
              <a:gd name="T50" fmla="*/ 180493 w 79"/>
              <a:gd name="T51" fmla="*/ 292161 h 52"/>
              <a:gd name="T52" fmla="*/ 250684 w 79"/>
              <a:gd name="T53" fmla="*/ 282087 h 52"/>
              <a:gd name="T54" fmla="*/ 210575 w 79"/>
              <a:gd name="T55" fmla="*/ 312310 h 52"/>
              <a:gd name="T56" fmla="*/ 401095 w 79"/>
              <a:gd name="T57" fmla="*/ 332459 h 52"/>
              <a:gd name="T58" fmla="*/ 210575 w 79"/>
              <a:gd name="T59" fmla="*/ 312310 h 52"/>
              <a:gd name="T60" fmla="*/ 371013 w 79"/>
              <a:gd name="T61" fmla="*/ 272012 h 52"/>
              <a:gd name="T62" fmla="*/ 441205 w 79"/>
              <a:gd name="T63" fmla="*/ 282087 h 52"/>
              <a:gd name="T64" fmla="*/ 100274 w 79"/>
              <a:gd name="T65" fmla="*/ 110820 h 52"/>
              <a:gd name="T66" fmla="*/ 511396 w 79"/>
              <a:gd name="T67" fmla="*/ 423130 h 52"/>
              <a:gd name="T68" fmla="*/ 100274 w 79"/>
              <a:gd name="T69" fmla="*/ 110820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52"/>
              <a:gd name="T107" fmla="*/ 79 w 79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52">
                <a:moveTo>
                  <a:pt x="2" y="4"/>
                </a:moveTo>
                <a:cubicBezTo>
                  <a:pt x="25" y="0"/>
                  <a:pt x="43" y="0"/>
                  <a:pt x="59" y="3"/>
                </a:cubicBezTo>
                <a:cubicBezTo>
                  <a:pt x="59" y="9"/>
                  <a:pt x="59" y="9"/>
                  <a:pt x="5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3" y="4"/>
                  <a:pt x="63" y="4"/>
                  <a:pt x="63" y="4"/>
                </a:cubicBezTo>
                <a:cubicBezTo>
                  <a:pt x="64" y="4"/>
                  <a:pt x="66" y="4"/>
                  <a:pt x="67" y="5"/>
                </a:cubicBezTo>
                <a:cubicBezTo>
                  <a:pt x="67" y="9"/>
                  <a:pt x="67" y="9"/>
                  <a:pt x="67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6"/>
                  <a:pt x="70" y="6"/>
                  <a:pt x="70" y="6"/>
                </a:cubicBezTo>
                <a:cubicBezTo>
                  <a:pt x="71" y="6"/>
                  <a:pt x="72" y="6"/>
                  <a:pt x="73" y="6"/>
                </a:cubicBezTo>
                <a:cubicBezTo>
                  <a:pt x="73" y="9"/>
                  <a:pt x="73" y="9"/>
                  <a:pt x="73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7"/>
                  <a:pt x="76" y="7"/>
                  <a:pt x="76" y="7"/>
                </a:cubicBezTo>
                <a:cubicBezTo>
                  <a:pt x="77" y="8"/>
                  <a:pt x="78" y="8"/>
                  <a:pt x="79" y="8"/>
                </a:cubicBezTo>
                <a:cubicBezTo>
                  <a:pt x="79" y="15"/>
                  <a:pt x="79" y="15"/>
                  <a:pt x="79" y="15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48"/>
                  <a:pt x="59" y="48"/>
                  <a:pt x="59" y="48"/>
                </a:cubicBezTo>
                <a:cubicBezTo>
                  <a:pt x="40" y="52"/>
                  <a:pt x="21" y="52"/>
                  <a:pt x="2" y="48"/>
                </a:cubicBezTo>
                <a:cubicBezTo>
                  <a:pt x="1" y="34"/>
                  <a:pt x="0" y="20"/>
                  <a:pt x="2" y="4"/>
                </a:cubicBezTo>
                <a:close/>
                <a:moveTo>
                  <a:pt x="44" y="21"/>
                </a:moveTo>
                <a:cubicBezTo>
                  <a:pt x="40" y="16"/>
                  <a:pt x="40" y="16"/>
                  <a:pt x="40" y="16"/>
                </a:cubicBezTo>
                <a:cubicBezTo>
                  <a:pt x="34" y="16"/>
                  <a:pt x="28" y="16"/>
                  <a:pt x="22" y="16"/>
                </a:cubicBezTo>
                <a:cubicBezTo>
                  <a:pt x="18" y="22"/>
                  <a:pt x="18" y="22"/>
                  <a:pt x="18" y="22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38"/>
                  <a:pt x="15" y="38"/>
                  <a:pt x="1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5"/>
                  <a:pt x="21" y="35"/>
                  <a:pt x="21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7"/>
                  <a:pt x="42" y="37"/>
                  <a:pt x="42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4"/>
                  <a:pt x="47" y="24"/>
                  <a:pt x="47" y="24"/>
                </a:cubicBezTo>
                <a:cubicBezTo>
                  <a:pt x="44" y="21"/>
                  <a:pt x="44" y="21"/>
                  <a:pt x="44" y="21"/>
                </a:cubicBezTo>
                <a:close/>
                <a:moveTo>
                  <a:pt x="38" y="19"/>
                </a:moveTo>
                <a:cubicBezTo>
                  <a:pt x="40" y="21"/>
                  <a:pt x="40" y="21"/>
                  <a:pt x="40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9" y="18"/>
                  <a:pt x="39" y="18"/>
                  <a:pt x="39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6" y="21"/>
                  <a:pt x="26" y="21"/>
                  <a:pt x="26" y="21"/>
                </a:cubicBezTo>
                <a:cubicBezTo>
                  <a:pt x="30" y="21"/>
                  <a:pt x="33" y="21"/>
                  <a:pt x="37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8" y="19"/>
                  <a:pt x="38" y="19"/>
                  <a:pt x="38" y="19"/>
                </a:cubicBezTo>
                <a:close/>
                <a:moveTo>
                  <a:pt x="2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2" y="22"/>
                  <a:pt x="23" y="22"/>
                </a:cubicBezTo>
                <a:cubicBezTo>
                  <a:pt x="25" y="18"/>
                  <a:pt x="25" y="18"/>
                  <a:pt x="25" y="18"/>
                </a:cubicBezTo>
                <a:close/>
                <a:moveTo>
                  <a:pt x="18" y="26"/>
                </a:moveTo>
                <a:cubicBezTo>
                  <a:pt x="18" y="29"/>
                  <a:pt x="18" y="29"/>
                  <a:pt x="18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8"/>
                  <a:pt x="25" y="28"/>
                  <a:pt x="25" y="28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1" y="31"/>
                </a:moveTo>
                <a:cubicBezTo>
                  <a:pt x="22" y="33"/>
                  <a:pt x="22" y="33"/>
                  <a:pt x="22" y="33"/>
                </a:cubicBezTo>
                <a:cubicBezTo>
                  <a:pt x="26" y="33"/>
                  <a:pt x="35" y="33"/>
                  <a:pt x="40" y="33"/>
                </a:cubicBezTo>
                <a:cubicBezTo>
                  <a:pt x="40" y="30"/>
                  <a:pt x="40" y="30"/>
                  <a:pt x="40" y="30"/>
                </a:cubicBezTo>
                <a:cubicBezTo>
                  <a:pt x="21" y="31"/>
                  <a:pt x="21" y="31"/>
                  <a:pt x="21" y="31"/>
                </a:cubicBezTo>
                <a:close/>
                <a:moveTo>
                  <a:pt x="45" y="25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9"/>
                  <a:pt x="37" y="29"/>
                  <a:pt x="37" y="29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10" y="11"/>
                </a:moveTo>
                <a:cubicBezTo>
                  <a:pt x="10" y="42"/>
                  <a:pt x="10" y="42"/>
                  <a:pt x="1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11"/>
                  <a:pt x="51" y="11"/>
                  <a:pt x="51" y="11"/>
                </a:cubicBezTo>
                <a:lnTo>
                  <a:pt x="10" y="11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Freeform 33"/>
          <p:cNvSpPr>
            <a:spLocks noEditPoints="1"/>
          </p:cNvSpPr>
          <p:nvPr/>
        </p:nvSpPr>
        <p:spPr bwMode="auto">
          <a:xfrm>
            <a:off x="8334666" y="2595541"/>
            <a:ext cx="630238" cy="631825"/>
          </a:xfrm>
          <a:custGeom>
            <a:avLst/>
            <a:gdLst>
              <a:gd name="T0" fmla="*/ 540204 w 63"/>
              <a:gd name="T1" fmla="*/ 90261 h 63"/>
              <a:gd name="T2" fmla="*/ 540204 w 63"/>
              <a:gd name="T3" fmla="*/ 541564 h 63"/>
              <a:gd name="T4" fmla="*/ 90034 w 63"/>
              <a:gd name="T5" fmla="*/ 541564 h 63"/>
              <a:gd name="T6" fmla="*/ 90034 w 63"/>
              <a:gd name="T7" fmla="*/ 90261 h 63"/>
              <a:gd name="T8" fmla="*/ 310117 w 63"/>
              <a:gd name="T9" fmla="*/ 110319 h 63"/>
              <a:gd name="T10" fmla="*/ 110042 w 63"/>
              <a:gd name="T11" fmla="*/ 310898 h 63"/>
              <a:gd name="T12" fmla="*/ 130049 w 63"/>
              <a:gd name="T13" fmla="*/ 320927 h 63"/>
              <a:gd name="T14" fmla="*/ 160060 w 63"/>
              <a:gd name="T15" fmla="*/ 320927 h 63"/>
              <a:gd name="T16" fmla="*/ 130049 w 63"/>
              <a:gd name="T17" fmla="*/ 310898 h 63"/>
              <a:gd name="T18" fmla="*/ 180068 w 63"/>
              <a:gd name="T19" fmla="*/ 240695 h 63"/>
              <a:gd name="T20" fmla="*/ 160060 w 63"/>
              <a:gd name="T21" fmla="*/ 220637 h 63"/>
              <a:gd name="T22" fmla="*/ 220083 w 63"/>
              <a:gd name="T23" fmla="*/ 160463 h 63"/>
              <a:gd name="T24" fmla="*/ 250094 w 63"/>
              <a:gd name="T25" fmla="*/ 180521 h 63"/>
              <a:gd name="T26" fmla="*/ 310117 w 63"/>
              <a:gd name="T27" fmla="*/ 130377 h 63"/>
              <a:gd name="T28" fmla="*/ 320121 w 63"/>
              <a:gd name="T29" fmla="*/ 160463 h 63"/>
              <a:gd name="T30" fmla="*/ 400151 w 63"/>
              <a:gd name="T31" fmla="*/ 150435 h 63"/>
              <a:gd name="T32" fmla="*/ 400151 w 63"/>
              <a:gd name="T33" fmla="*/ 190550 h 63"/>
              <a:gd name="T34" fmla="*/ 440166 w 63"/>
              <a:gd name="T35" fmla="*/ 190550 h 63"/>
              <a:gd name="T36" fmla="*/ 440166 w 63"/>
              <a:gd name="T37" fmla="*/ 230666 h 63"/>
              <a:gd name="T38" fmla="*/ 470178 w 63"/>
              <a:gd name="T39" fmla="*/ 230666 h 63"/>
              <a:gd name="T40" fmla="*/ 460174 w 63"/>
              <a:gd name="T41" fmla="*/ 310898 h 63"/>
              <a:gd name="T42" fmla="*/ 490185 w 63"/>
              <a:gd name="T43" fmla="*/ 320927 h 63"/>
              <a:gd name="T44" fmla="*/ 520196 w 63"/>
              <a:gd name="T45" fmla="*/ 320927 h 63"/>
              <a:gd name="T46" fmla="*/ 460174 w 63"/>
              <a:gd name="T47" fmla="*/ 170492 h 63"/>
              <a:gd name="T48" fmla="*/ 470178 w 63"/>
              <a:gd name="T49" fmla="*/ 391130 h 63"/>
              <a:gd name="T50" fmla="*/ 480181 w 63"/>
              <a:gd name="T51" fmla="*/ 361043 h 63"/>
              <a:gd name="T52" fmla="*/ 500189 w 63"/>
              <a:gd name="T53" fmla="*/ 351014 h 63"/>
              <a:gd name="T54" fmla="*/ 480181 w 63"/>
              <a:gd name="T55" fmla="*/ 340985 h 63"/>
              <a:gd name="T56" fmla="*/ 510193 w 63"/>
              <a:gd name="T57" fmla="*/ 330956 h 63"/>
              <a:gd name="T58" fmla="*/ 470178 w 63"/>
              <a:gd name="T59" fmla="*/ 391130 h 63"/>
              <a:gd name="T60" fmla="*/ 160060 w 63"/>
              <a:gd name="T61" fmla="*/ 391130 h 63"/>
              <a:gd name="T62" fmla="*/ 130049 w 63"/>
              <a:gd name="T63" fmla="*/ 381101 h 63"/>
              <a:gd name="T64" fmla="*/ 160060 w 63"/>
              <a:gd name="T65" fmla="*/ 361043 h 63"/>
              <a:gd name="T66" fmla="*/ 130049 w 63"/>
              <a:gd name="T67" fmla="*/ 351014 h 63"/>
              <a:gd name="T68" fmla="*/ 160060 w 63"/>
              <a:gd name="T69" fmla="*/ 340985 h 63"/>
              <a:gd name="T70" fmla="*/ 120045 w 63"/>
              <a:gd name="T71" fmla="*/ 330956 h 63"/>
              <a:gd name="T72" fmla="*/ 270102 w 63"/>
              <a:gd name="T73" fmla="*/ 150435 h 63"/>
              <a:gd name="T74" fmla="*/ 270102 w 63"/>
              <a:gd name="T75" fmla="*/ 310898 h 63"/>
              <a:gd name="T76" fmla="*/ 310117 w 63"/>
              <a:gd name="T77" fmla="*/ 381101 h 63"/>
              <a:gd name="T78" fmla="*/ 340128 w 63"/>
              <a:gd name="T79" fmla="*/ 361043 h 63"/>
              <a:gd name="T80" fmla="*/ 320121 w 63"/>
              <a:gd name="T81" fmla="*/ 260753 h 63"/>
              <a:gd name="T82" fmla="*/ 270102 w 63"/>
              <a:gd name="T83" fmla="*/ 150435 h 63"/>
              <a:gd name="T84" fmla="*/ 310117 w 63"/>
              <a:gd name="T85" fmla="*/ 60174 h 63"/>
              <a:gd name="T86" fmla="*/ 60023 w 63"/>
              <a:gd name="T87" fmla="*/ 310898 h 63"/>
              <a:gd name="T88" fmla="*/ 310117 w 63"/>
              <a:gd name="T89" fmla="*/ 561622 h 63"/>
              <a:gd name="T90" fmla="*/ 560212 w 63"/>
              <a:gd name="T91" fmla="*/ 310898 h 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"/>
              <a:gd name="T139" fmla="*/ 0 h 63"/>
              <a:gd name="T140" fmla="*/ 63 w 63"/>
              <a:gd name="T141" fmla="*/ 63 h 6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" h="63">
                <a:moveTo>
                  <a:pt x="31" y="0"/>
                </a:moveTo>
                <a:cubicBezTo>
                  <a:pt x="40" y="0"/>
                  <a:pt x="48" y="3"/>
                  <a:pt x="54" y="9"/>
                </a:cubicBezTo>
                <a:cubicBezTo>
                  <a:pt x="59" y="15"/>
                  <a:pt x="63" y="23"/>
                  <a:pt x="63" y="31"/>
                </a:cubicBezTo>
                <a:cubicBezTo>
                  <a:pt x="63" y="40"/>
                  <a:pt x="59" y="48"/>
                  <a:pt x="54" y="54"/>
                </a:cubicBezTo>
                <a:cubicBezTo>
                  <a:pt x="48" y="59"/>
                  <a:pt x="40" y="63"/>
                  <a:pt x="31" y="63"/>
                </a:cubicBezTo>
                <a:cubicBezTo>
                  <a:pt x="23" y="63"/>
                  <a:pt x="15" y="59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3"/>
                  <a:pt x="3" y="15"/>
                  <a:pt x="9" y="9"/>
                </a:cubicBezTo>
                <a:cubicBezTo>
                  <a:pt x="15" y="3"/>
                  <a:pt x="23" y="0"/>
                  <a:pt x="31" y="0"/>
                </a:cubicBezTo>
                <a:close/>
                <a:moveTo>
                  <a:pt x="31" y="11"/>
                </a:moveTo>
                <a:cubicBezTo>
                  <a:pt x="26" y="11"/>
                  <a:pt x="21" y="13"/>
                  <a:pt x="17" y="17"/>
                </a:cubicBezTo>
                <a:cubicBezTo>
                  <a:pt x="13" y="21"/>
                  <a:pt x="11" y="26"/>
                  <a:pt x="11" y="31"/>
                </a:cubicBezTo>
                <a:cubicBezTo>
                  <a:pt x="11" y="32"/>
                  <a:pt x="11" y="32"/>
                  <a:pt x="11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28"/>
                  <a:pt x="14" y="25"/>
                  <a:pt x="15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0"/>
                  <a:pt x="18" y="19"/>
                  <a:pt x="19" y="19"/>
                </a:cubicBezTo>
                <a:cubicBezTo>
                  <a:pt x="20" y="18"/>
                  <a:pt x="21" y="17"/>
                  <a:pt x="22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4"/>
                  <a:pt x="28" y="13"/>
                  <a:pt x="31" y="13"/>
                </a:cubicBezTo>
                <a:cubicBezTo>
                  <a:pt x="31" y="16"/>
                  <a:pt x="31" y="16"/>
                  <a:pt x="31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3"/>
                  <a:pt x="32" y="13"/>
                  <a:pt x="32" y="13"/>
                </a:cubicBezTo>
                <a:cubicBezTo>
                  <a:pt x="35" y="13"/>
                  <a:pt x="37" y="14"/>
                  <a:pt x="40" y="15"/>
                </a:cubicBezTo>
                <a:cubicBezTo>
                  <a:pt x="38" y="18"/>
                  <a:pt x="38" y="18"/>
                  <a:pt x="38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7"/>
                  <a:pt x="43" y="18"/>
                  <a:pt x="44" y="19"/>
                </a:cubicBezTo>
                <a:cubicBezTo>
                  <a:pt x="45" y="19"/>
                  <a:pt x="46" y="20"/>
                  <a:pt x="47" y="22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4"/>
                  <a:pt x="45" y="24"/>
                  <a:pt x="4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9" y="25"/>
                  <a:pt x="49" y="28"/>
                  <a:pt x="49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2"/>
                  <a:pt x="52" y="32"/>
                  <a:pt x="52" y="31"/>
                </a:cubicBezTo>
                <a:cubicBezTo>
                  <a:pt x="52" y="26"/>
                  <a:pt x="49" y="21"/>
                  <a:pt x="46" y="17"/>
                </a:cubicBezTo>
                <a:cubicBezTo>
                  <a:pt x="42" y="13"/>
                  <a:pt x="37" y="11"/>
                  <a:pt x="31" y="11"/>
                </a:cubicBezTo>
                <a:close/>
                <a:moveTo>
                  <a:pt x="47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8" y="36"/>
                  <a:pt x="48" y="36"/>
                  <a:pt x="4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35"/>
                  <a:pt x="50" y="35"/>
                  <a:pt x="50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4"/>
                  <a:pt x="48" y="34"/>
                  <a:pt x="48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3"/>
                  <a:pt x="51" y="33"/>
                  <a:pt x="51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lose/>
                <a:moveTo>
                  <a:pt x="12" y="39"/>
                </a:moveTo>
                <a:cubicBezTo>
                  <a:pt x="16" y="39"/>
                  <a:pt x="16" y="39"/>
                  <a:pt x="16" y="39"/>
                </a:cubicBezTo>
                <a:cubicBezTo>
                  <a:pt x="16" y="38"/>
                  <a:pt x="16" y="38"/>
                  <a:pt x="16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6"/>
                  <a:pt x="13" y="36"/>
                  <a:pt x="1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4"/>
                  <a:pt x="13" y="34"/>
                  <a:pt x="13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3"/>
                  <a:pt x="16" y="33"/>
                  <a:pt x="16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9"/>
                  <a:pt x="12" y="39"/>
                  <a:pt x="12" y="39"/>
                </a:cubicBezTo>
                <a:close/>
                <a:moveTo>
                  <a:pt x="27" y="15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8"/>
                  <a:pt x="27" y="29"/>
                  <a:pt x="27" y="31"/>
                </a:cubicBezTo>
                <a:cubicBezTo>
                  <a:pt x="27" y="34"/>
                  <a:pt x="28" y="36"/>
                  <a:pt x="31" y="36"/>
                </a:cubicBezTo>
                <a:cubicBezTo>
                  <a:pt x="31" y="38"/>
                  <a:pt x="31" y="38"/>
                  <a:pt x="31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5"/>
                  <a:pt x="36" y="33"/>
                  <a:pt x="36" y="31"/>
                </a:cubicBezTo>
                <a:cubicBezTo>
                  <a:pt x="36" y="29"/>
                  <a:pt x="34" y="27"/>
                  <a:pt x="32" y="26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49" y="14"/>
                </a:moveTo>
                <a:cubicBezTo>
                  <a:pt x="45" y="9"/>
                  <a:pt x="38" y="6"/>
                  <a:pt x="31" y="6"/>
                </a:cubicBezTo>
                <a:cubicBezTo>
                  <a:pt x="24" y="6"/>
                  <a:pt x="18" y="9"/>
                  <a:pt x="14" y="14"/>
                </a:cubicBezTo>
                <a:cubicBezTo>
                  <a:pt x="9" y="18"/>
                  <a:pt x="6" y="24"/>
                  <a:pt x="6" y="31"/>
                </a:cubicBezTo>
                <a:cubicBezTo>
                  <a:pt x="6" y="38"/>
                  <a:pt x="9" y="44"/>
                  <a:pt x="14" y="49"/>
                </a:cubicBezTo>
                <a:cubicBezTo>
                  <a:pt x="18" y="53"/>
                  <a:pt x="24" y="56"/>
                  <a:pt x="31" y="56"/>
                </a:cubicBezTo>
                <a:cubicBezTo>
                  <a:pt x="38" y="56"/>
                  <a:pt x="45" y="53"/>
                  <a:pt x="49" y="49"/>
                </a:cubicBezTo>
                <a:cubicBezTo>
                  <a:pt x="54" y="44"/>
                  <a:pt x="56" y="38"/>
                  <a:pt x="56" y="31"/>
                </a:cubicBezTo>
                <a:cubicBezTo>
                  <a:pt x="56" y="24"/>
                  <a:pt x="54" y="18"/>
                  <a:pt x="49" y="14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Freeform 34"/>
          <p:cNvSpPr>
            <a:spLocks noEditPoints="1"/>
          </p:cNvSpPr>
          <p:nvPr/>
        </p:nvSpPr>
        <p:spPr bwMode="auto">
          <a:xfrm>
            <a:off x="9406229" y="1484371"/>
            <a:ext cx="641350" cy="742950"/>
          </a:xfrm>
          <a:custGeom>
            <a:avLst/>
            <a:gdLst>
              <a:gd name="T0" fmla="*/ 511076 w 64"/>
              <a:gd name="T1" fmla="*/ 250997 h 74"/>
              <a:gd name="T2" fmla="*/ 521097 w 64"/>
              <a:gd name="T3" fmla="*/ 261036 h 74"/>
              <a:gd name="T4" fmla="*/ 481013 w 64"/>
              <a:gd name="T5" fmla="*/ 351395 h 74"/>
              <a:gd name="T6" fmla="*/ 320675 w 64"/>
              <a:gd name="T7" fmla="*/ 491953 h 74"/>
              <a:gd name="T8" fmla="*/ 160338 w 64"/>
              <a:gd name="T9" fmla="*/ 351395 h 74"/>
              <a:gd name="T10" fmla="*/ 130274 w 64"/>
              <a:gd name="T11" fmla="*/ 261036 h 74"/>
              <a:gd name="T12" fmla="*/ 130274 w 64"/>
              <a:gd name="T13" fmla="*/ 250997 h 74"/>
              <a:gd name="T14" fmla="*/ 180380 w 64"/>
              <a:gd name="T15" fmla="*/ 60239 h 74"/>
              <a:gd name="T16" fmla="*/ 501055 w 64"/>
              <a:gd name="T17" fmla="*/ 240957 h 74"/>
              <a:gd name="T18" fmla="*/ 521097 w 64"/>
              <a:gd name="T19" fmla="*/ 722870 h 74"/>
              <a:gd name="T20" fmla="*/ 561181 w 64"/>
              <a:gd name="T21" fmla="*/ 662631 h 74"/>
              <a:gd name="T22" fmla="*/ 531118 w 64"/>
              <a:gd name="T23" fmla="*/ 642551 h 74"/>
              <a:gd name="T24" fmla="*/ 501055 w 64"/>
              <a:gd name="T25" fmla="*/ 622472 h 74"/>
              <a:gd name="T26" fmla="*/ 460970 w 64"/>
              <a:gd name="T27" fmla="*/ 622472 h 74"/>
              <a:gd name="T28" fmla="*/ 481013 w 64"/>
              <a:gd name="T29" fmla="*/ 722870 h 74"/>
              <a:gd name="T30" fmla="*/ 130274 w 64"/>
              <a:gd name="T31" fmla="*/ 732910 h 74"/>
              <a:gd name="T32" fmla="*/ 190401 w 64"/>
              <a:gd name="T33" fmla="*/ 682711 h 74"/>
              <a:gd name="T34" fmla="*/ 220464 w 64"/>
              <a:gd name="T35" fmla="*/ 662631 h 74"/>
              <a:gd name="T36" fmla="*/ 400844 w 64"/>
              <a:gd name="T37" fmla="*/ 672671 h 74"/>
              <a:gd name="T38" fmla="*/ 440928 w 64"/>
              <a:gd name="T39" fmla="*/ 692751 h 74"/>
              <a:gd name="T40" fmla="*/ 140295 w 64"/>
              <a:gd name="T41" fmla="*/ 602392 h 74"/>
              <a:gd name="T42" fmla="*/ 100211 w 64"/>
              <a:gd name="T43" fmla="*/ 622472 h 74"/>
              <a:gd name="T44" fmla="*/ 70148 w 64"/>
              <a:gd name="T45" fmla="*/ 642551 h 74"/>
              <a:gd name="T46" fmla="*/ 50105 w 64"/>
              <a:gd name="T47" fmla="*/ 672671 h 74"/>
              <a:gd name="T48" fmla="*/ 170359 w 64"/>
              <a:gd name="T49" fmla="*/ 622472 h 74"/>
              <a:gd name="T50" fmla="*/ 190401 w 64"/>
              <a:gd name="T51" fmla="*/ 491953 h 74"/>
              <a:gd name="T52" fmla="*/ 450949 w 64"/>
              <a:gd name="T53" fmla="*/ 491953 h 74"/>
              <a:gd name="T54" fmla="*/ 631329 w 64"/>
              <a:gd name="T55" fmla="*/ 732910 h 74"/>
              <a:gd name="T56" fmla="*/ 571202 w 64"/>
              <a:gd name="T57" fmla="*/ 732910 h 74"/>
              <a:gd name="T58" fmla="*/ 581223 w 64"/>
              <a:gd name="T59" fmla="*/ 662631 h 74"/>
              <a:gd name="T60" fmla="*/ 561181 w 64"/>
              <a:gd name="T61" fmla="*/ 642551 h 74"/>
              <a:gd name="T62" fmla="*/ 531118 w 64"/>
              <a:gd name="T63" fmla="*/ 612432 h 74"/>
              <a:gd name="T64" fmla="*/ 491034 w 64"/>
              <a:gd name="T65" fmla="*/ 592352 h 74"/>
              <a:gd name="T66" fmla="*/ 310654 w 64"/>
              <a:gd name="T67" fmla="*/ 582312 h 74"/>
              <a:gd name="T68" fmla="*/ 130274 w 64"/>
              <a:gd name="T69" fmla="*/ 592352 h 74"/>
              <a:gd name="T70" fmla="*/ 100211 w 64"/>
              <a:gd name="T71" fmla="*/ 612432 h 74"/>
              <a:gd name="T72" fmla="*/ 70148 w 64"/>
              <a:gd name="T73" fmla="*/ 642551 h 74"/>
              <a:gd name="T74" fmla="*/ 40084 w 64"/>
              <a:gd name="T75" fmla="*/ 662631 h 74"/>
              <a:gd name="T76" fmla="*/ 50105 w 64"/>
              <a:gd name="T77" fmla="*/ 732910 h 74"/>
              <a:gd name="T78" fmla="*/ 0 w 64"/>
              <a:gd name="T79" fmla="*/ 732910 h 74"/>
              <a:gd name="T80" fmla="*/ 481013 w 64"/>
              <a:gd name="T81" fmla="*/ 271076 h 74"/>
              <a:gd name="T82" fmla="*/ 440928 w 64"/>
              <a:gd name="T83" fmla="*/ 230917 h 74"/>
              <a:gd name="T84" fmla="*/ 190401 w 64"/>
              <a:gd name="T85" fmla="*/ 271076 h 74"/>
              <a:gd name="T86" fmla="*/ 160338 w 64"/>
              <a:gd name="T87" fmla="*/ 271076 h 74"/>
              <a:gd name="T88" fmla="*/ 160338 w 64"/>
              <a:gd name="T89" fmla="*/ 311236 h 74"/>
              <a:gd name="T90" fmla="*/ 190401 w 64"/>
              <a:gd name="T91" fmla="*/ 331316 h 74"/>
              <a:gd name="T92" fmla="*/ 240506 w 64"/>
              <a:gd name="T93" fmla="*/ 421674 h 74"/>
              <a:gd name="T94" fmla="*/ 400844 w 64"/>
              <a:gd name="T95" fmla="*/ 421674 h 74"/>
              <a:gd name="T96" fmla="*/ 460970 w 64"/>
              <a:gd name="T97" fmla="*/ 331316 h 74"/>
              <a:gd name="T98" fmla="*/ 481013 w 64"/>
              <a:gd name="T99" fmla="*/ 311236 h 74"/>
              <a:gd name="T100" fmla="*/ 481013 w 64"/>
              <a:gd name="T101" fmla="*/ 271076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4"/>
              <a:gd name="T154" fmla="*/ 0 h 74"/>
              <a:gd name="T155" fmla="*/ 64 w 64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4" h="74">
                <a:moveTo>
                  <a:pt x="50" y="24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9"/>
                  <a:pt x="51" y="31"/>
                  <a:pt x="51" y="32"/>
                </a:cubicBezTo>
                <a:cubicBezTo>
                  <a:pt x="50" y="34"/>
                  <a:pt x="49" y="35"/>
                  <a:pt x="48" y="35"/>
                </a:cubicBezTo>
                <a:cubicBezTo>
                  <a:pt x="47" y="39"/>
                  <a:pt x="45" y="42"/>
                  <a:pt x="42" y="45"/>
                </a:cubicBezTo>
                <a:cubicBezTo>
                  <a:pt x="39" y="47"/>
                  <a:pt x="36" y="49"/>
                  <a:pt x="32" y="49"/>
                </a:cubicBezTo>
                <a:cubicBezTo>
                  <a:pt x="29" y="49"/>
                  <a:pt x="25" y="47"/>
                  <a:pt x="22" y="45"/>
                </a:cubicBezTo>
                <a:cubicBezTo>
                  <a:pt x="19" y="42"/>
                  <a:pt x="17" y="39"/>
                  <a:pt x="16" y="35"/>
                </a:cubicBezTo>
                <a:cubicBezTo>
                  <a:pt x="15" y="35"/>
                  <a:pt x="14" y="34"/>
                  <a:pt x="13" y="32"/>
                </a:cubicBezTo>
                <a:cubicBezTo>
                  <a:pt x="13" y="31"/>
                  <a:pt x="13" y="29"/>
                  <a:pt x="13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4" y="25"/>
                </a:cubicBezTo>
                <a:cubicBezTo>
                  <a:pt x="12" y="14"/>
                  <a:pt x="13" y="10"/>
                  <a:pt x="18" y="6"/>
                </a:cubicBezTo>
                <a:cubicBezTo>
                  <a:pt x="25" y="0"/>
                  <a:pt x="38" y="0"/>
                  <a:pt x="45" y="5"/>
                </a:cubicBezTo>
                <a:cubicBezTo>
                  <a:pt x="50" y="9"/>
                  <a:pt x="52" y="15"/>
                  <a:pt x="50" y="24"/>
                </a:cubicBezTo>
                <a:close/>
                <a:moveTo>
                  <a:pt x="46" y="62"/>
                </a:moveTo>
                <a:cubicBezTo>
                  <a:pt x="44" y="66"/>
                  <a:pt x="48" y="71"/>
                  <a:pt x="52" y="72"/>
                </a:cubicBezTo>
                <a:cubicBezTo>
                  <a:pt x="59" y="74"/>
                  <a:pt x="60" y="68"/>
                  <a:pt x="58" y="67"/>
                </a:cubicBezTo>
                <a:cubicBezTo>
                  <a:pt x="57" y="66"/>
                  <a:pt x="56" y="66"/>
                  <a:pt x="56" y="66"/>
                </a:cubicBezTo>
                <a:cubicBezTo>
                  <a:pt x="56" y="66"/>
                  <a:pt x="56" y="65"/>
                  <a:pt x="55" y="64"/>
                </a:cubicBezTo>
                <a:cubicBezTo>
                  <a:pt x="54" y="64"/>
                  <a:pt x="53" y="64"/>
                  <a:pt x="53" y="64"/>
                </a:cubicBezTo>
                <a:cubicBezTo>
                  <a:pt x="53" y="64"/>
                  <a:pt x="54" y="62"/>
                  <a:pt x="52" y="62"/>
                </a:cubicBezTo>
                <a:cubicBezTo>
                  <a:pt x="51" y="61"/>
                  <a:pt x="50" y="62"/>
                  <a:pt x="50" y="62"/>
                </a:cubicBezTo>
                <a:cubicBezTo>
                  <a:pt x="50" y="62"/>
                  <a:pt x="50" y="61"/>
                  <a:pt x="49" y="60"/>
                </a:cubicBezTo>
                <a:cubicBezTo>
                  <a:pt x="48" y="60"/>
                  <a:pt x="47" y="61"/>
                  <a:pt x="46" y="62"/>
                </a:cubicBezTo>
                <a:close/>
                <a:moveTo>
                  <a:pt x="44" y="69"/>
                </a:moveTo>
                <a:cubicBezTo>
                  <a:pt x="46" y="70"/>
                  <a:pt x="47" y="71"/>
                  <a:pt x="48" y="72"/>
                </a:cubicBezTo>
                <a:cubicBezTo>
                  <a:pt x="48" y="72"/>
                  <a:pt x="49" y="73"/>
                  <a:pt x="49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4" y="72"/>
                  <a:pt x="14" y="72"/>
                </a:cubicBezTo>
                <a:cubicBezTo>
                  <a:pt x="15" y="70"/>
                  <a:pt x="17" y="69"/>
                  <a:pt x="19" y="68"/>
                </a:cubicBezTo>
                <a:cubicBezTo>
                  <a:pt x="19" y="67"/>
                  <a:pt x="19" y="66"/>
                  <a:pt x="19" y="64"/>
                </a:cubicBezTo>
                <a:cubicBezTo>
                  <a:pt x="21" y="64"/>
                  <a:pt x="22" y="65"/>
                  <a:pt x="22" y="66"/>
                </a:cubicBezTo>
                <a:cubicBezTo>
                  <a:pt x="25" y="65"/>
                  <a:pt x="28" y="65"/>
                  <a:pt x="31" y="65"/>
                </a:cubicBezTo>
                <a:cubicBezTo>
                  <a:pt x="34" y="65"/>
                  <a:pt x="37" y="65"/>
                  <a:pt x="40" y="67"/>
                </a:cubicBezTo>
                <a:cubicBezTo>
                  <a:pt x="40" y="65"/>
                  <a:pt x="41" y="64"/>
                  <a:pt x="43" y="64"/>
                </a:cubicBezTo>
                <a:cubicBezTo>
                  <a:pt x="44" y="66"/>
                  <a:pt x="44" y="67"/>
                  <a:pt x="44" y="69"/>
                </a:cubicBezTo>
                <a:close/>
                <a:moveTo>
                  <a:pt x="17" y="62"/>
                </a:moveTo>
                <a:cubicBezTo>
                  <a:pt x="16" y="61"/>
                  <a:pt x="15" y="60"/>
                  <a:pt x="14" y="60"/>
                </a:cubicBezTo>
                <a:cubicBezTo>
                  <a:pt x="13" y="61"/>
                  <a:pt x="13" y="62"/>
                  <a:pt x="13" y="62"/>
                </a:cubicBezTo>
                <a:cubicBezTo>
                  <a:pt x="13" y="62"/>
                  <a:pt x="12" y="61"/>
                  <a:pt x="10" y="62"/>
                </a:cubicBezTo>
                <a:cubicBezTo>
                  <a:pt x="9" y="62"/>
                  <a:pt x="9" y="64"/>
                  <a:pt x="9" y="64"/>
                </a:cubicBezTo>
                <a:cubicBezTo>
                  <a:pt x="9" y="64"/>
                  <a:pt x="8" y="64"/>
                  <a:pt x="7" y="64"/>
                </a:cubicBezTo>
                <a:cubicBezTo>
                  <a:pt x="6" y="65"/>
                  <a:pt x="7" y="66"/>
                  <a:pt x="7" y="66"/>
                </a:cubicBezTo>
                <a:cubicBezTo>
                  <a:pt x="7" y="66"/>
                  <a:pt x="6" y="66"/>
                  <a:pt x="5" y="67"/>
                </a:cubicBezTo>
                <a:cubicBezTo>
                  <a:pt x="3" y="68"/>
                  <a:pt x="4" y="74"/>
                  <a:pt x="11" y="72"/>
                </a:cubicBezTo>
                <a:cubicBezTo>
                  <a:pt x="15" y="71"/>
                  <a:pt x="18" y="66"/>
                  <a:pt x="17" y="62"/>
                </a:cubicBezTo>
                <a:close/>
                <a:moveTo>
                  <a:pt x="8" y="49"/>
                </a:moveTo>
                <a:cubicBezTo>
                  <a:pt x="11" y="49"/>
                  <a:pt x="17" y="49"/>
                  <a:pt x="19" y="49"/>
                </a:cubicBezTo>
                <a:cubicBezTo>
                  <a:pt x="22" y="53"/>
                  <a:pt x="27" y="55"/>
                  <a:pt x="32" y="55"/>
                </a:cubicBezTo>
                <a:cubicBezTo>
                  <a:pt x="37" y="55"/>
                  <a:pt x="41" y="52"/>
                  <a:pt x="45" y="49"/>
                </a:cubicBezTo>
                <a:cubicBezTo>
                  <a:pt x="47" y="49"/>
                  <a:pt x="53" y="49"/>
                  <a:pt x="56" y="49"/>
                </a:cubicBezTo>
                <a:cubicBezTo>
                  <a:pt x="61" y="54"/>
                  <a:pt x="64" y="66"/>
                  <a:pt x="63" y="73"/>
                </a:cubicBezTo>
                <a:cubicBezTo>
                  <a:pt x="58" y="73"/>
                  <a:pt x="58" y="73"/>
                  <a:pt x="58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3"/>
                  <a:pt x="59" y="72"/>
                  <a:pt x="59" y="71"/>
                </a:cubicBezTo>
                <a:cubicBezTo>
                  <a:pt x="60" y="70"/>
                  <a:pt x="60" y="67"/>
                  <a:pt x="58" y="66"/>
                </a:cubicBezTo>
                <a:cubicBezTo>
                  <a:pt x="58" y="66"/>
                  <a:pt x="58" y="66"/>
                  <a:pt x="57" y="65"/>
                </a:cubicBezTo>
                <a:cubicBezTo>
                  <a:pt x="57" y="65"/>
                  <a:pt x="57" y="64"/>
                  <a:pt x="56" y="64"/>
                </a:cubicBezTo>
                <a:cubicBezTo>
                  <a:pt x="56" y="63"/>
                  <a:pt x="55" y="63"/>
                  <a:pt x="54" y="63"/>
                </a:cubicBezTo>
                <a:cubicBezTo>
                  <a:pt x="54" y="62"/>
                  <a:pt x="54" y="61"/>
                  <a:pt x="53" y="61"/>
                </a:cubicBezTo>
                <a:cubicBezTo>
                  <a:pt x="52" y="60"/>
                  <a:pt x="51" y="60"/>
                  <a:pt x="51" y="60"/>
                </a:cubicBezTo>
                <a:cubicBezTo>
                  <a:pt x="50" y="60"/>
                  <a:pt x="50" y="60"/>
                  <a:pt x="49" y="59"/>
                </a:cubicBezTo>
                <a:cubicBezTo>
                  <a:pt x="48" y="59"/>
                  <a:pt x="46" y="60"/>
                  <a:pt x="45" y="61"/>
                </a:cubicBezTo>
                <a:cubicBezTo>
                  <a:pt x="41" y="59"/>
                  <a:pt x="36" y="58"/>
                  <a:pt x="31" y="58"/>
                </a:cubicBezTo>
                <a:cubicBezTo>
                  <a:pt x="26" y="58"/>
                  <a:pt x="21" y="59"/>
                  <a:pt x="17" y="61"/>
                </a:cubicBezTo>
                <a:cubicBezTo>
                  <a:pt x="16" y="60"/>
                  <a:pt x="15" y="59"/>
                  <a:pt x="13" y="59"/>
                </a:cubicBezTo>
                <a:cubicBezTo>
                  <a:pt x="13" y="60"/>
                  <a:pt x="12" y="60"/>
                  <a:pt x="12" y="60"/>
                </a:cubicBezTo>
                <a:cubicBezTo>
                  <a:pt x="11" y="60"/>
                  <a:pt x="11" y="60"/>
                  <a:pt x="10" y="61"/>
                </a:cubicBezTo>
                <a:cubicBezTo>
                  <a:pt x="9" y="61"/>
                  <a:pt x="9" y="62"/>
                  <a:pt x="8" y="63"/>
                </a:cubicBezTo>
                <a:cubicBezTo>
                  <a:pt x="8" y="63"/>
                  <a:pt x="7" y="63"/>
                  <a:pt x="7" y="64"/>
                </a:cubicBezTo>
                <a:cubicBezTo>
                  <a:pt x="6" y="64"/>
                  <a:pt x="6" y="65"/>
                  <a:pt x="6" y="65"/>
                </a:cubicBezTo>
                <a:cubicBezTo>
                  <a:pt x="5" y="66"/>
                  <a:pt x="5" y="66"/>
                  <a:pt x="4" y="66"/>
                </a:cubicBezTo>
                <a:cubicBezTo>
                  <a:pt x="3" y="67"/>
                  <a:pt x="3" y="70"/>
                  <a:pt x="4" y="71"/>
                </a:cubicBezTo>
                <a:cubicBezTo>
                  <a:pt x="4" y="72"/>
                  <a:pt x="4" y="72"/>
                  <a:pt x="5" y="73"/>
                </a:cubicBezTo>
                <a:cubicBezTo>
                  <a:pt x="5" y="73"/>
                  <a:pt x="5" y="73"/>
                  <a:pt x="4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67"/>
                  <a:pt x="2" y="55"/>
                  <a:pt x="8" y="49"/>
                </a:cubicBezTo>
                <a:close/>
                <a:moveTo>
                  <a:pt x="48" y="27"/>
                </a:moveTo>
                <a:cubicBezTo>
                  <a:pt x="47" y="27"/>
                  <a:pt x="46" y="27"/>
                  <a:pt x="46" y="27"/>
                </a:cubicBezTo>
                <a:cubicBezTo>
                  <a:pt x="45" y="26"/>
                  <a:pt x="45" y="25"/>
                  <a:pt x="44" y="23"/>
                </a:cubicBezTo>
                <a:cubicBezTo>
                  <a:pt x="38" y="25"/>
                  <a:pt x="31" y="25"/>
                  <a:pt x="22" y="22"/>
                </a:cubicBezTo>
                <a:cubicBezTo>
                  <a:pt x="21" y="24"/>
                  <a:pt x="20" y="25"/>
                  <a:pt x="19" y="27"/>
                </a:cubicBezTo>
                <a:cubicBezTo>
                  <a:pt x="19" y="27"/>
                  <a:pt x="17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9"/>
                  <a:pt x="16" y="30"/>
                  <a:pt x="16" y="31"/>
                </a:cubicBezTo>
                <a:cubicBezTo>
                  <a:pt x="17" y="32"/>
                  <a:pt x="17" y="33"/>
                  <a:pt x="1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4"/>
                  <a:pt x="19" y="34"/>
                  <a:pt x="19" y="34"/>
                </a:cubicBezTo>
                <a:cubicBezTo>
                  <a:pt x="20" y="37"/>
                  <a:pt x="22" y="40"/>
                  <a:pt x="24" y="42"/>
                </a:cubicBezTo>
                <a:cubicBezTo>
                  <a:pt x="26" y="45"/>
                  <a:pt x="29" y="46"/>
                  <a:pt x="32" y="46"/>
                </a:cubicBezTo>
                <a:cubicBezTo>
                  <a:pt x="35" y="46"/>
                  <a:pt x="38" y="45"/>
                  <a:pt x="40" y="42"/>
                </a:cubicBezTo>
                <a:cubicBezTo>
                  <a:pt x="43" y="40"/>
                  <a:pt x="45" y="37"/>
                  <a:pt x="46" y="34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8" y="32"/>
                  <a:pt x="48" y="31"/>
                </a:cubicBezTo>
                <a:cubicBezTo>
                  <a:pt x="48" y="30"/>
                  <a:pt x="49" y="29"/>
                  <a:pt x="49" y="27"/>
                </a:cubicBezTo>
                <a:cubicBezTo>
                  <a:pt x="49" y="27"/>
                  <a:pt x="48" y="27"/>
                  <a:pt x="48" y="27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" name="Freeform 35"/>
          <p:cNvSpPr>
            <a:spLocks noEditPoints="1"/>
          </p:cNvSpPr>
          <p:nvPr/>
        </p:nvSpPr>
        <p:spPr bwMode="auto">
          <a:xfrm>
            <a:off x="9355429" y="3550583"/>
            <a:ext cx="703262" cy="649287"/>
          </a:xfrm>
          <a:custGeom>
            <a:avLst/>
            <a:gdLst>
              <a:gd name="T0" fmla="*/ 592749 w 70"/>
              <a:gd name="T1" fmla="*/ 309660 h 65"/>
              <a:gd name="T2" fmla="*/ 140652 w 70"/>
              <a:gd name="T3" fmla="*/ 209770 h 65"/>
              <a:gd name="T4" fmla="*/ 0 w 70"/>
              <a:gd name="T5" fmla="*/ 349616 h 65"/>
              <a:gd name="T6" fmla="*/ 200932 w 70"/>
              <a:gd name="T7" fmla="*/ 269704 h 65"/>
              <a:gd name="T8" fmla="*/ 200932 w 70"/>
              <a:gd name="T9" fmla="*/ 279693 h 65"/>
              <a:gd name="T10" fmla="*/ 200932 w 70"/>
              <a:gd name="T11" fmla="*/ 279693 h 65"/>
              <a:gd name="T12" fmla="*/ 200932 w 70"/>
              <a:gd name="T13" fmla="*/ 289682 h 65"/>
              <a:gd name="T14" fmla="*/ 200932 w 70"/>
              <a:gd name="T15" fmla="*/ 299671 h 65"/>
              <a:gd name="T16" fmla="*/ 200932 w 70"/>
              <a:gd name="T17" fmla="*/ 299671 h 65"/>
              <a:gd name="T18" fmla="*/ 200932 w 70"/>
              <a:gd name="T19" fmla="*/ 309660 h 65"/>
              <a:gd name="T20" fmla="*/ 200932 w 70"/>
              <a:gd name="T21" fmla="*/ 309660 h 65"/>
              <a:gd name="T22" fmla="*/ 200932 w 70"/>
              <a:gd name="T23" fmla="*/ 309660 h 65"/>
              <a:gd name="T24" fmla="*/ 210979 w 70"/>
              <a:gd name="T25" fmla="*/ 319649 h 65"/>
              <a:gd name="T26" fmla="*/ 210979 w 70"/>
              <a:gd name="T27" fmla="*/ 319649 h 65"/>
              <a:gd name="T28" fmla="*/ 210979 w 70"/>
              <a:gd name="T29" fmla="*/ 329638 h 65"/>
              <a:gd name="T30" fmla="*/ 210979 w 70"/>
              <a:gd name="T31" fmla="*/ 339627 h 65"/>
              <a:gd name="T32" fmla="*/ 210979 w 70"/>
              <a:gd name="T33" fmla="*/ 339627 h 65"/>
              <a:gd name="T34" fmla="*/ 210979 w 70"/>
              <a:gd name="T35" fmla="*/ 339627 h 65"/>
              <a:gd name="T36" fmla="*/ 210979 w 70"/>
              <a:gd name="T37" fmla="*/ 349616 h 65"/>
              <a:gd name="T38" fmla="*/ 221025 w 70"/>
              <a:gd name="T39" fmla="*/ 349616 h 65"/>
              <a:gd name="T40" fmla="*/ 221025 w 70"/>
              <a:gd name="T41" fmla="*/ 359605 h 65"/>
              <a:gd name="T42" fmla="*/ 221025 w 70"/>
              <a:gd name="T43" fmla="*/ 359605 h 65"/>
              <a:gd name="T44" fmla="*/ 221025 w 70"/>
              <a:gd name="T45" fmla="*/ 359605 h 65"/>
              <a:gd name="T46" fmla="*/ 251165 w 70"/>
              <a:gd name="T47" fmla="*/ 439517 h 65"/>
              <a:gd name="T48" fmla="*/ 301398 w 70"/>
              <a:gd name="T49" fmla="*/ 489463 h 65"/>
              <a:gd name="T50" fmla="*/ 331538 w 70"/>
              <a:gd name="T51" fmla="*/ 489463 h 65"/>
              <a:gd name="T52" fmla="*/ 341584 w 70"/>
              <a:gd name="T53" fmla="*/ 489463 h 65"/>
              <a:gd name="T54" fmla="*/ 351631 w 70"/>
              <a:gd name="T55" fmla="*/ 489463 h 65"/>
              <a:gd name="T56" fmla="*/ 361678 w 70"/>
              <a:gd name="T57" fmla="*/ 489463 h 65"/>
              <a:gd name="T58" fmla="*/ 361678 w 70"/>
              <a:gd name="T59" fmla="*/ 489463 h 65"/>
              <a:gd name="T60" fmla="*/ 371724 w 70"/>
              <a:gd name="T61" fmla="*/ 489463 h 65"/>
              <a:gd name="T62" fmla="*/ 371724 w 70"/>
              <a:gd name="T63" fmla="*/ 489463 h 65"/>
              <a:gd name="T64" fmla="*/ 391817 w 70"/>
              <a:gd name="T65" fmla="*/ 489463 h 65"/>
              <a:gd name="T66" fmla="*/ 401864 w 70"/>
              <a:gd name="T67" fmla="*/ 489463 h 65"/>
              <a:gd name="T68" fmla="*/ 452097 w 70"/>
              <a:gd name="T69" fmla="*/ 439517 h 65"/>
              <a:gd name="T70" fmla="*/ 492283 w 70"/>
              <a:gd name="T71" fmla="*/ 369594 h 65"/>
              <a:gd name="T72" fmla="*/ 492283 w 70"/>
              <a:gd name="T73" fmla="*/ 359605 h 65"/>
              <a:gd name="T74" fmla="*/ 492283 w 70"/>
              <a:gd name="T75" fmla="*/ 359605 h 65"/>
              <a:gd name="T76" fmla="*/ 492283 w 70"/>
              <a:gd name="T77" fmla="*/ 349616 h 65"/>
              <a:gd name="T78" fmla="*/ 492283 w 70"/>
              <a:gd name="T79" fmla="*/ 349616 h 65"/>
              <a:gd name="T80" fmla="*/ 492283 w 70"/>
              <a:gd name="T81" fmla="*/ 339627 h 65"/>
              <a:gd name="T82" fmla="*/ 502330 w 70"/>
              <a:gd name="T83" fmla="*/ 339627 h 65"/>
              <a:gd name="T84" fmla="*/ 502330 w 70"/>
              <a:gd name="T85" fmla="*/ 339627 h 65"/>
              <a:gd name="T86" fmla="*/ 502330 w 70"/>
              <a:gd name="T87" fmla="*/ 329638 h 65"/>
              <a:gd name="T88" fmla="*/ 502330 w 70"/>
              <a:gd name="T89" fmla="*/ 329638 h 65"/>
              <a:gd name="T90" fmla="*/ 502330 w 70"/>
              <a:gd name="T91" fmla="*/ 319649 h 65"/>
              <a:gd name="T92" fmla="*/ 502330 w 70"/>
              <a:gd name="T93" fmla="*/ 319649 h 65"/>
              <a:gd name="T94" fmla="*/ 502330 w 70"/>
              <a:gd name="T95" fmla="*/ 309660 h 65"/>
              <a:gd name="T96" fmla="*/ 512377 w 70"/>
              <a:gd name="T97" fmla="*/ 309660 h 65"/>
              <a:gd name="T98" fmla="*/ 512377 w 70"/>
              <a:gd name="T99" fmla="*/ 299671 h 65"/>
              <a:gd name="T100" fmla="*/ 512377 w 70"/>
              <a:gd name="T101" fmla="*/ 299671 h 65"/>
              <a:gd name="T102" fmla="*/ 512377 w 70"/>
              <a:gd name="T103" fmla="*/ 289682 h 65"/>
              <a:gd name="T104" fmla="*/ 512377 w 70"/>
              <a:gd name="T105" fmla="*/ 289682 h 65"/>
              <a:gd name="T106" fmla="*/ 512377 w 70"/>
              <a:gd name="T107" fmla="*/ 289682 h 65"/>
              <a:gd name="T108" fmla="*/ 512377 w 70"/>
              <a:gd name="T109" fmla="*/ 279693 h 65"/>
              <a:gd name="T110" fmla="*/ 512377 w 70"/>
              <a:gd name="T111" fmla="*/ 279693 h 65"/>
              <a:gd name="T112" fmla="*/ 703262 w 70"/>
              <a:gd name="T113" fmla="*/ 419539 h 65"/>
              <a:gd name="T114" fmla="*/ 90419 w 70"/>
              <a:gd name="T115" fmla="*/ 409550 h 65"/>
              <a:gd name="T116" fmla="*/ 411911 w 70"/>
              <a:gd name="T117" fmla="*/ 549397 h 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65"/>
              <a:gd name="T179" fmla="*/ 70 w 70"/>
              <a:gd name="T180" fmla="*/ 65 h 6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65">
                <a:moveTo>
                  <a:pt x="35" y="0"/>
                </a:moveTo>
                <a:cubicBezTo>
                  <a:pt x="45" y="0"/>
                  <a:pt x="54" y="4"/>
                  <a:pt x="60" y="10"/>
                </a:cubicBezTo>
                <a:cubicBezTo>
                  <a:pt x="66" y="16"/>
                  <a:pt x="70" y="25"/>
                  <a:pt x="70" y="35"/>
                </a:cubicBezTo>
                <a:cubicBezTo>
                  <a:pt x="70" y="37"/>
                  <a:pt x="70" y="38"/>
                  <a:pt x="70" y="40"/>
                </a:cubicBezTo>
                <a:cubicBezTo>
                  <a:pt x="64" y="39"/>
                  <a:pt x="57" y="38"/>
                  <a:pt x="51" y="38"/>
                </a:cubicBezTo>
                <a:cubicBezTo>
                  <a:pt x="51" y="36"/>
                  <a:pt x="52" y="35"/>
                  <a:pt x="52" y="34"/>
                </a:cubicBezTo>
                <a:cubicBezTo>
                  <a:pt x="53" y="32"/>
                  <a:pt x="53" y="30"/>
                  <a:pt x="54" y="28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1"/>
                  <a:pt x="61" y="31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29"/>
                  <a:pt x="61" y="28"/>
                  <a:pt x="61" y="26"/>
                </a:cubicBezTo>
                <a:cubicBezTo>
                  <a:pt x="59" y="25"/>
                  <a:pt x="58" y="23"/>
                  <a:pt x="56" y="21"/>
                </a:cubicBezTo>
                <a:cubicBezTo>
                  <a:pt x="55" y="20"/>
                  <a:pt x="54" y="17"/>
                  <a:pt x="54" y="15"/>
                </a:cubicBezTo>
                <a:cubicBezTo>
                  <a:pt x="49" y="11"/>
                  <a:pt x="42" y="8"/>
                  <a:pt x="35" y="8"/>
                </a:cubicBezTo>
                <a:cubicBezTo>
                  <a:pt x="28" y="8"/>
                  <a:pt x="22" y="11"/>
                  <a:pt x="17" y="15"/>
                </a:cubicBezTo>
                <a:cubicBezTo>
                  <a:pt x="17" y="17"/>
                  <a:pt x="16" y="20"/>
                  <a:pt x="14" y="21"/>
                </a:cubicBezTo>
                <a:cubicBezTo>
                  <a:pt x="13" y="23"/>
                  <a:pt x="11" y="25"/>
                  <a:pt x="10" y="27"/>
                </a:cubicBezTo>
                <a:cubicBezTo>
                  <a:pt x="9" y="28"/>
                  <a:pt x="9" y="29"/>
                  <a:pt x="9" y="30"/>
                </a:cubicBezTo>
                <a:cubicBezTo>
                  <a:pt x="9" y="31"/>
                  <a:pt x="10" y="31"/>
                  <a:pt x="11" y="31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30"/>
                  <a:pt x="18" y="32"/>
                  <a:pt x="19" y="34"/>
                </a:cubicBezTo>
                <a:cubicBezTo>
                  <a:pt x="19" y="35"/>
                  <a:pt x="19" y="36"/>
                  <a:pt x="20" y="38"/>
                </a:cubicBezTo>
                <a:cubicBezTo>
                  <a:pt x="13" y="38"/>
                  <a:pt x="7" y="39"/>
                  <a:pt x="1" y="40"/>
                </a:cubicBezTo>
                <a:cubicBezTo>
                  <a:pt x="0" y="38"/>
                  <a:pt x="0" y="36"/>
                  <a:pt x="0" y="35"/>
                </a:cubicBezTo>
                <a:cubicBezTo>
                  <a:pt x="0" y="25"/>
                  <a:pt x="4" y="16"/>
                  <a:pt x="11" y="10"/>
                </a:cubicBezTo>
                <a:cubicBezTo>
                  <a:pt x="17" y="4"/>
                  <a:pt x="26" y="0"/>
                  <a:pt x="35" y="0"/>
                </a:cubicBezTo>
                <a:close/>
                <a:moveTo>
                  <a:pt x="35" y="23"/>
                </a:moveTo>
                <a:cubicBezTo>
                  <a:pt x="30" y="23"/>
                  <a:pt x="26" y="24"/>
                  <a:pt x="21" y="25"/>
                </a:cubicBezTo>
                <a:cubicBezTo>
                  <a:pt x="20" y="25"/>
                  <a:pt x="20" y="26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40"/>
                  <a:pt x="24" y="42"/>
                  <a:pt x="25" y="44"/>
                </a:cubicBezTo>
                <a:cubicBezTo>
                  <a:pt x="26" y="45"/>
                  <a:pt x="27" y="47"/>
                  <a:pt x="27" y="48"/>
                </a:cubicBezTo>
                <a:cubicBezTo>
                  <a:pt x="27" y="48"/>
                  <a:pt x="28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1" y="49"/>
                  <a:pt x="31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8"/>
                  <a:pt x="43" y="48"/>
                  <a:pt x="44" y="48"/>
                </a:cubicBezTo>
                <a:cubicBezTo>
                  <a:pt x="44" y="47"/>
                  <a:pt x="45" y="45"/>
                  <a:pt x="45" y="44"/>
                </a:cubicBezTo>
                <a:cubicBezTo>
                  <a:pt x="46" y="42"/>
                  <a:pt x="47" y="40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6"/>
                  <a:pt x="51" y="25"/>
                  <a:pt x="50" y="25"/>
                </a:cubicBezTo>
                <a:cubicBezTo>
                  <a:pt x="45" y="24"/>
                  <a:pt x="40" y="23"/>
                  <a:pt x="35" y="23"/>
                </a:cubicBezTo>
                <a:close/>
                <a:moveTo>
                  <a:pt x="70" y="42"/>
                </a:moveTo>
                <a:cubicBezTo>
                  <a:pt x="69" y="45"/>
                  <a:pt x="68" y="49"/>
                  <a:pt x="66" y="52"/>
                </a:cubicBezTo>
                <a:cubicBezTo>
                  <a:pt x="63" y="57"/>
                  <a:pt x="59" y="61"/>
                  <a:pt x="54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2" y="61"/>
                  <a:pt x="8" y="57"/>
                  <a:pt x="5" y="52"/>
                </a:cubicBezTo>
                <a:cubicBezTo>
                  <a:pt x="3" y="49"/>
                  <a:pt x="2" y="45"/>
                  <a:pt x="1" y="42"/>
                </a:cubicBezTo>
                <a:cubicBezTo>
                  <a:pt x="9" y="41"/>
                  <a:pt x="9" y="41"/>
                  <a:pt x="9" y="41"/>
                </a:cubicBezTo>
                <a:cubicBezTo>
                  <a:pt x="10" y="43"/>
                  <a:pt x="11" y="46"/>
                  <a:pt x="12" y="48"/>
                </a:cubicBezTo>
                <a:cubicBezTo>
                  <a:pt x="14" y="52"/>
                  <a:pt x="17" y="55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7" y="57"/>
                  <a:pt x="29" y="57"/>
                  <a:pt x="29" y="55"/>
                </a:cubicBezTo>
                <a:cubicBezTo>
                  <a:pt x="30" y="51"/>
                  <a:pt x="30" y="51"/>
                  <a:pt x="30" y="51"/>
                </a:cubicBezTo>
                <a:cubicBezTo>
                  <a:pt x="31" y="51"/>
                  <a:pt x="33" y="52"/>
                  <a:pt x="35" y="52"/>
                </a:cubicBezTo>
                <a:cubicBezTo>
                  <a:pt x="37" y="52"/>
                  <a:pt x="39" y="51"/>
                  <a:pt x="41" y="51"/>
                </a:cubicBezTo>
                <a:cubicBezTo>
                  <a:pt x="41" y="55"/>
                  <a:pt x="41" y="55"/>
                  <a:pt x="41" y="55"/>
                </a:cubicBezTo>
                <a:cubicBezTo>
                  <a:pt x="42" y="57"/>
                  <a:pt x="44" y="57"/>
                  <a:pt x="46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55"/>
                  <a:pt x="57" y="52"/>
                  <a:pt x="59" y="48"/>
                </a:cubicBezTo>
                <a:cubicBezTo>
                  <a:pt x="60" y="46"/>
                  <a:pt x="61" y="43"/>
                  <a:pt x="62" y="41"/>
                </a:cubicBezTo>
                <a:lnTo>
                  <a:pt x="70" y="42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Freeform 36"/>
          <p:cNvSpPr>
            <a:spLocks noEditPoints="1"/>
          </p:cNvSpPr>
          <p:nvPr/>
        </p:nvSpPr>
        <p:spPr bwMode="auto">
          <a:xfrm>
            <a:off x="10477791" y="4699705"/>
            <a:ext cx="593725" cy="552450"/>
          </a:xfrm>
          <a:custGeom>
            <a:avLst/>
            <a:gdLst>
              <a:gd name="T0" fmla="*/ 251578 w 59"/>
              <a:gd name="T1" fmla="*/ 110490 h 55"/>
              <a:gd name="T2" fmla="*/ 342147 w 59"/>
              <a:gd name="T3" fmla="*/ 110490 h 55"/>
              <a:gd name="T4" fmla="*/ 342147 w 59"/>
              <a:gd name="T5" fmla="*/ 522316 h 55"/>
              <a:gd name="T6" fmla="*/ 251578 w 59"/>
              <a:gd name="T7" fmla="*/ 522316 h 55"/>
              <a:gd name="T8" fmla="*/ 251578 w 59"/>
              <a:gd name="T9" fmla="*/ 110490 h 55"/>
              <a:gd name="T10" fmla="*/ 271705 w 59"/>
              <a:gd name="T11" fmla="*/ 90401 h 55"/>
              <a:gd name="T12" fmla="*/ 181136 w 59"/>
              <a:gd name="T13" fmla="*/ 0 h 55"/>
              <a:gd name="T14" fmla="*/ 140884 w 59"/>
              <a:gd name="T15" fmla="*/ 0 h 55"/>
              <a:gd name="T16" fmla="*/ 271705 w 59"/>
              <a:gd name="T17" fmla="*/ 90401 h 55"/>
              <a:gd name="T18" fmla="*/ 251578 w 59"/>
              <a:gd name="T19" fmla="*/ 90401 h 55"/>
              <a:gd name="T20" fmla="*/ 70442 w 59"/>
              <a:gd name="T21" fmla="*/ 30134 h 55"/>
              <a:gd name="T22" fmla="*/ 90568 w 59"/>
              <a:gd name="T23" fmla="*/ 10045 h 55"/>
              <a:gd name="T24" fmla="*/ 251578 w 59"/>
              <a:gd name="T25" fmla="*/ 90401 h 55"/>
              <a:gd name="T26" fmla="*/ 322020 w 59"/>
              <a:gd name="T27" fmla="*/ 90401 h 55"/>
              <a:gd name="T28" fmla="*/ 412589 w 59"/>
              <a:gd name="T29" fmla="*/ 0 h 55"/>
              <a:gd name="T30" fmla="*/ 452841 w 59"/>
              <a:gd name="T31" fmla="*/ 0 h 55"/>
              <a:gd name="T32" fmla="*/ 322020 w 59"/>
              <a:gd name="T33" fmla="*/ 90401 h 55"/>
              <a:gd name="T34" fmla="*/ 352210 w 59"/>
              <a:gd name="T35" fmla="*/ 90401 h 55"/>
              <a:gd name="T36" fmla="*/ 533346 w 59"/>
              <a:gd name="T37" fmla="*/ 30134 h 55"/>
              <a:gd name="T38" fmla="*/ 503157 w 59"/>
              <a:gd name="T39" fmla="*/ 10045 h 55"/>
              <a:gd name="T40" fmla="*/ 352210 w 59"/>
              <a:gd name="T41" fmla="*/ 90401 h 55"/>
              <a:gd name="T42" fmla="*/ 352210 w 59"/>
              <a:gd name="T43" fmla="*/ 110490 h 55"/>
              <a:gd name="T44" fmla="*/ 352210 w 59"/>
              <a:gd name="T45" fmla="*/ 522316 h 55"/>
              <a:gd name="T46" fmla="*/ 593725 w 59"/>
              <a:gd name="T47" fmla="*/ 472094 h 55"/>
              <a:gd name="T48" fmla="*/ 593725 w 59"/>
              <a:gd name="T49" fmla="*/ 60267 h 55"/>
              <a:gd name="T50" fmla="*/ 352210 w 59"/>
              <a:gd name="T51" fmla="*/ 110490 h 55"/>
              <a:gd name="T52" fmla="*/ 231452 w 59"/>
              <a:gd name="T53" fmla="*/ 110490 h 55"/>
              <a:gd name="T54" fmla="*/ 231452 w 59"/>
              <a:gd name="T55" fmla="*/ 522316 h 55"/>
              <a:gd name="T56" fmla="*/ 0 w 59"/>
              <a:gd name="T57" fmla="*/ 472094 h 55"/>
              <a:gd name="T58" fmla="*/ 0 w 59"/>
              <a:gd name="T59" fmla="*/ 60267 h 55"/>
              <a:gd name="T60" fmla="*/ 231452 w 59"/>
              <a:gd name="T61" fmla="*/ 110490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9"/>
              <a:gd name="T94" fmla="*/ 0 h 55"/>
              <a:gd name="T95" fmla="*/ 59 w 59"/>
              <a:gd name="T96" fmla="*/ 55 h 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9" h="55">
                <a:moveTo>
                  <a:pt x="25" y="11"/>
                </a:moveTo>
                <a:cubicBezTo>
                  <a:pt x="28" y="13"/>
                  <a:pt x="31" y="12"/>
                  <a:pt x="34" y="11"/>
                </a:cubicBezTo>
                <a:cubicBezTo>
                  <a:pt x="34" y="25"/>
                  <a:pt x="34" y="38"/>
                  <a:pt x="34" y="52"/>
                </a:cubicBezTo>
                <a:cubicBezTo>
                  <a:pt x="31" y="54"/>
                  <a:pt x="28" y="55"/>
                  <a:pt x="25" y="52"/>
                </a:cubicBezTo>
                <a:cubicBezTo>
                  <a:pt x="25" y="38"/>
                  <a:pt x="25" y="25"/>
                  <a:pt x="25" y="11"/>
                </a:cubicBezTo>
                <a:close/>
                <a:moveTo>
                  <a:pt x="27" y="9"/>
                </a:moveTo>
                <a:cubicBezTo>
                  <a:pt x="25" y="5"/>
                  <a:pt x="22" y="2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20" y="3"/>
                  <a:pt x="24" y="6"/>
                  <a:pt x="27" y="9"/>
                </a:cubicBezTo>
                <a:close/>
                <a:moveTo>
                  <a:pt x="25" y="9"/>
                </a:moveTo>
                <a:cubicBezTo>
                  <a:pt x="19" y="6"/>
                  <a:pt x="13" y="4"/>
                  <a:pt x="7" y="3"/>
                </a:cubicBezTo>
                <a:cubicBezTo>
                  <a:pt x="7" y="2"/>
                  <a:pt x="8" y="2"/>
                  <a:pt x="9" y="1"/>
                </a:cubicBezTo>
                <a:cubicBezTo>
                  <a:pt x="16" y="3"/>
                  <a:pt x="21" y="6"/>
                  <a:pt x="25" y="9"/>
                </a:cubicBezTo>
                <a:close/>
                <a:moveTo>
                  <a:pt x="32" y="9"/>
                </a:moveTo>
                <a:cubicBezTo>
                  <a:pt x="34" y="5"/>
                  <a:pt x="37" y="2"/>
                  <a:pt x="41" y="0"/>
                </a:cubicBezTo>
                <a:cubicBezTo>
                  <a:pt x="42" y="0"/>
                  <a:pt x="44" y="0"/>
                  <a:pt x="45" y="0"/>
                </a:cubicBezTo>
                <a:cubicBezTo>
                  <a:pt x="40" y="3"/>
                  <a:pt x="36" y="6"/>
                  <a:pt x="32" y="9"/>
                </a:cubicBezTo>
                <a:close/>
                <a:moveTo>
                  <a:pt x="35" y="9"/>
                </a:moveTo>
                <a:cubicBezTo>
                  <a:pt x="40" y="6"/>
                  <a:pt x="46" y="4"/>
                  <a:pt x="53" y="3"/>
                </a:cubicBezTo>
                <a:cubicBezTo>
                  <a:pt x="52" y="2"/>
                  <a:pt x="51" y="2"/>
                  <a:pt x="50" y="1"/>
                </a:cubicBezTo>
                <a:cubicBezTo>
                  <a:pt x="44" y="3"/>
                  <a:pt x="39" y="6"/>
                  <a:pt x="35" y="9"/>
                </a:cubicBezTo>
                <a:close/>
                <a:moveTo>
                  <a:pt x="35" y="11"/>
                </a:moveTo>
                <a:cubicBezTo>
                  <a:pt x="35" y="25"/>
                  <a:pt x="35" y="38"/>
                  <a:pt x="35" y="52"/>
                </a:cubicBezTo>
                <a:cubicBezTo>
                  <a:pt x="43" y="50"/>
                  <a:pt x="51" y="48"/>
                  <a:pt x="59" y="47"/>
                </a:cubicBezTo>
                <a:cubicBezTo>
                  <a:pt x="59" y="33"/>
                  <a:pt x="59" y="19"/>
                  <a:pt x="59" y="6"/>
                </a:cubicBezTo>
                <a:cubicBezTo>
                  <a:pt x="50" y="7"/>
                  <a:pt x="43" y="8"/>
                  <a:pt x="35" y="11"/>
                </a:cubicBezTo>
                <a:close/>
                <a:moveTo>
                  <a:pt x="23" y="11"/>
                </a:moveTo>
                <a:cubicBezTo>
                  <a:pt x="23" y="25"/>
                  <a:pt x="23" y="38"/>
                  <a:pt x="23" y="52"/>
                </a:cubicBezTo>
                <a:cubicBezTo>
                  <a:pt x="16" y="50"/>
                  <a:pt x="8" y="48"/>
                  <a:pt x="0" y="47"/>
                </a:cubicBezTo>
                <a:cubicBezTo>
                  <a:pt x="0" y="33"/>
                  <a:pt x="0" y="19"/>
                  <a:pt x="0" y="6"/>
                </a:cubicBezTo>
                <a:cubicBezTo>
                  <a:pt x="8" y="7"/>
                  <a:pt x="16" y="8"/>
                  <a:pt x="23" y="11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Freeform 39"/>
          <p:cNvSpPr>
            <a:spLocks noEditPoints="1"/>
          </p:cNvSpPr>
          <p:nvPr/>
        </p:nvSpPr>
        <p:spPr bwMode="auto">
          <a:xfrm>
            <a:off x="10419054" y="5766384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Freeform 53"/>
          <p:cNvSpPr>
            <a:spLocks noEditPoints="1"/>
          </p:cNvSpPr>
          <p:nvPr/>
        </p:nvSpPr>
        <p:spPr bwMode="auto">
          <a:xfrm>
            <a:off x="8323556" y="3538676"/>
            <a:ext cx="731837" cy="673100"/>
          </a:xfrm>
          <a:custGeom>
            <a:avLst/>
            <a:gdLst>
              <a:gd name="T0" fmla="*/ 110277 w 73"/>
              <a:gd name="T1" fmla="*/ 321481 h 67"/>
              <a:gd name="T2" fmla="*/ 110277 w 73"/>
              <a:gd name="T3" fmla="*/ 221018 h 67"/>
              <a:gd name="T4" fmla="*/ 220554 w 73"/>
              <a:gd name="T5" fmla="*/ 261203 h 67"/>
              <a:gd name="T6" fmla="*/ 240604 w 73"/>
              <a:gd name="T7" fmla="*/ 271249 h 67"/>
              <a:gd name="T8" fmla="*/ 671686 w 73"/>
              <a:gd name="T9" fmla="*/ 411897 h 67"/>
              <a:gd name="T10" fmla="*/ 721812 w 73"/>
              <a:gd name="T11" fmla="*/ 401851 h 67"/>
              <a:gd name="T12" fmla="*/ 711787 w 73"/>
              <a:gd name="T13" fmla="*/ 431990 h 67"/>
              <a:gd name="T14" fmla="*/ 681711 w 73"/>
              <a:gd name="T15" fmla="*/ 492267 h 67"/>
              <a:gd name="T16" fmla="*/ 651636 w 73"/>
              <a:gd name="T17" fmla="*/ 431990 h 67"/>
              <a:gd name="T18" fmla="*/ 611535 w 73"/>
              <a:gd name="T19" fmla="*/ 653007 h 67"/>
              <a:gd name="T20" fmla="*/ 591485 w 73"/>
              <a:gd name="T21" fmla="*/ 673100 h 67"/>
              <a:gd name="T22" fmla="*/ 481208 w 73"/>
              <a:gd name="T23" fmla="*/ 673100 h 67"/>
              <a:gd name="T24" fmla="*/ 461158 w 73"/>
              <a:gd name="T25" fmla="*/ 602776 h 67"/>
              <a:gd name="T26" fmla="*/ 290730 w 73"/>
              <a:gd name="T27" fmla="*/ 602776 h 67"/>
              <a:gd name="T28" fmla="*/ 270679 w 73"/>
              <a:gd name="T29" fmla="*/ 663054 h 67"/>
              <a:gd name="T30" fmla="*/ 190478 w 73"/>
              <a:gd name="T31" fmla="*/ 663054 h 67"/>
              <a:gd name="T32" fmla="*/ 170428 w 73"/>
              <a:gd name="T33" fmla="*/ 653007 h 67"/>
              <a:gd name="T34" fmla="*/ 10025 w 73"/>
              <a:gd name="T35" fmla="*/ 472175 h 67"/>
              <a:gd name="T36" fmla="*/ 0 w 73"/>
              <a:gd name="T37" fmla="*/ 452082 h 67"/>
              <a:gd name="T38" fmla="*/ 10025 w 73"/>
              <a:gd name="T39" fmla="*/ 361666 h 67"/>
              <a:gd name="T40" fmla="*/ 681711 w 73"/>
              <a:gd name="T41" fmla="*/ 452082 h 67"/>
              <a:gd name="T42" fmla="*/ 681711 w 73"/>
              <a:gd name="T43" fmla="*/ 452082 h 67"/>
              <a:gd name="T44" fmla="*/ 681711 w 73"/>
              <a:gd name="T45" fmla="*/ 462128 h 67"/>
              <a:gd name="T46" fmla="*/ 681711 w 73"/>
              <a:gd name="T47" fmla="*/ 452082 h 67"/>
              <a:gd name="T48" fmla="*/ 130327 w 73"/>
              <a:gd name="T49" fmla="*/ 411897 h 67"/>
              <a:gd name="T50" fmla="*/ 190478 w 73"/>
              <a:gd name="T51" fmla="*/ 411897 h 67"/>
              <a:gd name="T52" fmla="*/ 390981 w 73"/>
              <a:gd name="T53" fmla="*/ 0 h 67"/>
              <a:gd name="T54" fmla="*/ 390981 w 73"/>
              <a:gd name="T55" fmla="*/ 210972 h 67"/>
              <a:gd name="T56" fmla="*/ 390981 w 73"/>
              <a:gd name="T57" fmla="*/ 0 h 67"/>
              <a:gd name="T58" fmla="*/ 300755 w 73"/>
              <a:gd name="T59" fmla="*/ 321481 h 67"/>
              <a:gd name="T60" fmla="*/ 461158 w 73"/>
              <a:gd name="T61" fmla="*/ 291342 h 67"/>
              <a:gd name="T62" fmla="*/ 120302 w 73"/>
              <a:gd name="T63" fmla="*/ 361666 h 67"/>
              <a:gd name="T64" fmla="*/ 40101 w 73"/>
              <a:gd name="T65" fmla="*/ 442036 h 67"/>
              <a:gd name="T66" fmla="*/ 170428 w 73"/>
              <a:gd name="T67" fmla="*/ 562591 h 67"/>
              <a:gd name="T68" fmla="*/ 200503 w 73"/>
              <a:gd name="T69" fmla="*/ 622869 h 67"/>
              <a:gd name="T70" fmla="*/ 260654 w 73"/>
              <a:gd name="T71" fmla="*/ 572637 h 67"/>
              <a:gd name="T72" fmla="*/ 280705 w 73"/>
              <a:gd name="T73" fmla="*/ 562591 h 67"/>
              <a:gd name="T74" fmla="*/ 481208 w 73"/>
              <a:gd name="T75" fmla="*/ 562591 h 67"/>
              <a:gd name="T76" fmla="*/ 501258 w 73"/>
              <a:gd name="T77" fmla="*/ 572637 h 67"/>
              <a:gd name="T78" fmla="*/ 581460 w 73"/>
              <a:gd name="T79" fmla="*/ 632915 h 67"/>
              <a:gd name="T80" fmla="*/ 260654 w 73"/>
              <a:gd name="T81" fmla="*/ 301388 h 67"/>
              <a:gd name="T82" fmla="*/ 260654 w 73"/>
              <a:gd name="T83" fmla="*/ 331527 h 67"/>
              <a:gd name="T84" fmla="*/ 190478 w 73"/>
              <a:gd name="T85" fmla="*/ 301388 h 67"/>
              <a:gd name="T86" fmla="*/ 160403 w 73"/>
              <a:gd name="T87" fmla="*/ 361666 h 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3"/>
              <a:gd name="T133" fmla="*/ 0 h 67"/>
              <a:gd name="T134" fmla="*/ 73 w 73"/>
              <a:gd name="T135" fmla="*/ 67 h 6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3" h="67">
                <a:moveTo>
                  <a:pt x="2" y="35"/>
                </a:moveTo>
                <a:cubicBezTo>
                  <a:pt x="5" y="35"/>
                  <a:pt x="8" y="34"/>
                  <a:pt x="11" y="32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7" y="23"/>
                  <a:pt x="20" y="24"/>
                  <a:pt x="22" y="26"/>
                </a:cubicBezTo>
                <a:cubicBezTo>
                  <a:pt x="22" y="27"/>
                  <a:pt x="23" y="27"/>
                  <a:pt x="23" y="27"/>
                </a:cubicBezTo>
                <a:cubicBezTo>
                  <a:pt x="23" y="27"/>
                  <a:pt x="24" y="27"/>
                  <a:pt x="24" y="27"/>
                </a:cubicBezTo>
                <a:cubicBezTo>
                  <a:pt x="39" y="20"/>
                  <a:pt x="54" y="18"/>
                  <a:pt x="63" y="40"/>
                </a:cubicBezTo>
                <a:cubicBezTo>
                  <a:pt x="65" y="40"/>
                  <a:pt x="66" y="40"/>
                  <a:pt x="67" y="41"/>
                </a:cubicBezTo>
                <a:cubicBezTo>
                  <a:pt x="69" y="39"/>
                  <a:pt x="70" y="38"/>
                  <a:pt x="70" y="38"/>
                </a:cubicBezTo>
                <a:cubicBezTo>
                  <a:pt x="72" y="40"/>
                  <a:pt x="72" y="40"/>
                  <a:pt x="72" y="40"/>
                </a:cubicBezTo>
                <a:cubicBezTo>
                  <a:pt x="72" y="40"/>
                  <a:pt x="71" y="41"/>
                  <a:pt x="70" y="42"/>
                </a:cubicBezTo>
                <a:cubicBezTo>
                  <a:pt x="70" y="42"/>
                  <a:pt x="70" y="43"/>
                  <a:pt x="71" y="43"/>
                </a:cubicBezTo>
                <a:cubicBezTo>
                  <a:pt x="73" y="45"/>
                  <a:pt x="72" y="47"/>
                  <a:pt x="71" y="48"/>
                </a:cubicBezTo>
                <a:cubicBezTo>
                  <a:pt x="70" y="49"/>
                  <a:pt x="69" y="49"/>
                  <a:pt x="68" y="49"/>
                </a:cubicBezTo>
                <a:cubicBezTo>
                  <a:pt x="67" y="50"/>
                  <a:pt x="66" y="49"/>
                  <a:pt x="65" y="49"/>
                </a:cubicBezTo>
                <a:cubicBezTo>
                  <a:pt x="64" y="48"/>
                  <a:pt x="63" y="46"/>
                  <a:pt x="65" y="43"/>
                </a:cubicBezTo>
                <a:cubicBezTo>
                  <a:pt x="65" y="43"/>
                  <a:pt x="64" y="43"/>
                  <a:pt x="64" y="43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67"/>
                  <a:pt x="61" y="67"/>
                  <a:pt x="61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65"/>
                  <a:pt x="47" y="65"/>
                  <a:pt x="47" y="65"/>
                </a:cubicBezTo>
                <a:cubicBezTo>
                  <a:pt x="46" y="60"/>
                  <a:pt x="46" y="60"/>
                  <a:pt x="46" y="60"/>
                </a:cubicBezTo>
                <a:cubicBezTo>
                  <a:pt x="44" y="60"/>
                  <a:pt x="41" y="61"/>
                  <a:pt x="38" y="61"/>
                </a:cubicBezTo>
                <a:cubicBezTo>
                  <a:pt x="35" y="61"/>
                  <a:pt x="32" y="60"/>
                  <a:pt x="29" y="60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6"/>
                  <a:pt x="27" y="66"/>
                  <a:pt x="27" y="66"/>
                </a:cubicBezTo>
                <a:cubicBezTo>
                  <a:pt x="26" y="66"/>
                  <a:pt x="26" y="66"/>
                  <a:pt x="26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58"/>
                  <a:pt x="14" y="58"/>
                  <a:pt x="14" y="58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5"/>
                  <a:pt x="0" y="45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6"/>
                  <a:pt x="1" y="36"/>
                  <a:pt x="1" y="36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68" y="45"/>
                </a:moveTo>
                <a:cubicBezTo>
                  <a:pt x="68" y="45"/>
                  <a:pt x="68" y="44"/>
                  <a:pt x="68" y="44"/>
                </a:cubicBezTo>
                <a:cubicBezTo>
                  <a:pt x="68" y="44"/>
                  <a:pt x="68" y="45"/>
                  <a:pt x="68" y="45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6"/>
                  <a:pt x="67" y="47"/>
                  <a:pt x="68" y="46"/>
                </a:cubicBezTo>
                <a:cubicBezTo>
                  <a:pt x="68" y="46"/>
                  <a:pt x="68" y="46"/>
                  <a:pt x="69" y="46"/>
                </a:cubicBezTo>
                <a:cubicBezTo>
                  <a:pt x="69" y="46"/>
                  <a:pt x="69" y="45"/>
                  <a:pt x="68" y="45"/>
                </a:cubicBezTo>
                <a:close/>
                <a:moveTo>
                  <a:pt x="16" y="38"/>
                </a:moveTo>
                <a:cubicBezTo>
                  <a:pt x="14" y="38"/>
                  <a:pt x="13" y="39"/>
                  <a:pt x="13" y="41"/>
                </a:cubicBezTo>
                <a:cubicBezTo>
                  <a:pt x="13" y="42"/>
                  <a:pt x="14" y="44"/>
                  <a:pt x="16" y="44"/>
                </a:cubicBezTo>
                <a:cubicBezTo>
                  <a:pt x="18" y="44"/>
                  <a:pt x="19" y="42"/>
                  <a:pt x="19" y="41"/>
                </a:cubicBezTo>
                <a:cubicBezTo>
                  <a:pt x="19" y="39"/>
                  <a:pt x="18" y="38"/>
                  <a:pt x="16" y="38"/>
                </a:cubicBezTo>
                <a:close/>
                <a:moveTo>
                  <a:pt x="39" y="0"/>
                </a:moveTo>
                <a:cubicBezTo>
                  <a:pt x="33" y="0"/>
                  <a:pt x="28" y="5"/>
                  <a:pt x="28" y="10"/>
                </a:cubicBezTo>
                <a:cubicBezTo>
                  <a:pt x="28" y="16"/>
                  <a:pt x="33" y="21"/>
                  <a:pt x="39" y="21"/>
                </a:cubicBezTo>
                <a:cubicBezTo>
                  <a:pt x="45" y="21"/>
                  <a:pt x="49" y="16"/>
                  <a:pt x="49" y="10"/>
                </a:cubicBezTo>
                <a:cubicBezTo>
                  <a:pt x="49" y="5"/>
                  <a:pt x="45" y="0"/>
                  <a:pt x="39" y="0"/>
                </a:cubicBezTo>
                <a:close/>
                <a:moveTo>
                  <a:pt x="30" y="29"/>
                </a:moveTo>
                <a:cubicBezTo>
                  <a:pt x="30" y="32"/>
                  <a:pt x="30" y="32"/>
                  <a:pt x="30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29"/>
                  <a:pt x="46" y="29"/>
                  <a:pt x="46" y="29"/>
                </a:cubicBezTo>
                <a:cubicBezTo>
                  <a:pt x="30" y="29"/>
                  <a:pt x="30" y="29"/>
                  <a:pt x="30" y="29"/>
                </a:cubicBezTo>
                <a:close/>
                <a:moveTo>
                  <a:pt x="12" y="36"/>
                </a:moveTo>
                <a:cubicBezTo>
                  <a:pt x="10" y="37"/>
                  <a:pt x="7" y="38"/>
                  <a:pt x="5" y="39"/>
                </a:cubicBezTo>
                <a:cubicBezTo>
                  <a:pt x="4" y="44"/>
                  <a:pt x="4" y="44"/>
                  <a:pt x="4" y="44"/>
                </a:cubicBezTo>
                <a:cubicBezTo>
                  <a:pt x="17" y="55"/>
                  <a:pt x="17" y="55"/>
                  <a:pt x="17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20" y="62"/>
                  <a:pt x="20" y="62"/>
                  <a:pt x="20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5"/>
                  <a:pt x="26" y="55"/>
                  <a:pt x="26" y="55"/>
                </a:cubicBezTo>
                <a:cubicBezTo>
                  <a:pt x="28" y="56"/>
                  <a:pt x="28" y="56"/>
                  <a:pt x="28" y="56"/>
                </a:cubicBezTo>
                <a:cubicBezTo>
                  <a:pt x="32" y="56"/>
                  <a:pt x="35" y="57"/>
                  <a:pt x="38" y="57"/>
                </a:cubicBezTo>
                <a:cubicBezTo>
                  <a:pt x="41" y="57"/>
                  <a:pt x="45" y="56"/>
                  <a:pt x="48" y="56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7"/>
                  <a:pt x="50" y="57"/>
                  <a:pt x="50" y="57"/>
                </a:cubicBezTo>
                <a:cubicBezTo>
                  <a:pt x="51" y="63"/>
                  <a:pt x="51" y="63"/>
                  <a:pt x="51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60" y="41"/>
                  <a:pt x="60" y="41"/>
                  <a:pt x="60" y="41"/>
                </a:cubicBezTo>
                <a:cubicBezTo>
                  <a:pt x="52" y="22"/>
                  <a:pt x="39" y="25"/>
                  <a:pt x="26" y="30"/>
                </a:cubicBezTo>
                <a:cubicBezTo>
                  <a:pt x="25" y="31"/>
                  <a:pt x="25" y="31"/>
                  <a:pt x="25" y="31"/>
                </a:cubicBezTo>
                <a:cubicBezTo>
                  <a:pt x="26" y="31"/>
                  <a:pt x="26" y="32"/>
                  <a:pt x="26" y="33"/>
                </a:cubicBezTo>
                <a:cubicBezTo>
                  <a:pt x="22" y="34"/>
                  <a:pt x="22" y="34"/>
                  <a:pt x="22" y="34"/>
                </a:cubicBezTo>
                <a:cubicBezTo>
                  <a:pt x="21" y="33"/>
                  <a:pt x="20" y="31"/>
                  <a:pt x="19" y="30"/>
                </a:cubicBezTo>
                <a:cubicBezTo>
                  <a:pt x="18" y="29"/>
                  <a:pt x="17" y="28"/>
                  <a:pt x="16" y="28"/>
                </a:cubicBezTo>
                <a:cubicBezTo>
                  <a:pt x="16" y="36"/>
                  <a:pt x="16" y="36"/>
                  <a:pt x="16" y="36"/>
                </a:cubicBezTo>
                <a:lnTo>
                  <a:pt x="12" y="36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Freeform 54"/>
          <p:cNvSpPr>
            <a:spLocks noEditPoints="1"/>
          </p:cNvSpPr>
          <p:nvPr/>
        </p:nvSpPr>
        <p:spPr bwMode="auto">
          <a:xfrm>
            <a:off x="9406231" y="5636209"/>
            <a:ext cx="631825" cy="742950"/>
          </a:xfrm>
          <a:custGeom>
            <a:avLst/>
            <a:gdLst>
              <a:gd name="T0" fmla="*/ 100290 w 63"/>
              <a:gd name="T1" fmla="*/ 431714 h 74"/>
              <a:gd name="T2" fmla="*/ 90261 w 63"/>
              <a:gd name="T3" fmla="*/ 461834 h 74"/>
              <a:gd name="T4" fmla="*/ 10029 w 63"/>
              <a:gd name="T5" fmla="*/ 702791 h 74"/>
              <a:gd name="T6" fmla="*/ 631825 w 63"/>
              <a:gd name="T7" fmla="*/ 742950 h 74"/>
              <a:gd name="T8" fmla="*/ 561622 w 63"/>
              <a:gd name="T9" fmla="*/ 682711 h 74"/>
              <a:gd name="T10" fmla="*/ 551593 w 63"/>
              <a:gd name="T11" fmla="*/ 572272 h 74"/>
              <a:gd name="T12" fmla="*/ 521506 w 63"/>
              <a:gd name="T13" fmla="*/ 401595 h 74"/>
              <a:gd name="T14" fmla="*/ 491419 w 63"/>
              <a:gd name="T15" fmla="*/ 371475 h 74"/>
              <a:gd name="T16" fmla="*/ 210608 w 63"/>
              <a:gd name="T17" fmla="*/ 271076 h 74"/>
              <a:gd name="T18" fmla="*/ 320927 w 63"/>
              <a:gd name="T19" fmla="*/ 451794 h 74"/>
              <a:gd name="T20" fmla="*/ 320927 w 63"/>
              <a:gd name="T21" fmla="*/ 421674 h 74"/>
              <a:gd name="T22" fmla="*/ 300869 w 63"/>
              <a:gd name="T23" fmla="*/ 421674 h 74"/>
              <a:gd name="T24" fmla="*/ 300869 w 63"/>
              <a:gd name="T25" fmla="*/ 451794 h 74"/>
              <a:gd name="T26" fmla="*/ 381101 w 63"/>
              <a:gd name="T27" fmla="*/ 501993 h 74"/>
              <a:gd name="T28" fmla="*/ 401159 w 63"/>
              <a:gd name="T29" fmla="*/ 562232 h 74"/>
              <a:gd name="T30" fmla="*/ 330956 w 63"/>
              <a:gd name="T31" fmla="*/ 652591 h 74"/>
              <a:gd name="T32" fmla="*/ 300869 w 63"/>
              <a:gd name="T33" fmla="*/ 672671 h 74"/>
              <a:gd name="T34" fmla="*/ 250724 w 63"/>
              <a:gd name="T35" fmla="*/ 622472 h 74"/>
              <a:gd name="T36" fmla="*/ 230666 w 63"/>
              <a:gd name="T37" fmla="*/ 552193 h 74"/>
              <a:gd name="T38" fmla="*/ 300869 w 63"/>
              <a:gd name="T39" fmla="*/ 562232 h 74"/>
              <a:gd name="T40" fmla="*/ 310898 w 63"/>
              <a:gd name="T41" fmla="*/ 602392 h 74"/>
              <a:gd name="T42" fmla="*/ 320927 w 63"/>
              <a:gd name="T43" fmla="*/ 592352 h 74"/>
              <a:gd name="T44" fmla="*/ 300869 w 63"/>
              <a:gd name="T45" fmla="*/ 532113 h 74"/>
              <a:gd name="T46" fmla="*/ 240695 w 63"/>
              <a:gd name="T47" fmla="*/ 481914 h 74"/>
              <a:gd name="T48" fmla="*/ 250724 w 63"/>
              <a:gd name="T49" fmla="*/ 391555 h 74"/>
              <a:gd name="T50" fmla="*/ 300869 w 63"/>
              <a:gd name="T51" fmla="*/ 351395 h 74"/>
              <a:gd name="T52" fmla="*/ 330956 w 63"/>
              <a:gd name="T53" fmla="*/ 371475 h 74"/>
              <a:gd name="T54" fmla="*/ 391130 w 63"/>
              <a:gd name="T55" fmla="*/ 441754 h 74"/>
              <a:gd name="T56" fmla="*/ 250724 w 63"/>
              <a:gd name="T57" fmla="*/ 190757 h 74"/>
              <a:gd name="T58" fmla="*/ 421217 w 63"/>
              <a:gd name="T59" fmla="*/ 90359 h 74"/>
              <a:gd name="T60" fmla="*/ 340985 w 63"/>
              <a:gd name="T61" fmla="*/ 150598 h 74"/>
              <a:gd name="T62" fmla="*/ 300869 w 63"/>
              <a:gd name="T63" fmla="*/ 20080 h 74"/>
              <a:gd name="T64" fmla="*/ 270782 w 63"/>
              <a:gd name="T65" fmla="*/ 0 h 74"/>
              <a:gd name="T66" fmla="*/ 250724 w 63"/>
              <a:gd name="T67" fmla="*/ 190757 h 74"/>
              <a:gd name="T68" fmla="*/ 200579 w 63"/>
              <a:gd name="T69" fmla="*/ 230917 h 74"/>
              <a:gd name="T70" fmla="*/ 411188 w 63"/>
              <a:gd name="T71" fmla="*/ 220877 h 74"/>
              <a:gd name="T72" fmla="*/ 411188 w 63"/>
              <a:gd name="T73" fmla="*/ 261036 h 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3"/>
              <a:gd name="T112" fmla="*/ 0 h 74"/>
              <a:gd name="T113" fmla="*/ 63 w 63"/>
              <a:gd name="T114" fmla="*/ 74 h 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3" h="74">
                <a:moveTo>
                  <a:pt x="21" y="27"/>
                </a:moveTo>
                <a:cubicBezTo>
                  <a:pt x="17" y="33"/>
                  <a:pt x="13" y="38"/>
                  <a:pt x="10" y="43"/>
                </a:cubicBezTo>
                <a:cubicBezTo>
                  <a:pt x="12" y="45"/>
                  <a:pt x="12" y="45"/>
                  <a:pt x="12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5" y="53"/>
                  <a:pt x="4" y="61"/>
                  <a:pt x="6" y="70"/>
                </a:cubicBezTo>
                <a:cubicBezTo>
                  <a:pt x="4" y="70"/>
                  <a:pt x="3" y="70"/>
                  <a:pt x="1" y="70"/>
                </a:cubicBezTo>
                <a:cubicBezTo>
                  <a:pt x="1" y="72"/>
                  <a:pt x="0" y="73"/>
                  <a:pt x="0" y="74"/>
                </a:cubicBezTo>
                <a:cubicBezTo>
                  <a:pt x="21" y="74"/>
                  <a:pt x="42" y="74"/>
                  <a:pt x="63" y="74"/>
                </a:cubicBezTo>
                <a:cubicBezTo>
                  <a:pt x="62" y="73"/>
                  <a:pt x="62" y="72"/>
                  <a:pt x="61" y="71"/>
                </a:cubicBezTo>
                <a:cubicBezTo>
                  <a:pt x="60" y="70"/>
                  <a:pt x="58" y="69"/>
                  <a:pt x="56" y="68"/>
                </a:cubicBezTo>
                <a:cubicBezTo>
                  <a:pt x="57" y="66"/>
                  <a:pt x="57" y="63"/>
                  <a:pt x="57" y="60"/>
                </a:cubicBezTo>
                <a:cubicBezTo>
                  <a:pt x="55" y="57"/>
                  <a:pt x="55" y="57"/>
                  <a:pt x="55" y="57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0"/>
                  <a:pt x="55" y="45"/>
                  <a:pt x="52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7"/>
                  <a:pt x="49" y="37"/>
                  <a:pt x="49" y="37"/>
                </a:cubicBezTo>
                <a:cubicBezTo>
                  <a:pt x="47" y="34"/>
                  <a:pt x="44" y="31"/>
                  <a:pt x="40" y="28"/>
                </a:cubicBezTo>
                <a:cubicBezTo>
                  <a:pt x="34" y="28"/>
                  <a:pt x="28" y="28"/>
                  <a:pt x="21" y="27"/>
                </a:cubicBezTo>
                <a:close/>
                <a:moveTo>
                  <a:pt x="39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2"/>
                  <a:pt x="32" y="42"/>
                </a:cubicBezTo>
                <a:cubicBezTo>
                  <a:pt x="32" y="41"/>
                  <a:pt x="32" y="41"/>
                  <a:pt x="31" y="41"/>
                </a:cubicBezTo>
                <a:cubicBezTo>
                  <a:pt x="31" y="41"/>
                  <a:pt x="30" y="41"/>
                  <a:pt x="30" y="42"/>
                </a:cubicBezTo>
                <a:cubicBezTo>
                  <a:pt x="30" y="42"/>
                  <a:pt x="30" y="42"/>
                  <a:pt x="30" y="43"/>
                </a:cubicBezTo>
                <a:cubicBezTo>
                  <a:pt x="30" y="44"/>
                  <a:pt x="30" y="45"/>
                  <a:pt x="30" y="45"/>
                </a:cubicBezTo>
                <a:cubicBezTo>
                  <a:pt x="31" y="46"/>
                  <a:pt x="32" y="47"/>
                  <a:pt x="34" y="48"/>
                </a:cubicBezTo>
                <a:cubicBezTo>
                  <a:pt x="36" y="49"/>
                  <a:pt x="37" y="50"/>
                  <a:pt x="38" y="50"/>
                </a:cubicBezTo>
                <a:cubicBezTo>
                  <a:pt x="38" y="51"/>
                  <a:pt x="39" y="52"/>
                  <a:pt x="39" y="53"/>
                </a:cubicBezTo>
                <a:cubicBezTo>
                  <a:pt x="40" y="54"/>
                  <a:pt x="40" y="55"/>
                  <a:pt x="40" y="56"/>
                </a:cubicBezTo>
                <a:cubicBezTo>
                  <a:pt x="40" y="59"/>
                  <a:pt x="39" y="61"/>
                  <a:pt x="38" y="62"/>
                </a:cubicBezTo>
                <a:cubicBezTo>
                  <a:pt x="37" y="63"/>
                  <a:pt x="35" y="64"/>
                  <a:pt x="33" y="65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7"/>
                  <a:pt x="30" y="67"/>
                  <a:pt x="30" y="67"/>
                </a:cubicBezTo>
                <a:cubicBezTo>
                  <a:pt x="30" y="64"/>
                  <a:pt x="30" y="64"/>
                  <a:pt x="30" y="64"/>
                </a:cubicBezTo>
                <a:cubicBezTo>
                  <a:pt x="28" y="64"/>
                  <a:pt x="26" y="64"/>
                  <a:pt x="25" y="62"/>
                </a:cubicBezTo>
                <a:cubicBezTo>
                  <a:pt x="24" y="61"/>
                  <a:pt x="23" y="59"/>
                  <a:pt x="23" y="56"/>
                </a:cubicBezTo>
                <a:cubicBezTo>
                  <a:pt x="23" y="55"/>
                  <a:pt x="23" y="55"/>
                  <a:pt x="23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58"/>
                  <a:pt x="30" y="59"/>
                  <a:pt x="30" y="60"/>
                </a:cubicBezTo>
                <a:cubicBezTo>
                  <a:pt x="30" y="60"/>
                  <a:pt x="30" y="60"/>
                  <a:pt x="31" y="60"/>
                </a:cubicBezTo>
                <a:cubicBezTo>
                  <a:pt x="31" y="60"/>
                  <a:pt x="32" y="60"/>
                  <a:pt x="32" y="60"/>
                </a:cubicBezTo>
                <a:cubicBezTo>
                  <a:pt x="32" y="60"/>
                  <a:pt x="32" y="59"/>
                  <a:pt x="32" y="59"/>
                </a:cubicBezTo>
                <a:cubicBezTo>
                  <a:pt x="32" y="57"/>
                  <a:pt x="32" y="56"/>
                  <a:pt x="32" y="55"/>
                </a:cubicBezTo>
                <a:cubicBezTo>
                  <a:pt x="32" y="55"/>
                  <a:pt x="31" y="54"/>
                  <a:pt x="30" y="53"/>
                </a:cubicBezTo>
                <a:cubicBezTo>
                  <a:pt x="28" y="52"/>
                  <a:pt x="26" y="51"/>
                  <a:pt x="26" y="50"/>
                </a:cubicBezTo>
                <a:cubicBezTo>
                  <a:pt x="25" y="50"/>
                  <a:pt x="24" y="49"/>
                  <a:pt x="24" y="48"/>
                </a:cubicBezTo>
                <a:cubicBezTo>
                  <a:pt x="23" y="47"/>
                  <a:pt x="23" y="45"/>
                  <a:pt x="23" y="44"/>
                </a:cubicBezTo>
                <a:cubicBezTo>
                  <a:pt x="23" y="42"/>
                  <a:pt x="23" y="40"/>
                  <a:pt x="25" y="39"/>
                </a:cubicBezTo>
                <a:cubicBezTo>
                  <a:pt x="26" y="38"/>
                  <a:pt x="27" y="37"/>
                  <a:pt x="30" y="37"/>
                </a:cubicBezTo>
                <a:cubicBezTo>
                  <a:pt x="30" y="35"/>
                  <a:pt x="30" y="35"/>
                  <a:pt x="30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7"/>
                  <a:pt x="33" y="37"/>
                  <a:pt x="33" y="37"/>
                </a:cubicBezTo>
                <a:cubicBezTo>
                  <a:pt x="35" y="37"/>
                  <a:pt x="36" y="38"/>
                  <a:pt x="38" y="39"/>
                </a:cubicBezTo>
                <a:cubicBezTo>
                  <a:pt x="39" y="40"/>
                  <a:pt x="39" y="42"/>
                  <a:pt x="39" y="44"/>
                </a:cubicBezTo>
                <a:cubicBezTo>
                  <a:pt x="39" y="44"/>
                  <a:pt x="39" y="45"/>
                  <a:pt x="39" y="45"/>
                </a:cubicBezTo>
                <a:close/>
                <a:moveTo>
                  <a:pt x="25" y="19"/>
                </a:moveTo>
                <a:cubicBezTo>
                  <a:pt x="38" y="20"/>
                  <a:pt x="38" y="20"/>
                  <a:pt x="38" y="20"/>
                </a:cubicBezTo>
                <a:cubicBezTo>
                  <a:pt x="42" y="9"/>
                  <a:pt x="42" y="9"/>
                  <a:pt x="42" y="9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3"/>
                  <a:pt x="33" y="3"/>
                  <a:pt x="33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0"/>
                  <a:pt x="27" y="0"/>
                  <a:pt x="27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5" y="19"/>
                  <a:pt x="25" y="19"/>
                  <a:pt x="25" y="19"/>
                </a:cubicBezTo>
                <a:close/>
                <a:moveTo>
                  <a:pt x="22" y="25"/>
                </a:moveTo>
                <a:cubicBezTo>
                  <a:pt x="20" y="25"/>
                  <a:pt x="19" y="24"/>
                  <a:pt x="20" y="23"/>
                </a:cubicBezTo>
                <a:cubicBezTo>
                  <a:pt x="20" y="22"/>
                  <a:pt x="21" y="21"/>
                  <a:pt x="22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42" y="22"/>
                  <a:pt x="43" y="23"/>
                  <a:pt x="43" y="24"/>
                </a:cubicBezTo>
                <a:cubicBezTo>
                  <a:pt x="43" y="26"/>
                  <a:pt x="42" y="26"/>
                  <a:pt x="41" y="26"/>
                </a:cubicBezTo>
                <a:lnTo>
                  <a:pt x="22" y="25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Freeform 55"/>
          <p:cNvSpPr>
            <a:spLocks noEditPoints="1"/>
          </p:cNvSpPr>
          <p:nvPr/>
        </p:nvSpPr>
        <p:spPr bwMode="auto">
          <a:xfrm>
            <a:off x="8414043" y="5641766"/>
            <a:ext cx="530225" cy="731837"/>
          </a:xfrm>
          <a:custGeom>
            <a:avLst/>
            <a:gdLst>
              <a:gd name="T0" fmla="*/ 530225 w 53"/>
              <a:gd name="T1" fmla="*/ 681711 h 73"/>
              <a:gd name="T2" fmla="*/ 0 w 53"/>
              <a:gd name="T3" fmla="*/ 50126 h 73"/>
              <a:gd name="T4" fmla="*/ 180076 w 53"/>
              <a:gd name="T5" fmla="*/ 130327 h 73"/>
              <a:gd name="T6" fmla="*/ 120051 w 53"/>
              <a:gd name="T7" fmla="*/ 130327 h 73"/>
              <a:gd name="T8" fmla="*/ 150064 w 53"/>
              <a:gd name="T9" fmla="*/ 120302 h 73"/>
              <a:gd name="T10" fmla="*/ 160068 w 53"/>
              <a:gd name="T11" fmla="*/ 140352 h 73"/>
              <a:gd name="T12" fmla="*/ 140059 w 53"/>
              <a:gd name="T13" fmla="*/ 160403 h 73"/>
              <a:gd name="T14" fmla="*/ 160068 w 53"/>
              <a:gd name="T15" fmla="*/ 180453 h 73"/>
              <a:gd name="T16" fmla="*/ 150064 w 53"/>
              <a:gd name="T17" fmla="*/ 180453 h 73"/>
              <a:gd name="T18" fmla="*/ 130055 w 53"/>
              <a:gd name="T19" fmla="*/ 190478 h 73"/>
              <a:gd name="T20" fmla="*/ 180076 w 53"/>
              <a:gd name="T21" fmla="*/ 190478 h 73"/>
              <a:gd name="T22" fmla="*/ 440187 w 53"/>
              <a:gd name="T23" fmla="*/ 140352 h 73"/>
              <a:gd name="T24" fmla="*/ 410174 w 53"/>
              <a:gd name="T25" fmla="*/ 110277 h 73"/>
              <a:gd name="T26" fmla="*/ 380161 w 53"/>
              <a:gd name="T27" fmla="*/ 180453 h 73"/>
              <a:gd name="T28" fmla="*/ 410174 w 53"/>
              <a:gd name="T29" fmla="*/ 210528 h 73"/>
              <a:gd name="T30" fmla="*/ 440187 w 53"/>
              <a:gd name="T31" fmla="*/ 170428 h 73"/>
              <a:gd name="T32" fmla="*/ 410174 w 53"/>
              <a:gd name="T33" fmla="*/ 120302 h 73"/>
              <a:gd name="T34" fmla="*/ 400170 w 53"/>
              <a:gd name="T35" fmla="*/ 190478 h 73"/>
              <a:gd name="T36" fmla="*/ 410174 w 53"/>
              <a:gd name="T37" fmla="*/ 130327 h 73"/>
              <a:gd name="T38" fmla="*/ 360153 w 53"/>
              <a:gd name="T39" fmla="*/ 110277 h 73"/>
              <a:gd name="T40" fmla="*/ 310132 w 53"/>
              <a:gd name="T41" fmla="*/ 140352 h 73"/>
              <a:gd name="T42" fmla="*/ 330140 w 53"/>
              <a:gd name="T43" fmla="*/ 210528 h 73"/>
              <a:gd name="T44" fmla="*/ 370157 w 53"/>
              <a:gd name="T45" fmla="*/ 190478 h 73"/>
              <a:gd name="T46" fmla="*/ 350149 w 53"/>
              <a:gd name="T47" fmla="*/ 120302 h 73"/>
              <a:gd name="T48" fmla="*/ 340144 w 53"/>
              <a:gd name="T49" fmla="*/ 180453 h 73"/>
              <a:gd name="T50" fmla="*/ 350149 w 53"/>
              <a:gd name="T51" fmla="*/ 180453 h 73"/>
              <a:gd name="T52" fmla="*/ 250106 w 53"/>
              <a:gd name="T53" fmla="*/ 160403 h 73"/>
              <a:gd name="T54" fmla="*/ 280119 w 53"/>
              <a:gd name="T55" fmla="*/ 150377 h 73"/>
              <a:gd name="T56" fmla="*/ 280119 w 53"/>
              <a:gd name="T57" fmla="*/ 190478 h 73"/>
              <a:gd name="T58" fmla="*/ 270115 w 53"/>
              <a:gd name="T59" fmla="*/ 180453 h 73"/>
              <a:gd name="T60" fmla="*/ 250106 w 53"/>
              <a:gd name="T61" fmla="*/ 190478 h 73"/>
              <a:gd name="T62" fmla="*/ 300127 w 53"/>
              <a:gd name="T63" fmla="*/ 200503 h 73"/>
              <a:gd name="T64" fmla="*/ 300127 w 53"/>
              <a:gd name="T65" fmla="*/ 140352 h 73"/>
              <a:gd name="T66" fmla="*/ 300127 w 53"/>
              <a:gd name="T67" fmla="*/ 130327 h 73"/>
              <a:gd name="T68" fmla="*/ 190081 w 53"/>
              <a:gd name="T69" fmla="*/ 170428 h 73"/>
              <a:gd name="T70" fmla="*/ 240102 w 53"/>
              <a:gd name="T71" fmla="*/ 210528 h 73"/>
              <a:gd name="T72" fmla="*/ 240102 w 53"/>
              <a:gd name="T73" fmla="*/ 170428 h 73"/>
              <a:gd name="T74" fmla="*/ 200085 w 53"/>
              <a:gd name="T75" fmla="*/ 170428 h 73"/>
              <a:gd name="T76" fmla="*/ 130055 w 53"/>
              <a:gd name="T77" fmla="*/ 370931 h 73"/>
              <a:gd name="T78" fmla="*/ 90038 w 53"/>
              <a:gd name="T79" fmla="*/ 521309 h 73"/>
              <a:gd name="T80" fmla="*/ 320136 w 53"/>
              <a:gd name="T81" fmla="*/ 481208 h 73"/>
              <a:gd name="T82" fmla="*/ 320136 w 53"/>
              <a:gd name="T83" fmla="*/ 481208 h 73"/>
              <a:gd name="T84" fmla="*/ 260110 w 53"/>
              <a:gd name="T85" fmla="*/ 521309 h 73"/>
              <a:gd name="T86" fmla="*/ 130055 w 53"/>
              <a:gd name="T87" fmla="*/ 651636 h 73"/>
              <a:gd name="T88" fmla="*/ 450191 w 53"/>
              <a:gd name="T89" fmla="*/ 611535 h 73"/>
              <a:gd name="T90" fmla="*/ 380161 w 53"/>
              <a:gd name="T91" fmla="*/ 611535 h 73"/>
              <a:gd name="T92" fmla="*/ 450191 w 53"/>
              <a:gd name="T93" fmla="*/ 611535 h 73"/>
              <a:gd name="T94" fmla="*/ 320136 w 53"/>
              <a:gd name="T95" fmla="*/ 651636 h 73"/>
              <a:gd name="T96" fmla="*/ 190081 w 53"/>
              <a:gd name="T97" fmla="*/ 611535 h 73"/>
              <a:gd name="T98" fmla="*/ 130055 w 53"/>
              <a:gd name="T99" fmla="*/ 390981 h 73"/>
              <a:gd name="T100" fmla="*/ 130055 w 53"/>
              <a:gd name="T101" fmla="*/ 390981 h 73"/>
              <a:gd name="T102" fmla="*/ 450191 w 53"/>
              <a:gd name="T103" fmla="*/ 431082 h 73"/>
              <a:gd name="T104" fmla="*/ 320136 w 53"/>
              <a:gd name="T105" fmla="*/ 461158 h 73"/>
              <a:gd name="T106" fmla="*/ 190081 w 53"/>
              <a:gd name="T107" fmla="*/ 431082 h 73"/>
              <a:gd name="T108" fmla="*/ 420178 w 53"/>
              <a:gd name="T109" fmla="*/ 300755 h 73"/>
              <a:gd name="T110" fmla="*/ 420178 w 53"/>
              <a:gd name="T111" fmla="*/ 300755 h 73"/>
              <a:gd name="T112" fmla="*/ 360153 w 53"/>
              <a:gd name="T113" fmla="*/ 330830 h 73"/>
              <a:gd name="T114" fmla="*/ 230098 w 53"/>
              <a:gd name="T115" fmla="*/ 370931 h 73"/>
              <a:gd name="T116" fmla="*/ 70030 w 53"/>
              <a:gd name="T117" fmla="*/ 240604 h 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3"/>
              <a:gd name="T178" fmla="*/ 0 h 73"/>
              <a:gd name="T179" fmla="*/ 53 w 53"/>
              <a:gd name="T180" fmla="*/ 73 h 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3" h="73">
                <a:moveTo>
                  <a:pt x="5" y="0"/>
                </a:moveTo>
                <a:cubicBezTo>
                  <a:pt x="48" y="0"/>
                  <a:pt x="48" y="0"/>
                  <a:pt x="48" y="0"/>
                </a:cubicBezTo>
                <a:cubicBezTo>
                  <a:pt x="51" y="0"/>
                  <a:pt x="53" y="3"/>
                  <a:pt x="53" y="5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70"/>
                  <a:pt x="51" y="73"/>
                  <a:pt x="48" y="73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3"/>
                  <a:pt x="0" y="70"/>
                  <a:pt x="0" y="68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lose/>
                <a:moveTo>
                  <a:pt x="17" y="15"/>
                </a:moveTo>
                <a:cubicBezTo>
                  <a:pt x="17" y="15"/>
                  <a:pt x="18" y="15"/>
                  <a:pt x="18" y="14"/>
                </a:cubicBezTo>
                <a:cubicBezTo>
                  <a:pt x="18" y="14"/>
                  <a:pt x="18" y="14"/>
                  <a:pt x="18" y="13"/>
                </a:cubicBezTo>
                <a:cubicBezTo>
                  <a:pt x="18" y="13"/>
                  <a:pt x="18" y="12"/>
                  <a:pt x="17" y="11"/>
                </a:cubicBezTo>
                <a:cubicBezTo>
                  <a:pt x="17" y="11"/>
                  <a:pt x="16" y="11"/>
                  <a:pt x="15" y="11"/>
                </a:cubicBezTo>
                <a:cubicBezTo>
                  <a:pt x="14" y="11"/>
                  <a:pt x="13" y="11"/>
                  <a:pt x="13" y="11"/>
                </a:cubicBezTo>
                <a:cubicBezTo>
                  <a:pt x="13" y="12"/>
                  <a:pt x="12" y="12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5"/>
                  <a:pt x="15" y="15"/>
                </a:cubicBezTo>
                <a:cubicBezTo>
                  <a:pt x="15" y="15"/>
                  <a:pt x="15" y="15"/>
                  <a:pt x="14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9"/>
                  <a:pt x="13" y="19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21"/>
                  <a:pt x="14" y="21"/>
                  <a:pt x="15" y="21"/>
                </a:cubicBezTo>
                <a:cubicBezTo>
                  <a:pt x="16" y="21"/>
                  <a:pt x="16" y="21"/>
                  <a:pt x="17" y="20"/>
                </a:cubicBezTo>
                <a:cubicBezTo>
                  <a:pt x="17" y="20"/>
                  <a:pt x="18" y="20"/>
                  <a:pt x="18" y="19"/>
                </a:cubicBezTo>
                <a:cubicBezTo>
                  <a:pt x="18" y="19"/>
                  <a:pt x="18" y="18"/>
                  <a:pt x="18" y="18"/>
                </a:cubicBezTo>
                <a:cubicBezTo>
                  <a:pt x="18" y="17"/>
                  <a:pt x="18" y="16"/>
                  <a:pt x="18" y="16"/>
                </a:cubicBezTo>
                <a:cubicBezTo>
                  <a:pt x="18" y="15"/>
                  <a:pt x="17" y="15"/>
                  <a:pt x="17" y="15"/>
                </a:cubicBezTo>
                <a:close/>
                <a:moveTo>
                  <a:pt x="44" y="14"/>
                </a:moveTo>
                <a:cubicBezTo>
                  <a:pt x="44" y="13"/>
                  <a:pt x="44" y="13"/>
                  <a:pt x="43" y="13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1"/>
                  <a:pt x="43" y="11"/>
                  <a:pt x="42" y="11"/>
                </a:cubicBezTo>
                <a:cubicBezTo>
                  <a:pt x="42" y="11"/>
                  <a:pt x="41" y="11"/>
                  <a:pt x="41" y="11"/>
                </a:cubicBezTo>
                <a:cubicBezTo>
                  <a:pt x="40" y="11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8" y="13"/>
                  <a:pt x="38" y="13"/>
                  <a:pt x="38" y="14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9"/>
                  <a:pt x="38" y="19"/>
                </a:cubicBezTo>
                <a:cubicBezTo>
                  <a:pt x="38" y="19"/>
                  <a:pt x="38" y="20"/>
                  <a:pt x="39" y="20"/>
                </a:cubicBezTo>
                <a:cubicBezTo>
                  <a:pt x="39" y="20"/>
                  <a:pt x="39" y="20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2" y="21"/>
                  <a:pt x="42" y="21"/>
                </a:cubicBezTo>
                <a:cubicBezTo>
                  <a:pt x="42" y="20"/>
                  <a:pt x="43" y="20"/>
                  <a:pt x="43" y="20"/>
                </a:cubicBezTo>
                <a:cubicBezTo>
                  <a:pt x="43" y="20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4" y="14"/>
                  <a:pt x="44" y="14"/>
                  <a:pt x="44" y="14"/>
                </a:cubicBezTo>
                <a:close/>
                <a:moveTo>
                  <a:pt x="41" y="13"/>
                </a:moveTo>
                <a:cubicBezTo>
                  <a:pt x="41" y="13"/>
                  <a:pt x="41" y="13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8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37" y="14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1"/>
                  <a:pt x="35" y="11"/>
                  <a:pt x="34" y="11"/>
                </a:cubicBezTo>
                <a:cubicBezTo>
                  <a:pt x="34" y="11"/>
                  <a:pt x="33" y="11"/>
                  <a:pt x="33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3"/>
                  <a:pt x="31" y="13"/>
                  <a:pt x="31" y="14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9"/>
                  <a:pt x="32" y="19"/>
                </a:cubicBezTo>
                <a:cubicBezTo>
                  <a:pt x="32" y="19"/>
                  <a:pt x="32" y="20"/>
                  <a:pt x="32" y="20"/>
                </a:cubicBezTo>
                <a:cubicBezTo>
                  <a:pt x="32" y="20"/>
                  <a:pt x="33" y="20"/>
                  <a:pt x="33" y="21"/>
                </a:cubicBezTo>
                <a:cubicBezTo>
                  <a:pt x="33" y="21"/>
                  <a:pt x="34" y="21"/>
                  <a:pt x="34" y="21"/>
                </a:cubicBezTo>
                <a:cubicBezTo>
                  <a:pt x="35" y="21"/>
                  <a:pt x="35" y="21"/>
                  <a:pt x="36" y="21"/>
                </a:cubicBezTo>
                <a:cubicBezTo>
                  <a:pt x="36" y="20"/>
                  <a:pt x="36" y="20"/>
                  <a:pt x="36" y="20"/>
                </a:cubicBezTo>
                <a:cubicBezTo>
                  <a:pt x="37" y="20"/>
                  <a:pt x="37" y="19"/>
                  <a:pt x="37" y="19"/>
                </a:cubicBezTo>
                <a:cubicBezTo>
                  <a:pt x="37" y="19"/>
                  <a:pt x="37" y="18"/>
                  <a:pt x="37" y="17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2"/>
                </a:cubicBezTo>
                <a:cubicBezTo>
                  <a:pt x="35" y="12"/>
                  <a:pt x="34" y="12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5" y="19"/>
                  <a:pt x="35" y="19"/>
                </a:cubicBezTo>
                <a:cubicBezTo>
                  <a:pt x="35" y="19"/>
                  <a:pt x="35" y="19"/>
                  <a:pt x="35" y="18"/>
                </a:cubicBezTo>
                <a:cubicBezTo>
                  <a:pt x="35" y="13"/>
                  <a:pt x="35" y="13"/>
                  <a:pt x="35" y="13"/>
                </a:cubicBezTo>
                <a:close/>
                <a:moveTo>
                  <a:pt x="30" y="11"/>
                </a:moveTo>
                <a:cubicBezTo>
                  <a:pt x="25" y="11"/>
                  <a:pt x="25" y="11"/>
                  <a:pt x="25" y="11"/>
                </a:cubicBezTo>
                <a:cubicBezTo>
                  <a:pt x="25" y="16"/>
                  <a:pt x="25" y="16"/>
                  <a:pt x="25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6"/>
                  <a:pt x="28" y="16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7" y="19"/>
                  <a:pt x="27" y="19"/>
                </a:cubicBezTo>
                <a:cubicBezTo>
                  <a:pt x="27" y="19"/>
                  <a:pt x="27" y="18"/>
                  <a:pt x="27" y="18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20"/>
                  <a:pt x="26" y="20"/>
                  <a:pt x="26" y="20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19"/>
                  <a:pt x="31" y="19"/>
                </a:cubicBezTo>
                <a:cubicBezTo>
                  <a:pt x="31" y="19"/>
                  <a:pt x="31" y="18"/>
                  <a:pt x="31" y="1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0" y="14"/>
                  <a:pt x="30" y="14"/>
                </a:cubicBezTo>
                <a:cubicBezTo>
                  <a:pt x="30" y="14"/>
                  <a:pt x="29" y="13"/>
                  <a:pt x="29" y="13"/>
                </a:cubicBezTo>
                <a:cubicBezTo>
                  <a:pt x="28" y="13"/>
                  <a:pt x="28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1"/>
                  <a:pt x="30" y="11"/>
                  <a:pt x="30" y="11"/>
                </a:cubicBezTo>
                <a:close/>
                <a:moveTo>
                  <a:pt x="24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9"/>
                  <a:pt x="19" y="19"/>
                  <a:pt x="1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1"/>
                  <a:pt x="21" y="21"/>
                  <a:pt x="21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1"/>
                  <a:pt x="24" y="11"/>
                  <a:pt x="24" y="11"/>
                </a:cubicBezTo>
                <a:close/>
                <a:moveTo>
                  <a:pt x="21" y="17"/>
                </a:moveTo>
                <a:cubicBezTo>
                  <a:pt x="21" y="13"/>
                  <a:pt x="21" y="13"/>
                  <a:pt x="21" y="13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lose/>
                <a:moveTo>
                  <a:pt x="13" y="30"/>
                </a:moveTo>
                <a:cubicBezTo>
                  <a:pt x="11" y="30"/>
                  <a:pt x="9" y="31"/>
                  <a:pt x="9" y="33"/>
                </a:cubicBezTo>
                <a:cubicBezTo>
                  <a:pt x="9" y="35"/>
                  <a:pt x="11" y="37"/>
                  <a:pt x="13" y="37"/>
                </a:cubicBezTo>
                <a:cubicBezTo>
                  <a:pt x="15" y="37"/>
                  <a:pt x="16" y="35"/>
                  <a:pt x="16" y="33"/>
                </a:cubicBezTo>
                <a:cubicBezTo>
                  <a:pt x="16" y="31"/>
                  <a:pt x="15" y="30"/>
                  <a:pt x="13" y="30"/>
                </a:cubicBezTo>
                <a:close/>
                <a:moveTo>
                  <a:pt x="13" y="48"/>
                </a:moveTo>
                <a:cubicBezTo>
                  <a:pt x="11" y="48"/>
                  <a:pt x="9" y="50"/>
                  <a:pt x="9" y="52"/>
                </a:cubicBezTo>
                <a:cubicBezTo>
                  <a:pt x="9" y="54"/>
                  <a:pt x="11" y="55"/>
                  <a:pt x="13" y="55"/>
                </a:cubicBezTo>
                <a:cubicBezTo>
                  <a:pt x="15" y="55"/>
                  <a:pt x="16" y="54"/>
                  <a:pt x="16" y="52"/>
                </a:cubicBezTo>
                <a:cubicBezTo>
                  <a:pt x="16" y="50"/>
                  <a:pt x="15" y="48"/>
                  <a:pt x="13" y="48"/>
                </a:cubicBezTo>
                <a:close/>
                <a:moveTo>
                  <a:pt x="32" y="48"/>
                </a:moveTo>
                <a:cubicBezTo>
                  <a:pt x="30" y="48"/>
                  <a:pt x="29" y="50"/>
                  <a:pt x="29" y="52"/>
                </a:cubicBezTo>
                <a:cubicBezTo>
                  <a:pt x="29" y="54"/>
                  <a:pt x="30" y="55"/>
                  <a:pt x="32" y="55"/>
                </a:cubicBezTo>
                <a:cubicBezTo>
                  <a:pt x="34" y="55"/>
                  <a:pt x="36" y="54"/>
                  <a:pt x="36" y="52"/>
                </a:cubicBezTo>
                <a:cubicBezTo>
                  <a:pt x="36" y="50"/>
                  <a:pt x="34" y="48"/>
                  <a:pt x="32" y="48"/>
                </a:cubicBezTo>
                <a:close/>
                <a:moveTo>
                  <a:pt x="23" y="48"/>
                </a:moveTo>
                <a:cubicBezTo>
                  <a:pt x="21" y="48"/>
                  <a:pt x="19" y="50"/>
                  <a:pt x="19" y="52"/>
                </a:cubicBezTo>
                <a:cubicBezTo>
                  <a:pt x="19" y="54"/>
                  <a:pt x="21" y="55"/>
                  <a:pt x="23" y="55"/>
                </a:cubicBezTo>
                <a:cubicBezTo>
                  <a:pt x="25" y="55"/>
                  <a:pt x="26" y="54"/>
                  <a:pt x="26" y="52"/>
                </a:cubicBezTo>
                <a:cubicBezTo>
                  <a:pt x="26" y="50"/>
                  <a:pt x="25" y="48"/>
                  <a:pt x="23" y="48"/>
                </a:cubicBezTo>
                <a:close/>
                <a:moveTo>
                  <a:pt x="13" y="58"/>
                </a:moveTo>
                <a:cubicBezTo>
                  <a:pt x="11" y="58"/>
                  <a:pt x="9" y="59"/>
                  <a:pt x="9" y="61"/>
                </a:cubicBezTo>
                <a:cubicBezTo>
                  <a:pt x="9" y="63"/>
                  <a:pt x="11" y="65"/>
                  <a:pt x="13" y="65"/>
                </a:cubicBezTo>
                <a:cubicBezTo>
                  <a:pt x="15" y="65"/>
                  <a:pt x="16" y="63"/>
                  <a:pt x="16" y="61"/>
                </a:cubicBezTo>
                <a:cubicBezTo>
                  <a:pt x="16" y="59"/>
                  <a:pt x="15" y="58"/>
                  <a:pt x="13" y="58"/>
                </a:cubicBezTo>
                <a:close/>
                <a:moveTo>
                  <a:pt x="45" y="61"/>
                </a:moveTo>
                <a:cubicBezTo>
                  <a:pt x="45" y="61"/>
                  <a:pt x="45" y="61"/>
                  <a:pt x="45" y="61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0"/>
                  <a:pt x="44" y="48"/>
                  <a:pt x="42" y="48"/>
                </a:cubicBezTo>
                <a:cubicBezTo>
                  <a:pt x="40" y="48"/>
                  <a:pt x="38" y="50"/>
                  <a:pt x="38" y="52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3"/>
                  <a:pt x="40" y="65"/>
                  <a:pt x="42" y="65"/>
                </a:cubicBezTo>
                <a:cubicBezTo>
                  <a:pt x="44" y="65"/>
                  <a:pt x="45" y="63"/>
                  <a:pt x="45" y="61"/>
                </a:cubicBezTo>
                <a:cubicBezTo>
                  <a:pt x="45" y="61"/>
                  <a:pt x="45" y="61"/>
                  <a:pt x="45" y="61"/>
                </a:cubicBezTo>
                <a:close/>
                <a:moveTo>
                  <a:pt x="32" y="58"/>
                </a:moveTo>
                <a:cubicBezTo>
                  <a:pt x="30" y="58"/>
                  <a:pt x="29" y="59"/>
                  <a:pt x="29" y="61"/>
                </a:cubicBezTo>
                <a:cubicBezTo>
                  <a:pt x="29" y="63"/>
                  <a:pt x="30" y="65"/>
                  <a:pt x="32" y="65"/>
                </a:cubicBezTo>
                <a:cubicBezTo>
                  <a:pt x="34" y="65"/>
                  <a:pt x="36" y="63"/>
                  <a:pt x="36" y="61"/>
                </a:cubicBezTo>
                <a:cubicBezTo>
                  <a:pt x="36" y="59"/>
                  <a:pt x="34" y="58"/>
                  <a:pt x="32" y="58"/>
                </a:cubicBezTo>
                <a:close/>
                <a:moveTo>
                  <a:pt x="23" y="58"/>
                </a:moveTo>
                <a:cubicBezTo>
                  <a:pt x="21" y="58"/>
                  <a:pt x="19" y="59"/>
                  <a:pt x="19" y="61"/>
                </a:cubicBezTo>
                <a:cubicBezTo>
                  <a:pt x="19" y="63"/>
                  <a:pt x="21" y="65"/>
                  <a:pt x="23" y="65"/>
                </a:cubicBezTo>
                <a:cubicBezTo>
                  <a:pt x="25" y="65"/>
                  <a:pt x="26" y="63"/>
                  <a:pt x="26" y="61"/>
                </a:cubicBezTo>
                <a:cubicBezTo>
                  <a:pt x="26" y="59"/>
                  <a:pt x="25" y="58"/>
                  <a:pt x="23" y="58"/>
                </a:cubicBezTo>
                <a:close/>
                <a:moveTo>
                  <a:pt x="13" y="39"/>
                </a:moveTo>
                <a:cubicBezTo>
                  <a:pt x="11" y="39"/>
                  <a:pt x="9" y="41"/>
                  <a:pt x="9" y="43"/>
                </a:cubicBezTo>
                <a:cubicBezTo>
                  <a:pt x="9" y="45"/>
                  <a:pt x="11" y="46"/>
                  <a:pt x="13" y="46"/>
                </a:cubicBezTo>
                <a:cubicBezTo>
                  <a:pt x="15" y="46"/>
                  <a:pt x="16" y="45"/>
                  <a:pt x="16" y="43"/>
                </a:cubicBezTo>
                <a:cubicBezTo>
                  <a:pt x="16" y="41"/>
                  <a:pt x="15" y="39"/>
                  <a:pt x="13" y="39"/>
                </a:cubicBezTo>
                <a:close/>
                <a:moveTo>
                  <a:pt x="42" y="39"/>
                </a:moveTo>
                <a:cubicBezTo>
                  <a:pt x="40" y="39"/>
                  <a:pt x="38" y="41"/>
                  <a:pt x="38" y="43"/>
                </a:cubicBezTo>
                <a:cubicBezTo>
                  <a:pt x="38" y="45"/>
                  <a:pt x="40" y="46"/>
                  <a:pt x="42" y="46"/>
                </a:cubicBezTo>
                <a:cubicBezTo>
                  <a:pt x="44" y="46"/>
                  <a:pt x="45" y="45"/>
                  <a:pt x="45" y="43"/>
                </a:cubicBezTo>
                <a:cubicBezTo>
                  <a:pt x="45" y="41"/>
                  <a:pt x="44" y="39"/>
                  <a:pt x="42" y="39"/>
                </a:cubicBezTo>
                <a:close/>
                <a:moveTo>
                  <a:pt x="32" y="39"/>
                </a:moveTo>
                <a:cubicBezTo>
                  <a:pt x="30" y="39"/>
                  <a:pt x="29" y="41"/>
                  <a:pt x="29" y="43"/>
                </a:cubicBezTo>
                <a:cubicBezTo>
                  <a:pt x="29" y="45"/>
                  <a:pt x="30" y="46"/>
                  <a:pt x="32" y="46"/>
                </a:cubicBezTo>
                <a:cubicBezTo>
                  <a:pt x="34" y="46"/>
                  <a:pt x="36" y="45"/>
                  <a:pt x="36" y="43"/>
                </a:cubicBezTo>
                <a:cubicBezTo>
                  <a:pt x="36" y="41"/>
                  <a:pt x="34" y="39"/>
                  <a:pt x="32" y="39"/>
                </a:cubicBezTo>
                <a:close/>
                <a:moveTo>
                  <a:pt x="23" y="39"/>
                </a:moveTo>
                <a:cubicBezTo>
                  <a:pt x="21" y="39"/>
                  <a:pt x="19" y="41"/>
                  <a:pt x="19" y="43"/>
                </a:cubicBezTo>
                <a:cubicBezTo>
                  <a:pt x="19" y="45"/>
                  <a:pt x="21" y="46"/>
                  <a:pt x="23" y="46"/>
                </a:cubicBezTo>
                <a:cubicBezTo>
                  <a:pt x="25" y="46"/>
                  <a:pt x="26" y="45"/>
                  <a:pt x="26" y="43"/>
                </a:cubicBezTo>
                <a:cubicBezTo>
                  <a:pt x="26" y="41"/>
                  <a:pt x="25" y="39"/>
                  <a:pt x="23" y="39"/>
                </a:cubicBezTo>
                <a:close/>
                <a:moveTo>
                  <a:pt x="42" y="30"/>
                </a:moveTo>
                <a:cubicBezTo>
                  <a:pt x="40" y="30"/>
                  <a:pt x="38" y="31"/>
                  <a:pt x="38" y="33"/>
                </a:cubicBezTo>
                <a:cubicBezTo>
                  <a:pt x="38" y="35"/>
                  <a:pt x="40" y="37"/>
                  <a:pt x="42" y="37"/>
                </a:cubicBezTo>
                <a:cubicBezTo>
                  <a:pt x="44" y="37"/>
                  <a:pt x="45" y="35"/>
                  <a:pt x="45" y="33"/>
                </a:cubicBezTo>
                <a:cubicBezTo>
                  <a:pt x="45" y="31"/>
                  <a:pt x="44" y="30"/>
                  <a:pt x="42" y="30"/>
                </a:cubicBezTo>
                <a:close/>
                <a:moveTo>
                  <a:pt x="32" y="30"/>
                </a:moveTo>
                <a:cubicBezTo>
                  <a:pt x="30" y="30"/>
                  <a:pt x="29" y="31"/>
                  <a:pt x="29" y="33"/>
                </a:cubicBezTo>
                <a:cubicBezTo>
                  <a:pt x="29" y="35"/>
                  <a:pt x="30" y="37"/>
                  <a:pt x="32" y="37"/>
                </a:cubicBezTo>
                <a:cubicBezTo>
                  <a:pt x="34" y="37"/>
                  <a:pt x="36" y="35"/>
                  <a:pt x="36" y="33"/>
                </a:cubicBezTo>
                <a:cubicBezTo>
                  <a:pt x="36" y="31"/>
                  <a:pt x="34" y="30"/>
                  <a:pt x="32" y="30"/>
                </a:cubicBezTo>
                <a:close/>
                <a:moveTo>
                  <a:pt x="23" y="30"/>
                </a:moveTo>
                <a:cubicBezTo>
                  <a:pt x="21" y="30"/>
                  <a:pt x="19" y="31"/>
                  <a:pt x="19" y="33"/>
                </a:cubicBezTo>
                <a:cubicBezTo>
                  <a:pt x="19" y="35"/>
                  <a:pt x="21" y="37"/>
                  <a:pt x="23" y="37"/>
                </a:cubicBezTo>
                <a:cubicBezTo>
                  <a:pt x="25" y="37"/>
                  <a:pt x="26" y="35"/>
                  <a:pt x="26" y="33"/>
                </a:cubicBezTo>
                <a:cubicBezTo>
                  <a:pt x="26" y="31"/>
                  <a:pt x="25" y="30"/>
                  <a:pt x="23" y="30"/>
                </a:cubicBezTo>
                <a:close/>
                <a:moveTo>
                  <a:pt x="7" y="7"/>
                </a:moveTo>
                <a:cubicBezTo>
                  <a:pt x="7" y="24"/>
                  <a:pt x="7" y="24"/>
                  <a:pt x="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7"/>
                  <a:pt x="47" y="7"/>
                  <a:pt x="47" y="7"/>
                </a:cubicBezTo>
                <a:lnTo>
                  <a:pt x="7" y="7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Freeform 56"/>
          <p:cNvSpPr>
            <a:spLocks noEditPoints="1"/>
          </p:cNvSpPr>
          <p:nvPr/>
        </p:nvSpPr>
        <p:spPr bwMode="auto">
          <a:xfrm>
            <a:off x="9396704" y="2545534"/>
            <a:ext cx="671512" cy="731838"/>
          </a:xfrm>
          <a:custGeom>
            <a:avLst/>
            <a:gdLst>
              <a:gd name="T0" fmla="*/ 240542 w 67"/>
              <a:gd name="T1" fmla="*/ 491234 h 73"/>
              <a:gd name="T2" fmla="*/ 210474 w 67"/>
              <a:gd name="T3" fmla="*/ 571435 h 73"/>
              <a:gd name="T4" fmla="*/ 200451 w 67"/>
              <a:gd name="T5" fmla="*/ 621561 h 73"/>
              <a:gd name="T6" fmla="*/ 160361 w 67"/>
              <a:gd name="T7" fmla="*/ 571435 h 73"/>
              <a:gd name="T8" fmla="*/ 0 w 67"/>
              <a:gd name="T9" fmla="*/ 441108 h 73"/>
              <a:gd name="T10" fmla="*/ 120271 w 67"/>
              <a:gd name="T11" fmla="*/ 471183 h 73"/>
              <a:gd name="T12" fmla="*/ 160361 w 67"/>
              <a:gd name="T13" fmla="*/ 380957 h 73"/>
              <a:gd name="T14" fmla="*/ 20045 w 67"/>
              <a:gd name="T15" fmla="*/ 240604 h 73"/>
              <a:gd name="T16" fmla="*/ 160361 w 67"/>
              <a:gd name="T17" fmla="*/ 120302 h 73"/>
              <a:gd name="T18" fmla="*/ 210474 w 67"/>
              <a:gd name="T19" fmla="*/ 100252 h 73"/>
              <a:gd name="T20" fmla="*/ 300677 w 67"/>
              <a:gd name="T21" fmla="*/ 160403 h 73"/>
              <a:gd name="T22" fmla="*/ 310700 w 67"/>
              <a:gd name="T23" fmla="*/ 230579 h 73"/>
              <a:gd name="T24" fmla="*/ 210474 w 67"/>
              <a:gd name="T25" fmla="*/ 190478 h 73"/>
              <a:gd name="T26" fmla="*/ 280632 w 67"/>
              <a:gd name="T27" fmla="*/ 330831 h 73"/>
              <a:gd name="T28" fmla="*/ 260587 w 67"/>
              <a:gd name="T29" fmla="*/ 411032 h 73"/>
              <a:gd name="T30" fmla="*/ 210474 w 67"/>
              <a:gd name="T31" fmla="*/ 501259 h 73"/>
              <a:gd name="T32" fmla="*/ 451016 w 67"/>
              <a:gd name="T33" fmla="*/ 0 h 73"/>
              <a:gd name="T34" fmla="*/ 290654 w 67"/>
              <a:gd name="T35" fmla="*/ 731838 h 73"/>
              <a:gd name="T36" fmla="*/ 491106 w 67"/>
              <a:gd name="T37" fmla="*/ 601511 h 73"/>
              <a:gd name="T38" fmla="*/ 581309 w 67"/>
              <a:gd name="T39" fmla="*/ 501259 h 73"/>
              <a:gd name="T40" fmla="*/ 370835 w 67"/>
              <a:gd name="T41" fmla="*/ 461158 h 73"/>
              <a:gd name="T42" fmla="*/ 561264 w 67"/>
              <a:gd name="T43" fmla="*/ 441108 h 73"/>
              <a:gd name="T44" fmla="*/ 390880 w 67"/>
              <a:gd name="T45" fmla="*/ 401007 h 73"/>
              <a:gd name="T46" fmla="*/ 561264 w 67"/>
              <a:gd name="T47" fmla="*/ 370932 h 73"/>
              <a:gd name="T48" fmla="*/ 410925 w 67"/>
              <a:gd name="T49" fmla="*/ 330831 h 73"/>
              <a:gd name="T50" fmla="*/ 491106 w 67"/>
              <a:gd name="T51" fmla="*/ 220554 h 73"/>
              <a:gd name="T52" fmla="*/ 611377 w 67"/>
              <a:gd name="T53" fmla="*/ 270680 h 73"/>
              <a:gd name="T54" fmla="*/ 661489 w 67"/>
              <a:gd name="T55" fmla="*/ 220554 h 73"/>
              <a:gd name="T56" fmla="*/ 451016 w 67"/>
              <a:gd name="T57" fmla="*/ 150378 h 73"/>
              <a:gd name="T58" fmla="*/ 160361 w 67"/>
              <a:gd name="T59" fmla="*/ 190478 h 73"/>
              <a:gd name="T60" fmla="*/ 110248 w 67"/>
              <a:gd name="T61" fmla="*/ 240604 h 73"/>
              <a:gd name="T62" fmla="*/ 160361 w 67"/>
              <a:gd name="T63" fmla="*/ 290730 h 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73"/>
              <a:gd name="T98" fmla="*/ 67 w 67"/>
              <a:gd name="T99" fmla="*/ 73 h 7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73">
                <a:moveTo>
                  <a:pt x="21" y="50"/>
                </a:moveTo>
                <a:cubicBezTo>
                  <a:pt x="22" y="50"/>
                  <a:pt x="23" y="50"/>
                  <a:pt x="24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60"/>
                  <a:pt x="21" y="60"/>
                  <a:pt x="21" y="60"/>
                </a:cubicBezTo>
                <a:cubicBezTo>
                  <a:pt x="20" y="62"/>
                  <a:pt x="20" y="62"/>
                  <a:pt x="20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57"/>
                  <a:pt x="16" y="57"/>
                  <a:pt x="16" y="57"/>
                </a:cubicBezTo>
                <a:cubicBezTo>
                  <a:pt x="11" y="57"/>
                  <a:pt x="8" y="55"/>
                  <a:pt x="5" y="53"/>
                </a:cubicBezTo>
                <a:cubicBezTo>
                  <a:pt x="3" y="51"/>
                  <a:pt x="1" y="48"/>
                  <a:pt x="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5"/>
                  <a:pt x="11" y="46"/>
                  <a:pt x="12" y="47"/>
                </a:cubicBezTo>
                <a:cubicBezTo>
                  <a:pt x="13" y="49"/>
                  <a:pt x="14" y="49"/>
                  <a:pt x="16" y="50"/>
                </a:cubicBezTo>
                <a:cubicBezTo>
                  <a:pt x="16" y="38"/>
                  <a:pt x="16" y="38"/>
                  <a:pt x="16" y="38"/>
                </a:cubicBezTo>
                <a:cubicBezTo>
                  <a:pt x="11" y="36"/>
                  <a:pt x="7" y="35"/>
                  <a:pt x="5" y="33"/>
                </a:cubicBezTo>
                <a:cubicBezTo>
                  <a:pt x="3" y="30"/>
                  <a:pt x="2" y="28"/>
                  <a:pt x="2" y="24"/>
                </a:cubicBezTo>
                <a:cubicBezTo>
                  <a:pt x="2" y="21"/>
                  <a:pt x="3" y="18"/>
                  <a:pt x="6" y="16"/>
                </a:cubicBezTo>
                <a:cubicBezTo>
                  <a:pt x="8" y="14"/>
                  <a:pt x="11" y="13"/>
                  <a:pt x="16" y="12"/>
                </a:cubicBezTo>
                <a:cubicBezTo>
                  <a:pt x="16" y="10"/>
                  <a:pt x="16" y="10"/>
                  <a:pt x="16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2"/>
                  <a:pt x="21" y="12"/>
                  <a:pt x="21" y="12"/>
                </a:cubicBezTo>
                <a:cubicBezTo>
                  <a:pt x="25" y="13"/>
                  <a:pt x="28" y="14"/>
                  <a:pt x="30" y="16"/>
                </a:cubicBezTo>
                <a:cubicBezTo>
                  <a:pt x="31" y="16"/>
                  <a:pt x="32" y="17"/>
                  <a:pt x="33" y="18"/>
                </a:cubicBezTo>
                <a:cubicBezTo>
                  <a:pt x="31" y="23"/>
                  <a:pt x="31" y="23"/>
                  <a:pt x="31" y="23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1"/>
                  <a:pt x="23" y="20"/>
                  <a:pt x="21" y="19"/>
                </a:cubicBezTo>
                <a:cubicBezTo>
                  <a:pt x="21" y="31"/>
                  <a:pt x="21" y="31"/>
                  <a:pt x="21" y="31"/>
                </a:cubicBezTo>
                <a:cubicBezTo>
                  <a:pt x="24" y="31"/>
                  <a:pt x="26" y="32"/>
                  <a:pt x="28" y="33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0"/>
                  <a:pt x="23" y="39"/>
                  <a:pt x="21" y="39"/>
                </a:cubicBezTo>
                <a:cubicBezTo>
                  <a:pt x="21" y="50"/>
                  <a:pt x="21" y="50"/>
                  <a:pt x="21" y="50"/>
                </a:cubicBezTo>
                <a:close/>
                <a:moveTo>
                  <a:pt x="49" y="1"/>
                </a:moveTo>
                <a:cubicBezTo>
                  <a:pt x="45" y="0"/>
                  <a:pt x="45" y="0"/>
                  <a:pt x="45" y="0"/>
                </a:cubicBezTo>
                <a:cubicBezTo>
                  <a:pt x="24" y="72"/>
                  <a:pt x="24" y="72"/>
                  <a:pt x="24" y="72"/>
                </a:cubicBezTo>
                <a:cubicBezTo>
                  <a:pt x="29" y="73"/>
                  <a:pt x="29" y="73"/>
                  <a:pt x="29" y="73"/>
                </a:cubicBezTo>
                <a:cubicBezTo>
                  <a:pt x="34" y="55"/>
                  <a:pt x="34" y="55"/>
                  <a:pt x="34" y="55"/>
                </a:cubicBezTo>
                <a:cubicBezTo>
                  <a:pt x="38" y="58"/>
                  <a:pt x="43" y="60"/>
                  <a:pt x="49" y="60"/>
                </a:cubicBezTo>
                <a:cubicBezTo>
                  <a:pt x="55" y="60"/>
                  <a:pt x="60" y="58"/>
                  <a:pt x="65" y="54"/>
                </a:cubicBezTo>
                <a:cubicBezTo>
                  <a:pt x="58" y="50"/>
                  <a:pt x="58" y="50"/>
                  <a:pt x="58" y="50"/>
                </a:cubicBezTo>
                <a:cubicBezTo>
                  <a:pt x="56" y="52"/>
                  <a:pt x="53" y="53"/>
                  <a:pt x="49" y="53"/>
                </a:cubicBezTo>
                <a:cubicBezTo>
                  <a:pt x="43" y="53"/>
                  <a:pt x="39" y="50"/>
                  <a:pt x="37" y="46"/>
                </a:cubicBezTo>
                <a:cubicBezTo>
                  <a:pt x="37" y="44"/>
                  <a:pt x="37" y="44"/>
                  <a:pt x="3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3"/>
                  <a:pt x="56" y="33"/>
                  <a:pt x="56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3" y="23"/>
                  <a:pt x="43" y="23"/>
                  <a:pt x="43" y="23"/>
                </a:cubicBezTo>
                <a:cubicBezTo>
                  <a:pt x="45" y="23"/>
                  <a:pt x="47" y="22"/>
                  <a:pt x="49" y="22"/>
                </a:cubicBezTo>
                <a:cubicBezTo>
                  <a:pt x="53" y="22"/>
                  <a:pt x="57" y="24"/>
                  <a:pt x="60" y="26"/>
                </a:cubicBezTo>
                <a:cubicBezTo>
                  <a:pt x="60" y="27"/>
                  <a:pt x="60" y="27"/>
                  <a:pt x="61" y="27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66" y="22"/>
                  <a:pt x="66" y="22"/>
                </a:cubicBezTo>
                <a:cubicBezTo>
                  <a:pt x="61" y="18"/>
                  <a:pt x="56" y="15"/>
                  <a:pt x="49" y="15"/>
                </a:cubicBezTo>
                <a:cubicBezTo>
                  <a:pt x="48" y="15"/>
                  <a:pt x="47" y="15"/>
                  <a:pt x="45" y="15"/>
                </a:cubicBezTo>
                <a:cubicBezTo>
                  <a:pt x="49" y="1"/>
                  <a:pt x="49" y="1"/>
                  <a:pt x="49" y="1"/>
                </a:cubicBezTo>
                <a:close/>
                <a:moveTo>
                  <a:pt x="16" y="19"/>
                </a:moveTo>
                <a:cubicBezTo>
                  <a:pt x="14" y="19"/>
                  <a:pt x="13" y="20"/>
                  <a:pt x="12" y="21"/>
                </a:cubicBezTo>
                <a:cubicBezTo>
                  <a:pt x="11" y="22"/>
                  <a:pt x="11" y="23"/>
                  <a:pt x="11" y="24"/>
                </a:cubicBezTo>
                <a:cubicBezTo>
                  <a:pt x="11" y="25"/>
                  <a:pt x="11" y="26"/>
                  <a:pt x="12" y="27"/>
                </a:cubicBezTo>
                <a:cubicBezTo>
                  <a:pt x="13" y="28"/>
                  <a:pt x="14" y="29"/>
                  <a:pt x="16" y="29"/>
                </a:cubicBezTo>
                <a:lnTo>
                  <a:pt x="16" y="19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Freeform 57"/>
          <p:cNvSpPr>
            <a:spLocks noEditPoints="1"/>
          </p:cNvSpPr>
          <p:nvPr/>
        </p:nvSpPr>
        <p:spPr bwMode="auto">
          <a:xfrm>
            <a:off x="10419054" y="1530409"/>
            <a:ext cx="701675" cy="650875"/>
          </a:xfrm>
          <a:custGeom>
            <a:avLst/>
            <a:gdLst>
              <a:gd name="T0" fmla="*/ 310742 w 70"/>
              <a:gd name="T1" fmla="*/ 420565 h 65"/>
              <a:gd name="T2" fmla="*/ 561340 w 70"/>
              <a:gd name="T3" fmla="*/ 530713 h 65"/>
              <a:gd name="T4" fmla="*/ 370885 w 70"/>
              <a:gd name="T5" fmla="*/ 80108 h 65"/>
              <a:gd name="T6" fmla="*/ 320766 w 70"/>
              <a:gd name="T7" fmla="*/ 180242 h 65"/>
              <a:gd name="T8" fmla="*/ 260622 w 70"/>
              <a:gd name="T9" fmla="*/ 60081 h 65"/>
              <a:gd name="T10" fmla="*/ 270646 w 70"/>
              <a:gd name="T11" fmla="*/ 20027 h 65"/>
              <a:gd name="T12" fmla="*/ 350838 w 70"/>
              <a:gd name="T13" fmla="*/ 30040 h 65"/>
              <a:gd name="T14" fmla="*/ 280670 w 70"/>
              <a:gd name="T15" fmla="*/ 70094 h 65"/>
              <a:gd name="T16" fmla="*/ 300718 w 70"/>
              <a:gd name="T17" fmla="*/ 40054 h 65"/>
              <a:gd name="T18" fmla="*/ 280670 w 70"/>
              <a:gd name="T19" fmla="*/ 40054 h 65"/>
              <a:gd name="T20" fmla="*/ 310742 w 70"/>
              <a:gd name="T21" fmla="*/ 150202 h 65"/>
              <a:gd name="T22" fmla="*/ 310742 w 70"/>
              <a:gd name="T23" fmla="*/ 140188 h 65"/>
              <a:gd name="T24" fmla="*/ 310742 w 70"/>
              <a:gd name="T25" fmla="*/ 140188 h 65"/>
              <a:gd name="T26" fmla="*/ 300718 w 70"/>
              <a:gd name="T27" fmla="*/ 80108 h 65"/>
              <a:gd name="T28" fmla="*/ 310742 w 70"/>
              <a:gd name="T29" fmla="*/ 110148 h 65"/>
              <a:gd name="T30" fmla="*/ 350838 w 70"/>
              <a:gd name="T31" fmla="*/ 80108 h 65"/>
              <a:gd name="T32" fmla="*/ 330790 w 70"/>
              <a:gd name="T33" fmla="*/ 90121 h 65"/>
              <a:gd name="T34" fmla="*/ 511220 w 70"/>
              <a:gd name="T35" fmla="*/ 270363 h 65"/>
              <a:gd name="T36" fmla="*/ 521244 w 70"/>
              <a:gd name="T37" fmla="*/ 360485 h 65"/>
              <a:gd name="T38" fmla="*/ 521244 w 70"/>
              <a:gd name="T39" fmla="*/ 360485 h 65"/>
              <a:gd name="T40" fmla="*/ 601436 w 70"/>
              <a:gd name="T41" fmla="*/ 250337 h 65"/>
              <a:gd name="T42" fmla="*/ 541292 w 70"/>
              <a:gd name="T43" fmla="*/ 240323 h 65"/>
              <a:gd name="T44" fmla="*/ 541292 w 70"/>
              <a:gd name="T45" fmla="*/ 330444 h 65"/>
              <a:gd name="T46" fmla="*/ 521244 w 70"/>
              <a:gd name="T47" fmla="*/ 330444 h 65"/>
              <a:gd name="T48" fmla="*/ 531268 w 70"/>
              <a:gd name="T49" fmla="*/ 340458 h 65"/>
              <a:gd name="T50" fmla="*/ 591412 w 70"/>
              <a:gd name="T51" fmla="*/ 270363 h 65"/>
              <a:gd name="T52" fmla="*/ 581388 w 70"/>
              <a:gd name="T53" fmla="*/ 280377 h 65"/>
              <a:gd name="T54" fmla="*/ 581388 w 70"/>
              <a:gd name="T55" fmla="*/ 280377 h 65"/>
              <a:gd name="T56" fmla="*/ 541292 w 70"/>
              <a:gd name="T57" fmla="*/ 310417 h 65"/>
              <a:gd name="T58" fmla="*/ 551316 w 70"/>
              <a:gd name="T59" fmla="*/ 290390 h 65"/>
              <a:gd name="T60" fmla="*/ 521244 w 70"/>
              <a:gd name="T61" fmla="*/ 280377 h 65"/>
              <a:gd name="T62" fmla="*/ 531268 w 70"/>
              <a:gd name="T63" fmla="*/ 290390 h 65"/>
              <a:gd name="T64" fmla="*/ 390933 w 70"/>
              <a:gd name="T65" fmla="*/ 210283 h 65"/>
              <a:gd name="T66" fmla="*/ 290694 w 70"/>
              <a:gd name="T67" fmla="*/ 250337 h 65"/>
              <a:gd name="T68" fmla="*/ 290694 w 70"/>
              <a:gd name="T69" fmla="*/ 260350 h 65"/>
              <a:gd name="T70" fmla="*/ 441053 w 70"/>
              <a:gd name="T71" fmla="*/ 320431 h 65"/>
              <a:gd name="T72" fmla="*/ 441053 w 70"/>
              <a:gd name="T73" fmla="*/ 240323 h 65"/>
              <a:gd name="T74" fmla="*/ 330790 w 70"/>
              <a:gd name="T75" fmla="*/ 280377 h 65"/>
              <a:gd name="T76" fmla="*/ 310742 w 70"/>
              <a:gd name="T77" fmla="*/ 260350 h 65"/>
              <a:gd name="T78" fmla="*/ 320766 w 70"/>
              <a:gd name="T79" fmla="*/ 250337 h 65"/>
              <a:gd name="T80" fmla="*/ 421005 w 70"/>
              <a:gd name="T81" fmla="*/ 310417 h 65"/>
              <a:gd name="T82" fmla="*/ 410981 w 70"/>
              <a:gd name="T83" fmla="*/ 300404 h 65"/>
              <a:gd name="T84" fmla="*/ 410981 w 70"/>
              <a:gd name="T85" fmla="*/ 300404 h 65"/>
              <a:gd name="T86" fmla="*/ 360861 w 70"/>
              <a:gd name="T87" fmla="*/ 270363 h 65"/>
              <a:gd name="T88" fmla="*/ 380909 w 70"/>
              <a:gd name="T89" fmla="*/ 280377 h 65"/>
              <a:gd name="T90" fmla="*/ 431029 w 70"/>
              <a:gd name="T91" fmla="*/ 270363 h 65"/>
              <a:gd name="T92" fmla="*/ 330790 w 70"/>
              <a:gd name="T93" fmla="*/ 220296 h 65"/>
              <a:gd name="T94" fmla="*/ 561340 w 70"/>
              <a:gd name="T95" fmla="*/ 90121 h 65"/>
              <a:gd name="T96" fmla="*/ 671603 w 70"/>
              <a:gd name="T97" fmla="*/ 130175 h 65"/>
              <a:gd name="T98" fmla="*/ 541292 w 70"/>
              <a:gd name="T99" fmla="*/ 210283 h 65"/>
              <a:gd name="T100" fmla="*/ 501196 w 70"/>
              <a:gd name="T101" fmla="*/ 190256 h 65"/>
              <a:gd name="T102" fmla="*/ 511220 w 70"/>
              <a:gd name="T103" fmla="*/ 110148 h 65"/>
              <a:gd name="T104" fmla="*/ 551316 w 70"/>
              <a:gd name="T105" fmla="*/ 180242 h 65"/>
              <a:gd name="T106" fmla="*/ 531268 w 70"/>
              <a:gd name="T107" fmla="*/ 160215 h 65"/>
              <a:gd name="T108" fmla="*/ 531268 w 70"/>
              <a:gd name="T109" fmla="*/ 180242 h 65"/>
              <a:gd name="T110" fmla="*/ 641531 w 70"/>
              <a:gd name="T111" fmla="*/ 140188 h 65"/>
              <a:gd name="T112" fmla="*/ 631508 w 70"/>
              <a:gd name="T113" fmla="*/ 150202 h 65"/>
              <a:gd name="T114" fmla="*/ 631508 w 70"/>
              <a:gd name="T115" fmla="*/ 150202 h 65"/>
              <a:gd name="T116" fmla="*/ 571364 w 70"/>
              <a:gd name="T117" fmla="*/ 150202 h 65"/>
              <a:gd name="T118" fmla="*/ 591412 w 70"/>
              <a:gd name="T119" fmla="*/ 150202 h 65"/>
              <a:gd name="T120" fmla="*/ 571364 w 70"/>
              <a:gd name="T121" fmla="*/ 110148 h 65"/>
              <a:gd name="T122" fmla="*/ 571364 w 70"/>
              <a:gd name="T123" fmla="*/ 130175 h 6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0"/>
              <a:gd name="T187" fmla="*/ 0 h 65"/>
              <a:gd name="T188" fmla="*/ 70 w 70"/>
              <a:gd name="T189" fmla="*/ 65 h 6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0" h="65">
                <a:moveTo>
                  <a:pt x="0" y="65"/>
                </a:moveTo>
                <a:cubicBezTo>
                  <a:pt x="10" y="46"/>
                  <a:pt x="24" y="27"/>
                  <a:pt x="49" y="36"/>
                </a:cubicBezTo>
                <a:cubicBezTo>
                  <a:pt x="49" y="40"/>
                  <a:pt x="49" y="40"/>
                  <a:pt x="49" y="40"/>
                </a:cubicBezTo>
                <a:cubicBezTo>
                  <a:pt x="47" y="42"/>
                  <a:pt x="42" y="43"/>
                  <a:pt x="31" y="42"/>
                </a:cubicBezTo>
                <a:cubicBezTo>
                  <a:pt x="31" y="43"/>
                  <a:pt x="31" y="43"/>
                  <a:pt x="31" y="43"/>
                </a:cubicBezTo>
                <a:cubicBezTo>
                  <a:pt x="45" y="46"/>
                  <a:pt x="54" y="45"/>
                  <a:pt x="63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56" y="53"/>
                  <a:pt x="56" y="53"/>
                  <a:pt x="56" y="53"/>
                </a:cubicBezTo>
                <a:cubicBezTo>
                  <a:pt x="27" y="54"/>
                  <a:pt x="27" y="54"/>
                  <a:pt x="27" y="54"/>
                </a:cubicBezTo>
                <a:cubicBezTo>
                  <a:pt x="24" y="65"/>
                  <a:pt x="24" y="65"/>
                  <a:pt x="24" y="65"/>
                </a:cubicBezTo>
                <a:cubicBezTo>
                  <a:pt x="0" y="65"/>
                  <a:pt x="0" y="65"/>
                  <a:pt x="0" y="65"/>
                </a:cubicBezTo>
                <a:close/>
                <a:moveTo>
                  <a:pt x="37" y="8"/>
                </a:moveTo>
                <a:cubicBezTo>
                  <a:pt x="37" y="10"/>
                  <a:pt x="38" y="11"/>
                  <a:pt x="38" y="13"/>
                </a:cubicBezTo>
                <a:cubicBezTo>
                  <a:pt x="38" y="15"/>
                  <a:pt x="37" y="16"/>
                  <a:pt x="36" y="16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8"/>
                  <a:pt x="30" y="17"/>
                  <a:pt x="29" y="16"/>
                </a:cubicBezTo>
                <a:cubicBezTo>
                  <a:pt x="28" y="14"/>
                  <a:pt x="27" y="13"/>
                  <a:pt x="27" y="11"/>
                </a:cubicBezTo>
                <a:cubicBezTo>
                  <a:pt x="26" y="9"/>
                  <a:pt x="26" y="7"/>
                  <a:pt x="26" y="6"/>
                </a:cubicBezTo>
                <a:cubicBezTo>
                  <a:pt x="26" y="4"/>
                  <a:pt x="26" y="3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0"/>
                  <a:pt x="34" y="1"/>
                  <a:pt x="35" y="3"/>
                </a:cubicBezTo>
                <a:cubicBezTo>
                  <a:pt x="35" y="4"/>
                  <a:pt x="36" y="6"/>
                  <a:pt x="37" y="8"/>
                </a:cubicBezTo>
                <a:close/>
                <a:moveTo>
                  <a:pt x="30" y="5"/>
                </a:move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5"/>
                </a:cubicBezTo>
                <a:close/>
                <a:moveTo>
                  <a:pt x="28" y="5"/>
                </a:move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5"/>
                  <a:pt x="28" y="5"/>
                </a:cubicBezTo>
                <a:close/>
                <a:moveTo>
                  <a:pt x="33" y="15"/>
                </a:move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lose/>
                <a:moveTo>
                  <a:pt x="31" y="14"/>
                </a:moveTo>
                <a:cubicBezTo>
                  <a:pt x="33" y="14"/>
                  <a:pt x="33" y="14"/>
                  <a:pt x="33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1" y="14"/>
                  <a:pt x="31" y="14"/>
                </a:cubicBezTo>
                <a:close/>
                <a:moveTo>
                  <a:pt x="30" y="8"/>
                </a:moveTo>
                <a:cubicBezTo>
                  <a:pt x="28" y="8"/>
                  <a:pt x="28" y="8"/>
                  <a:pt x="28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lose/>
                <a:moveTo>
                  <a:pt x="29" y="12"/>
                </a:move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2"/>
                  <a:pt x="29" y="12"/>
                </a:cubicBezTo>
                <a:close/>
                <a:moveTo>
                  <a:pt x="35" y="13"/>
                </a:moveTo>
                <a:cubicBezTo>
                  <a:pt x="35" y="12"/>
                  <a:pt x="35" y="10"/>
                  <a:pt x="35" y="8"/>
                </a:cubicBezTo>
                <a:cubicBezTo>
                  <a:pt x="34" y="7"/>
                  <a:pt x="33" y="5"/>
                  <a:pt x="33" y="4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2" y="4"/>
                </a:cubicBezTo>
                <a:cubicBezTo>
                  <a:pt x="32" y="5"/>
                  <a:pt x="32" y="7"/>
                  <a:pt x="33" y="9"/>
                </a:cubicBezTo>
                <a:cubicBezTo>
                  <a:pt x="34" y="11"/>
                  <a:pt x="34" y="12"/>
                  <a:pt x="35" y="13"/>
                </a:cubicBezTo>
                <a:cubicBezTo>
                  <a:pt x="35" y="14"/>
                  <a:pt x="35" y="14"/>
                  <a:pt x="36" y="14"/>
                </a:cubicBezTo>
                <a:cubicBezTo>
                  <a:pt x="36" y="14"/>
                  <a:pt x="35" y="14"/>
                  <a:pt x="35" y="13"/>
                </a:cubicBezTo>
                <a:close/>
                <a:moveTo>
                  <a:pt x="51" y="27"/>
                </a:moveTo>
                <a:cubicBezTo>
                  <a:pt x="50" y="28"/>
                  <a:pt x="49" y="30"/>
                  <a:pt x="49" y="31"/>
                </a:cubicBezTo>
                <a:cubicBezTo>
                  <a:pt x="48" y="32"/>
                  <a:pt x="48" y="33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6"/>
                  <a:pt x="54" y="36"/>
                  <a:pt x="55" y="35"/>
                </a:cubicBezTo>
                <a:cubicBezTo>
                  <a:pt x="56" y="34"/>
                  <a:pt x="57" y="33"/>
                  <a:pt x="58" y="32"/>
                </a:cubicBezTo>
                <a:cubicBezTo>
                  <a:pt x="59" y="31"/>
                  <a:pt x="60" y="29"/>
                  <a:pt x="60" y="28"/>
                </a:cubicBezTo>
                <a:cubicBezTo>
                  <a:pt x="60" y="27"/>
                  <a:pt x="60" y="26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57" y="23"/>
                  <a:pt x="57" y="23"/>
                  <a:pt x="57" y="23"/>
                </a:cubicBezTo>
                <a:cubicBezTo>
                  <a:pt x="56" y="23"/>
                  <a:pt x="55" y="23"/>
                  <a:pt x="54" y="24"/>
                </a:cubicBezTo>
                <a:cubicBezTo>
                  <a:pt x="53" y="25"/>
                  <a:pt x="52" y="26"/>
                  <a:pt x="51" y="27"/>
                </a:cubicBezTo>
                <a:close/>
                <a:moveTo>
                  <a:pt x="53" y="33"/>
                </a:move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2"/>
                  <a:pt x="53" y="32"/>
                  <a:pt x="53" y="33"/>
                </a:cubicBezTo>
                <a:close/>
                <a:moveTo>
                  <a:pt x="53" y="34"/>
                </a:move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lose/>
                <a:moveTo>
                  <a:pt x="57" y="26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9" y="27"/>
                  <a:pt x="59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lose/>
                <a:moveTo>
                  <a:pt x="58" y="28"/>
                </a:moveTo>
                <a:cubicBezTo>
                  <a:pt x="57" y="27"/>
                  <a:pt x="57" y="27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lose/>
                <a:moveTo>
                  <a:pt x="54" y="31"/>
                </a:moveTo>
                <a:cubicBezTo>
                  <a:pt x="55" y="32"/>
                  <a:pt x="55" y="32"/>
                  <a:pt x="55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lose/>
                <a:moveTo>
                  <a:pt x="57" y="30"/>
                </a:move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5" y="29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lose/>
                <a:moveTo>
                  <a:pt x="55" y="25"/>
                </a:moveTo>
                <a:cubicBezTo>
                  <a:pt x="54" y="26"/>
                  <a:pt x="53" y="27"/>
                  <a:pt x="52" y="28"/>
                </a:cubicBezTo>
                <a:cubicBezTo>
                  <a:pt x="51" y="29"/>
                  <a:pt x="51" y="30"/>
                  <a:pt x="50" y="31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1" y="32"/>
                </a:cubicBezTo>
                <a:cubicBezTo>
                  <a:pt x="52" y="31"/>
                  <a:pt x="53" y="30"/>
                  <a:pt x="53" y="29"/>
                </a:cubicBezTo>
                <a:cubicBezTo>
                  <a:pt x="54" y="28"/>
                  <a:pt x="55" y="26"/>
                  <a:pt x="55" y="26"/>
                </a:cubicBezTo>
                <a:cubicBezTo>
                  <a:pt x="55" y="25"/>
                  <a:pt x="56" y="25"/>
                  <a:pt x="56" y="25"/>
                </a:cubicBezTo>
                <a:cubicBezTo>
                  <a:pt x="56" y="25"/>
                  <a:pt x="55" y="25"/>
                  <a:pt x="55" y="25"/>
                </a:cubicBezTo>
                <a:close/>
                <a:moveTo>
                  <a:pt x="39" y="21"/>
                </a:moveTo>
                <a:cubicBezTo>
                  <a:pt x="37" y="21"/>
                  <a:pt x="36" y="20"/>
                  <a:pt x="34" y="20"/>
                </a:cubicBezTo>
                <a:cubicBezTo>
                  <a:pt x="32" y="20"/>
                  <a:pt x="31" y="20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7"/>
                  <a:pt x="29" y="28"/>
                  <a:pt x="31" y="29"/>
                </a:cubicBezTo>
                <a:cubicBezTo>
                  <a:pt x="32" y="30"/>
                  <a:pt x="33" y="31"/>
                  <a:pt x="35" y="31"/>
                </a:cubicBezTo>
                <a:cubicBezTo>
                  <a:pt x="37" y="32"/>
                  <a:pt x="39" y="33"/>
                  <a:pt x="40" y="33"/>
                </a:cubicBezTo>
                <a:cubicBezTo>
                  <a:pt x="42" y="33"/>
                  <a:pt x="43" y="33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1"/>
                  <a:pt x="44" y="31"/>
                  <a:pt x="44" y="31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5" y="25"/>
                  <a:pt x="44" y="24"/>
                </a:cubicBezTo>
                <a:cubicBezTo>
                  <a:pt x="43" y="23"/>
                  <a:pt x="41" y="22"/>
                  <a:pt x="39" y="21"/>
                </a:cubicBezTo>
                <a:close/>
                <a:moveTo>
                  <a:pt x="33" y="25"/>
                </a:move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3" y="28"/>
                  <a:pt x="33" y="28"/>
                </a:cubicBezTo>
                <a:cubicBezTo>
                  <a:pt x="34" y="26"/>
                  <a:pt x="34" y="26"/>
                  <a:pt x="34" y="26"/>
                </a:cubicBezTo>
                <a:cubicBezTo>
                  <a:pt x="33" y="26"/>
                  <a:pt x="33" y="25"/>
                  <a:pt x="33" y="25"/>
                </a:cubicBezTo>
                <a:close/>
                <a:moveTo>
                  <a:pt x="32" y="27"/>
                </a:move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7"/>
                  <a:pt x="32" y="27"/>
                  <a:pt x="32" y="27"/>
                </a:cubicBezTo>
                <a:close/>
                <a:moveTo>
                  <a:pt x="42" y="29"/>
                </a:moveTo>
                <a:cubicBezTo>
                  <a:pt x="41" y="31"/>
                  <a:pt x="41" y="31"/>
                  <a:pt x="4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2" y="29"/>
                  <a:pt x="42" y="29"/>
                </a:cubicBezTo>
                <a:close/>
                <a:moveTo>
                  <a:pt x="41" y="30"/>
                </a:move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8"/>
                  <a:pt x="41" y="28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1" y="30"/>
                </a:cubicBezTo>
                <a:close/>
                <a:moveTo>
                  <a:pt x="35" y="27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29"/>
                  <a:pt x="35" y="29"/>
                  <a:pt x="35" y="29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7"/>
                </a:cubicBezTo>
                <a:close/>
                <a:moveTo>
                  <a:pt x="38" y="30"/>
                </a:move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8" y="30"/>
                  <a:pt x="38" y="30"/>
                </a:cubicBezTo>
                <a:close/>
                <a:moveTo>
                  <a:pt x="42" y="26"/>
                </a:moveTo>
                <a:cubicBezTo>
                  <a:pt x="43" y="26"/>
                  <a:pt x="43" y="27"/>
                  <a:pt x="43" y="27"/>
                </a:cubicBezTo>
                <a:cubicBezTo>
                  <a:pt x="43" y="27"/>
                  <a:pt x="43" y="26"/>
                  <a:pt x="42" y="26"/>
                </a:cubicBezTo>
                <a:cubicBezTo>
                  <a:pt x="41" y="26"/>
                  <a:pt x="39" y="26"/>
                  <a:pt x="38" y="25"/>
                </a:cubicBezTo>
                <a:cubicBezTo>
                  <a:pt x="36" y="24"/>
                  <a:pt x="35" y="24"/>
                  <a:pt x="34" y="23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4" y="22"/>
                </a:cubicBezTo>
                <a:cubicBezTo>
                  <a:pt x="35" y="22"/>
                  <a:pt x="37" y="23"/>
                  <a:pt x="38" y="24"/>
                </a:cubicBezTo>
                <a:cubicBezTo>
                  <a:pt x="40" y="24"/>
                  <a:pt x="41" y="25"/>
                  <a:pt x="42" y="26"/>
                </a:cubicBezTo>
                <a:close/>
                <a:moveTo>
                  <a:pt x="56" y="9"/>
                </a:moveTo>
                <a:cubicBezTo>
                  <a:pt x="58" y="8"/>
                  <a:pt x="60" y="7"/>
                  <a:pt x="61" y="7"/>
                </a:cubicBezTo>
                <a:cubicBezTo>
                  <a:pt x="63" y="7"/>
                  <a:pt x="64" y="8"/>
                  <a:pt x="65" y="9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4"/>
                  <a:pt x="66" y="16"/>
                  <a:pt x="65" y="17"/>
                </a:cubicBezTo>
                <a:cubicBezTo>
                  <a:pt x="63" y="18"/>
                  <a:pt x="62" y="19"/>
                  <a:pt x="60" y="19"/>
                </a:cubicBezTo>
                <a:cubicBezTo>
                  <a:pt x="58" y="20"/>
                  <a:pt x="56" y="21"/>
                  <a:pt x="54" y="21"/>
                </a:cubicBezTo>
                <a:cubicBezTo>
                  <a:pt x="52" y="21"/>
                  <a:pt x="51" y="20"/>
                  <a:pt x="51" y="19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4"/>
                  <a:pt x="49" y="13"/>
                  <a:pt x="51" y="11"/>
                </a:cubicBezTo>
                <a:cubicBezTo>
                  <a:pt x="52" y="10"/>
                  <a:pt x="54" y="10"/>
                  <a:pt x="56" y="9"/>
                </a:cubicBezTo>
                <a:close/>
                <a:moveTo>
                  <a:pt x="54" y="16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53" y="18"/>
                </a:move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63" y="12"/>
                </a:move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2"/>
                  <a:pt x="64" y="12"/>
                  <a:pt x="64" y="12"/>
                </a:cubicBezTo>
                <a:cubicBezTo>
                  <a:pt x="63" y="12"/>
                  <a:pt x="63" y="12"/>
                  <a:pt x="63" y="12"/>
                </a:cubicBezTo>
                <a:close/>
                <a:moveTo>
                  <a:pt x="63" y="15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3" y="15"/>
                  <a:pt x="63" y="15"/>
                  <a:pt x="63" y="15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56" y="16"/>
                </a:move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8" y="17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6" y="16"/>
                  <a:pt x="56" y="16"/>
                </a:cubicBezTo>
                <a:close/>
                <a:moveTo>
                  <a:pt x="61" y="16"/>
                </a:move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59" y="14"/>
                  <a:pt x="59" y="15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6"/>
                  <a:pt x="61" y="16"/>
                  <a:pt x="61" y="16"/>
                </a:cubicBezTo>
                <a:close/>
                <a:moveTo>
                  <a:pt x="61" y="10"/>
                </a:moveTo>
                <a:cubicBezTo>
                  <a:pt x="60" y="10"/>
                  <a:pt x="58" y="10"/>
                  <a:pt x="57" y="11"/>
                </a:cubicBezTo>
                <a:cubicBezTo>
                  <a:pt x="55" y="12"/>
                  <a:pt x="53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2" y="14"/>
                  <a:pt x="52" y="14"/>
                </a:cubicBezTo>
                <a:cubicBezTo>
                  <a:pt x="54" y="14"/>
                  <a:pt x="55" y="13"/>
                  <a:pt x="57" y="13"/>
                </a:cubicBezTo>
                <a:cubicBezTo>
                  <a:pt x="59" y="12"/>
                  <a:pt x="61" y="11"/>
                  <a:pt x="62" y="10"/>
                </a:cubicBezTo>
                <a:cubicBezTo>
                  <a:pt x="62" y="10"/>
                  <a:pt x="63" y="10"/>
                  <a:pt x="63" y="10"/>
                </a:cubicBezTo>
                <a:cubicBezTo>
                  <a:pt x="63" y="10"/>
                  <a:pt x="62" y="10"/>
                  <a:pt x="61" y="10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Freeform 58"/>
          <p:cNvSpPr>
            <a:spLocks noEditPoints="1"/>
          </p:cNvSpPr>
          <p:nvPr/>
        </p:nvSpPr>
        <p:spPr bwMode="auto">
          <a:xfrm>
            <a:off x="10419054" y="2630466"/>
            <a:ext cx="701675" cy="561975"/>
          </a:xfrm>
          <a:custGeom>
            <a:avLst/>
            <a:gdLst>
              <a:gd name="T0" fmla="*/ 471125 w 70"/>
              <a:gd name="T1" fmla="*/ 40141 h 56"/>
              <a:gd name="T2" fmla="*/ 551316 w 70"/>
              <a:gd name="T3" fmla="*/ 50176 h 56"/>
              <a:gd name="T4" fmla="*/ 551316 w 70"/>
              <a:gd name="T5" fmla="*/ 321129 h 56"/>
              <a:gd name="T6" fmla="*/ 531268 w 70"/>
              <a:gd name="T7" fmla="*/ 341199 h 56"/>
              <a:gd name="T8" fmla="*/ 30072 w 70"/>
              <a:gd name="T9" fmla="*/ 341199 h 56"/>
              <a:gd name="T10" fmla="*/ 0 w 70"/>
              <a:gd name="T11" fmla="*/ 321129 h 56"/>
              <a:gd name="T12" fmla="*/ 0 w 70"/>
              <a:gd name="T13" fmla="*/ 50176 h 56"/>
              <a:gd name="T14" fmla="*/ 631508 w 70"/>
              <a:gd name="T15" fmla="*/ 180635 h 56"/>
              <a:gd name="T16" fmla="*/ 611460 w 70"/>
              <a:gd name="T17" fmla="*/ 421481 h 56"/>
              <a:gd name="T18" fmla="*/ 591412 w 70"/>
              <a:gd name="T19" fmla="*/ 431517 h 56"/>
              <a:gd name="T20" fmla="*/ 230550 w 70"/>
              <a:gd name="T21" fmla="*/ 501763 h 56"/>
              <a:gd name="T22" fmla="*/ 180431 w 70"/>
              <a:gd name="T23" fmla="*/ 451587 h 56"/>
              <a:gd name="T24" fmla="*/ 160383 w 70"/>
              <a:gd name="T25" fmla="*/ 541904 h 56"/>
              <a:gd name="T26" fmla="*/ 180431 w 70"/>
              <a:gd name="T27" fmla="*/ 551940 h 56"/>
              <a:gd name="T28" fmla="*/ 681627 w 70"/>
              <a:gd name="T29" fmla="*/ 461622 h 56"/>
              <a:gd name="T30" fmla="*/ 691651 w 70"/>
              <a:gd name="T31" fmla="*/ 441552 h 56"/>
              <a:gd name="T32" fmla="*/ 641531 w 70"/>
              <a:gd name="T33" fmla="*/ 180635 h 56"/>
              <a:gd name="T34" fmla="*/ 571364 w 70"/>
              <a:gd name="T35" fmla="*/ 110388 h 56"/>
              <a:gd name="T36" fmla="*/ 581388 w 70"/>
              <a:gd name="T37" fmla="*/ 200705 h 56"/>
              <a:gd name="T38" fmla="*/ 581388 w 70"/>
              <a:gd name="T39" fmla="*/ 301058 h 56"/>
              <a:gd name="T40" fmla="*/ 571364 w 70"/>
              <a:gd name="T41" fmla="*/ 371305 h 56"/>
              <a:gd name="T42" fmla="*/ 511220 w 70"/>
              <a:gd name="T43" fmla="*/ 361270 h 56"/>
              <a:gd name="T44" fmla="*/ 170407 w 70"/>
              <a:gd name="T45" fmla="*/ 391375 h 56"/>
              <a:gd name="T46" fmla="*/ 80191 w 70"/>
              <a:gd name="T47" fmla="*/ 351234 h 56"/>
              <a:gd name="T48" fmla="*/ 90215 w 70"/>
              <a:gd name="T49" fmla="*/ 451587 h 56"/>
              <a:gd name="T50" fmla="*/ 581388 w 70"/>
              <a:gd name="T51" fmla="*/ 401411 h 56"/>
              <a:gd name="T52" fmla="*/ 631508 w 70"/>
              <a:gd name="T53" fmla="*/ 401411 h 56"/>
              <a:gd name="T54" fmla="*/ 601436 w 70"/>
              <a:gd name="T55" fmla="*/ 120423 h 56"/>
              <a:gd name="T56" fmla="*/ 591412 w 70"/>
              <a:gd name="T57" fmla="*/ 110388 h 56"/>
              <a:gd name="T58" fmla="*/ 330790 w 70"/>
              <a:gd name="T59" fmla="*/ 60212 h 56"/>
              <a:gd name="T60" fmla="*/ 330790 w 70"/>
              <a:gd name="T61" fmla="*/ 280988 h 56"/>
              <a:gd name="T62" fmla="*/ 451077 w 70"/>
              <a:gd name="T63" fmla="*/ 291023 h 56"/>
              <a:gd name="T64" fmla="*/ 521244 w 70"/>
              <a:gd name="T65" fmla="*/ 240846 h 56"/>
              <a:gd name="T66" fmla="*/ 461101 w 70"/>
              <a:gd name="T67" fmla="*/ 80282 h 56"/>
              <a:gd name="T68" fmla="*/ 330790 w 70"/>
              <a:gd name="T69" fmla="*/ 60212 h 56"/>
              <a:gd name="T70" fmla="*/ 170407 w 70"/>
              <a:gd name="T71" fmla="*/ 170600 h 56"/>
              <a:gd name="T72" fmla="*/ 90215 w 70"/>
              <a:gd name="T73" fmla="*/ 70247 h 56"/>
              <a:gd name="T74" fmla="*/ 40096 w 70"/>
              <a:gd name="T75" fmla="*/ 130458 h 56"/>
              <a:gd name="T76" fmla="*/ 90215 w 70"/>
              <a:gd name="T77" fmla="*/ 291023 h 56"/>
              <a:gd name="T78" fmla="*/ 220526 w 70"/>
              <a:gd name="T79" fmla="*/ 280988 h 56"/>
              <a:gd name="T80" fmla="*/ 310742 w 70"/>
              <a:gd name="T81" fmla="*/ 130458 h 56"/>
              <a:gd name="T82" fmla="*/ 280670 w 70"/>
              <a:gd name="T83" fmla="*/ 100353 h 56"/>
              <a:gd name="T84" fmla="*/ 270646 w 70"/>
              <a:gd name="T85" fmla="*/ 90317 h 56"/>
              <a:gd name="T86" fmla="*/ 240574 w 70"/>
              <a:gd name="T87" fmla="*/ 110388 h 56"/>
              <a:gd name="T88" fmla="*/ 240574 w 70"/>
              <a:gd name="T89" fmla="*/ 150529 h 56"/>
              <a:gd name="T90" fmla="*/ 270646 w 70"/>
              <a:gd name="T91" fmla="*/ 180635 h 56"/>
              <a:gd name="T92" fmla="*/ 280670 w 70"/>
              <a:gd name="T93" fmla="*/ 210741 h 56"/>
              <a:gd name="T94" fmla="*/ 270646 w 70"/>
              <a:gd name="T95" fmla="*/ 210741 h 56"/>
              <a:gd name="T96" fmla="*/ 270646 w 70"/>
              <a:gd name="T97" fmla="*/ 190670 h 56"/>
              <a:gd name="T98" fmla="*/ 240574 w 70"/>
              <a:gd name="T99" fmla="*/ 190670 h 56"/>
              <a:gd name="T100" fmla="*/ 250598 w 70"/>
              <a:gd name="T101" fmla="*/ 220776 h 56"/>
              <a:gd name="T102" fmla="*/ 270646 w 70"/>
              <a:gd name="T103" fmla="*/ 250882 h 56"/>
              <a:gd name="T104" fmla="*/ 280670 w 70"/>
              <a:gd name="T105" fmla="*/ 230811 h 56"/>
              <a:gd name="T106" fmla="*/ 320766 w 70"/>
              <a:gd name="T107" fmla="*/ 190670 h 56"/>
              <a:gd name="T108" fmla="*/ 310742 w 70"/>
              <a:gd name="T109" fmla="*/ 160564 h 56"/>
              <a:gd name="T110" fmla="*/ 270646 w 70"/>
              <a:gd name="T111" fmla="*/ 140494 h 56"/>
              <a:gd name="T112" fmla="*/ 270646 w 70"/>
              <a:gd name="T113" fmla="*/ 120423 h 56"/>
              <a:gd name="T114" fmla="*/ 280670 w 70"/>
              <a:gd name="T115" fmla="*/ 120423 h 56"/>
              <a:gd name="T116" fmla="*/ 280670 w 70"/>
              <a:gd name="T117" fmla="*/ 140494 h 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56"/>
              <a:gd name="T179" fmla="*/ 70 w 70"/>
              <a:gd name="T180" fmla="*/ 56 h 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56">
                <a:moveTo>
                  <a:pt x="2" y="5"/>
                </a:moveTo>
                <a:cubicBezTo>
                  <a:pt x="17" y="0"/>
                  <a:pt x="32" y="2"/>
                  <a:pt x="47" y="4"/>
                </a:cubicBezTo>
                <a:cubicBezTo>
                  <a:pt x="49" y="4"/>
                  <a:pt x="51" y="5"/>
                  <a:pt x="53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5" y="34"/>
                  <a:pt x="55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2" y="34"/>
                  <a:pt x="51" y="34"/>
                  <a:pt x="50" y="34"/>
                </a:cubicBezTo>
                <a:cubicBezTo>
                  <a:pt x="35" y="32"/>
                  <a:pt x="19" y="30"/>
                  <a:pt x="3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2" y="5"/>
                  <a:pt x="2" y="5"/>
                </a:cubicBezTo>
                <a:close/>
                <a:moveTo>
                  <a:pt x="63" y="18"/>
                </a:moveTo>
                <a:cubicBezTo>
                  <a:pt x="65" y="42"/>
                  <a:pt x="65" y="42"/>
                  <a:pt x="65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0" y="42"/>
                  <a:pt x="60" y="42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47" y="44"/>
                  <a:pt x="35" y="46"/>
                  <a:pt x="23" y="50"/>
                </a:cubicBezTo>
                <a:cubicBezTo>
                  <a:pt x="23" y="50"/>
                  <a:pt x="23" y="49"/>
                  <a:pt x="23" y="49"/>
                </a:cubicBezTo>
                <a:cubicBezTo>
                  <a:pt x="23" y="46"/>
                  <a:pt x="20" y="45"/>
                  <a:pt x="18" y="45"/>
                </a:cubicBezTo>
                <a:cubicBezTo>
                  <a:pt x="16" y="45"/>
                  <a:pt x="15" y="45"/>
                  <a:pt x="14" y="46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6"/>
                  <a:pt x="16" y="56"/>
                  <a:pt x="16" y="56"/>
                </a:cubicBezTo>
                <a:cubicBezTo>
                  <a:pt x="18" y="55"/>
                  <a:pt x="18" y="55"/>
                  <a:pt x="18" y="55"/>
                </a:cubicBezTo>
                <a:cubicBezTo>
                  <a:pt x="33" y="48"/>
                  <a:pt x="49" y="48"/>
                  <a:pt x="65" y="47"/>
                </a:cubicBezTo>
                <a:cubicBezTo>
                  <a:pt x="66" y="47"/>
                  <a:pt x="67" y="47"/>
                  <a:pt x="68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69" y="44"/>
                  <a:pt x="69" y="44"/>
                  <a:pt x="69" y="44"/>
                </a:cubicBezTo>
                <a:cubicBezTo>
                  <a:pt x="65" y="19"/>
                  <a:pt x="65" y="19"/>
                  <a:pt x="65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3" y="18"/>
                  <a:pt x="63" y="18"/>
                  <a:pt x="63" y="18"/>
                </a:cubicBezTo>
                <a:close/>
                <a:moveTo>
                  <a:pt x="57" y="11"/>
                </a:moveTo>
                <a:cubicBezTo>
                  <a:pt x="57" y="20"/>
                  <a:pt x="57" y="20"/>
                  <a:pt x="57" y="20"/>
                </a:cubicBezTo>
                <a:cubicBezTo>
                  <a:pt x="57" y="20"/>
                  <a:pt x="58" y="20"/>
                  <a:pt x="58" y="20"/>
                </a:cubicBezTo>
                <a:cubicBezTo>
                  <a:pt x="59" y="30"/>
                  <a:pt x="59" y="30"/>
                  <a:pt x="59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7" y="30"/>
                </a:cubicBezTo>
                <a:cubicBezTo>
                  <a:pt x="57" y="37"/>
                  <a:pt x="57" y="37"/>
                  <a:pt x="57" y="37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6"/>
                  <a:pt x="52" y="36"/>
                  <a:pt x="51" y="36"/>
                </a:cubicBezTo>
                <a:cubicBezTo>
                  <a:pt x="40" y="36"/>
                  <a:pt x="28" y="36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7"/>
                  <a:pt x="15" y="35"/>
                  <a:pt x="14" y="34"/>
                </a:cubicBezTo>
                <a:cubicBezTo>
                  <a:pt x="12" y="34"/>
                  <a:pt x="10" y="35"/>
                  <a:pt x="8" y="35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5"/>
                  <a:pt x="9" y="45"/>
                  <a:pt x="9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26" y="39"/>
                  <a:pt x="42" y="39"/>
                  <a:pt x="58" y="40"/>
                </a:cubicBezTo>
                <a:cubicBezTo>
                  <a:pt x="59" y="40"/>
                  <a:pt x="60" y="40"/>
                  <a:pt x="61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8"/>
                  <a:pt x="63" y="38"/>
                  <a:pt x="63" y="38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8" y="11"/>
                  <a:pt x="58" y="11"/>
                  <a:pt x="57" y="11"/>
                </a:cubicBezTo>
                <a:close/>
                <a:moveTo>
                  <a:pt x="33" y="6"/>
                </a:moveTo>
                <a:cubicBezTo>
                  <a:pt x="36" y="8"/>
                  <a:pt x="38" y="12"/>
                  <a:pt x="38" y="17"/>
                </a:cubicBezTo>
                <a:cubicBezTo>
                  <a:pt x="38" y="22"/>
                  <a:pt x="36" y="26"/>
                  <a:pt x="33" y="28"/>
                </a:cubicBezTo>
                <a:cubicBezTo>
                  <a:pt x="37" y="29"/>
                  <a:pt x="41" y="29"/>
                  <a:pt x="45" y="30"/>
                </a:cubicBezTo>
                <a:cubicBezTo>
                  <a:pt x="45" y="30"/>
                  <a:pt x="45" y="29"/>
                  <a:pt x="45" y="29"/>
                </a:cubicBezTo>
                <a:cubicBezTo>
                  <a:pt x="45" y="26"/>
                  <a:pt x="48" y="24"/>
                  <a:pt x="51" y="24"/>
                </a:cubicBezTo>
                <a:cubicBezTo>
                  <a:pt x="51" y="24"/>
                  <a:pt x="51" y="24"/>
                  <a:pt x="52" y="24"/>
                </a:cubicBezTo>
                <a:cubicBezTo>
                  <a:pt x="52" y="14"/>
                  <a:pt x="52" y="14"/>
                  <a:pt x="52" y="14"/>
                </a:cubicBezTo>
                <a:cubicBezTo>
                  <a:pt x="48" y="14"/>
                  <a:pt x="46" y="11"/>
                  <a:pt x="46" y="8"/>
                </a:cubicBezTo>
                <a:cubicBezTo>
                  <a:pt x="46" y="8"/>
                  <a:pt x="46" y="8"/>
                  <a:pt x="46" y="7"/>
                </a:cubicBezTo>
                <a:cubicBezTo>
                  <a:pt x="42" y="7"/>
                  <a:pt x="37" y="6"/>
                  <a:pt x="33" y="6"/>
                </a:cubicBezTo>
                <a:close/>
                <a:moveTo>
                  <a:pt x="22" y="28"/>
                </a:moveTo>
                <a:cubicBezTo>
                  <a:pt x="19" y="26"/>
                  <a:pt x="17" y="22"/>
                  <a:pt x="17" y="17"/>
                </a:cubicBezTo>
                <a:cubicBezTo>
                  <a:pt x="17" y="12"/>
                  <a:pt x="20" y="8"/>
                  <a:pt x="23" y="5"/>
                </a:cubicBezTo>
                <a:cubicBezTo>
                  <a:pt x="18" y="5"/>
                  <a:pt x="13" y="6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10"/>
                  <a:pt x="7" y="13"/>
                  <a:pt x="4" y="13"/>
                </a:cubicBezTo>
                <a:cubicBezTo>
                  <a:pt x="4" y="23"/>
                  <a:pt x="4" y="23"/>
                  <a:pt x="4" y="23"/>
                </a:cubicBezTo>
                <a:cubicBezTo>
                  <a:pt x="7" y="23"/>
                  <a:pt x="9" y="26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28"/>
                  <a:pt x="18" y="28"/>
                  <a:pt x="22" y="28"/>
                </a:cubicBezTo>
                <a:close/>
                <a:moveTo>
                  <a:pt x="31" y="14"/>
                </a:moveTo>
                <a:cubicBezTo>
                  <a:pt x="31" y="14"/>
                  <a:pt x="31" y="14"/>
                  <a:pt x="31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0" y="11"/>
                  <a:pt x="29" y="10"/>
                  <a:pt x="28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5" y="11"/>
                  <a:pt x="24" y="11"/>
                </a:cubicBezTo>
                <a:cubicBezTo>
                  <a:pt x="24" y="12"/>
                  <a:pt x="24" y="13"/>
                  <a:pt x="24" y="14"/>
                </a:cubicBezTo>
                <a:cubicBezTo>
                  <a:pt x="24" y="14"/>
                  <a:pt x="24" y="15"/>
                  <a:pt x="24" y="15"/>
                </a:cubicBezTo>
                <a:cubicBezTo>
                  <a:pt x="24" y="16"/>
                  <a:pt x="25" y="16"/>
                  <a:pt x="25" y="17"/>
                </a:cubicBezTo>
                <a:cubicBezTo>
                  <a:pt x="25" y="17"/>
                  <a:pt x="26" y="17"/>
                  <a:pt x="27" y="18"/>
                </a:cubicBezTo>
                <a:cubicBezTo>
                  <a:pt x="27" y="18"/>
                  <a:pt x="28" y="19"/>
                  <a:pt x="28" y="19"/>
                </a:cubicBezTo>
                <a:cubicBezTo>
                  <a:pt x="28" y="19"/>
                  <a:pt x="28" y="20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0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1"/>
                  <a:pt x="24" y="22"/>
                  <a:pt x="25" y="22"/>
                </a:cubicBezTo>
                <a:cubicBezTo>
                  <a:pt x="25" y="23"/>
                  <a:pt x="26" y="23"/>
                  <a:pt x="27" y="23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3"/>
                  <a:pt x="30" y="23"/>
                  <a:pt x="31" y="22"/>
                </a:cubicBezTo>
                <a:cubicBezTo>
                  <a:pt x="31" y="21"/>
                  <a:pt x="32" y="21"/>
                  <a:pt x="32" y="19"/>
                </a:cubicBezTo>
                <a:cubicBezTo>
                  <a:pt x="32" y="19"/>
                  <a:pt x="32" y="18"/>
                  <a:pt x="31" y="18"/>
                </a:cubicBezTo>
                <a:cubicBezTo>
                  <a:pt x="31" y="17"/>
                  <a:pt x="31" y="17"/>
                  <a:pt x="31" y="16"/>
                </a:cubicBezTo>
                <a:cubicBezTo>
                  <a:pt x="30" y="16"/>
                  <a:pt x="30" y="16"/>
                  <a:pt x="29" y="15"/>
                </a:cubicBezTo>
                <a:cubicBezTo>
                  <a:pt x="28" y="15"/>
                  <a:pt x="27" y="14"/>
                  <a:pt x="27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7" y="13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3"/>
                  <a:pt x="28" y="13"/>
                  <a:pt x="28" y="14"/>
                </a:cubicBezTo>
                <a:cubicBezTo>
                  <a:pt x="28" y="14"/>
                  <a:pt x="28" y="14"/>
                  <a:pt x="28" y="14"/>
                </a:cubicBezTo>
                <a:lnTo>
                  <a:pt x="31" y="14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Freeform 59"/>
          <p:cNvSpPr>
            <a:spLocks noEditPoints="1"/>
          </p:cNvSpPr>
          <p:nvPr/>
        </p:nvSpPr>
        <p:spPr bwMode="auto">
          <a:xfrm>
            <a:off x="8334666" y="4649699"/>
            <a:ext cx="609600" cy="652462"/>
          </a:xfrm>
          <a:custGeom>
            <a:avLst/>
            <a:gdLst>
              <a:gd name="T0" fmla="*/ 109928 w 61"/>
              <a:gd name="T1" fmla="*/ 291098 h 65"/>
              <a:gd name="T2" fmla="*/ 449705 w 61"/>
              <a:gd name="T3" fmla="*/ 0 h 65"/>
              <a:gd name="T4" fmla="*/ 159895 w 61"/>
              <a:gd name="T5" fmla="*/ 361364 h 65"/>
              <a:gd name="T6" fmla="*/ 439711 w 61"/>
              <a:gd name="T7" fmla="*/ 401515 h 65"/>
              <a:gd name="T8" fmla="*/ 429718 w 61"/>
              <a:gd name="T9" fmla="*/ 552083 h 65"/>
              <a:gd name="T10" fmla="*/ 609600 w 61"/>
              <a:gd name="T11" fmla="*/ 622348 h 65"/>
              <a:gd name="T12" fmla="*/ 589613 w 61"/>
              <a:gd name="T13" fmla="*/ 552083 h 65"/>
              <a:gd name="T14" fmla="*/ 609600 w 61"/>
              <a:gd name="T15" fmla="*/ 471780 h 65"/>
              <a:gd name="T16" fmla="*/ 599607 w 61"/>
              <a:gd name="T17" fmla="*/ 361364 h 65"/>
              <a:gd name="T18" fmla="*/ 229849 w 61"/>
              <a:gd name="T19" fmla="*/ 401515 h 65"/>
              <a:gd name="T20" fmla="*/ 239843 w 61"/>
              <a:gd name="T21" fmla="*/ 501894 h 65"/>
              <a:gd name="T22" fmla="*/ 219856 w 61"/>
              <a:gd name="T23" fmla="*/ 582197 h 65"/>
              <a:gd name="T24" fmla="*/ 379751 w 61"/>
              <a:gd name="T25" fmla="*/ 622348 h 65"/>
              <a:gd name="T26" fmla="*/ 379751 w 61"/>
              <a:gd name="T27" fmla="*/ 481818 h 65"/>
              <a:gd name="T28" fmla="*/ 339777 w 61"/>
              <a:gd name="T29" fmla="*/ 431629 h 65"/>
              <a:gd name="T30" fmla="*/ 339777 w 61"/>
              <a:gd name="T31" fmla="*/ 431629 h 65"/>
              <a:gd name="T32" fmla="*/ 349770 w 61"/>
              <a:gd name="T33" fmla="*/ 501894 h 65"/>
              <a:gd name="T34" fmla="*/ 319790 w 61"/>
              <a:gd name="T35" fmla="*/ 582197 h 65"/>
              <a:gd name="T36" fmla="*/ 239843 w 61"/>
              <a:gd name="T37" fmla="*/ 602273 h 65"/>
              <a:gd name="T38" fmla="*/ 339777 w 61"/>
              <a:gd name="T39" fmla="*/ 622348 h 65"/>
              <a:gd name="T40" fmla="*/ 319790 w 61"/>
              <a:gd name="T41" fmla="*/ 632386 h 65"/>
              <a:gd name="T42" fmla="*/ 269823 w 61"/>
              <a:gd name="T43" fmla="*/ 552083 h 65"/>
              <a:gd name="T44" fmla="*/ 379751 w 61"/>
              <a:gd name="T45" fmla="*/ 552083 h 65"/>
              <a:gd name="T46" fmla="*/ 309797 w 61"/>
              <a:gd name="T47" fmla="*/ 562121 h 65"/>
              <a:gd name="T48" fmla="*/ 259830 w 61"/>
              <a:gd name="T49" fmla="*/ 481818 h 65"/>
              <a:gd name="T50" fmla="*/ 349770 w 61"/>
              <a:gd name="T51" fmla="*/ 461742 h 65"/>
              <a:gd name="T52" fmla="*/ 339777 w 61"/>
              <a:gd name="T53" fmla="*/ 481818 h 65"/>
              <a:gd name="T54" fmla="*/ 319790 w 61"/>
              <a:gd name="T55" fmla="*/ 481818 h 65"/>
              <a:gd name="T56" fmla="*/ 249836 w 61"/>
              <a:gd name="T57" fmla="*/ 401515 h 65"/>
              <a:gd name="T58" fmla="*/ 349770 w 61"/>
              <a:gd name="T59" fmla="*/ 381439 h 65"/>
              <a:gd name="T60" fmla="*/ 329784 w 61"/>
              <a:gd name="T61" fmla="*/ 391477 h 65"/>
              <a:gd name="T62" fmla="*/ 349770 w 61"/>
              <a:gd name="T63" fmla="*/ 361364 h 65"/>
              <a:gd name="T64" fmla="*/ 479685 w 61"/>
              <a:gd name="T65" fmla="*/ 441667 h 65"/>
              <a:gd name="T66" fmla="*/ 459698 w 61"/>
              <a:gd name="T67" fmla="*/ 511932 h 65"/>
              <a:gd name="T68" fmla="*/ 569626 w 61"/>
              <a:gd name="T69" fmla="*/ 582197 h 65"/>
              <a:gd name="T70" fmla="*/ 579620 w 61"/>
              <a:gd name="T71" fmla="*/ 622348 h 65"/>
              <a:gd name="T72" fmla="*/ 469692 w 61"/>
              <a:gd name="T73" fmla="*/ 622348 h 65"/>
              <a:gd name="T74" fmla="*/ 539646 w 61"/>
              <a:gd name="T75" fmla="*/ 632386 h 65"/>
              <a:gd name="T76" fmla="*/ 539646 w 61"/>
              <a:gd name="T77" fmla="*/ 552083 h 65"/>
              <a:gd name="T78" fmla="*/ 449705 w 61"/>
              <a:gd name="T79" fmla="*/ 532007 h 65"/>
              <a:gd name="T80" fmla="*/ 459698 w 61"/>
              <a:gd name="T81" fmla="*/ 552083 h 65"/>
              <a:gd name="T82" fmla="*/ 489679 w 61"/>
              <a:gd name="T83" fmla="*/ 562121 h 65"/>
              <a:gd name="T84" fmla="*/ 589613 w 61"/>
              <a:gd name="T85" fmla="*/ 471780 h 65"/>
              <a:gd name="T86" fmla="*/ 479685 w 61"/>
              <a:gd name="T87" fmla="*/ 461742 h 65"/>
              <a:gd name="T88" fmla="*/ 509666 w 61"/>
              <a:gd name="T89" fmla="*/ 461742 h 65"/>
              <a:gd name="T90" fmla="*/ 579620 w 61"/>
              <a:gd name="T91" fmla="*/ 401515 h 65"/>
              <a:gd name="T92" fmla="*/ 469692 w 61"/>
              <a:gd name="T93" fmla="*/ 401515 h 65"/>
              <a:gd name="T94" fmla="*/ 539646 w 61"/>
              <a:gd name="T95" fmla="*/ 411553 h 65"/>
              <a:gd name="T96" fmla="*/ 519659 w 61"/>
              <a:gd name="T97" fmla="*/ 371401 h 65"/>
              <a:gd name="T98" fmla="*/ 179882 w 61"/>
              <a:gd name="T99" fmla="*/ 622348 h 65"/>
              <a:gd name="T100" fmla="*/ 19987 w 61"/>
              <a:gd name="T101" fmla="*/ 582197 h 65"/>
              <a:gd name="T102" fmla="*/ 109928 w 61"/>
              <a:gd name="T103" fmla="*/ 471780 h 65"/>
              <a:gd name="T104" fmla="*/ 89941 w 61"/>
              <a:gd name="T105" fmla="*/ 532007 h 65"/>
              <a:gd name="T106" fmla="*/ 159895 w 61"/>
              <a:gd name="T107" fmla="*/ 582197 h 65"/>
              <a:gd name="T108" fmla="*/ 59961 w 61"/>
              <a:gd name="T109" fmla="*/ 521970 h 65"/>
              <a:gd name="T110" fmla="*/ 169889 w 61"/>
              <a:gd name="T111" fmla="*/ 521970 h 65"/>
              <a:gd name="T112" fmla="*/ 69954 w 61"/>
              <a:gd name="T113" fmla="*/ 501894 h 65"/>
              <a:gd name="T114" fmla="*/ 49967 w 61"/>
              <a:gd name="T115" fmla="*/ 622348 h 65"/>
              <a:gd name="T116" fmla="*/ 159895 w 61"/>
              <a:gd name="T117" fmla="*/ 622348 h 65"/>
              <a:gd name="T118" fmla="*/ 89941 w 61"/>
              <a:gd name="T119" fmla="*/ 632386 h 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65"/>
              <a:gd name="T182" fmla="*/ 61 w 61"/>
              <a:gd name="T183" fmla="*/ 65 h 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65">
                <a:moveTo>
                  <a:pt x="12" y="55"/>
                </a:moveTo>
                <a:cubicBezTo>
                  <a:pt x="13" y="55"/>
                  <a:pt x="13" y="55"/>
                  <a:pt x="13" y="55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2" y="53"/>
                </a:cubicBezTo>
                <a:cubicBezTo>
                  <a:pt x="12" y="55"/>
                  <a:pt x="12" y="55"/>
                  <a:pt x="12" y="55"/>
                </a:cubicBezTo>
                <a:close/>
                <a:moveTo>
                  <a:pt x="0" y="36"/>
                </a:moveTo>
                <a:cubicBezTo>
                  <a:pt x="9" y="29"/>
                  <a:pt x="9" y="29"/>
                  <a:pt x="9" y="29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30" y="21"/>
                  <a:pt x="30" y="21"/>
                  <a:pt x="30" y="21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47" y="3"/>
                  <a:pt x="47" y="3"/>
                  <a:pt x="47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0" y="9"/>
                  <a:pt x="50" y="9"/>
                  <a:pt x="50" y="9"/>
                </a:cubicBezTo>
                <a:cubicBezTo>
                  <a:pt x="38" y="17"/>
                  <a:pt x="38" y="17"/>
                  <a:pt x="38" y="17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5"/>
                  <a:pt x="36" y="25"/>
                  <a:pt x="36" y="25"/>
                </a:cubicBezTo>
                <a:cubicBezTo>
                  <a:pt x="34" y="26"/>
                  <a:pt x="34" y="26"/>
                  <a:pt x="34" y="2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4" y="41"/>
                  <a:pt x="4" y="41"/>
                  <a:pt x="4" y="41"/>
                </a:cubicBezTo>
                <a:cubicBezTo>
                  <a:pt x="0" y="36"/>
                  <a:pt x="0" y="36"/>
                  <a:pt x="0" y="36"/>
                </a:cubicBezTo>
                <a:close/>
                <a:moveTo>
                  <a:pt x="52" y="33"/>
                </a:moveTo>
                <a:cubicBezTo>
                  <a:pt x="50" y="33"/>
                  <a:pt x="48" y="33"/>
                  <a:pt x="47" y="33"/>
                </a:cubicBezTo>
                <a:cubicBezTo>
                  <a:pt x="45" y="34"/>
                  <a:pt x="44" y="35"/>
                  <a:pt x="44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1"/>
                  <a:pt x="45" y="41"/>
                  <a:pt x="45" y="42"/>
                </a:cubicBezTo>
                <a:cubicBezTo>
                  <a:pt x="45" y="42"/>
                  <a:pt x="45" y="43"/>
                  <a:pt x="45" y="43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4" y="49"/>
                  <a:pt x="43" y="50"/>
                  <a:pt x="43" y="51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6"/>
                  <a:pt x="44" y="57"/>
                  <a:pt x="45" y="57"/>
                </a:cubicBezTo>
                <a:cubicBezTo>
                  <a:pt x="45" y="57"/>
                  <a:pt x="45" y="58"/>
                  <a:pt x="45" y="58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3"/>
                  <a:pt x="46" y="64"/>
                  <a:pt x="48" y="65"/>
                </a:cubicBezTo>
                <a:cubicBezTo>
                  <a:pt x="49" y="65"/>
                  <a:pt x="51" y="65"/>
                  <a:pt x="53" y="65"/>
                </a:cubicBezTo>
                <a:cubicBezTo>
                  <a:pt x="55" y="65"/>
                  <a:pt x="57" y="65"/>
                  <a:pt x="58" y="65"/>
                </a:cubicBezTo>
                <a:cubicBezTo>
                  <a:pt x="60" y="64"/>
                  <a:pt x="61" y="63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7"/>
                  <a:pt x="60" y="56"/>
                  <a:pt x="59" y="56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60" y="49"/>
                  <a:pt x="61" y="49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7"/>
                  <a:pt x="61" y="47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0" y="42"/>
                  <a:pt x="59" y="41"/>
                </a:cubicBezTo>
                <a:cubicBezTo>
                  <a:pt x="60" y="41"/>
                  <a:pt x="60" y="41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59" y="34"/>
                  <a:pt x="57" y="33"/>
                </a:cubicBezTo>
                <a:cubicBezTo>
                  <a:pt x="56" y="33"/>
                  <a:pt x="54" y="33"/>
                  <a:pt x="52" y="33"/>
                </a:cubicBezTo>
                <a:close/>
                <a:moveTo>
                  <a:pt x="31" y="33"/>
                </a:moveTo>
                <a:cubicBezTo>
                  <a:pt x="29" y="33"/>
                  <a:pt x="27" y="33"/>
                  <a:pt x="25" y="33"/>
                </a:cubicBezTo>
                <a:cubicBezTo>
                  <a:pt x="24" y="34"/>
                  <a:pt x="23" y="35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2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9"/>
                  <a:pt x="23" y="49"/>
                  <a:pt x="24" y="50"/>
                </a:cubicBezTo>
                <a:cubicBezTo>
                  <a:pt x="24" y="50"/>
                  <a:pt x="24" y="50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6"/>
                </a:cubicBezTo>
                <a:cubicBezTo>
                  <a:pt x="23" y="56"/>
                  <a:pt x="22" y="57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3"/>
                  <a:pt x="23" y="64"/>
                  <a:pt x="25" y="65"/>
                </a:cubicBezTo>
                <a:cubicBezTo>
                  <a:pt x="26" y="65"/>
                  <a:pt x="28" y="65"/>
                  <a:pt x="30" y="65"/>
                </a:cubicBezTo>
                <a:cubicBezTo>
                  <a:pt x="32" y="65"/>
                  <a:pt x="34" y="65"/>
                  <a:pt x="35" y="65"/>
                </a:cubicBezTo>
                <a:cubicBezTo>
                  <a:pt x="37" y="64"/>
                  <a:pt x="38" y="63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7"/>
                  <a:pt x="38" y="57"/>
                </a:cubicBezTo>
                <a:cubicBezTo>
                  <a:pt x="39" y="57"/>
                  <a:pt x="40" y="56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0"/>
                  <a:pt x="39" y="49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2"/>
                  <a:pt x="37" y="42"/>
                </a:cubicBezTo>
                <a:cubicBezTo>
                  <a:pt x="38" y="41"/>
                  <a:pt x="39" y="41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5"/>
                  <a:pt x="37" y="34"/>
                  <a:pt x="36" y="33"/>
                </a:cubicBezTo>
                <a:cubicBezTo>
                  <a:pt x="34" y="33"/>
                  <a:pt x="33" y="33"/>
                  <a:pt x="31" y="33"/>
                </a:cubicBezTo>
                <a:close/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6" y="43"/>
                  <a:pt x="36" y="43"/>
                </a:cubicBezTo>
                <a:cubicBezTo>
                  <a:pt x="36" y="43"/>
                  <a:pt x="35" y="43"/>
                  <a:pt x="34" y="44"/>
                </a:cubicBezTo>
                <a:cubicBezTo>
                  <a:pt x="33" y="44"/>
                  <a:pt x="32" y="44"/>
                  <a:pt x="30" y="44"/>
                </a:cubicBezTo>
                <a:cubicBezTo>
                  <a:pt x="28" y="44"/>
                  <a:pt x="27" y="44"/>
                  <a:pt x="25" y="44"/>
                </a:cubicBezTo>
                <a:cubicBezTo>
                  <a:pt x="25" y="43"/>
                  <a:pt x="24" y="43"/>
                  <a:pt x="24" y="43"/>
                </a:cubicBezTo>
                <a:cubicBezTo>
                  <a:pt x="24" y="43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9" y="43"/>
                  <a:pt x="31" y="43"/>
                </a:cubicBezTo>
                <a:cubicBezTo>
                  <a:pt x="32" y="43"/>
                  <a:pt x="33" y="43"/>
                  <a:pt x="34" y="43"/>
                </a:cubicBezTo>
                <a:close/>
                <a:moveTo>
                  <a:pt x="35" y="50"/>
                </a:moveTo>
                <a:cubicBezTo>
                  <a:pt x="35" y="50"/>
                  <a:pt x="36" y="50"/>
                  <a:pt x="36" y="50"/>
                </a:cubicBezTo>
                <a:cubicBezTo>
                  <a:pt x="37" y="51"/>
                  <a:pt x="38" y="51"/>
                  <a:pt x="38" y="51"/>
                </a:cubicBezTo>
                <a:cubicBezTo>
                  <a:pt x="38" y="51"/>
                  <a:pt x="37" y="51"/>
                  <a:pt x="36" y="51"/>
                </a:cubicBezTo>
                <a:cubicBezTo>
                  <a:pt x="35" y="51"/>
                  <a:pt x="34" y="51"/>
                  <a:pt x="32" y="51"/>
                </a:cubicBezTo>
                <a:cubicBezTo>
                  <a:pt x="30" y="51"/>
                  <a:pt x="29" y="51"/>
                  <a:pt x="27" y="51"/>
                </a:cubicBezTo>
                <a:cubicBezTo>
                  <a:pt x="27" y="51"/>
                  <a:pt x="26" y="51"/>
                  <a:pt x="26" y="51"/>
                </a:cubicBezTo>
                <a:cubicBezTo>
                  <a:pt x="26" y="51"/>
                  <a:pt x="27" y="51"/>
                  <a:pt x="27" y="50"/>
                </a:cubicBezTo>
                <a:cubicBezTo>
                  <a:pt x="28" y="51"/>
                  <a:pt x="29" y="51"/>
                  <a:pt x="30" y="51"/>
                </a:cubicBezTo>
                <a:cubicBezTo>
                  <a:pt x="32" y="51"/>
                  <a:pt x="34" y="50"/>
                  <a:pt x="35" y="50"/>
                </a:cubicBezTo>
                <a:close/>
                <a:moveTo>
                  <a:pt x="35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5" y="58"/>
                  <a:pt x="34" y="58"/>
                </a:cubicBezTo>
                <a:cubicBezTo>
                  <a:pt x="33" y="59"/>
                  <a:pt x="32" y="59"/>
                  <a:pt x="30" y="59"/>
                </a:cubicBezTo>
                <a:cubicBezTo>
                  <a:pt x="28" y="59"/>
                  <a:pt x="27" y="59"/>
                  <a:pt x="25" y="58"/>
                </a:cubicBezTo>
                <a:cubicBezTo>
                  <a:pt x="25" y="58"/>
                  <a:pt x="24" y="58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6" y="57"/>
                  <a:pt x="26" y="57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8" y="58"/>
                  <a:pt x="30" y="58"/>
                  <a:pt x="32" y="58"/>
                </a:cubicBezTo>
                <a:cubicBezTo>
                  <a:pt x="33" y="58"/>
                  <a:pt x="34" y="58"/>
                  <a:pt x="35" y="58"/>
                </a:cubicBezTo>
                <a:close/>
                <a:moveTo>
                  <a:pt x="26" y="61"/>
                </a:moveTo>
                <a:cubicBezTo>
                  <a:pt x="26" y="61"/>
                  <a:pt x="26" y="61"/>
                  <a:pt x="26" y="61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1"/>
                  <a:pt x="26" y="61"/>
                  <a:pt x="26" y="61"/>
                </a:cubicBezTo>
                <a:close/>
                <a:moveTo>
                  <a:pt x="25" y="62"/>
                </a:move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25" y="62"/>
                  <a:pt x="25" y="62"/>
                  <a:pt x="25" y="62"/>
                </a:cubicBezTo>
                <a:close/>
                <a:moveTo>
                  <a:pt x="35" y="60"/>
                </a:moveTo>
                <a:cubicBezTo>
                  <a:pt x="35" y="60"/>
                  <a:pt x="36" y="60"/>
                  <a:pt x="36" y="60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5" y="62"/>
                </a:cubicBezTo>
                <a:cubicBezTo>
                  <a:pt x="35" y="60"/>
                  <a:pt x="35" y="60"/>
                  <a:pt x="35" y="60"/>
                </a:cubicBezTo>
                <a:close/>
                <a:moveTo>
                  <a:pt x="34" y="62"/>
                </a:moveTo>
                <a:cubicBezTo>
                  <a:pt x="34" y="63"/>
                  <a:pt x="34" y="63"/>
                  <a:pt x="34" y="63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2"/>
                  <a:pt x="34" y="62"/>
                  <a:pt x="34" y="62"/>
                </a:cubicBezTo>
                <a:close/>
                <a:moveTo>
                  <a:pt x="28" y="61"/>
                </a:moveTo>
                <a:cubicBezTo>
                  <a:pt x="28" y="61"/>
                  <a:pt x="29" y="61"/>
                  <a:pt x="29" y="61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1"/>
                  <a:pt x="28" y="61"/>
                  <a:pt x="28" y="61"/>
                </a:cubicBezTo>
                <a:close/>
                <a:moveTo>
                  <a:pt x="32" y="63"/>
                </a:moveTo>
                <a:cubicBezTo>
                  <a:pt x="32" y="63"/>
                  <a:pt x="31" y="63"/>
                  <a:pt x="31" y="63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1"/>
                  <a:pt x="32" y="61"/>
                  <a:pt x="32" y="61"/>
                </a:cubicBezTo>
                <a:cubicBezTo>
                  <a:pt x="32" y="63"/>
                  <a:pt x="32" y="63"/>
                  <a:pt x="32" y="63"/>
                </a:cubicBezTo>
                <a:close/>
                <a:moveTo>
                  <a:pt x="28" y="53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3"/>
                  <a:pt x="28" y="53"/>
                  <a:pt x="28" y="53"/>
                </a:cubicBezTo>
                <a:close/>
                <a:moveTo>
                  <a:pt x="27" y="55"/>
                </a:move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5"/>
                  <a:pt x="27" y="55"/>
                  <a:pt x="27" y="55"/>
                </a:cubicBezTo>
                <a:close/>
                <a:moveTo>
                  <a:pt x="37" y="53"/>
                </a:moveTo>
                <a:cubicBezTo>
                  <a:pt x="37" y="53"/>
                  <a:pt x="38" y="53"/>
                  <a:pt x="38" y="53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7" y="55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36" y="55"/>
                </a:move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5"/>
                  <a:pt x="36" y="55"/>
                  <a:pt x="36" y="55"/>
                </a:cubicBezTo>
                <a:close/>
                <a:moveTo>
                  <a:pt x="30" y="54"/>
                </a:moveTo>
                <a:cubicBezTo>
                  <a:pt x="30" y="54"/>
                  <a:pt x="31" y="54"/>
                  <a:pt x="31" y="54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0" y="56"/>
                  <a:pt x="30" y="56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4" y="56"/>
                </a:moveTo>
                <a:cubicBezTo>
                  <a:pt x="34" y="56"/>
                  <a:pt x="33" y="56"/>
                  <a:pt x="33" y="56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4" y="54"/>
                  <a:pt x="34" y="54"/>
                </a:cubicBezTo>
                <a:cubicBezTo>
                  <a:pt x="34" y="56"/>
                  <a:pt x="34" y="56"/>
                  <a:pt x="34" y="56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25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8"/>
                  <a:pt x="25" y="48"/>
                  <a:pt x="25" y="48"/>
                </a:cubicBezTo>
                <a:close/>
                <a:moveTo>
                  <a:pt x="35" y="46"/>
                </a:moveTo>
                <a:cubicBezTo>
                  <a:pt x="35" y="46"/>
                  <a:pt x="36" y="46"/>
                  <a:pt x="36" y="45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5" y="48"/>
                  <a:pt x="35" y="48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28" y="46"/>
                </a:moveTo>
                <a:cubicBezTo>
                  <a:pt x="28" y="46"/>
                  <a:pt x="29" y="46"/>
                  <a:pt x="29" y="46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8" y="48"/>
                  <a:pt x="28" y="48"/>
                </a:cubicBezTo>
                <a:cubicBezTo>
                  <a:pt x="28" y="46"/>
                  <a:pt x="28" y="46"/>
                  <a:pt x="28" y="46"/>
                </a:cubicBezTo>
                <a:close/>
                <a:moveTo>
                  <a:pt x="32" y="48"/>
                </a:moveTo>
                <a:cubicBezTo>
                  <a:pt x="32" y="48"/>
                  <a:pt x="31" y="48"/>
                  <a:pt x="31" y="48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2" y="46"/>
                  <a:pt x="32" y="46"/>
                </a:cubicBezTo>
                <a:cubicBezTo>
                  <a:pt x="32" y="48"/>
                  <a:pt x="32" y="48"/>
                  <a:pt x="32" y="48"/>
                </a:cubicBezTo>
                <a:close/>
                <a:moveTo>
                  <a:pt x="26" y="39"/>
                </a:moveTo>
                <a:cubicBezTo>
                  <a:pt x="26" y="41"/>
                  <a:pt x="26" y="41"/>
                  <a:pt x="26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6" y="39"/>
                </a:cubicBezTo>
                <a:close/>
                <a:moveTo>
                  <a:pt x="26" y="40"/>
                </a:move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6" y="40"/>
                </a:cubicBezTo>
                <a:close/>
                <a:moveTo>
                  <a:pt x="36" y="38"/>
                </a:move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lose/>
                <a:moveTo>
                  <a:pt x="35" y="40"/>
                </a:move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9"/>
                  <a:pt x="34" y="39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5" y="40"/>
                  <a:pt x="35" y="40"/>
                </a:cubicBezTo>
                <a:close/>
                <a:moveTo>
                  <a:pt x="29" y="39"/>
                </a:move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30" y="41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33" y="41"/>
                </a:moveTo>
                <a:cubicBezTo>
                  <a:pt x="33" y="39"/>
                  <a:pt x="33" y="39"/>
                  <a:pt x="33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3" y="41"/>
                </a:cubicBezTo>
                <a:close/>
                <a:moveTo>
                  <a:pt x="35" y="36"/>
                </a:moveTo>
                <a:cubicBezTo>
                  <a:pt x="34" y="35"/>
                  <a:pt x="32" y="35"/>
                  <a:pt x="31" y="35"/>
                </a:cubicBezTo>
                <a:cubicBezTo>
                  <a:pt x="29" y="35"/>
                  <a:pt x="27" y="35"/>
                  <a:pt x="26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6" y="36"/>
                </a:cubicBezTo>
                <a:cubicBezTo>
                  <a:pt x="27" y="36"/>
                  <a:pt x="29" y="37"/>
                  <a:pt x="31" y="37"/>
                </a:cubicBezTo>
                <a:cubicBezTo>
                  <a:pt x="32" y="37"/>
                  <a:pt x="34" y="36"/>
                  <a:pt x="35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5" y="36"/>
                </a:cubicBezTo>
                <a:close/>
                <a:moveTo>
                  <a:pt x="48" y="43"/>
                </a:moveTo>
                <a:cubicBezTo>
                  <a:pt x="50" y="43"/>
                  <a:pt x="51" y="43"/>
                  <a:pt x="52" y="43"/>
                </a:cubicBezTo>
                <a:cubicBezTo>
                  <a:pt x="54" y="43"/>
                  <a:pt x="55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8" y="43"/>
                  <a:pt x="59" y="43"/>
                  <a:pt x="59" y="43"/>
                </a:cubicBezTo>
                <a:cubicBezTo>
                  <a:pt x="59" y="43"/>
                  <a:pt x="58" y="43"/>
                  <a:pt x="57" y="44"/>
                </a:cubicBezTo>
                <a:cubicBezTo>
                  <a:pt x="56" y="44"/>
                  <a:pt x="55" y="44"/>
                  <a:pt x="53" y="44"/>
                </a:cubicBezTo>
                <a:cubicBezTo>
                  <a:pt x="51" y="44"/>
                  <a:pt x="49" y="44"/>
                  <a:pt x="48" y="44"/>
                </a:cubicBezTo>
                <a:cubicBezTo>
                  <a:pt x="48" y="43"/>
                  <a:pt x="47" y="43"/>
                  <a:pt x="47" y="43"/>
                </a:cubicBezTo>
                <a:cubicBezTo>
                  <a:pt x="47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lose/>
                <a:moveTo>
                  <a:pt x="48" y="50"/>
                </a:moveTo>
                <a:cubicBezTo>
                  <a:pt x="49" y="50"/>
                  <a:pt x="51" y="51"/>
                  <a:pt x="53" y="51"/>
                </a:cubicBezTo>
                <a:cubicBezTo>
                  <a:pt x="54" y="51"/>
                  <a:pt x="55" y="51"/>
                  <a:pt x="56" y="50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5" y="51"/>
                </a:cubicBezTo>
                <a:cubicBezTo>
                  <a:pt x="54" y="51"/>
                  <a:pt x="53" y="51"/>
                  <a:pt x="51" y="51"/>
                </a:cubicBezTo>
                <a:cubicBezTo>
                  <a:pt x="49" y="51"/>
                  <a:pt x="47" y="51"/>
                  <a:pt x="46" y="51"/>
                </a:cubicBezTo>
                <a:cubicBezTo>
                  <a:pt x="46" y="51"/>
                  <a:pt x="45" y="51"/>
                  <a:pt x="45" y="51"/>
                </a:cubicBezTo>
                <a:cubicBezTo>
                  <a:pt x="45" y="51"/>
                  <a:pt x="46" y="51"/>
                  <a:pt x="46" y="50"/>
                </a:cubicBezTo>
                <a:cubicBezTo>
                  <a:pt x="47" y="50"/>
                  <a:pt x="47" y="50"/>
                  <a:pt x="48" y="50"/>
                </a:cubicBezTo>
                <a:close/>
                <a:moveTo>
                  <a:pt x="47" y="58"/>
                </a:moveTo>
                <a:cubicBezTo>
                  <a:pt x="48" y="58"/>
                  <a:pt x="50" y="58"/>
                  <a:pt x="51" y="58"/>
                </a:cubicBezTo>
                <a:cubicBezTo>
                  <a:pt x="53" y="58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7" y="57"/>
                  <a:pt x="57" y="57"/>
                  <a:pt x="57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7" y="58"/>
                </a:cubicBezTo>
                <a:cubicBezTo>
                  <a:pt x="56" y="59"/>
                  <a:pt x="55" y="59"/>
                  <a:pt x="53" y="59"/>
                </a:cubicBezTo>
                <a:cubicBezTo>
                  <a:pt x="51" y="59"/>
                  <a:pt x="49" y="59"/>
                  <a:pt x="48" y="58"/>
                </a:cubicBezTo>
                <a:cubicBezTo>
                  <a:pt x="48" y="58"/>
                  <a:pt x="47" y="58"/>
                  <a:pt x="47" y="58"/>
                </a:cubicBezTo>
                <a:cubicBezTo>
                  <a:pt x="47" y="58"/>
                  <a:pt x="47" y="58"/>
                  <a:pt x="47" y="58"/>
                </a:cubicBezTo>
                <a:close/>
                <a:moveTo>
                  <a:pt x="57" y="61"/>
                </a:moveTo>
                <a:cubicBezTo>
                  <a:pt x="57" y="63"/>
                  <a:pt x="57" y="63"/>
                  <a:pt x="57" y="63"/>
                </a:cubicBezTo>
                <a:cubicBezTo>
                  <a:pt x="57" y="63"/>
                  <a:pt x="56" y="63"/>
                  <a:pt x="56" y="63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7" y="61"/>
                  <a:pt x="57" y="61"/>
                </a:cubicBezTo>
                <a:close/>
                <a:moveTo>
                  <a:pt x="58" y="62"/>
                </a:move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9" y="60"/>
                </a:cubicBezTo>
                <a:cubicBezTo>
                  <a:pt x="59" y="62"/>
                  <a:pt x="59" y="62"/>
                  <a:pt x="59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lose/>
                <a:moveTo>
                  <a:pt x="47" y="60"/>
                </a:move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60"/>
                  <a:pt x="47" y="60"/>
                  <a:pt x="47" y="60"/>
                </a:cubicBezTo>
                <a:close/>
                <a:moveTo>
                  <a:pt x="48" y="62"/>
                </a:moveTo>
                <a:cubicBezTo>
                  <a:pt x="48" y="61"/>
                  <a:pt x="48" y="61"/>
                  <a:pt x="48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8" y="62"/>
                </a:cubicBezTo>
                <a:close/>
                <a:moveTo>
                  <a:pt x="55" y="61"/>
                </a:move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4" y="61"/>
                  <a:pt x="55" y="61"/>
                </a:cubicBezTo>
                <a:close/>
                <a:moveTo>
                  <a:pt x="51" y="63"/>
                </a:move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2" y="61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lose/>
                <a:moveTo>
                  <a:pt x="55" y="53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4" y="55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3"/>
                  <a:pt x="55" y="53"/>
                  <a:pt x="55" y="53"/>
                </a:cubicBezTo>
                <a:close/>
                <a:moveTo>
                  <a:pt x="56" y="55"/>
                </a:move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7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lose/>
                <a:moveTo>
                  <a:pt x="45" y="53"/>
                </a:move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46" y="55"/>
                </a:move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6" y="55"/>
                </a:cubicBezTo>
                <a:close/>
                <a:moveTo>
                  <a:pt x="53" y="54"/>
                </a:moveTo>
                <a:cubicBezTo>
                  <a:pt x="53" y="56"/>
                  <a:pt x="53" y="56"/>
                  <a:pt x="53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3" y="54"/>
                </a:cubicBezTo>
                <a:close/>
                <a:moveTo>
                  <a:pt x="49" y="56"/>
                </a:move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50" y="54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57" y="46"/>
                </a:move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7" y="48"/>
                  <a:pt x="56" y="48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58" y="48"/>
                </a:move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9" y="46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8"/>
                  <a:pt x="58" y="48"/>
                  <a:pt x="58" y="48"/>
                </a:cubicBezTo>
                <a:close/>
                <a:moveTo>
                  <a:pt x="47" y="46"/>
                </a:moveTo>
                <a:cubicBezTo>
                  <a:pt x="47" y="48"/>
                  <a:pt x="47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8" y="48"/>
                </a:moveTo>
                <a:cubicBezTo>
                  <a:pt x="48" y="46"/>
                  <a:pt x="48" y="46"/>
                  <a:pt x="48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49" y="48"/>
                  <a:pt x="48" y="48"/>
                </a:cubicBezTo>
                <a:close/>
                <a:moveTo>
                  <a:pt x="55" y="46"/>
                </a:moveTo>
                <a:cubicBezTo>
                  <a:pt x="55" y="48"/>
                  <a:pt x="55" y="48"/>
                  <a:pt x="55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6"/>
                  <a:pt x="54" y="46"/>
                  <a:pt x="55" y="46"/>
                </a:cubicBezTo>
                <a:close/>
                <a:moveTo>
                  <a:pt x="51" y="48"/>
                </a:move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2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48"/>
                  <a:pt x="51" y="48"/>
                  <a:pt x="51" y="48"/>
                </a:cubicBezTo>
                <a:close/>
                <a:moveTo>
                  <a:pt x="56" y="39"/>
                </a:moveTo>
                <a:cubicBezTo>
                  <a:pt x="56" y="39"/>
                  <a:pt x="56" y="39"/>
                  <a:pt x="56" y="39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39"/>
                  <a:pt x="56" y="39"/>
                  <a:pt x="56" y="39"/>
                </a:cubicBezTo>
                <a:close/>
                <a:moveTo>
                  <a:pt x="57" y="40"/>
                </a:moveTo>
                <a:cubicBezTo>
                  <a:pt x="58" y="40"/>
                  <a:pt x="58" y="40"/>
                  <a:pt x="5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40"/>
                  <a:pt x="57" y="40"/>
                  <a:pt x="57" y="40"/>
                </a:cubicBezTo>
                <a:close/>
                <a:moveTo>
                  <a:pt x="47" y="38"/>
                </a:moveTo>
                <a:cubicBezTo>
                  <a:pt x="47" y="38"/>
                  <a:pt x="46" y="38"/>
                  <a:pt x="46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38"/>
                  <a:pt x="47" y="38"/>
                  <a:pt x="47" y="38"/>
                </a:cubicBezTo>
                <a:close/>
                <a:moveTo>
                  <a:pt x="48" y="40"/>
                </a:moveTo>
                <a:cubicBezTo>
                  <a:pt x="48" y="40"/>
                  <a:pt x="48" y="41"/>
                  <a:pt x="48" y="41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40"/>
                  <a:pt x="48" y="40"/>
                  <a:pt x="48" y="40"/>
                </a:cubicBezTo>
                <a:close/>
                <a:moveTo>
                  <a:pt x="54" y="39"/>
                </a:moveTo>
                <a:cubicBezTo>
                  <a:pt x="54" y="39"/>
                  <a:pt x="53" y="39"/>
                  <a:pt x="53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4" y="41"/>
                  <a:pt x="54" y="41"/>
                </a:cubicBezTo>
                <a:cubicBezTo>
                  <a:pt x="54" y="39"/>
                  <a:pt x="54" y="39"/>
                  <a:pt x="54" y="39"/>
                </a:cubicBezTo>
                <a:close/>
                <a:moveTo>
                  <a:pt x="50" y="41"/>
                </a:moveTo>
                <a:cubicBezTo>
                  <a:pt x="50" y="41"/>
                  <a:pt x="51" y="41"/>
                  <a:pt x="51" y="41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50" y="41"/>
                  <a:pt x="50" y="41"/>
                  <a:pt x="50" y="41"/>
                </a:cubicBezTo>
                <a:close/>
                <a:moveTo>
                  <a:pt x="48" y="36"/>
                </a:moveTo>
                <a:cubicBezTo>
                  <a:pt x="47" y="36"/>
                  <a:pt x="46" y="36"/>
                  <a:pt x="46" y="36"/>
                </a:cubicBezTo>
                <a:cubicBezTo>
                  <a:pt x="46" y="36"/>
                  <a:pt x="47" y="36"/>
                  <a:pt x="48" y="36"/>
                </a:cubicBezTo>
                <a:cubicBezTo>
                  <a:pt x="49" y="36"/>
                  <a:pt x="50" y="37"/>
                  <a:pt x="52" y="37"/>
                </a:cubicBezTo>
                <a:cubicBezTo>
                  <a:pt x="54" y="37"/>
                  <a:pt x="55" y="36"/>
                  <a:pt x="57" y="36"/>
                </a:cubicBezTo>
                <a:cubicBezTo>
                  <a:pt x="57" y="36"/>
                  <a:pt x="58" y="36"/>
                  <a:pt x="58" y="36"/>
                </a:cubicBezTo>
                <a:cubicBezTo>
                  <a:pt x="58" y="36"/>
                  <a:pt x="57" y="36"/>
                  <a:pt x="57" y="36"/>
                </a:cubicBezTo>
                <a:cubicBezTo>
                  <a:pt x="55" y="35"/>
                  <a:pt x="54" y="35"/>
                  <a:pt x="52" y="35"/>
                </a:cubicBezTo>
                <a:cubicBezTo>
                  <a:pt x="50" y="35"/>
                  <a:pt x="49" y="35"/>
                  <a:pt x="48" y="36"/>
                </a:cubicBezTo>
                <a:close/>
                <a:moveTo>
                  <a:pt x="17" y="56"/>
                </a:moveTo>
                <a:cubicBezTo>
                  <a:pt x="18" y="57"/>
                  <a:pt x="18" y="57"/>
                  <a:pt x="18" y="58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3"/>
                  <a:pt x="17" y="64"/>
                  <a:pt x="15" y="65"/>
                </a:cubicBezTo>
                <a:cubicBezTo>
                  <a:pt x="14" y="65"/>
                  <a:pt x="12" y="65"/>
                  <a:pt x="10" y="65"/>
                </a:cubicBezTo>
                <a:cubicBezTo>
                  <a:pt x="8" y="65"/>
                  <a:pt x="7" y="65"/>
                  <a:pt x="5" y="65"/>
                </a:cubicBezTo>
                <a:cubicBezTo>
                  <a:pt x="4" y="64"/>
                  <a:pt x="2" y="63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7"/>
                  <a:pt x="3" y="56"/>
                  <a:pt x="4" y="56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49"/>
                  <a:pt x="4" y="48"/>
                  <a:pt x="6" y="48"/>
                </a:cubicBezTo>
                <a:cubicBezTo>
                  <a:pt x="7" y="47"/>
                  <a:pt x="9" y="47"/>
                  <a:pt x="11" y="47"/>
                </a:cubicBezTo>
                <a:cubicBezTo>
                  <a:pt x="13" y="47"/>
                  <a:pt x="15" y="47"/>
                  <a:pt x="16" y="48"/>
                </a:cubicBezTo>
                <a:cubicBezTo>
                  <a:pt x="18" y="48"/>
                  <a:pt x="19" y="49"/>
                  <a:pt x="19" y="5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5"/>
                  <a:pt x="18" y="56"/>
                  <a:pt x="17" y="56"/>
                </a:cubicBezTo>
                <a:close/>
                <a:moveTo>
                  <a:pt x="9" y="55"/>
                </a:moveTo>
                <a:cubicBezTo>
                  <a:pt x="10" y="55"/>
                  <a:pt x="10" y="55"/>
                  <a:pt x="10" y="55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9" y="53"/>
                </a:cubicBezTo>
                <a:cubicBezTo>
                  <a:pt x="9" y="55"/>
                  <a:pt x="9" y="55"/>
                  <a:pt x="9" y="55"/>
                </a:cubicBezTo>
                <a:close/>
                <a:moveTo>
                  <a:pt x="13" y="57"/>
                </a:moveTo>
                <a:cubicBezTo>
                  <a:pt x="13" y="57"/>
                  <a:pt x="12" y="57"/>
                  <a:pt x="11" y="57"/>
                </a:cubicBezTo>
                <a:cubicBezTo>
                  <a:pt x="10" y="57"/>
                  <a:pt x="9" y="57"/>
                  <a:pt x="8" y="57"/>
                </a:cubicBezTo>
                <a:cubicBezTo>
                  <a:pt x="7" y="57"/>
                  <a:pt x="6" y="57"/>
                  <a:pt x="6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6" y="58"/>
                </a:cubicBezTo>
                <a:cubicBezTo>
                  <a:pt x="7" y="59"/>
                  <a:pt x="9" y="59"/>
                  <a:pt x="10" y="59"/>
                </a:cubicBezTo>
                <a:cubicBezTo>
                  <a:pt x="12" y="59"/>
                  <a:pt x="14" y="59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8"/>
                  <a:pt x="15" y="58"/>
                </a:cubicBezTo>
                <a:cubicBezTo>
                  <a:pt x="14" y="57"/>
                  <a:pt x="14" y="57"/>
                  <a:pt x="13" y="57"/>
                </a:cubicBezTo>
                <a:close/>
                <a:moveTo>
                  <a:pt x="7" y="53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8" y="55"/>
                  <a:pt x="8" y="55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7" y="53"/>
                  <a:pt x="7" y="53"/>
                </a:cubicBezTo>
                <a:close/>
                <a:moveTo>
                  <a:pt x="6" y="54"/>
                </a:move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5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lose/>
                <a:moveTo>
                  <a:pt x="17" y="52"/>
                </a:move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6" y="55"/>
                </a:move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6" y="55"/>
                </a:cubicBezTo>
                <a:close/>
                <a:moveTo>
                  <a:pt x="16" y="50"/>
                </a:moveTo>
                <a:cubicBezTo>
                  <a:pt x="15" y="49"/>
                  <a:pt x="13" y="49"/>
                  <a:pt x="11" y="49"/>
                </a:cubicBezTo>
                <a:cubicBezTo>
                  <a:pt x="9" y="49"/>
                  <a:pt x="8" y="49"/>
                  <a:pt x="7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7" y="50"/>
                </a:cubicBezTo>
                <a:cubicBezTo>
                  <a:pt x="8" y="51"/>
                  <a:pt x="9" y="51"/>
                  <a:pt x="11" y="51"/>
                </a:cubicBezTo>
                <a:cubicBezTo>
                  <a:pt x="13" y="51"/>
                  <a:pt x="15" y="51"/>
                  <a:pt x="16" y="50"/>
                </a:cubicBezTo>
                <a:cubicBezTo>
                  <a:pt x="16" y="50"/>
                  <a:pt x="17" y="50"/>
                  <a:pt x="17" y="50"/>
                </a:cubicBezTo>
                <a:cubicBezTo>
                  <a:pt x="17" y="50"/>
                  <a:pt x="16" y="50"/>
                  <a:pt x="16" y="50"/>
                </a:cubicBezTo>
                <a:close/>
                <a:moveTo>
                  <a:pt x="6" y="61"/>
                </a:moveTo>
                <a:cubicBezTo>
                  <a:pt x="6" y="63"/>
                  <a:pt x="6" y="63"/>
                  <a:pt x="6" y="63"/>
                </a:cubicBezTo>
                <a:cubicBezTo>
                  <a:pt x="6" y="63"/>
                  <a:pt x="7" y="63"/>
                  <a:pt x="7" y="63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6" y="61"/>
                  <a:pt x="6" y="61"/>
                </a:cubicBezTo>
                <a:close/>
                <a:moveTo>
                  <a:pt x="5" y="62"/>
                </a:move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lose/>
                <a:moveTo>
                  <a:pt x="16" y="60"/>
                </a:move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60"/>
                  <a:pt x="16" y="60"/>
                  <a:pt x="16" y="60"/>
                </a:cubicBezTo>
                <a:close/>
                <a:moveTo>
                  <a:pt x="15" y="63"/>
                </a:move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5" y="63"/>
                  <a:pt x="15" y="63"/>
                </a:cubicBezTo>
                <a:close/>
                <a:moveTo>
                  <a:pt x="9" y="61"/>
                </a:move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61"/>
                  <a:pt x="9" y="61"/>
                  <a:pt x="9" y="61"/>
                </a:cubicBezTo>
                <a:close/>
                <a:moveTo>
                  <a:pt x="12" y="63"/>
                </a:move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1" y="61"/>
                </a:cubicBezTo>
                <a:cubicBezTo>
                  <a:pt x="11" y="63"/>
                  <a:pt x="11" y="63"/>
                  <a:pt x="11" y="63"/>
                </a:cubicBezTo>
                <a:cubicBezTo>
                  <a:pt x="12" y="63"/>
                  <a:pt x="12" y="63"/>
                  <a:pt x="12" y="63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Freeform 60"/>
          <p:cNvSpPr>
            <a:spLocks noEditPoints="1"/>
          </p:cNvSpPr>
          <p:nvPr/>
        </p:nvSpPr>
        <p:spPr bwMode="auto">
          <a:xfrm>
            <a:off x="7321841" y="3544233"/>
            <a:ext cx="630238" cy="661987"/>
          </a:xfrm>
          <a:custGeom>
            <a:avLst/>
            <a:gdLst>
              <a:gd name="T0" fmla="*/ 200076 w 63"/>
              <a:gd name="T1" fmla="*/ 581746 h 66"/>
              <a:gd name="T2" fmla="*/ 220083 w 63"/>
              <a:gd name="T3" fmla="*/ 611836 h 66"/>
              <a:gd name="T4" fmla="*/ 260098 w 63"/>
              <a:gd name="T5" fmla="*/ 401204 h 66"/>
              <a:gd name="T6" fmla="*/ 370140 w 63"/>
              <a:gd name="T7" fmla="*/ 611836 h 66"/>
              <a:gd name="T8" fmla="*/ 410155 w 63"/>
              <a:gd name="T9" fmla="*/ 581746 h 66"/>
              <a:gd name="T10" fmla="*/ 450170 w 63"/>
              <a:gd name="T11" fmla="*/ 300903 h 66"/>
              <a:gd name="T12" fmla="*/ 440166 w 63"/>
              <a:gd name="T13" fmla="*/ 290873 h 66"/>
              <a:gd name="T14" fmla="*/ 440166 w 63"/>
              <a:gd name="T15" fmla="*/ 280843 h 66"/>
              <a:gd name="T16" fmla="*/ 200076 w 63"/>
              <a:gd name="T17" fmla="*/ 290873 h 66"/>
              <a:gd name="T18" fmla="*/ 180068 w 63"/>
              <a:gd name="T19" fmla="*/ 300903 h 66"/>
              <a:gd name="T20" fmla="*/ 320121 w 63"/>
              <a:gd name="T21" fmla="*/ 10030 h 66"/>
              <a:gd name="T22" fmla="*/ 630238 w 63"/>
              <a:gd name="T23" fmla="*/ 180542 h 66"/>
              <a:gd name="T24" fmla="*/ 580219 w 63"/>
              <a:gd name="T25" fmla="*/ 220662 h 66"/>
              <a:gd name="T26" fmla="*/ 550208 w 63"/>
              <a:gd name="T27" fmla="*/ 260783 h 66"/>
              <a:gd name="T28" fmla="*/ 530200 w 63"/>
              <a:gd name="T29" fmla="*/ 280843 h 66"/>
              <a:gd name="T30" fmla="*/ 530200 w 63"/>
              <a:gd name="T31" fmla="*/ 290873 h 66"/>
              <a:gd name="T32" fmla="*/ 510193 w 63"/>
              <a:gd name="T33" fmla="*/ 300903 h 66"/>
              <a:gd name="T34" fmla="*/ 550208 w 63"/>
              <a:gd name="T35" fmla="*/ 581746 h 66"/>
              <a:gd name="T36" fmla="*/ 580219 w 63"/>
              <a:gd name="T37" fmla="*/ 611836 h 66"/>
              <a:gd name="T38" fmla="*/ 50019 w 63"/>
              <a:gd name="T39" fmla="*/ 661987 h 66"/>
              <a:gd name="T40" fmla="*/ 80030 w 63"/>
              <a:gd name="T41" fmla="*/ 611836 h 66"/>
              <a:gd name="T42" fmla="*/ 100038 w 63"/>
              <a:gd name="T43" fmla="*/ 581746 h 66"/>
              <a:gd name="T44" fmla="*/ 120045 w 63"/>
              <a:gd name="T45" fmla="*/ 300903 h 66"/>
              <a:gd name="T46" fmla="*/ 100038 w 63"/>
              <a:gd name="T47" fmla="*/ 290873 h 66"/>
              <a:gd name="T48" fmla="*/ 90034 w 63"/>
              <a:gd name="T49" fmla="*/ 280843 h 66"/>
              <a:gd name="T50" fmla="*/ 50019 w 63"/>
              <a:gd name="T51" fmla="*/ 260783 h 66"/>
              <a:gd name="T52" fmla="*/ 10004 w 63"/>
              <a:gd name="T53" fmla="*/ 220662 h 66"/>
              <a:gd name="T54" fmla="*/ 150057 w 63"/>
              <a:gd name="T55" fmla="*/ 90271 h 66"/>
              <a:gd name="T56" fmla="*/ 310117 w 63"/>
              <a:gd name="T57" fmla="*/ 0 h 66"/>
              <a:gd name="T58" fmla="*/ 450170 w 63"/>
              <a:gd name="T59" fmla="*/ 130391 h 66"/>
              <a:gd name="T60" fmla="*/ 170064 w 63"/>
              <a:gd name="T61" fmla="*/ 130391 h 66"/>
              <a:gd name="T62" fmla="*/ 310117 w 63"/>
              <a:gd name="T63" fmla="*/ 170512 h 66"/>
              <a:gd name="T64" fmla="*/ 450170 w 63"/>
              <a:gd name="T65" fmla="*/ 130391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66"/>
              <a:gd name="T101" fmla="*/ 63 w 63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66">
                <a:moveTo>
                  <a:pt x="18" y="30"/>
                </a:moveTo>
                <a:cubicBezTo>
                  <a:pt x="20" y="58"/>
                  <a:pt x="20" y="58"/>
                  <a:pt x="20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1"/>
                  <a:pt x="22" y="61"/>
                  <a:pt x="22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40"/>
                  <a:pt x="26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61"/>
                  <a:pt x="37" y="61"/>
                  <a:pt x="37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58"/>
                  <a:pt x="41" y="58"/>
                  <a:pt x="41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4" y="30"/>
                  <a:pt x="44" y="30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8"/>
                  <a:pt x="44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19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lose/>
                <a:moveTo>
                  <a:pt x="32" y="1"/>
                </a:moveTo>
                <a:cubicBezTo>
                  <a:pt x="48" y="9"/>
                  <a:pt x="48" y="9"/>
                  <a:pt x="48" y="9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22"/>
                  <a:pt x="62" y="22"/>
                  <a:pt x="62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6"/>
                  <a:pt x="58" y="26"/>
                  <a:pt x="58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8"/>
                  <a:pt x="55" y="28"/>
                  <a:pt x="55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3" y="58"/>
                  <a:pt x="53" y="58"/>
                  <a:pt x="53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61"/>
                  <a:pt x="55" y="61"/>
                  <a:pt x="55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6"/>
                  <a:pt x="58" y="66"/>
                  <a:pt x="58" y="66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1"/>
                  <a:pt x="5" y="61"/>
                  <a:pt x="5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8"/>
                  <a:pt x="8" y="58"/>
                  <a:pt x="8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30"/>
                  <a:pt x="10" y="30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8"/>
                  <a:pt x="11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6"/>
                  <a:pt x="9" y="26"/>
                  <a:pt x="9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2"/>
                  <a:pt x="5" y="22"/>
                  <a:pt x="5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18"/>
                  <a:pt x="0" y="18"/>
                  <a:pt x="0" y="18"/>
                </a:cubicBezTo>
                <a:cubicBezTo>
                  <a:pt x="15" y="9"/>
                  <a:pt x="15" y="9"/>
                  <a:pt x="15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"/>
                  <a:pt x="32" y="1"/>
                  <a:pt x="32" y="1"/>
                </a:cubicBezTo>
                <a:close/>
                <a:moveTo>
                  <a:pt x="45" y="13"/>
                </a:moveTo>
                <a:cubicBezTo>
                  <a:pt x="31" y="5"/>
                  <a:pt x="31" y="5"/>
                  <a:pt x="31" y="5"/>
                </a:cubicBezTo>
                <a:cubicBezTo>
                  <a:pt x="17" y="13"/>
                  <a:pt x="17" y="13"/>
                  <a:pt x="17" y="13"/>
                </a:cubicBezTo>
                <a:cubicBezTo>
                  <a:pt x="10" y="17"/>
                  <a:pt x="10" y="17"/>
                  <a:pt x="1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53" y="17"/>
                  <a:pt x="53" y="17"/>
                  <a:pt x="53" y="17"/>
                </a:cubicBezTo>
                <a:lnTo>
                  <a:pt x="45" y="13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Freeform 61"/>
          <p:cNvSpPr>
            <a:spLocks noEditPoints="1"/>
          </p:cNvSpPr>
          <p:nvPr/>
        </p:nvSpPr>
        <p:spPr bwMode="auto">
          <a:xfrm>
            <a:off x="7269454" y="5726697"/>
            <a:ext cx="711200" cy="561975"/>
          </a:xfrm>
          <a:custGeom>
            <a:avLst/>
            <a:gdLst>
              <a:gd name="T0" fmla="*/ 450942 w 276"/>
              <a:gd name="T1" fmla="*/ 90225 h 218"/>
              <a:gd name="T2" fmla="*/ 450942 w 276"/>
              <a:gd name="T3" fmla="*/ 30934 h 218"/>
              <a:gd name="T4" fmla="*/ 481864 w 276"/>
              <a:gd name="T5" fmla="*/ 0 h 218"/>
              <a:gd name="T6" fmla="*/ 711200 w 276"/>
              <a:gd name="T7" fmla="*/ 0 h 218"/>
              <a:gd name="T8" fmla="*/ 711200 w 276"/>
              <a:gd name="T9" fmla="*/ 531041 h 218"/>
              <a:gd name="T10" fmla="*/ 682855 w 276"/>
              <a:gd name="T11" fmla="*/ 561975 h 218"/>
              <a:gd name="T12" fmla="*/ 450942 w 276"/>
              <a:gd name="T13" fmla="*/ 561975 h 218"/>
              <a:gd name="T14" fmla="*/ 450942 w 276"/>
              <a:gd name="T15" fmla="*/ 451127 h 218"/>
              <a:gd name="T16" fmla="*/ 322101 w 276"/>
              <a:gd name="T17" fmla="*/ 451127 h 218"/>
              <a:gd name="T18" fmla="*/ 350446 w 276"/>
              <a:gd name="T19" fmla="*/ 512996 h 218"/>
              <a:gd name="T20" fmla="*/ 110803 w 276"/>
              <a:gd name="T21" fmla="*/ 551664 h 218"/>
              <a:gd name="T22" fmla="*/ 149455 w 276"/>
              <a:gd name="T23" fmla="*/ 512996 h 218"/>
              <a:gd name="T24" fmla="*/ 30922 w 276"/>
              <a:gd name="T25" fmla="*/ 451127 h 218"/>
              <a:gd name="T26" fmla="*/ 0 w 276"/>
              <a:gd name="T27" fmla="*/ 422770 h 218"/>
              <a:gd name="T28" fmla="*/ 0 w 276"/>
              <a:gd name="T29" fmla="*/ 90225 h 218"/>
              <a:gd name="T30" fmla="*/ 30922 w 276"/>
              <a:gd name="T31" fmla="*/ 90225 h 218"/>
              <a:gd name="T32" fmla="*/ 110803 w 276"/>
              <a:gd name="T33" fmla="*/ 291299 h 218"/>
              <a:gd name="T34" fmla="*/ 211299 w 276"/>
              <a:gd name="T35" fmla="*/ 252631 h 218"/>
              <a:gd name="T36" fmla="*/ 239643 w 276"/>
              <a:gd name="T37" fmla="*/ 270676 h 218"/>
              <a:gd name="T38" fmla="*/ 270565 w 276"/>
              <a:gd name="T39" fmla="*/ 280988 h 218"/>
              <a:gd name="T40" fmla="*/ 291180 w 276"/>
              <a:gd name="T41" fmla="*/ 270676 h 218"/>
              <a:gd name="T42" fmla="*/ 322101 w 276"/>
              <a:gd name="T43" fmla="*/ 211385 h 218"/>
              <a:gd name="T44" fmla="*/ 350446 w 276"/>
              <a:gd name="T45" fmla="*/ 211385 h 218"/>
              <a:gd name="T46" fmla="*/ 340139 w 276"/>
              <a:gd name="T47" fmla="*/ 170139 h 218"/>
              <a:gd name="T48" fmla="*/ 311794 w 276"/>
              <a:gd name="T49" fmla="*/ 190762 h 218"/>
              <a:gd name="T50" fmla="*/ 280872 w 276"/>
              <a:gd name="T51" fmla="*/ 201074 h 218"/>
              <a:gd name="T52" fmla="*/ 260258 w 276"/>
              <a:gd name="T53" fmla="*/ 260365 h 218"/>
              <a:gd name="T54" fmla="*/ 231913 w 276"/>
              <a:gd name="T55" fmla="*/ 232008 h 218"/>
              <a:gd name="T56" fmla="*/ 221606 w 276"/>
              <a:gd name="T57" fmla="*/ 232008 h 218"/>
              <a:gd name="T58" fmla="*/ 100496 w 276"/>
              <a:gd name="T59" fmla="*/ 270676 h 218"/>
              <a:gd name="T60" fmla="*/ 131417 w 276"/>
              <a:gd name="T61" fmla="*/ 371213 h 218"/>
              <a:gd name="T62" fmla="*/ 159762 w 276"/>
              <a:gd name="T63" fmla="*/ 301610 h 218"/>
              <a:gd name="T64" fmla="*/ 131417 w 276"/>
              <a:gd name="T65" fmla="*/ 371213 h 218"/>
              <a:gd name="T66" fmla="*/ 322101 w 276"/>
              <a:gd name="T67" fmla="*/ 371213 h 218"/>
              <a:gd name="T68" fmla="*/ 350446 w 276"/>
              <a:gd name="T69" fmla="*/ 242319 h 218"/>
              <a:gd name="T70" fmla="*/ 322101 w 276"/>
              <a:gd name="T71" fmla="*/ 371213 h 218"/>
              <a:gd name="T72" fmla="*/ 270565 w 276"/>
              <a:gd name="T73" fmla="*/ 371213 h 218"/>
              <a:gd name="T74" fmla="*/ 301487 w 276"/>
              <a:gd name="T75" fmla="*/ 311922 h 218"/>
              <a:gd name="T76" fmla="*/ 270565 w 276"/>
              <a:gd name="T77" fmla="*/ 371213 h 218"/>
              <a:gd name="T78" fmla="*/ 221606 w 276"/>
              <a:gd name="T79" fmla="*/ 371213 h 218"/>
              <a:gd name="T80" fmla="*/ 249951 w 276"/>
              <a:gd name="T81" fmla="*/ 301610 h 218"/>
              <a:gd name="T82" fmla="*/ 221606 w 276"/>
              <a:gd name="T83" fmla="*/ 371213 h 218"/>
              <a:gd name="T84" fmla="*/ 170070 w 276"/>
              <a:gd name="T85" fmla="*/ 371213 h 218"/>
              <a:gd name="T86" fmla="*/ 211299 w 276"/>
              <a:gd name="T87" fmla="*/ 280988 h 218"/>
              <a:gd name="T88" fmla="*/ 170070 w 276"/>
              <a:gd name="T89" fmla="*/ 371213 h 218"/>
              <a:gd name="T90" fmla="*/ 541130 w 276"/>
              <a:gd name="T91" fmla="*/ 190762 h 218"/>
              <a:gd name="T92" fmla="*/ 651933 w 276"/>
              <a:gd name="T93" fmla="*/ 162406 h 218"/>
              <a:gd name="T94" fmla="*/ 541130 w 276"/>
              <a:gd name="T95" fmla="*/ 100537 h 218"/>
              <a:gd name="T96" fmla="*/ 651933 w 276"/>
              <a:gd name="T97" fmla="*/ 61869 h 218"/>
              <a:gd name="T98" fmla="*/ 512786 w 276"/>
              <a:gd name="T99" fmla="*/ 502684 h 218"/>
              <a:gd name="T100" fmla="*/ 651933 w 276"/>
              <a:gd name="T101" fmla="*/ 252631 h 218"/>
              <a:gd name="T102" fmla="*/ 541130 w 276"/>
              <a:gd name="T103" fmla="*/ 190762 h 218"/>
              <a:gd name="T104" fmla="*/ 422597 w 276"/>
              <a:gd name="T105" fmla="*/ 152094 h 218"/>
              <a:gd name="T106" fmla="*/ 59267 w 276"/>
              <a:gd name="T107" fmla="*/ 391836 h 218"/>
              <a:gd name="T108" fmla="*/ 422597 w 276"/>
              <a:gd name="T109" fmla="*/ 152094 h 2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6"/>
              <a:gd name="T166" fmla="*/ 0 h 218"/>
              <a:gd name="T167" fmla="*/ 276 w 276"/>
              <a:gd name="T168" fmla="*/ 218 h 2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6" h="218">
                <a:moveTo>
                  <a:pt x="12" y="35"/>
                </a:moveTo>
                <a:lnTo>
                  <a:pt x="175" y="35"/>
                </a:lnTo>
                <a:lnTo>
                  <a:pt x="175" y="12"/>
                </a:lnTo>
                <a:lnTo>
                  <a:pt x="175" y="0"/>
                </a:lnTo>
                <a:lnTo>
                  <a:pt x="187" y="0"/>
                </a:lnTo>
                <a:lnTo>
                  <a:pt x="265" y="0"/>
                </a:lnTo>
                <a:lnTo>
                  <a:pt x="276" y="0"/>
                </a:lnTo>
                <a:lnTo>
                  <a:pt x="276" y="12"/>
                </a:lnTo>
                <a:lnTo>
                  <a:pt x="276" y="206"/>
                </a:lnTo>
                <a:lnTo>
                  <a:pt x="276" y="218"/>
                </a:lnTo>
                <a:lnTo>
                  <a:pt x="265" y="218"/>
                </a:lnTo>
                <a:lnTo>
                  <a:pt x="187" y="218"/>
                </a:lnTo>
                <a:lnTo>
                  <a:pt x="175" y="218"/>
                </a:lnTo>
                <a:lnTo>
                  <a:pt x="175" y="206"/>
                </a:lnTo>
                <a:lnTo>
                  <a:pt x="175" y="175"/>
                </a:lnTo>
                <a:lnTo>
                  <a:pt x="125" y="175"/>
                </a:lnTo>
                <a:lnTo>
                  <a:pt x="125" y="199"/>
                </a:lnTo>
                <a:lnTo>
                  <a:pt x="136" y="199"/>
                </a:lnTo>
                <a:lnTo>
                  <a:pt x="136" y="214"/>
                </a:lnTo>
                <a:lnTo>
                  <a:pt x="43" y="214"/>
                </a:lnTo>
                <a:lnTo>
                  <a:pt x="43" y="199"/>
                </a:lnTo>
                <a:lnTo>
                  <a:pt x="58" y="199"/>
                </a:lnTo>
                <a:lnTo>
                  <a:pt x="58" y="175"/>
                </a:lnTo>
                <a:lnTo>
                  <a:pt x="12" y="175"/>
                </a:lnTo>
                <a:lnTo>
                  <a:pt x="0" y="175"/>
                </a:lnTo>
                <a:lnTo>
                  <a:pt x="0" y="164"/>
                </a:lnTo>
                <a:lnTo>
                  <a:pt x="0" y="47"/>
                </a:lnTo>
                <a:lnTo>
                  <a:pt x="0" y="35"/>
                </a:lnTo>
                <a:lnTo>
                  <a:pt x="12" y="35"/>
                </a:lnTo>
                <a:close/>
                <a:moveTo>
                  <a:pt x="39" y="105"/>
                </a:moveTo>
                <a:lnTo>
                  <a:pt x="43" y="113"/>
                </a:lnTo>
                <a:lnTo>
                  <a:pt x="70" y="98"/>
                </a:lnTo>
                <a:lnTo>
                  <a:pt x="82" y="98"/>
                </a:lnTo>
                <a:lnTo>
                  <a:pt x="90" y="105"/>
                </a:lnTo>
                <a:lnTo>
                  <a:pt x="93" y="105"/>
                </a:lnTo>
                <a:lnTo>
                  <a:pt x="105" y="109"/>
                </a:lnTo>
                <a:lnTo>
                  <a:pt x="109" y="113"/>
                </a:lnTo>
                <a:lnTo>
                  <a:pt x="113" y="105"/>
                </a:lnTo>
                <a:lnTo>
                  <a:pt x="117" y="82"/>
                </a:lnTo>
                <a:lnTo>
                  <a:pt x="125" y="82"/>
                </a:lnTo>
                <a:lnTo>
                  <a:pt x="125" y="90"/>
                </a:lnTo>
                <a:lnTo>
                  <a:pt x="136" y="82"/>
                </a:lnTo>
                <a:lnTo>
                  <a:pt x="144" y="70"/>
                </a:lnTo>
                <a:lnTo>
                  <a:pt x="132" y="66"/>
                </a:lnTo>
                <a:lnTo>
                  <a:pt x="121" y="66"/>
                </a:lnTo>
                <a:lnTo>
                  <a:pt x="121" y="74"/>
                </a:lnTo>
                <a:lnTo>
                  <a:pt x="109" y="74"/>
                </a:lnTo>
                <a:lnTo>
                  <a:pt x="109" y="78"/>
                </a:lnTo>
                <a:lnTo>
                  <a:pt x="105" y="78"/>
                </a:lnTo>
                <a:lnTo>
                  <a:pt x="101" y="101"/>
                </a:lnTo>
                <a:lnTo>
                  <a:pt x="97" y="98"/>
                </a:lnTo>
                <a:lnTo>
                  <a:pt x="90" y="90"/>
                </a:lnTo>
                <a:lnTo>
                  <a:pt x="86" y="90"/>
                </a:lnTo>
                <a:lnTo>
                  <a:pt x="66" y="86"/>
                </a:lnTo>
                <a:lnTo>
                  <a:pt x="39" y="105"/>
                </a:lnTo>
                <a:close/>
                <a:moveTo>
                  <a:pt x="51" y="144"/>
                </a:moveTo>
                <a:lnTo>
                  <a:pt x="62" y="144"/>
                </a:lnTo>
                <a:lnTo>
                  <a:pt x="62" y="117"/>
                </a:lnTo>
                <a:lnTo>
                  <a:pt x="51" y="117"/>
                </a:lnTo>
                <a:lnTo>
                  <a:pt x="51" y="144"/>
                </a:lnTo>
                <a:close/>
                <a:moveTo>
                  <a:pt x="125" y="144"/>
                </a:moveTo>
                <a:lnTo>
                  <a:pt x="136" y="144"/>
                </a:lnTo>
                <a:lnTo>
                  <a:pt x="136" y="94"/>
                </a:lnTo>
                <a:lnTo>
                  <a:pt x="125" y="94"/>
                </a:lnTo>
                <a:lnTo>
                  <a:pt x="125" y="144"/>
                </a:lnTo>
                <a:close/>
                <a:moveTo>
                  <a:pt x="105" y="144"/>
                </a:moveTo>
                <a:lnTo>
                  <a:pt x="117" y="144"/>
                </a:lnTo>
                <a:lnTo>
                  <a:pt x="117" y="121"/>
                </a:lnTo>
                <a:lnTo>
                  <a:pt x="105" y="121"/>
                </a:lnTo>
                <a:lnTo>
                  <a:pt x="105" y="144"/>
                </a:lnTo>
                <a:close/>
                <a:moveTo>
                  <a:pt x="86" y="144"/>
                </a:moveTo>
                <a:lnTo>
                  <a:pt x="97" y="144"/>
                </a:lnTo>
                <a:lnTo>
                  <a:pt x="97" y="117"/>
                </a:lnTo>
                <a:lnTo>
                  <a:pt x="86" y="117"/>
                </a:lnTo>
                <a:lnTo>
                  <a:pt x="86" y="144"/>
                </a:lnTo>
                <a:close/>
                <a:moveTo>
                  <a:pt x="66" y="144"/>
                </a:moveTo>
                <a:lnTo>
                  <a:pt x="82" y="144"/>
                </a:lnTo>
                <a:lnTo>
                  <a:pt x="82" y="109"/>
                </a:lnTo>
                <a:lnTo>
                  <a:pt x="66" y="109"/>
                </a:lnTo>
                <a:lnTo>
                  <a:pt x="66" y="144"/>
                </a:lnTo>
                <a:close/>
                <a:moveTo>
                  <a:pt x="210" y="74"/>
                </a:moveTo>
                <a:lnTo>
                  <a:pt x="253" y="74"/>
                </a:lnTo>
                <a:lnTo>
                  <a:pt x="253" y="63"/>
                </a:lnTo>
                <a:lnTo>
                  <a:pt x="210" y="63"/>
                </a:lnTo>
                <a:lnTo>
                  <a:pt x="210" y="39"/>
                </a:lnTo>
                <a:lnTo>
                  <a:pt x="253" y="39"/>
                </a:lnTo>
                <a:lnTo>
                  <a:pt x="253" y="24"/>
                </a:lnTo>
                <a:lnTo>
                  <a:pt x="199" y="24"/>
                </a:lnTo>
                <a:lnTo>
                  <a:pt x="199" y="195"/>
                </a:lnTo>
                <a:lnTo>
                  <a:pt x="253" y="195"/>
                </a:lnTo>
                <a:lnTo>
                  <a:pt x="253" y="98"/>
                </a:lnTo>
                <a:lnTo>
                  <a:pt x="210" y="98"/>
                </a:lnTo>
                <a:lnTo>
                  <a:pt x="210" y="74"/>
                </a:lnTo>
                <a:close/>
                <a:moveTo>
                  <a:pt x="164" y="59"/>
                </a:moveTo>
                <a:lnTo>
                  <a:pt x="23" y="59"/>
                </a:lnTo>
                <a:lnTo>
                  <a:pt x="23" y="152"/>
                </a:lnTo>
                <a:lnTo>
                  <a:pt x="164" y="152"/>
                </a:lnTo>
                <a:lnTo>
                  <a:pt x="164" y="59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Freeform 62"/>
          <p:cNvSpPr>
            <a:spLocks noEditPoints="1"/>
          </p:cNvSpPr>
          <p:nvPr/>
        </p:nvSpPr>
        <p:spPr bwMode="auto">
          <a:xfrm>
            <a:off x="7290091" y="4586199"/>
            <a:ext cx="711200" cy="779462"/>
          </a:xfrm>
          <a:custGeom>
            <a:avLst/>
            <a:gdLst>
              <a:gd name="T0" fmla="*/ 360608 w 71"/>
              <a:gd name="T1" fmla="*/ 259821 h 78"/>
              <a:gd name="T2" fmla="*/ 430727 w 71"/>
              <a:gd name="T3" fmla="*/ 529634 h 78"/>
              <a:gd name="T4" fmla="*/ 360608 w 71"/>
              <a:gd name="T5" fmla="*/ 709510 h 78"/>
              <a:gd name="T6" fmla="*/ 450761 w 71"/>
              <a:gd name="T7" fmla="*/ 699517 h 78"/>
              <a:gd name="T8" fmla="*/ 500845 w 71"/>
              <a:gd name="T9" fmla="*/ 729496 h 78"/>
              <a:gd name="T10" fmla="*/ 410693 w 71"/>
              <a:gd name="T11" fmla="*/ 779462 h 78"/>
              <a:gd name="T12" fmla="*/ 320541 w 71"/>
              <a:gd name="T13" fmla="*/ 739490 h 78"/>
              <a:gd name="T14" fmla="*/ 310524 w 71"/>
              <a:gd name="T15" fmla="*/ 719503 h 78"/>
              <a:gd name="T16" fmla="*/ 220372 w 71"/>
              <a:gd name="T17" fmla="*/ 529634 h 78"/>
              <a:gd name="T18" fmla="*/ 310524 w 71"/>
              <a:gd name="T19" fmla="*/ 259821 h 78"/>
              <a:gd name="T20" fmla="*/ 360608 w 71"/>
              <a:gd name="T21" fmla="*/ 219848 h 78"/>
              <a:gd name="T22" fmla="*/ 430727 w 71"/>
              <a:gd name="T23" fmla="*/ 129910 h 78"/>
              <a:gd name="T24" fmla="*/ 360608 w 71"/>
              <a:gd name="T25" fmla="*/ 149897 h 78"/>
              <a:gd name="T26" fmla="*/ 430727 w 71"/>
              <a:gd name="T27" fmla="*/ 19986 h 78"/>
              <a:gd name="T28" fmla="*/ 450761 w 71"/>
              <a:gd name="T29" fmla="*/ 79945 h 78"/>
              <a:gd name="T30" fmla="*/ 430727 w 71"/>
              <a:gd name="T31" fmla="*/ 19986 h 78"/>
              <a:gd name="T32" fmla="*/ 601014 w 71"/>
              <a:gd name="T33" fmla="*/ 279807 h 78"/>
              <a:gd name="T34" fmla="*/ 661115 w 71"/>
              <a:gd name="T35" fmla="*/ 259821 h 78"/>
              <a:gd name="T36" fmla="*/ 661115 w 71"/>
              <a:gd name="T37" fmla="*/ 149897 h 78"/>
              <a:gd name="T38" fmla="*/ 691166 w 71"/>
              <a:gd name="T39" fmla="*/ 209855 h 78"/>
              <a:gd name="T40" fmla="*/ 661115 w 71"/>
              <a:gd name="T41" fmla="*/ 149897 h 78"/>
              <a:gd name="T42" fmla="*/ 480811 w 71"/>
              <a:gd name="T43" fmla="*/ 229841 h 78"/>
              <a:gd name="T44" fmla="*/ 550930 w 71"/>
              <a:gd name="T45" fmla="*/ 209855 h 78"/>
              <a:gd name="T46" fmla="*/ 580980 w 71"/>
              <a:gd name="T47" fmla="*/ 9993 h 78"/>
              <a:gd name="T48" fmla="*/ 611031 w 71"/>
              <a:gd name="T49" fmla="*/ 69952 h 78"/>
              <a:gd name="T50" fmla="*/ 580980 w 71"/>
              <a:gd name="T51" fmla="*/ 9993 h 78"/>
              <a:gd name="T52" fmla="*/ 590997 w 71"/>
              <a:gd name="T53" fmla="*/ 119917 h 78"/>
              <a:gd name="T54" fmla="*/ 520879 w 71"/>
              <a:gd name="T55" fmla="*/ 139903 h 78"/>
              <a:gd name="T56" fmla="*/ 20034 w 71"/>
              <a:gd name="T57" fmla="*/ 269814 h 78"/>
              <a:gd name="T58" fmla="*/ 40068 w 71"/>
              <a:gd name="T59" fmla="*/ 339765 h 78"/>
              <a:gd name="T60" fmla="*/ 20034 w 71"/>
              <a:gd name="T61" fmla="*/ 269814 h 78"/>
              <a:gd name="T62" fmla="*/ 120203 w 71"/>
              <a:gd name="T63" fmla="*/ 49966 h 78"/>
              <a:gd name="T64" fmla="*/ 180304 w 71"/>
              <a:gd name="T65" fmla="*/ 49966 h 78"/>
              <a:gd name="T66" fmla="*/ 100169 w 71"/>
              <a:gd name="T67" fmla="*/ 89938 h 78"/>
              <a:gd name="T68" fmla="*/ 130220 w 71"/>
              <a:gd name="T69" fmla="*/ 159890 h 78"/>
              <a:gd name="T70" fmla="*/ 100169 w 71"/>
              <a:gd name="T71" fmla="*/ 89938 h 78"/>
              <a:gd name="T72" fmla="*/ 40068 w 71"/>
              <a:gd name="T73" fmla="*/ 229841 h 78"/>
              <a:gd name="T74" fmla="*/ 100169 w 71"/>
              <a:gd name="T75" fmla="*/ 199862 h 78"/>
              <a:gd name="T76" fmla="*/ 200338 w 71"/>
              <a:gd name="T77" fmla="*/ 179876 h 78"/>
              <a:gd name="T78" fmla="*/ 220372 w 71"/>
              <a:gd name="T79" fmla="*/ 249828 h 78"/>
              <a:gd name="T80" fmla="*/ 200338 w 71"/>
              <a:gd name="T81" fmla="*/ 179876 h 78"/>
              <a:gd name="T82" fmla="*/ 330558 w 71"/>
              <a:gd name="T83" fmla="*/ 19986 h 78"/>
              <a:gd name="T84" fmla="*/ 260439 w 71"/>
              <a:gd name="T85" fmla="*/ 49966 h 78"/>
              <a:gd name="T86" fmla="*/ 240406 w 71"/>
              <a:gd name="T87" fmla="*/ 89938 h 78"/>
              <a:gd name="T88" fmla="*/ 270456 w 71"/>
              <a:gd name="T89" fmla="*/ 159890 h 78"/>
              <a:gd name="T90" fmla="*/ 240406 w 71"/>
              <a:gd name="T91" fmla="*/ 89938 h 78"/>
              <a:gd name="T92" fmla="*/ 160270 w 71"/>
              <a:gd name="T93" fmla="*/ 459683 h 78"/>
              <a:gd name="T94" fmla="*/ 90152 w 71"/>
              <a:gd name="T95" fmla="*/ 449690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1"/>
              <a:gd name="T145" fmla="*/ 0 h 78"/>
              <a:gd name="T146" fmla="*/ 71 w 71"/>
              <a:gd name="T147" fmla="*/ 78 h 7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1" h="78">
                <a:moveTo>
                  <a:pt x="36" y="22"/>
                </a:moveTo>
                <a:cubicBezTo>
                  <a:pt x="36" y="26"/>
                  <a:pt x="36" y="26"/>
                  <a:pt x="36" y="26"/>
                </a:cubicBezTo>
                <a:cubicBezTo>
                  <a:pt x="52" y="27"/>
                  <a:pt x="64" y="38"/>
                  <a:pt x="66" y="53"/>
                </a:cubicBezTo>
                <a:cubicBezTo>
                  <a:pt x="57" y="49"/>
                  <a:pt x="50" y="50"/>
                  <a:pt x="43" y="53"/>
                </a:cubicBezTo>
                <a:cubicBezTo>
                  <a:pt x="41" y="51"/>
                  <a:pt x="39" y="50"/>
                  <a:pt x="36" y="50"/>
                </a:cubicBezTo>
                <a:cubicBezTo>
                  <a:pt x="36" y="71"/>
                  <a:pt x="36" y="71"/>
                  <a:pt x="36" y="71"/>
                </a:cubicBezTo>
                <a:cubicBezTo>
                  <a:pt x="38" y="72"/>
                  <a:pt x="39" y="72"/>
                  <a:pt x="41" y="72"/>
                </a:cubicBezTo>
                <a:cubicBezTo>
                  <a:pt x="43" y="72"/>
                  <a:pt x="44" y="71"/>
                  <a:pt x="45" y="70"/>
                </a:cubicBezTo>
                <a:cubicBezTo>
                  <a:pt x="46" y="70"/>
                  <a:pt x="46" y="70"/>
                  <a:pt x="46" y="69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4"/>
                  <a:pt x="49" y="74"/>
                </a:cubicBezTo>
                <a:cubicBezTo>
                  <a:pt x="47" y="76"/>
                  <a:pt x="44" y="77"/>
                  <a:pt x="41" y="78"/>
                </a:cubicBezTo>
                <a:cubicBezTo>
                  <a:pt x="38" y="78"/>
                  <a:pt x="35" y="77"/>
                  <a:pt x="33" y="75"/>
                </a:cubicBezTo>
                <a:cubicBezTo>
                  <a:pt x="32" y="74"/>
                  <a:pt x="32" y="74"/>
                  <a:pt x="32" y="74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49"/>
                  <a:pt x="31" y="49"/>
                  <a:pt x="31" y="49"/>
                </a:cubicBezTo>
                <a:cubicBezTo>
                  <a:pt x="28" y="50"/>
                  <a:pt x="25" y="51"/>
                  <a:pt x="22" y="53"/>
                </a:cubicBezTo>
                <a:cubicBezTo>
                  <a:pt x="15" y="49"/>
                  <a:pt x="8" y="49"/>
                  <a:pt x="2" y="53"/>
                </a:cubicBezTo>
                <a:cubicBezTo>
                  <a:pt x="3" y="38"/>
                  <a:pt x="16" y="27"/>
                  <a:pt x="31" y="26"/>
                </a:cubicBezTo>
                <a:cubicBezTo>
                  <a:pt x="31" y="22"/>
                  <a:pt x="31" y="22"/>
                  <a:pt x="31" y="22"/>
                </a:cubicBezTo>
                <a:cubicBezTo>
                  <a:pt x="36" y="22"/>
                  <a:pt x="36" y="22"/>
                  <a:pt x="36" y="22"/>
                </a:cubicBezTo>
                <a:close/>
                <a:moveTo>
                  <a:pt x="38" y="11"/>
                </a:moveTo>
                <a:cubicBezTo>
                  <a:pt x="43" y="13"/>
                  <a:pt x="43" y="13"/>
                  <a:pt x="43" y="13"/>
                </a:cubicBezTo>
                <a:cubicBezTo>
                  <a:pt x="41" y="17"/>
                  <a:pt x="41" y="17"/>
                  <a:pt x="41" y="17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1"/>
                  <a:pt x="38" y="11"/>
                  <a:pt x="38" y="11"/>
                </a:cubicBezTo>
                <a:close/>
                <a:moveTo>
                  <a:pt x="43" y="2"/>
                </a:moveTo>
                <a:cubicBezTo>
                  <a:pt x="47" y="4"/>
                  <a:pt x="47" y="4"/>
                  <a:pt x="47" y="4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41" y="6"/>
                  <a:pt x="41" y="6"/>
                </a:cubicBezTo>
                <a:cubicBezTo>
                  <a:pt x="43" y="2"/>
                  <a:pt x="43" y="2"/>
                  <a:pt x="43" y="2"/>
                </a:cubicBezTo>
                <a:close/>
                <a:moveTo>
                  <a:pt x="62" y="24"/>
                </a:moveTo>
                <a:cubicBezTo>
                  <a:pt x="60" y="28"/>
                  <a:pt x="60" y="28"/>
                  <a:pt x="60" y="28"/>
                </a:cubicBezTo>
                <a:cubicBezTo>
                  <a:pt x="64" y="30"/>
                  <a:pt x="64" y="30"/>
                  <a:pt x="64" y="30"/>
                </a:cubicBezTo>
                <a:cubicBezTo>
                  <a:pt x="66" y="26"/>
                  <a:pt x="66" y="26"/>
                  <a:pt x="66" y="26"/>
                </a:cubicBezTo>
                <a:cubicBezTo>
                  <a:pt x="62" y="24"/>
                  <a:pt x="62" y="24"/>
                  <a:pt x="62" y="24"/>
                </a:cubicBezTo>
                <a:close/>
                <a:moveTo>
                  <a:pt x="66" y="15"/>
                </a:moveTo>
                <a:cubicBezTo>
                  <a:pt x="71" y="17"/>
                  <a:pt x="71" y="17"/>
                  <a:pt x="71" y="17"/>
                </a:cubicBezTo>
                <a:cubicBezTo>
                  <a:pt x="69" y="21"/>
                  <a:pt x="69" y="21"/>
                  <a:pt x="69" y="21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5"/>
                  <a:pt x="66" y="15"/>
                  <a:pt x="66" y="15"/>
                </a:cubicBezTo>
                <a:close/>
                <a:moveTo>
                  <a:pt x="50" y="18"/>
                </a:moveTo>
                <a:cubicBezTo>
                  <a:pt x="48" y="23"/>
                  <a:pt x="48" y="23"/>
                  <a:pt x="48" y="23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1"/>
                  <a:pt x="55" y="21"/>
                  <a:pt x="55" y="21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8" y="1"/>
                </a:moveTo>
                <a:cubicBezTo>
                  <a:pt x="57" y="5"/>
                  <a:pt x="57" y="5"/>
                  <a:pt x="57" y="5"/>
                </a:cubicBezTo>
                <a:cubicBezTo>
                  <a:pt x="61" y="7"/>
                  <a:pt x="61" y="7"/>
                  <a:pt x="61" y="7"/>
                </a:cubicBezTo>
                <a:cubicBezTo>
                  <a:pt x="63" y="4"/>
                  <a:pt x="63" y="4"/>
                  <a:pt x="63" y="4"/>
                </a:cubicBezTo>
                <a:cubicBezTo>
                  <a:pt x="58" y="1"/>
                  <a:pt x="58" y="1"/>
                  <a:pt x="58" y="1"/>
                </a:cubicBezTo>
                <a:close/>
                <a:moveTo>
                  <a:pt x="54" y="9"/>
                </a:moveTo>
                <a:cubicBezTo>
                  <a:pt x="59" y="12"/>
                  <a:pt x="59" y="12"/>
                  <a:pt x="59" y="12"/>
                </a:cubicBezTo>
                <a:cubicBezTo>
                  <a:pt x="57" y="16"/>
                  <a:pt x="57" y="16"/>
                  <a:pt x="57" y="16"/>
                </a:cubicBezTo>
                <a:cubicBezTo>
                  <a:pt x="52" y="14"/>
                  <a:pt x="52" y="14"/>
                  <a:pt x="52" y="14"/>
                </a:cubicBezTo>
                <a:cubicBezTo>
                  <a:pt x="54" y="9"/>
                  <a:pt x="54" y="9"/>
                  <a:pt x="54" y="9"/>
                </a:cubicBezTo>
                <a:close/>
                <a:moveTo>
                  <a:pt x="2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34"/>
                  <a:pt x="4" y="34"/>
                  <a:pt x="4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2" y="27"/>
                  <a:pt x="2" y="27"/>
                  <a:pt x="2" y="27"/>
                </a:cubicBezTo>
                <a:close/>
                <a:moveTo>
                  <a:pt x="13" y="3"/>
                </a:moveTo>
                <a:cubicBezTo>
                  <a:pt x="12" y="5"/>
                  <a:pt x="12" y="5"/>
                  <a:pt x="12" y="5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5"/>
                  <a:pt x="18" y="5"/>
                  <a:pt x="18" y="5"/>
                </a:cubicBezTo>
                <a:cubicBezTo>
                  <a:pt x="13" y="3"/>
                  <a:pt x="13" y="3"/>
                  <a:pt x="13" y="3"/>
                </a:cubicBezTo>
                <a:close/>
                <a:moveTo>
                  <a:pt x="10" y="9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6"/>
                  <a:pt x="13" y="16"/>
                  <a:pt x="13" y="16"/>
                </a:cubicBezTo>
                <a:cubicBezTo>
                  <a:pt x="8" y="14"/>
                  <a:pt x="8" y="14"/>
                  <a:pt x="8" y="14"/>
                </a:cubicBezTo>
                <a:cubicBezTo>
                  <a:pt x="10" y="9"/>
                  <a:pt x="10" y="9"/>
                  <a:pt x="10" y="9"/>
                </a:cubicBezTo>
                <a:close/>
                <a:moveTo>
                  <a:pt x="6" y="18"/>
                </a:moveTo>
                <a:cubicBezTo>
                  <a:pt x="4" y="23"/>
                  <a:pt x="4" y="23"/>
                  <a:pt x="4" y="23"/>
                </a:cubicBezTo>
                <a:cubicBezTo>
                  <a:pt x="8" y="25"/>
                  <a:pt x="8" y="25"/>
                  <a:pt x="8" y="25"/>
                </a:cubicBezTo>
                <a:cubicBezTo>
                  <a:pt x="10" y="20"/>
                  <a:pt x="10" y="20"/>
                  <a:pt x="10" y="20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20" y="18"/>
                </a:moveTo>
                <a:cubicBezTo>
                  <a:pt x="18" y="23"/>
                  <a:pt x="18" y="23"/>
                  <a:pt x="18" y="23"/>
                </a:cubicBezTo>
                <a:cubicBezTo>
                  <a:pt x="22" y="25"/>
                  <a:pt x="22" y="25"/>
                  <a:pt x="22" y="25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18"/>
                  <a:pt x="20" y="18"/>
                  <a:pt x="20" y="18"/>
                </a:cubicBezTo>
                <a:close/>
                <a:moveTo>
                  <a:pt x="29" y="0"/>
                </a:moveTo>
                <a:cubicBezTo>
                  <a:pt x="33" y="2"/>
                  <a:pt x="33" y="2"/>
                  <a:pt x="33" y="2"/>
                </a:cubicBezTo>
                <a:cubicBezTo>
                  <a:pt x="31" y="7"/>
                  <a:pt x="31" y="7"/>
                  <a:pt x="31" y="7"/>
                </a:cubicBezTo>
                <a:cubicBezTo>
                  <a:pt x="26" y="5"/>
                  <a:pt x="26" y="5"/>
                  <a:pt x="26" y="5"/>
                </a:cubicBezTo>
                <a:cubicBezTo>
                  <a:pt x="29" y="0"/>
                  <a:pt x="29" y="0"/>
                  <a:pt x="29" y="0"/>
                </a:cubicBezTo>
                <a:close/>
                <a:moveTo>
                  <a:pt x="24" y="9"/>
                </a:moveTo>
                <a:cubicBezTo>
                  <a:pt x="29" y="11"/>
                  <a:pt x="29" y="11"/>
                  <a:pt x="29" y="11"/>
                </a:cubicBezTo>
                <a:cubicBezTo>
                  <a:pt x="27" y="16"/>
                  <a:pt x="27" y="16"/>
                  <a:pt x="27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9" y="45"/>
                </a:moveTo>
                <a:cubicBezTo>
                  <a:pt x="11" y="45"/>
                  <a:pt x="14" y="46"/>
                  <a:pt x="16" y="46"/>
                </a:cubicBezTo>
                <a:cubicBezTo>
                  <a:pt x="20" y="40"/>
                  <a:pt x="24" y="35"/>
                  <a:pt x="27" y="29"/>
                </a:cubicBezTo>
                <a:cubicBezTo>
                  <a:pt x="18" y="33"/>
                  <a:pt x="12" y="39"/>
                  <a:pt x="9" y="45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Freeform 65"/>
          <p:cNvSpPr>
            <a:spLocks noEditPoints="1"/>
          </p:cNvSpPr>
          <p:nvPr/>
        </p:nvSpPr>
        <p:spPr bwMode="auto">
          <a:xfrm>
            <a:off x="4141013" y="2675709"/>
            <a:ext cx="801688" cy="471488"/>
          </a:xfrm>
          <a:custGeom>
            <a:avLst/>
            <a:gdLst>
              <a:gd name="T0" fmla="*/ 581224 w 80"/>
              <a:gd name="T1" fmla="*/ 70222 h 47"/>
              <a:gd name="T2" fmla="*/ 611287 w 80"/>
              <a:gd name="T3" fmla="*/ 60190 h 47"/>
              <a:gd name="T4" fmla="*/ 661393 w 80"/>
              <a:gd name="T5" fmla="*/ 140443 h 47"/>
              <a:gd name="T6" fmla="*/ 741561 w 80"/>
              <a:gd name="T7" fmla="*/ 190602 h 47"/>
              <a:gd name="T8" fmla="*/ 731540 w 80"/>
              <a:gd name="T9" fmla="*/ 220697 h 47"/>
              <a:gd name="T10" fmla="*/ 801688 w 80"/>
              <a:gd name="T11" fmla="*/ 391235 h 47"/>
              <a:gd name="T12" fmla="*/ 771625 w 80"/>
              <a:gd name="T13" fmla="*/ 411298 h 47"/>
              <a:gd name="T14" fmla="*/ 711498 w 80"/>
              <a:gd name="T15" fmla="*/ 411298 h 47"/>
              <a:gd name="T16" fmla="*/ 731540 w 80"/>
              <a:gd name="T17" fmla="*/ 391235 h 47"/>
              <a:gd name="T18" fmla="*/ 671414 w 80"/>
              <a:gd name="T19" fmla="*/ 250791 h 47"/>
              <a:gd name="T20" fmla="*/ 591245 w 80"/>
              <a:gd name="T21" fmla="*/ 391235 h 47"/>
              <a:gd name="T22" fmla="*/ 671414 w 80"/>
              <a:gd name="T23" fmla="*/ 250791 h 47"/>
              <a:gd name="T24" fmla="*/ 681435 w 80"/>
              <a:gd name="T25" fmla="*/ 230728 h 47"/>
              <a:gd name="T26" fmla="*/ 571203 w 80"/>
              <a:gd name="T27" fmla="*/ 120380 h 47"/>
              <a:gd name="T28" fmla="*/ 621308 w 80"/>
              <a:gd name="T29" fmla="*/ 180570 h 47"/>
              <a:gd name="T30" fmla="*/ 561182 w 80"/>
              <a:gd name="T31" fmla="*/ 290918 h 47"/>
              <a:gd name="T32" fmla="*/ 501055 w 80"/>
              <a:gd name="T33" fmla="*/ 240760 h 47"/>
              <a:gd name="T34" fmla="*/ 551161 w 80"/>
              <a:gd name="T35" fmla="*/ 130412 h 47"/>
              <a:gd name="T36" fmla="*/ 410865 w 80"/>
              <a:gd name="T37" fmla="*/ 70222 h 47"/>
              <a:gd name="T38" fmla="*/ 390823 w 80"/>
              <a:gd name="T39" fmla="*/ 90285 h 47"/>
              <a:gd name="T40" fmla="*/ 240506 w 80"/>
              <a:gd name="T41" fmla="*/ 110348 h 47"/>
              <a:gd name="T42" fmla="*/ 390823 w 80"/>
              <a:gd name="T43" fmla="*/ 90285 h 47"/>
              <a:gd name="T44" fmla="*/ 310654 w 80"/>
              <a:gd name="T45" fmla="*/ 230728 h 47"/>
              <a:gd name="T46" fmla="*/ 240506 w 80"/>
              <a:gd name="T47" fmla="*/ 140443 h 47"/>
              <a:gd name="T48" fmla="*/ 170359 w 80"/>
              <a:gd name="T49" fmla="*/ 170538 h 47"/>
              <a:gd name="T50" fmla="*/ 140295 w 80"/>
              <a:gd name="T51" fmla="*/ 240760 h 47"/>
              <a:gd name="T52" fmla="*/ 240506 w 80"/>
              <a:gd name="T53" fmla="*/ 140443 h 47"/>
              <a:gd name="T54" fmla="*/ 280591 w 80"/>
              <a:gd name="T55" fmla="*/ 250791 h 47"/>
              <a:gd name="T56" fmla="*/ 200422 w 80"/>
              <a:gd name="T57" fmla="*/ 220697 h 47"/>
              <a:gd name="T58" fmla="*/ 230485 w 80"/>
              <a:gd name="T59" fmla="*/ 290918 h 47"/>
              <a:gd name="T60" fmla="*/ 130274 w 80"/>
              <a:gd name="T61" fmla="*/ 250791 h 47"/>
              <a:gd name="T62" fmla="*/ 70148 w 80"/>
              <a:gd name="T63" fmla="*/ 391235 h 47"/>
              <a:gd name="T64" fmla="*/ 90190 w 80"/>
              <a:gd name="T65" fmla="*/ 411298 h 47"/>
              <a:gd name="T66" fmla="*/ 30063 w 80"/>
              <a:gd name="T67" fmla="*/ 411298 h 47"/>
              <a:gd name="T68" fmla="*/ 0 w 80"/>
              <a:gd name="T69" fmla="*/ 391235 h 47"/>
              <a:gd name="T70" fmla="*/ 70148 w 80"/>
              <a:gd name="T71" fmla="*/ 220697 h 47"/>
              <a:gd name="T72" fmla="*/ 60127 w 80"/>
              <a:gd name="T73" fmla="*/ 190602 h 47"/>
              <a:gd name="T74" fmla="*/ 140295 w 80"/>
              <a:gd name="T75" fmla="*/ 140443 h 47"/>
              <a:gd name="T76" fmla="*/ 190401 w 80"/>
              <a:gd name="T77" fmla="*/ 60190 h 47"/>
              <a:gd name="T78" fmla="*/ 220464 w 80"/>
              <a:gd name="T79" fmla="*/ 70222 h 47"/>
              <a:gd name="T80" fmla="*/ 390823 w 80"/>
              <a:gd name="T81" fmla="*/ 0 h 47"/>
              <a:gd name="T82" fmla="*/ 410865 w 80"/>
              <a:gd name="T83" fmla="*/ 30095 h 47"/>
              <a:gd name="T84" fmla="*/ 330696 w 80"/>
              <a:gd name="T85" fmla="*/ 401266 h 47"/>
              <a:gd name="T86" fmla="*/ 400844 w 80"/>
              <a:gd name="T87" fmla="*/ 471488 h 47"/>
              <a:gd name="T88" fmla="*/ 450950 w 80"/>
              <a:gd name="T89" fmla="*/ 451425 h 47"/>
              <a:gd name="T90" fmla="*/ 470992 w 80"/>
              <a:gd name="T91" fmla="*/ 391235 h 47"/>
              <a:gd name="T92" fmla="*/ 450950 w 80"/>
              <a:gd name="T93" fmla="*/ 341076 h 47"/>
              <a:gd name="T94" fmla="*/ 390823 w 80"/>
              <a:gd name="T95" fmla="*/ 331045 h 47"/>
              <a:gd name="T96" fmla="*/ 240506 w 80"/>
              <a:gd name="T97" fmla="*/ 230728 h 47"/>
              <a:gd name="T98" fmla="*/ 220464 w 80"/>
              <a:gd name="T99" fmla="*/ 260823 h 47"/>
              <a:gd name="T100" fmla="*/ 400844 w 80"/>
              <a:gd name="T101" fmla="*/ 371171 h 47"/>
              <a:gd name="T102" fmla="*/ 370781 w 80"/>
              <a:gd name="T103" fmla="*/ 401266 h 47"/>
              <a:gd name="T104" fmla="*/ 400844 w 80"/>
              <a:gd name="T105" fmla="*/ 431361 h 47"/>
              <a:gd name="T106" fmla="*/ 420886 w 80"/>
              <a:gd name="T107" fmla="*/ 421330 h 47"/>
              <a:gd name="T108" fmla="*/ 430907 w 80"/>
              <a:gd name="T109" fmla="*/ 401266 h 47"/>
              <a:gd name="T110" fmla="*/ 400844 w 80"/>
              <a:gd name="T111" fmla="*/ 371171 h 47"/>
              <a:gd name="T112" fmla="*/ 410865 w 80"/>
              <a:gd name="T113" fmla="*/ 90285 h 47"/>
              <a:gd name="T114" fmla="*/ 491034 w 80"/>
              <a:gd name="T115" fmla="*/ 230728 h 47"/>
              <a:gd name="T116" fmla="*/ 410865 w 80"/>
              <a:gd name="T117" fmla="*/ 90285 h 47"/>
              <a:gd name="T118" fmla="*/ 130274 w 80"/>
              <a:gd name="T119" fmla="*/ 250791 h 47"/>
              <a:gd name="T120" fmla="*/ 210443 w 80"/>
              <a:gd name="T121" fmla="*/ 391235 h 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0"/>
              <a:gd name="T184" fmla="*/ 0 h 47"/>
              <a:gd name="T185" fmla="*/ 80 w 80"/>
              <a:gd name="T186" fmla="*/ 47 h 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0" h="47">
                <a:moveTo>
                  <a:pt x="41" y="3"/>
                </a:moveTo>
                <a:cubicBezTo>
                  <a:pt x="47" y="3"/>
                  <a:pt x="53" y="5"/>
                  <a:pt x="58" y="7"/>
                </a:cubicBezTo>
                <a:cubicBezTo>
                  <a:pt x="59" y="5"/>
                  <a:pt x="59" y="5"/>
                  <a:pt x="59" y="5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8"/>
                  <a:pt x="59" y="8"/>
                  <a:pt x="59" y="8"/>
                </a:cubicBezTo>
                <a:cubicBezTo>
                  <a:pt x="62" y="10"/>
                  <a:pt x="64" y="12"/>
                  <a:pt x="66" y="14"/>
                </a:cubicBezTo>
                <a:cubicBezTo>
                  <a:pt x="68" y="16"/>
                  <a:pt x="70" y="18"/>
                  <a:pt x="72" y="20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21"/>
                  <a:pt x="75" y="21"/>
                  <a:pt x="75" y="21"/>
                </a:cubicBezTo>
                <a:cubicBezTo>
                  <a:pt x="73" y="22"/>
                  <a:pt x="73" y="22"/>
                  <a:pt x="73" y="22"/>
                </a:cubicBezTo>
                <a:cubicBezTo>
                  <a:pt x="75" y="27"/>
                  <a:pt x="77" y="33"/>
                  <a:pt x="77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41"/>
                  <a:pt x="80" y="41"/>
                  <a:pt x="80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4"/>
                  <a:pt x="71" y="29"/>
                  <a:pt x="69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9" y="29"/>
                  <a:pt x="71" y="34"/>
                  <a:pt x="71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6"/>
                  <a:pt x="58" y="33"/>
                  <a:pt x="57" y="31"/>
                </a:cubicBezTo>
                <a:cubicBezTo>
                  <a:pt x="67" y="25"/>
                  <a:pt x="67" y="25"/>
                  <a:pt x="67" y="25"/>
                </a:cubicBezTo>
                <a:cubicBezTo>
                  <a:pt x="66" y="24"/>
                  <a:pt x="66" y="24"/>
                  <a:pt x="66" y="24"/>
                </a:cubicBezTo>
                <a:cubicBezTo>
                  <a:pt x="68" y="23"/>
                  <a:pt x="68" y="23"/>
                  <a:pt x="68" y="23"/>
                </a:cubicBezTo>
                <a:cubicBezTo>
                  <a:pt x="67" y="20"/>
                  <a:pt x="65" y="18"/>
                  <a:pt x="63" y="17"/>
                </a:cubicBezTo>
                <a:cubicBezTo>
                  <a:pt x="61" y="15"/>
                  <a:pt x="59" y="13"/>
                  <a:pt x="57" y="12"/>
                </a:cubicBezTo>
                <a:cubicBezTo>
                  <a:pt x="56" y="14"/>
                  <a:pt x="56" y="14"/>
                  <a:pt x="56" y="14"/>
                </a:cubicBezTo>
                <a:cubicBezTo>
                  <a:pt x="58" y="15"/>
                  <a:pt x="60" y="16"/>
                  <a:pt x="62" y="18"/>
                </a:cubicBezTo>
                <a:cubicBezTo>
                  <a:pt x="63" y="20"/>
                  <a:pt x="65" y="22"/>
                  <a:pt x="66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5" y="28"/>
                  <a:pt x="55" y="27"/>
                  <a:pt x="54" y="26"/>
                </a:cubicBezTo>
                <a:cubicBezTo>
                  <a:pt x="53" y="25"/>
                  <a:pt x="52" y="24"/>
                  <a:pt x="50" y="24"/>
                </a:cubicBezTo>
                <a:cubicBezTo>
                  <a:pt x="56" y="14"/>
                  <a:pt x="56" y="14"/>
                  <a:pt x="56" y="14"/>
                </a:cubicBezTo>
                <a:cubicBezTo>
                  <a:pt x="55" y="13"/>
                  <a:pt x="55" y="13"/>
                  <a:pt x="55" y="13"/>
                </a:cubicBezTo>
                <a:cubicBezTo>
                  <a:pt x="56" y="11"/>
                  <a:pt x="56" y="11"/>
                  <a:pt x="56" y="11"/>
                </a:cubicBezTo>
                <a:cubicBezTo>
                  <a:pt x="51" y="8"/>
                  <a:pt x="46" y="7"/>
                  <a:pt x="41" y="7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34" y="7"/>
                  <a:pt x="29" y="8"/>
                  <a:pt x="24" y="11"/>
                </a:cubicBezTo>
                <a:cubicBezTo>
                  <a:pt x="25" y="13"/>
                  <a:pt x="25" y="13"/>
                  <a:pt x="25" y="13"/>
                </a:cubicBezTo>
                <a:cubicBezTo>
                  <a:pt x="29" y="11"/>
                  <a:pt x="34" y="9"/>
                  <a:pt x="39" y="9"/>
                </a:cubicBezTo>
                <a:cubicBezTo>
                  <a:pt x="39" y="21"/>
                  <a:pt x="39" y="21"/>
                  <a:pt x="39" y="21"/>
                </a:cubicBezTo>
                <a:cubicBezTo>
                  <a:pt x="36" y="21"/>
                  <a:pt x="34" y="21"/>
                  <a:pt x="31" y="2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2"/>
                  <a:pt x="23" y="12"/>
                  <a:pt x="23" y="12"/>
                </a:cubicBezTo>
                <a:cubicBezTo>
                  <a:pt x="21" y="13"/>
                  <a:pt x="19" y="15"/>
                  <a:pt x="17" y="17"/>
                </a:cubicBezTo>
                <a:cubicBezTo>
                  <a:pt x="15" y="18"/>
                  <a:pt x="13" y="20"/>
                  <a:pt x="12" y="23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2"/>
                  <a:pt x="17" y="20"/>
                  <a:pt x="18" y="18"/>
                </a:cubicBezTo>
                <a:cubicBezTo>
                  <a:pt x="20" y="16"/>
                  <a:pt x="22" y="15"/>
                  <a:pt x="24" y="14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9" y="24"/>
                  <a:pt x="28" y="25"/>
                </a:cubicBezTo>
                <a:cubicBezTo>
                  <a:pt x="24" y="22"/>
                  <a:pt x="24" y="22"/>
                  <a:pt x="2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6"/>
                  <a:pt x="21" y="26"/>
                  <a:pt x="21" y="26"/>
                </a:cubicBezTo>
                <a:cubicBezTo>
                  <a:pt x="23" y="29"/>
                  <a:pt x="23" y="29"/>
                  <a:pt x="23" y="29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9"/>
                  <a:pt x="7" y="34"/>
                  <a:pt x="7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3"/>
                  <a:pt x="5" y="27"/>
                  <a:pt x="7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19"/>
                  <a:pt x="6" y="19"/>
                  <a:pt x="6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18"/>
                  <a:pt x="12" y="16"/>
                  <a:pt x="14" y="14"/>
                </a:cubicBezTo>
                <a:cubicBezTo>
                  <a:pt x="16" y="12"/>
                  <a:pt x="18" y="10"/>
                  <a:pt x="21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7" y="5"/>
                  <a:pt x="33" y="3"/>
                  <a:pt x="39" y="3"/>
                </a:cubicBezTo>
                <a:cubicBezTo>
                  <a:pt x="39" y="0"/>
                  <a:pt x="39" y="0"/>
                  <a:pt x="39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3"/>
                  <a:pt x="41" y="3"/>
                  <a:pt x="41" y="3"/>
                </a:cubicBezTo>
                <a:close/>
                <a:moveTo>
                  <a:pt x="33" y="39"/>
                </a:moveTo>
                <a:cubicBezTo>
                  <a:pt x="33" y="40"/>
                  <a:pt x="33" y="40"/>
                  <a:pt x="33" y="40"/>
                </a:cubicBezTo>
                <a:cubicBezTo>
                  <a:pt x="33" y="42"/>
                  <a:pt x="34" y="44"/>
                  <a:pt x="35" y="45"/>
                </a:cubicBezTo>
                <a:cubicBezTo>
                  <a:pt x="37" y="47"/>
                  <a:pt x="39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2" y="47"/>
                  <a:pt x="44" y="46"/>
                  <a:pt x="45" y="45"/>
                </a:cubicBezTo>
                <a:cubicBezTo>
                  <a:pt x="47" y="43"/>
                  <a:pt x="47" y="41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7"/>
                  <a:pt x="46" y="36"/>
                  <a:pt x="45" y="34"/>
                </a:cubicBezTo>
                <a:cubicBezTo>
                  <a:pt x="43" y="33"/>
                  <a:pt x="41" y="32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24" y="23"/>
                  <a:pt x="24" y="23"/>
                  <a:pt x="24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6"/>
                  <a:pt x="22" y="26"/>
                  <a:pt x="22" y="26"/>
                </a:cubicBezTo>
                <a:cubicBezTo>
                  <a:pt x="33" y="39"/>
                  <a:pt x="33" y="39"/>
                  <a:pt x="33" y="39"/>
                </a:cubicBezTo>
                <a:close/>
                <a:moveTo>
                  <a:pt x="40" y="37"/>
                </a:moveTo>
                <a:cubicBezTo>
                  <a:pt x="39" y="37"/>
                  <a:pt x="38" y="37"/>
                  <a:pt x="38" y="38"/>
                </a:cubicBezTo>
                <a:cubicBezTo>
                  <a:pt x="37" y="38"/>
                  <a:pt x="37" y="39"/>
                  <a:pt x="37" y="40"/>
                </a:cubicBezTo>
                <a:cubicBezTo>
                  <a:pt x="37" y="41"/>
                  <a:pt x="37" y="42"/>
                  <a:pt x="38" y="42"/>
                </a:cubicBezTo>
                <a:cubicBezTo>
                  <a:pt x="39" y="43"/>
                  <a:pt x="39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2" y="42"/>
                  <a:pt x="42" y="42"/>
                </a:cubicBezTo>
                <a:cubicBezTo>
                  <a:pt x="43" y="41"/>
                  <a:pt x="43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39"/>
                  <a:pt x="43" y="38"/>
                  <a:pt x="42" y="37"/>
                </a:cubicBezTo>
                <a:cubicBezTo>
                  <a:pt x="41" y="37"/>
                  <a:pt x="41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lose/>
                <a:moveTo>
                  <a:pt x="41" y="9"/>
                </a:moveTo>
                <a:cubicBezTo>
                  <a:pt x="41" y="21"/>
                  <a:pt x="41" y="21"/>
                  <a:pt x="41" y="21"/>
                </a:cubicBezTo>
                <a:cubicBezTo>
                  <a:pt x="44" y="21"/>
                  <a:pt x="46" y="21"/>
                  <a:pt x="49" y="23"/>
                </a:cubicBezTo>
                <a:cubicBezTo>
                  <a:pt x="55" y="13"/>
                  <a:pt x="55" y="13"/>
                  <a:pt x="55" y="13"/>
                </a:cubicBezTo>
                <a:cubicBezTo>
                  <a:pt x="50" y="11"/>
                  <a:pt x="46" y="9"/>
                  <a:pt x="41" y="9"/>
                </a:cubicBezTo>
                <a:close/>
                <a:moveTo>
                  <a:pt x="23" y="31"/>
                </a:moveTo>
                <a:cubicBezTo>
                  <a:pt x="13" y="25"/>
                  <a:pt x="13" y="25"/>
                  <a:pt x="13" y="25"/>
                </a:cubicBezTo>
                <a:cubicBezTo>
                  <a:pt x="11" y="29"/>
                  <a:pt x="9" y="34"/>
                  <a:pt x="9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6"/>
                  <a:pt x="22" y="33"/>
                  <a:pt x="23" y="31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Freeform 66"/>
          <p:cNvSpPr>
            <a:spLocks noEditPoints="1"/>
          </p:cNvSpPr>
          <p:nvPr/>
        </p:nvSpPr>
        <p:spPr bwMode="auto">
          <a:xfrm>
            <a:off x="6452884" y="2555853"/>
            <a:ext cx="360362" cy="711200"/>
          </a:xfrm>
          <a:custGeom>
            <a:avLst/>
            <a:gdLst>
              <a:gd name="T0" fmla="*/ 0 w 140"/>
              <a:gd name="T1" fmla="*/ 0 h 276"/>
              <a:gd name="T2" fmla="*/ 301160 w 140"/>
              <a:gd name="T3" fmla="*/ 0 h 276"/>
              <a:gd name="T4" fmla="*/ 200773 w 140"/>
              <a:gd name="T5" fmla="*/ 208722 h 276"/>
              <a:gd name="T6" fmla="*/ 360362 w 140"/>
              <a:gd name="T7" fmla="*/ 278296 h 276"/>
              <a:gd name="T8" fmla="*/ 200773 w 140"/>
              <a:gd name="T9" fmla="*/ 510209 h 276"/>
              <a:gd name="T10" fmla="*/ 120979 w 140"/>
              <a:gd name="T11" fmla="*/ 510209 h 276"/>
              <a:gd name="T12" fmla="*/ 169885 w 140"/>
              <a:gd name="T13" fmla="*/ 368484 h 276"/>
              <a:gd name="T14" fmla="*/ 20592 w 140"/>
              <a:gd name="T15" fmla="*/ 329832 h 276"/>
              <a:gd name="T16" fmla="*/ 0 w 140"/>
              <a:gd name="T17" fmla="*/ 0 h 276"/>
              <a:gd name="T18" fmla="*/ 0 w 140"/>
              <a:gd name="T19" fmla="*/ 0 h 276"/>
              <a:gd name="T20" fmla="*/ 100387 w 140"/>
              <a:gd name="T21" fmla="*/ 711200 h 276"/>
              <a:gd name="T22" fmla="*/ 61776 w 140"/>
              <a:gd name="T23" fmla="*/ 621012 h 276"/>
              <a:gd name="T24" fmla="*/ 20592 w 140"/>
              <a:gd name="T25" fmla="*/ 530823 h 276"/>
              <a:gd name="T26" fmla="*/ 151867 w 140"/>
              <a:gd name="T27" fmla="*/ 530823 h 276"/>
              <a:gd name="T28" fmla="*/ 280568 w 140"/>
              <a:gd name="T29" fmla="*/ 530823 h 276"/>
              <a:gd name="T30" fmla="*/ 190477 w 140"/>
              <a:gd name="T31" fmla="*/ 621012 h 276"/>
              <a:gd name="T32" fmla="*/ 100387 w 140"/>
              <a:gd name="T33" fmla="*/ 711200 h 2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0"/>
              <a:gd name="T52" fmla="*/ 0 h 276"/>
              <a:gd name="T53" fmla="*/ 140 w 140"/>
              <a:gd name="T54" fmla="*/ 276 h 2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0" h="276">
                <a:moveTo>
                  <a:pt x="0" y="0"/>
                </a:moveTo>
                <a:lnTo>
                  <a:pt x="117" y="0"/>
                </a:lnTo>
                <a:lnTo>
                  <a:pt x="78" y="81"/>
                </a:lnTo>
                <a:lnTo>
                  <a:pt x="140" y="108"/>
                </a:lnTo>
                <a:lnTo>
                  <a:pt x="78" y="198"/>
                </a:lnTo>
                <a:lnTo>
                  <a:pt x="47" y="198"/>
                </a:lnTo>
                <a:lnTo>
                  <a:pt x="66" y="143"/>
                </a:lnTo>
                <a:lnTo>
                  <a:pt x="8" y="128"/>
                </a:lnTo>
                <a:lnTo>
                  <a:pt x="0" y="0"/>
                </a:lnTo>
                <a:close/>
                <a:moveTo>
                  <a:pt x="39" y="276"/>
                </a:moveTo>
                <a:lnTo>
                  <a:pt x="24" y="241"/>
                </a:lnTo>
                <a:lnTo>
                  <a:pt x="8" y="206"/>
                </a:lnTo>
                <a:lnTo>
                  <a:pt x="59" y="206"/>
                </a:lnTo>
                <a:lnTo>
                  <a:pt x="109" y="206"/>
                </a:lnTo>
                <a:lnTo>
                  <a:pt x="74" y="241"/>
                </a:lnTo>
                <a:lnTo>
                  <a:pt x="39" y="276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Freeform 68"/>
          <p:cNvSpPr>
            <a:spLocks noEditPoints="1"/>
          </p:cNvSpPr>
          <p:nvPr/>
        </p:nvSpPr>
        <p:spPr bwMode="auto">
          <a:xfrm>
            <a:off x="4306910" y="5681453"/>
            <a:ext cx="669925" cy="652462"/>
          </a:xfrm>
          <a:custGeom>
            <a:avLst/>
            <a:gdLst>
              <a:gd name="T0" fmla="*/ 569936 w 67"/>
              <a:gd name="T1" fmla="*/ 331250 h 65"/>
              <a:gd name="T2" fmla="*/ 289968 w 67"/>
              <a:gd name="T3" fmla="*/ 461742 h 65"/>
              <a:gd name="T4" fmla="*/ 569936 w 67"/>
              <a:gd name="T5" fmla="*/ 602273 h 65"/>
              <a:gd name="T6" fmla="*/ 0 w 67"/>
              <a:gd name="T7" fmla="*/ 220833 h 65"/>
              <a:gd name="T8" fmla="*/ 219975 w 67"/>
              <a:gd name="T9" fmla="*/ 120455 h 65"/>
              <a:gd name="T10" fmla="*/ 69992 w 67"/>
              <a:gd name="T11" fmla="*/ 602273 h 65"/>
              <a:gd name="T12" fmla="*/ 109988 w 67"/>
              <a:gd name="T13" fmla="*/ 622348 h 65"/>
              <a:gd name="T14" fmla="*/ 69992 w 67"/>
              <a:gd name="T15" fmla="*/ 602273 h 65"/>
              <a:gd name="T16" fmla="*/ 429952 w 67"/>
              <a:gd name="T17" fmla="*/ 421591 h 65"/>
              <a:gd name="T18" fmla="*/ 59993 w 67"/>
              <a:gd name="T19" fmla="*/ 271023 h 65"/>
              <a:gd name="T20" fmla="*/ 119987 w 67"/>
              <a:gd name="T21" fmla="*/ 271023 h 65"/>
              <a:gd name="T22" fmla="*/ 469947 w 67"/>
              <a:gd name="T23" fmla="*/ 271023 h 65"/>
              <a:gd name="T24" fmla="*/ 529941 w 67"/>
              <a:gd name="T25" fmla="*/ 271023 h 65"/>
              <a:gd name="T26" fmla="*/ 399955 w 67"/>
              <a:gd name="T27" fmla="*/ 260985 h 65"/>
              <a:gd name="T28" fmla="*/ 439951 w 67"/>
              <a:gd name="T29" fmla="*/ 281061 h 65"/>
              <a:gd name="T30" fmla="*/ 399955 w 67"/>
              <a:gd name="T31" fmla="*/ 260985 h 65"/>
              <a:gd name="T32" fmla="*/ 319964 w 67"/>
              <a:gd name="T33" fmla="*/ 281061 h 65"/>
              <a:gd name="T34" fmla="*/ 359960 w 67"/>
              <a:gd name="T35" fmla="*/ 260985 h 65"/>
              <a:gd name="T36" fmla="*/ 229974 w 67"/>
              <a:gd name="T37" fmla="*/ 271023 h 65"/>
              <a:gd name="T38" fmla="*/ 289968 w 67"/>
              <a:gd name="T39" fmla="*/ 271023 h 65"/>
              <a:gd name="T40" fmla="*/ 139984 w 67"/>
              <a:gd name="T41" fmla="*/ 271023 h 65"/>
              <a:gd name="T42" fmla="*/ 199978 w 67"/>
              <a:gd name="T43" fmla="*/ 271023 h 65"/>
              <a:gd name="T44" fmla="*/ 49994 w 67"/>
              <a:gd name="T45" fmla="*/ 301136 h 65"/>
              <a:gd name="T46" fmla="*/ 39996 w 67"/>
              <a:gd name="T47" fmla="*/ 341288 h 65"/>
              <a:gd name="T48" fmla="*/ 49994 w 67"/>
              <a:gd name="T49" fmla="*/ 301136 h 65"/>
              <a:gd name="T50" fmla="*/ 49994 w 67"/>
              <a:gd name="T51" fmla="*/ 542045 h 65"/>
              <a:gd name="T52" fmla="*/ 49994 w 67"/>
              <a:gd name="T53" fmla="*/ 602273 h 65"/>
              <a:gd name="T54" fmla="*/ 49994 w 67"/>
              <a:gd name="T55" fmla="*/ 471780 h 65"/>
              <a:gd name="T56" fmla="*/ 39996 w 67"/>
              <a:gd name="T57" fmla="*/ 511932 h 65"/>
              <a:gd name="T58" fmla="*/ 49994 w 67"/>
              <a:gd name="T59" fmla="*/ 471780 h 65"/>
              <a:gd name="T60" fmla="*/ 39996 w 67"/>
              <a:gd name="T61" fmla="*/ 381439 h 65"/>
              <a:gd name="T62" fmla="*/ 49994 w 67"/>
              <a:gd name="T63" fmla="*/ 431629 h 65"/>
              <a:gd name="T64" fmla="*/ 469947 w 67"/>
              <a:gd name="T65" fmla="*/ 612310 h 65"/>
              <a:gd name="T66" fmla="*/ 529941 w 67"/>
              <a:gd name="T67" fmla="*/ 612310 h 65"/>
              <a:gd name="T68" fmla="*/ 389956 w 67"/>
              <a:gd name="T69" fmla="*/ 612310 h 65"/>
              <a:gd name="T70" fmla="*/ 449950 w 67"/>
              <a:gd name="T71" fmla="*/ 612310 h 65"/>
              <a:gd name="T72" fmla="*/ 319964 w 67"/>
              <a:gd name="T73" fmla="*/ 602273 h 65"/>
              <a:gd name="T74" fmla="*/ 359960 w 67"/>
              <a:gd name="T75" fmla="*/ 622348 h 65"/>
              <a:gd name="T76" fmla="*/ 319964 w 67"/>
              <a:gd name="T77" fmla="*/ 602273 h 65"/>
              <a:gd name="T78" fmla="*/ 229974 w 67"/>
              <a:gd name="T79" fmla="*/ 622348 h 65"/>
              <a:gd name="T80" fmla="*/ 279969 w 67"/>
              <a:gd name="T81" fmla="*/ 602273 h 65"/>
              <a:gd name="T82" fmla="*/ 139984 w 67"/>
              <a:gd name="T83" fmla="*/ 612310 h 65"/>
              <a:gd name="T84" fmla="*/ 199978 w 67"/>
              <a:gd name="T85" fmla="*/ 612310 h 65"/>
              <a:gd name="T86" fmla="*/ 159982 w 67"/>
              <a:gd name="T87" fmla="*/ 200758 h 65"/>
              <a:gd name="T88" fmla="*/ 589934 w 67"/>
              <a:gd name="T89" fmla="*/ 341288 h 65"/>
              <a:gd name="T90" fmla="*/ 519942 w 67"/>
              <a:gd name="T91" fmla="*/ 10038 h 65"/>
              <a:gd name="T92" fmla="*/ 349961 w 67"/>
              <a:gd name="T93" fmla="*/ 361364 h 65"/>
              <a:gd name="T94" fmla="*/ 319964 w 67"/>
              <a:gd name="T95" fmla="*/ 481818 h 65"/>
              <a:gd name="T96" fmla="*/ 589934 w 67"/>
              <a:gd name="T97" fmla="*/ 361364 h 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"/>
              <a:gd name="T148" fmla="*/ 0 h 65"/>
              <a:gd name="T149" fmla="*/ 67 w 67"/>
              <a:gd name="T150" fmla="*/ 65 h 6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" h="65">
                <a:moveTo>
                  <a:pt x="7" y="21"/>
                </a:moveTo>
                <a:cubicBezTo>
                  <a:pt x="52" y="21"/>
                  <a:pt x="52" y="21"/>
                  <a:pt x="52" y="21"/>
                </a:cubicBezTo>
                <a:cubicBezTo>
                  <a:pt x="55" y="21"/>
                  <a:pt x="57" y="24"/>
                  <a:pt x="57" y="27"/>
                </a:cubicBezTo>
                <a:cubicBezTo>
                  <a:pt x="57" y="33"/>
                  <a:pt x="57" y="33"/>
                  <a:pt x="57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3" y="33"/>
                  <a:pt x="32" y="34"/>
                  <a:pt x="31" y="35"/>
                </a:cubicBezTo>
                <a:cubicBezTo>
                  <a:pt x="29" y="36"/>
                  <a:pt x="29" y="38"/>
                  <a:pt x="29" y="39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7"/>
                  <a:pt x="29" y="49"/>
                  <a:pt x="31" y="50"/>
                </a:cubicBezTo>
                <a:cubicBezTo>
                  <a:pt x="32" y="51"/>
                  <a:pt x="33" y="51"/>
                  <a:pt x="35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3"/>
                  <a:pt x="55" y="65"/>
                  <a:pt x="52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3" y="65"/>
                  <a:pt x="0" y="64"/>
                  <a:pt x="0" y="6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7"/>
                  <a:pt x="2" y="12"/>
                  <a:pt x="5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0" y="17"/>
                  <a:pt x="10" y="17"/>
                  <a:pt x="1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7"/>
                  <a:pt x="5" y="21"/>
                  <a:pt x="7" y="21"/>
                </a:cubicBezTo>
                <a:close/>
                <a:moveTo>
                  <a:pt x="7" y="60"/>
                </a:moveTo>
                <a:cubicBezTo>
                  <a:pt x="6" y="60"/>
                  <a:pt x="6" y="61"/>
                  <a:pt x="6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2"/>
                  <a:pt x="6" y="62"/>
                  <a:pt x="7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2" y="62"/>
                  <a:pt x="12" y="62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0"/>
                  <a:pt x="11" y="60"/>
                </a:cubicBezTo>
                <a:cubicBezTo>
                  <a:pt x="7" y="60"/>
                  <a:pt x="7" y="60"/>
                  <a:pt x="7" y="60"/>
                </a:cubicBezTo>
                <a:close/>
                <a:moveTo>
                  <a:pt x="39" y="38"/>
                </a:moveTo>
                <a:cubicBezTo>
                  <a:pt x="36" y="38"/>
                  <a:pt x="35" y="40"/>
                  <a:pt x="35" y="42"/>
                </a:cubicBezTo>
                <a:cubicBezTo>
                  <a:pt x="35" y="45"/>
                  <a:pt x="36" y="46"/>
                  <a:pt x="39" y="46"/>
                </a:cubicBezTo>
                <a:cubicBezTo>
                  <a:pt x="41" y="46"/>
                  <a:pt x="43" y="45"/>
                  <a:pt x="43" y="42"/>
                </a:cubicBezTo>
                <a:cubicBezTo>
                  <a:pt x="43" y="40"/>
                  <a:pt x="41" y="38"/>
                  <a:pt x="39" y="38"/>
                </a:cubicBezTo>
                <a:close/>
                <a:moveTo>
                  <a:pt x="7" y="26"/>
                </a:moveTo>
                <a:cubicBezTo>
                  <a:pt x="6" y="26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8"/>
                  <a:pt x="7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2" y="28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6"/>
                  <a:pt x="11" y="26"/>
                </a:cubicBezTo>
                <a:cubicBezTo>
                  <a:pt x="7" y="26"/>
                  <a:pt x="7" y="26"/>
                  <a:pt x="7" y="26"/>
                </a:cubicBezTo>
                <a:close/>
                <a:moveTo>
                  <a:pt x="48" y="26"/>
                </a:moveTo>
                <a:cubicBezTo>
                  <a:pt x="47" y="26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8"/>
                  <a:pt x="48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8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6"/>
                  <a:pt x="52" y="26"/>
                </a:cubicBezTo>
                <a:cubicBezTo>
                  <a:pt x="48" y="26"/>
                  <a:pt x="48" y="26"/>
                  <a:pt x="48" y="26"/>
                </a:cubicBezTo>
                <a:close/>
                <a:moveTo>
                  <a:pt x="40" y="26"/>
                </a:moveTo>
                <a:cubicBezTo>
                  <a:pt x="39" y="26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8"/>
                  <a:pt x="40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4" y="26"/>
                  <a:pt x="44" y="26"/>
                </a:cubicBezTo>
                <a:cubicBezTo>
                  <a:pt x="40" y="26"/>
                  <a:pt x="40" y="26"/>
                  <a:pt x="40" y="26"/>
                </a:cubicBezTo>
                <a:close/>
                <a:moveTo>
                  <a:pt x="32" y="26"/>
                </a:moveTo>
                <a:cubicBezTo>
                  <a:pt x="31" y="26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8"/>
                  <a:pt x="32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7" y="28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7"/>
                  <a:pt x="37" y="26"/>
                  <a:pt x="36" y="26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3" y="26"/>
                </a:moveTo>
                <a:cubicBezTo>
                  <a:pt x="23" y="26"/>
                  <a:pt x="23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8"/>
                  <a:pt x="2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8" y="26"/>
                  <a:pt x="28" y="26"/>
                </a:cubicBezTo>
                <a:cubicBezTo>
                  <a:pt x="23" y="26"/>
                  <a:pt x="23" y="26"/>
                  <a:pt x="23" y="26"/>
                </a:cubicBezTo>
                <a:close/>
                <a:moveTo>
                  <a:pt x="15" y="26"/>
                </a:moveTo>
                <a:cubicBezTo>
                  <a:pt x="14" y="26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8"/>
                  <a:pt x="15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20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6"/>
                  <a:pt x="19" y="26"/>
                </a:cubicBezTo>
                <a:cubicBezTo>
                  <a:pt x="15" y="26"/>
                  <a:pt x="15" y="26"/>
                  <a:pt x="15" y="26"/>
                </a:cubicBezTo>
                <a:close/>
                <a:moveTo>
                  <a:pt x="5" y="30"/>
                </a:moveTo>
                <a:cubicBezTo>
                  <a:pt x="5" y="30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30"/>
                  <a:pt x="4" y="30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4"/>
                </a:cubicBezTo>
                <a:cubicBezTo>
                  <a:pt x="5" y="30"/>
                  <a:pt x="5" y="30"/>
                  <a:pt x="5" y="30"/>
                </a:cubicBezTo>
                <a:close/>
                <a:moveTo>
                  <a:pt x="5" y="62"/>
                </a:moveTo>
                <a:cubicBezTo>
                  <a:pt x="8" y="62"/>
                  <a:pt x="1" y="62"/>
                  <a:pt x="5" y="62"/>
                </a:cubicBezTo>
                <a:close/>
                <a:moveTo>
                  <a:pt x="5" y="55"/>
                </a:moveTo>
                <a:cubicBezTo>
                  <a:pt x="5" y="55"/>
                  <a:pt x="5" y="54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54"/>
                  <a:pt x="4" y="55"/>
                  <a:pt x="4" y="55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0"/>
                  <a:pt x="4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59"/>
                </a:cubicBezTo>
                <a:cubicBezTo>
                  <a:pt x="5" y="55"/>
                  <a:pt x="5" y="55"/>
                  <a:pt x="5" y="55"/>
                </a:cubicBezTo>
                <a:close/>
                <a:moveTo>
                  <a:pt x="5" y="47"/>
                </a:move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4" y="46"/>
                  <a:pt x="4" y="46"/>
                  <a:pt x="4" y="47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4" y="52"/>
                  <a:pt x="5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5" y="52"/>
                  <a:pt x="5" y="51"/>
                </a:cubicBezTo>
                <a:cubicBezTo>
                  <a:pt x="5" y="47"/>
                  <a:pt x="5" y="47"/>
                  <a:pt x="5" y="47"/>
                </a:cubicBezTo>
                <a:close/>
                <a:moveTo>
                  <a:pt x="5" y="38"/>
                </a:moveTo>
                <a:cubicBezTo>
                  <a:pt x="5" y="38"/>
                  <a:pt x="5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7"/>
                  <a:pt x="4" y="38"/>
                  <a:pt x="4" y="3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48" y="60"/>
                </a:moveTo>
                <a:cubicBezTo>
                  <a:pt x="47" y="60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2"/>
                  <a:pt x="47" y="62"/>
                  <a:pt x="48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3" y="62"/>
                  <a:pt x="53" y="62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0"/>
                  <a:pt x="52" y="60"/>
                </a:cubicBezTo>
                <a:cubicBezTo>
                  <a:pt x="48" y="60"/>
                  <a:pt x="48" y="60"/>
                  <a:pt x="48" y="60"/>
                </a:cubicBezTo>
                <a:close/>
                <a:moveTo>
                  <a:pt x="40" y="60"/>
                </a:moveTo>
                <a:cubicBezTo>
                  <a:pt x="39" y="60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2"/>
                  <a:pt x="39" y="62"/>
                  <a:pt x="40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5" y="62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4" y="60"/>
                  <a:pt x="44" y="60"/>
                </a:cubicBezTo>
                <a:cubicBezTo>
                  <a:pt x="40" y="60"/>
                  <a:pt x="40" y="60"/>
                  <a:pt x="40" y="60"/>
                </a:cubicBezTo>
                <a:close/>
                <a:moveTo>
                  <a:pt x="32" y="60"/>
                </a:moveTo>
                <a:cubicBezTo>
                  <a:pt x="31" y="60"/>
                  <a:pt x="31" y="61"/>
                  <a:pt x="31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2"/>
                  <a:pt x="31" y="62"/>
                  <a:pt x="32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7" y="62"/>
                  <a:pt x="37" y="62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0"/>
                  <a:pt x="36" y="60"/>
                </a:cubicBezTo>
                <a:cubicBezTo>
                  <a:pt x="32" y="60"/>
                  <a:pt x="32" y="60"/>
                  <a:pt x="32" y="60"/>
                </a:cubicBezTo>
                <a:close/>
                <a:moveTo>
                  <a:pt x="23" y="60"/>
                </a:moveTo>
                <a:cubicBezTo>
                  <a:pt x="23" y="60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2"/>
                  <a:pt x="23" y="62"/>
                  <a:pt x="23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1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lose/>
                <a:moveTo>
                  <a:pt x="15" y="60"/>
                </a:moveTo>
                <a:cubicBezTo>
                  <a:pt x="14" y="60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20" y="62"/>
                  <a:pt x="20" y="62"/>
                  <a:pt x="2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1"/>
                  <a:pt x="20" y="60"/>
                  <a:pt x="19" y="60"/>
                </a:cubicBezTo>
                <a:cubicBezTo>
                  <a:pt x="15" y="60"/>
                  <a:pt x="15" y="60"/>
                  <a:pt x="15" y="60"/>
                </a:cubicBezTo>
                <a:close/>
                <a:moveTo>
                  <a:pt x="7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51" y="5"/>
                  <a:pt x="51" y="5"/>
                  <a:pt x="51" y="5"/>
                </a:cubicBezTo>
                <a:cubicBezTo>
                  <a:pt x="62" y="28"/>
                  <a:pt x="62" y="28"/>
                  <a:pt x="62" y="28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34"/>
                  <a:pt x="59" y="34"/>
                  <a:pt x="59" y="34"/>
                </a:cubicBezTo>
                <a:cubicBezTo>
                  <a:pt x="67" y="30"/>
                  <a:pt x="67" y="30"/>
                  <a:pt x="67" y="30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7" y="20"/>
                  <a:pt x="7" y="20"/>
                  <a:pt x="7" y="20"/>
                </a:cubicBezTo>
                <a:close/>
                <a:moveTo>
                  <a:pt x="59" y="36"/>
                </a:moveTo>
                <a:cubicBezTo>
                  <a:pt x="57" y="36"/>
                  <a:pt x="57" y="36"/>
                  <a:pt x="57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4" y="36"/>
                  <a:pt x="33" y="36"/>
                  <a:pt x="32" y="37"/>
                </a:cubicBezTo>
                <a:cubicBezTo>
                  <a:pt x="32" y="38"/>
                  <a:pt x="31" y="38"/>
                  <a:pt x="31" y="39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7"/>
                  <a:pt x="32" y="47"/>
                  <a:pt x="32" y="48"/>
                </a:cubicBezTo>
                <a:cubicBezTo>
                  <a:pt x="33" y="49"/>
                  <a:pt x="34" y="49"/>
                  <a:pt x="35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9" y="49"/>
                  <a:pt x="59" y="49"/>
                  <a:pt x="59" y="49"/>
                </a:cubicBezTo>
                <a:lnTo>
                  <a:pt x="59" y="36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" name="Freeform 70"/>
          <p:cNvSpPr>
            <a:spLocks noEditPoints="1"/>
          </p:cNvSpPr>
          <p:nvPr/>
        </p:nvSpPr>
        <p:spPr bwMode="auto">
          <a:xfrm>
            <a:off x="5143793" y="4680655"/>
            <a:ext cx="773113" cy="590550"/>
          </a:xfrm>
          <a:custGeom>
            <a:avLst/>
            <a:gdLst>
              <a:gd name="T0" fmla="*/ 552224 w 77"/>
              <a:gd name="T1" fmla="*/ 140131 h 59"/>
              <a:gd name="T2" fmla="*/ 40162 w 77"/>
              <a:gd name="T3" fmla="*/ 180168 h 59"/>
              <a:gd name="T4" fmla="*/ 652628 w 77"/>
              <a:gd name="T5" fmla="*/ 550513 h 59"/>
              <a:gd name="T6" fmla="*/ 672709 w 77"/>
              <a:gd name="T7" fmla="*/ 340317 h 59"/>
              <a:gd name="T8" fmla="*/ 682749 w 77"/>
              <a:gd name="T9" fmla="*/ 320298 h 59"/>
              <a:gd name="T10" fmla="*/ 682749 w 77"/>
              <a:gd name="T11" fmla="*/ 310289 h 59"/>
              <a:gd name="T12" fmla="*/ 682749 w 77"/>
              <a:gd name="T13" fmla="*/ 590550 h 59"/>
              <a:gd name="T14" fmla="*/ 20081 w 77"/>
              <a:gd name="T15" fmla="*/ 590550 h 59"/>
              <a:gd name="T16" fmla="*/ 0 w 77"/>
              <a:gd name="T17" fmla="*/ 570531 h 59"/>
              <a:gd name="T18" fmla="*/ 0 w 77"/>
              <a:gd name="T19" fmla="*/ 140131 h 59"/>
              <a:gd name="T20" fmla="*/ 100404 w 77"/>
              <a:gd name="T21" fmla="*/ 380354 h 59"/>
              <a:gd name="T22" fmla="*/ 291172 w 77"/>
              <a:gd name="T23" fmla="*/ 410382 h 59"/>
              <a:gd name="T24" fmla="*/ 100404 w 77"/>
              <a:gd name="T25" fmla="*/ 380354 h 59"/>
              <a:gd name="T26" fmla="*/ 100404 w 77"/>
              <a:gd name="T27" fmla="*/ 330308 h 59"/>
              <a:gd name="T28" fmla="*/ 431738 w 77"/>
              <a:gd name="T29" fmla="*/ 300280 h 59"/>
              <a:gd name="T30" fmla="*/ 100404 w 77"/>
              <a:gd name="T31" fmla="*/ 220205 h 59"/>
              <a:gd name="T32" fmla="*/ 431738 w 77"/>
              <a:gd name="T33" fmla="*/ 250233 h 59"/>
              <a:gd name="T34" fmla="*/ 100404 w 77"/>
              <a:gd name="T35" fmla="*/ 220205 h 59"/>
              <a:gd name="T36" fmla="*/ 712870 w 77"/>
              <a:gd name="T37" fmla="*/ 90084 h 59"/>
              <a:gd name="T38" fmla="*/ 672709 w 77"/>
              <a:gd name="T39" fmla="*/ 250233 h 59"/>
              <a:gd name="T40" fmla="*/ 702830 w 77"/>
              <a:gd name="T41" fmla="*/ 240224 h 59"/>
              <a:gd name="T42" fmla="*/ 763073 w 77"/>
              <a:gd name="T43" fmla="*/ 100093 h 59"/>
              <a:gd name="T44" fmla="*/ 753032 w 77"/>
              <a:gd name="T45" fmla="*/ 80075 h 59"/>
              <a:gd name="T46" fmla="*/ 612466 w 77"/>
              <a:gd name="T47" fmla="*/ 90084 h 59"/>
              <a:gd name="T48" fmla="*/ 652628 w 77"/>
              <a:gd name="T49" fmla="*/ 290270 h 59"/>
              <a:gd name="T50" fmla="*/ 522102 w 77"/>
              <a:gd name="T51" fmla="*/ 400373 h 59"/>
              <a:gd name="T52" fmla="*/ 502021 w 77"/>
              <a:gd name="T53" fmla="*/ 490457 h 59"/>
              <a:gd name="T54" fmla="*/ 532143 w 77"/>
              <a:gd name="T55" fmla="*/ 450419 h 59"/>
              <a:gd name="T56" fmla="*/ 542183 w 77"/>
              <a:gd name="T57" fmla="*/ 430401 h 59"/>
              <a:gd name="T58" fmla="*/ 542183 w 77"/>
              <a:gd name="T59" fmla="*/ 460429 h 59"/>
              <a:gd name="T60" fmla="*/ 532143 w 77"/>
              <a:gd name="T61" fmla="*/ 500466 h 59"/>
              <a:gd name="T62" fmla="*/ 592385 w 77"/>
              <a:gd name="T63" fmla="*/ 420392 h 59"/>
              <a:gd name="T64" fmla="*/ 642587 w 77"/>
              <a:gd name="T65" fmla="*/ 300280 h 59"/>
              <a:gd name="T66" fmla="*/ 512062 w 77"/>
              <a:gd name="T67" fmla="*/ 380354 h 59"/>
              <a:gd name="T68" fmla="*/ 642587 w 77"/>
              <a:gd name="T69" fmla="*/ 300280 h 59"/>
              <a:gd name="T70" fmla="*/ 240970 w 77"/>
              <a:gd name="T71" fmla="*/ 520485 h 59"/>
              <a:gd name="T72" fmla="*/ 291172 w 77"/>
              <a:gd name="T73" fmla="*/ 480447 h 59"/>
              <a:gd name="T74" fmla="*/ 301213 w 77"/>
              <a:gd name="T75" fmla="*/ 520485 h 59"/>
              <a:gd name="T76" fmla="*/ 371496 w 77"/>
              <a:gd name="T77" fmla="*/ 500466 h 59"/>
              <a:gd name="T78" fmla="*/ 401617 w 77"/>
              <a:gd name="T79" fmla="*/ 510475 h 59"/>
              <a:gd name="T80" fmla="*/ 401617 w 77"/>
              <a:gd name="T81" fmla="*/ 510475 h 59"/>
              <a:gd name="T82" fmla="*/ 401617 w 77"/>
              <a:gd name="T83" fmla="*/ 540503 h 59"/>
              <a:gd name="T84" fmla="*/ 461860 w 77"/>
              <a:gd name="T85" fmla="*/ 550513 h 59"/>
              <a:gd name="T86" fmla="*/ 431738 w 77"/>
              <a:gd name="T87" fmla="*/ 520485 h 59"/>
              <a:gd name="T88" fmla="*/ 431738 w 77"/>
              <a:gd name="T89" fmla="*/ 520485 h 59"/>
              <a:gd name="T90" fmla="*/ 421698 w 77"/>
              <a:gd name="T91" fmla="*/ 480447 h 59"/>
              <a:gd name="T92" fmla="*/ 391577 w 77"/>
              <a:gd name="T93" fmla="*/ 490457 h 59"/>
              <a:gd name="T94" fmla="*/ 311253 w 77"/>
              <a:gd name="T95" fmla="*/ 490457 h 59"/>
              <a:gd name="T96" fmla="*/ 230930 w 77"/>
              <a:gd name="T97" fmla="*/ 500466 h 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7"/>
              <a:gd name="T148" fmla="*/ 0 h 59"/>
              <a:gd name="T149" fmla="*/ 77 w 77"/>
              <a:gd name="T150" fmla="*/ 59 h 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7" h="59">
                <a:moveTo>
                  <a:pt x="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6"/>
                  <a:pt x="54" y="17"/>
                  <a:pt x="5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55"/>
                  <a:pt x="4" y="55"/>
                  <a:pt x="4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38"/>
                  <a:pt x="66" y="3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lose/>
                <a:moveTo>
                  <a:pt x="10" y="38"/>
                </a:moveTo>
                <a:cubicBezTo>
                  <a:pt x="10" y="41"/>
                  <a:pt x="10" y="41"/>
                  <a:pt x="10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10" y="30"/>
                </a:moveTo>
                <a:cubicBezTo>
                  <a:pt x="10" y="33"/>
                  <a:pt x="10" y="33"/>
                  <a:pt x="10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0"/>
                  <a:pt x="43" y="30"/>
                  <a:pt x="43" y="30"/>
                </a:cubicBezTo>
                <a:cubicBezTo>
                  <a:pt x="10" y="30"/>
                  <a:pt x="10" y="30"/>
                  <a:pt x="10" y="30"/>
                </a:cubicBezTo>
                <a:close/>
                <a:moveTo>
                  <a:pt x="10" y="22"/>
                </a:moveTo>
                <a:cubicBezTo>
                  <a:pt x="10" y="25"/>
                  <a:pt x="10" y="25"/>
                  <a:pt x="10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70" y="12"/>
                </a:moveTo>
                <a:cubicBezTo>
                  <a:pt x="71" y="11"/>
                  <a:pt x="71" y="10"/>
                  <a:pt x="71" y="9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13"/>
                  <a:pt x="67" y="24"/>
                  <a:pt x="67" y="25"/>
                </a:cubicBezTo>
                <a:cubicBezTo>
                  <a:pt x="68" y="27"/>
                  <a:pt x="69" y="27"/>
                  <a:pt x="69" y="27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69" y="24"/>
                  <a:pt x="69" y="24"/>
                </a:cubicBezTo>
                <a:cubicBezTo>
                  <a:pt x="69" y="24"/>
                  <a:pt x="76" y="10"/>
                  <a:pt x="76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5" y="8"/>
                  <a:pt x="75" y="8"/>
                  <a:pt x="75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0"/>
                  <a:pt x="65" y="0"/>
                  <a:pt x="61" y="9"/>
                </a:cubicBezTo>
                <a:cubicBezTo>
                  <a:pt x="59" y="15"/>
                  <a:pt x="57" y="20"/>
                  <a:pt x="55" y="25"/>
                </a:cubicBezTo>
                <a:cubicBezTo>
                  <a:pt x="65" y="29"/>
                  <a:pt x="65" y="29"/>
                  <a:pt x="65" y="29"/>
                </a:cubicBezTo>
                <a:cubicBezTo>
                  <a:pt x="67" y="23"/>
                  <a:pt x="69" y="18"/>
                  <a:pt x="70" y="12"/>
                </a:cubicBezTo>
                <a:close/>
                <a:moveTo>
                  <a:pt x="52" y="40"/>
                </a:moveTo>
                <a:cubicBezTo>
                  <a:pt x="49" y="42"/>
                  <a:pt x="49" y="42"/>
                  <a:pt x="49" y="42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3" y="45"/>
                  <a:pt x="53" y="45"/>
                  <a:pt x="53" y="45"/>
                </a:cubicBezTo>
                <a:cubicBezTo>
                  <a:pt x="52" y="45"/>
                  <a:pt x="52" y="44"/>
                  <a:pt x="52" y="44"/>
                </a:cubicBezTo>
                <a:cubicBezTo>
                  <a:pt x="53" y="43"/>
                  <a:pt x="54" y="42"/>
                  <a:pt x="54" y="43"/>
                </a:cubicBezTo>
                <a:cubicBezTo>
                  <a:pt x="55" y="43"/>
                  <a:pt x="55" y="44"/>
                  <a:pt x="55" y="45"/>
                </a:cubicBezTo>
                <a:cubicBezTo>
                  <a:pt x="55" y="45"/>
                  <a:pt x="54" y="46"/>
                  <a:pt x="54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52" y="40"/>
                  <a:pt x="52" y="40"/>
                  <a:pt x="52" y="40"/>
                </a:cubicBezTo>
                <a:close/>
                <a:moveTo>
                  <a:pt x="64" y="30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31"/>
                  <a:pt x="53" y="34"/>
                  <a:pt x="51" y="38"/>
                </a:cubicBezTo>
                <a:cubicBezTo>
                  <a:pt x="54" y="39"/>
                  <a:pt x="57" y="40"/>
                  <a:pt x="59" y="41"/>
                </a:cubicBezTo>
                <a:cubicBezTo>
                  <a:pt x="61" y="38"/>
                  <a:pt x="63" y="34"/>
                  <a:pt x="64" y="30"/>
                </a:cubicBezTo>
                <a:close/>
                <a:moveTo>
                  <a:pt x="23" y="50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30" y="46"/>
                  <a:pt x="30" y="47"/>
                </a:cubicBezTo>
                <a:cubicBezTo>
                  <a:pt x="30" y="47"/>
                  <a:pt x="30" y="47"/>
                  <a:pt x="29" y="48"/>
                </a:cubicBezTo>
                <a:cubicBezTo>
                  <a:pt x="28" y="49"/>
                  <a:pt x="28" y="49"/>
                  <a:pt x="28" y="50"/>
                </a:cubicBezTo>
                <a:cubicBezTo>
                  <a:pt x="28" y="51"/>
                  <a:pt x="28" y="52"/>
                  <a:pt x="30" y="52"/>
                </a:cubicBezTo>
                <a:cubicBezTo>
                  <a:pt x="32" y="52"/>
                  <a:pt x="33" y="51"/>
                  <a:pt x="34" y="51"/>
                </a:cubicBezTo>
                <a:cubicBezTo>
                  <a:pt x="35" y="51"/>
                  <a:pt x="36" y="50"/>
                  <a:pt x="37" y="50"/>
                </a:cubicBezTo>
                <a:cubicBezTo>
                  <a:pt x="37" y="51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2"/>
                  <a:pt x="40" y="53"/>
                  <a:pt x="40" y="54"/>
                </a:cubicBezTo>
                <a:cubicBezTo>
                  <a:pt x="40" y="55"/>
                  <a:pt x="41" y="55"/>
                  <a:pt x="42" y="55"/>
                </a:cubicBezTo>
                <a:cubicBezTo>
                  <a:pt x="43" y="54"/>
                  <a:pt x="46" y="55"/>
                  <a:pt x="46" y="5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9"/>
                  <a:pt x="43" y="48"/>
                  <a:pt x="42" y="48"/>
                </a:cubicBezTo>
                <a:cubicBezTo>
                  <a:pt x="41" y="48"/>
                  <a:pt x="40" y="48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7" y="47"/>
                  <a:pt x="35" y="48"/>
                  <a:pt x="33" y="49"/>
                </a:cubicBezTo>
                <a:cubicBezTo>
                  <a:pt x="33" y="49"/>
                  <a:pt x="32" y="49"/>
                  <a:pt x="31" y="49"/>
                </a:cubicBezTo>
                <a:cubicBezTo>
                  <a:pt x="32" y="48"/>
                  <a:pt x="33" y="48"/>
                  <a:pt x="33" y="47"/>
                </a:cubicBezTo>
                <a:cubicBezTo>
                  <a:pt x="33" y="42"/>
                  <a:pt x="23" y="50"/>
                  <a:pt x="23" y="50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0" name="Freeform 73"/>
          <p:cNvSpPr>
            <a:spLocks noEditPoints="1"/>
          </p:cNvSpPr>
          <p:nvPr/>
        </p:nvSpPr>
        <p:spPr bwMode="auto">
          <a:xfrm>
            <a:off x="4195783" y="4760824"/>
            <a:ext cx="731838" cy="430212"/>
          </a:xfrm>
          <a:custGeom>
            <a:avLst/>
            <a:gdLst>
              <a:gd name="T0" fmla="*/ 721813 w 73"/>
              <a:gd name="T1" fmla="*/ 320158 h 43"/>
              <a:gd name="T2" fmla="*/ 571435 w 73"/>
              <a:gd name="T3" fmla="*/ 270133 h 43"/>
              <a:gd name="T4" fmla="*/ 591486 w 73"/>
              <a:gd name="T5" fmla="*/ 290143 h 43"/>
              <a:gd name="T6" fmla="*/ 631586 w 73"/>
              <a:gd name="T7" fmla="*/ 260128 h 43"/>
              <a:gd name="T8" fmla="*/ 631586 w 73"/>
              <a:gd name="T9" fmla="*/ 210104 h 43"/>
              <a:gd name="T10" fmla="*/ 591486 w 73"/>
              <a:gd name="T11" fmla="*/ 180089 h 43"/>
              <a:gd name="T12" fmla="*/ 601511 w 73"/>
              <a:gd name="T13" fmla="*/ 170084 h 43"/>
              <a:gd name="T14" fmla="*/ 631586 w 73"/>
              <a:gd name="T15" fmla="*/ 190094 h 43"/>
              <a:gd name="T16" fmla="*/ 611536 w 73"/>
              <a:gd name="T17" fmla="*/ 150074 h 43"/>
              <a:gd name="T18" fmla="*/ 591486 w 73"/>
              <a:gd name="T19" fmla="*/ 150074 h 43"/>
              <a:gd name="T20" fmla="*/ 561410 w 73"/>
              <a:gd name="T21" fmla="*/ 200099 h 43"/>
              <a:gd name="T22" fmla="*/ 601511 w 73"/>
              <a:gd name="T23" fmla="*/ 230113 h 43"/>
              <a:gd name="T24" fmla="*/ 601511 w 73"/>
              <a:gd name="T25" fmla="*/ 260128 h 43"/>
              <a:gd name="T26" fmla="*/ 591486 w 73"/>
              <a:gd name="T27" fmla="*/ 230113 h 43"/>
              <a:gd name="T28" fmla="*/ 551385 w 73"/>
              <a:gd name="T29" fmla="*/ 100049 h 43"/>
              <a:gd name="T30" fmla="*/ 531334 w 73"/>
              <a:gd name="T31" fmla="*/ 20010 h 43"/>
              <a:gd name="T32" fmla="*/ 591486 w 73"/>
              <a:gd name="T33" fmla="*/ 0 h 43"/>
              <a:gd name="T34" fmla="*/ 631586 w 73"/>
              <a:gd name="T35" fmla="*/ 0 h 43"/>
              <a:gd name="T36" fmla="*/ 641611 w 73"/>
              <a:gd name="T37" fmla="*/ 70035 h 43"/>
              <a:gd name="T38" fmla="*/ 230579 w 73"/>
              <a:gd name="T39" fmla="*/ 140069 h 43"/>
              <a:gd name="T40" fmla="*/ 10025 w 73"/>
              <a:gd name="T41" fmla="*/ 320158 h 43"/>
              <a:gd name="T42" fmla="*/ 90227 w 73"/>
              <a:gd name="T43" fmla="*/ 70035 h 43"/>
              <a:gd name="T44" fmla="*/ 100252 w 73"/>
              <a:gd name="T45" fmla="*/ 10005 h 43"/>
              <a:gd name="T46" fmla="*/ 150378 w 73"/>
              <a:gd name="T47" fmla="*/ 10005 h 43"/>
              <a:gd name="T48" fmla="*/ 200504 w 73"/>
              <a:gd name="T49" fmla="*/ 20010 h 43"/>
              <a:gd name="T50" fmla="*/ 170428 w 73"/>
              <a:gd name="T51" fmla="*/ 90044 h 43"/>
              <a:gd name="T52" fmla="*/ 160403 w 73"/>
              <a:gd name="T53" fmla="*/ 160079 h 43"/>
              <a:gd name="T54" fmla="*/ 130327 w 73"/>
              <a:gd name="T55" fmla="*/ 140069 h 43"/>
              <a:gd name="T56" fmla="*/ 100252 w 73"/>
              <a:gd name="T57" fmla="*/ 180089 h 43"/>
              <a:gd name="T58" fmla="*/ 130327 w 73"/>
              <a:gd name="T59" fmla="*/ 220108 h 43"/>
              <a:gd name="T60" fmla="*/ 140352 w 73"/>
              <a:gd name="T61" fmla="*/ 260128 h 43"/>
              <a:gd name="T62" fmla="*/ 130327 w 73"/>
              <a:gd name="T63" fmla="*/ 240118 h 43"/>
              <a:gd name="T64" fmla="*/ 100252 w 73"/>
              <a:gd name="T65" fmla="*/ 240118 h 43"/>
              <a:gd name="T66" fmla="*/ 130327 w 73"/>
              <a:gd name="T67" fmla="*/ 290143 h 43"/>
              <a:gd name="T68" fmla="*/ 160403 w 73"/>
              <a:gd name="T69" fmla="*/ 260128 h 43"/>
              <a:gd name="T70" fmla="*/ 160403 w 73"/>
              <a:gd name="T71" fmla="*/ 210104 h 43"/>
              <a:gd name="T72" fmla="*/ 130327 w 73"/>
              <a:gd name="T73" fmla="*/ 180089 h 43"/>
              <a:gd name="T74" fmla="*/ 140352 w 73"/>
              <a:gd name="T75" fmla="*/ 170084 h 43"/>
              <a:gd name="T76" fmla="*/ 170428 w 73"/>
              <a:gd name="T77" fmla="*/ 190094 h 43"/>
              <a:gd name="T78" fmla="*/ 421057 w 73"/>
              <a:gd name="T79" fmla="*/ 90044 h 43"/>
              <a:gd name="T80" fmla="*/ 390982 w 73"/>
              <a:gd name="T81" fmla="*/ 30015 h 43"/>
              <a:gd name="T82" fmla="*/ 340856 w 73"/>
              <a:gd name="T83" fmla="*/ 30015 h 43"/>
              <a:gd name="T84" fmla="*/ 320806 w 73"/>
              <a:gd name="T85" fmla="*/ 90044 h 43"/>
              <a:gd name="T86" fmla="*/ 200504 w 73"/>
              <a:gd name="T87" fmla="*/ 320158 h 43"/>
              <a:gd name="T88" fmla="*/ 541360 w 73"/>
              <a:gd name="T89" fmla="*/ 320158 h 43"/>
              <a:gd name="T90" fmla="*/ 380957 w 73"/>
              <a:gd name="T91" fmla="*/ 230113 h 43"/>
              <a:gd name="T92" fmla="*/ 370932 w 73"/>
              <a:gd name="T93" fmla="*/ 210104 h 43"/>
              <a:gd name="T94" fmla="*/ 370932 w 73"/>
              <a:gd name="T95" fmla="*/ 230113 h 43"/>
              <a:gd name="T96" fmla="*/ 421057 w 73"/>
              <a:gd name="T97" fmla="*/ 280138 h 43"/>
              <a:gd name="T98" fmla="*/ 380957 w 73"/>
              <a:gd name="T99" fmla="*/ 350173 h 43"/>
              <a:gd name="T100" fmla="*/ 360906 w 73"/>
              <a:gd name="T101" fmla="*/ 350173 h 43"/>
              <a:gd name="T102" fmla="*/ 320806 w 73"/>
              <a:gd name="T103" fmla="*/ 290143 h 43"/>
              <a:gd name="T104" fmla="*/ 360906 w 73"/>
              <a:gd name="T105" fmla="*/ 320158 h 43"/>
              <a:gd name="T106" fmla="*/ 380957 w 73"/>
              <a:gd name="T107" fmla="*/ 310153 h 43"/>
              <a:gd name="T108" fmla="*/ 340856 w 73"/>
              <a:gd name="T109" fmla="*/ 260128 h 43"/>
              <a:gd name="T110" fmla="*/ 330831 w 73"/>
              <a:gd name="T111" fmla="*/ 200099 h 43"/>
              <a:gd name="T112" fmla="*/ 380957 w 73"/>
              <a:gd name="T113" fmla="*/ 170084 h 43"/>
              <a:gd name="T114" fmla="*/ 421057 w 73"/>
              <a:gd name="T115" fmla="*/ 230113 h 4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"/>
              <a:gd name="T175" fmla="*/ 0 h 43"/>
              <a:gd name="T176" fmla="*/ 73 w 73"/>
              <a:gd name="T177" fmla="*/ 43 h 4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" h="43">
                <a:moveTo>
                  <a:pt x="64" y="9"/>
                </a:moveTo>
                <a:cubicBezTo>
                  <a:pt x="69" y="12"/>
                  <a:pt x="73" y="18"/>
                  <a:pt x="73" y="26"/>
                </a:cubicBezTo>
                <a:cubicBezTo>
                  <a:pt x="73" y="28"/>
                  <a:pt x="73" y="30"/>
                  <a:pt x="72" y="32"/>
                </a:cubicBezTo>
                <a:cubicBezTo>
                  <a:pt x="67" y="33"/>
                  <a:pt x="62" y="34"/>
                  <a:pt x="57" y="34"/>
                </a:cubicBezTo>
                <a:cubicBezTo>
                  <a:pt x="58" y="33"/>
                  <a:pt x="58" y="33"/>
                  <a:pt x="58" y="32"/>
                </a:cubicBezTo>
                <a:cubicBezTo>
                  <a:pt x="58" y="30"/>
                  <a:pt x="57" y="28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3" y="27"/>
                  <a:pt x="63" y="26"/>
                </a:cubicBezTo>
                <a:cubicBezTo>
                  <a:pt x="64" y="26"/>
                  <a:pt x="64" y="25"/>
                  <a:pt x="64" y="24"/>
                </a:cubicBezTo>
                <a:cubicBezTo>
                  <a:pt x="64" y="23"/>
                  <a:pt x="64" y="23"/>
                  <a:pt x="64" y="22"/>
                </a:cubicBezTo>
                <a:cubicBezTo>
                  <a:pt x="63" y="22"/>
                  <a:pt x="63" y="21"/>
                  <a:pt x="63" y="21"/>
                </a:cubicBezTo>
                <a:cubicBezTo>
                  <a:pt x="63" y="21"/>
                  <a:pt x="62" y="20"/>
                  <a:pt x="61" y="20"/>
                </a:cubicBezTo>
                <a:cubicBezTo>
                  <a:pt x="60" y="19"/>
                  <a:pt x="60" y="19"/>
                  <a:pt x="60" y="19"/>
                </a:cubicBezTo>
                <a:cubicBezTo>
                  <a:pt x="59" y="19"/>
                  <a:pt x="59" y="18"/>
                  <a:pt x="59" y="18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8"/>
                  <a:pt x="60" y="18"/>
                </a:cubicBezTo>
                <a:cubicBezTo>
                  <a:pt x="60" y="19"/>
                  <a:pt x="60" y="19"/>
                  <a:pt x="60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7"/>
                  <a:pt x="63" y="17"/>
                  <a:pt x="63" y="16"/>
                </a:cubicBezTo>
                <a:cubicBezTo>
                  <a:pt x="62" y="15"/>
                  <a:pt x="62" y="15"/>
                  <a:pt x="61" y="15"/>
                </a:cubicBezTo>
                <a:cubicBezTo>
                  <a:pt x="61" y="14"/>
                  <a:pt x="61" y="14"/>
                  <a:pt x="61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5"/>
                  <a:pt x="57" y="16"/>
                </a:cubicBezTo>
                <a:cubicBezTo>
                  <a:pt x="56" y="17"/>
                  <a:pt x="56" y="17"/>
                  <a:pt x="56" y="18"/>
                </a:cubicBezTo>
                <a:cubicBezTo>
                  <a:pt x="56" y="19"/>
                  <a:pt x="56" y="19"/>
                  <a:pt x="56" y="20"/>
                </a:cubicBezTo>
                <a:cubicBezTo>
                  <a:pt x="57" y="20"/>
                  <a:pt x="57" y="21"/>
                  <a:pt x="57" y="21"/>
                </a:cubicBezTo>
                <a:cubicBezTo>
                  <a:pt x="58" y="21"/>
                  <a:pt x="58" y="22"/>
                  <a:pt x="59" y="22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4"/>
                  <a:pt x="60" y="24"/>
                  <a:pt x="60" y="25"/>
                </a:cubicBezTo>
                <a:cubicBezTo>
                  <a:pt x="60" y="25"/>
                  <a:pt x="60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26"/>
                  <a:pt x="59" y="26"/>
                  <a:pt x="59" y="25"/>
                </a:cubicBezTo>
                <a:cubicBezTo>
                  <a:pt x="59" y="25"/>
                  <a:pt x="59" y="25"/>
                  <a:pt x="59" y="24"/>
                </a:cubicBezTo>
                <a:cubicBezTo>
                  <a:pt x="59" y="23"/>
                  <a:pt x="59" y="23"/>
                  <a:pt x="59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5" y="19"/>
                  <a:pt x="53" y="16"/>
                  <a:pt x="51" y="13"/>
                </a:cubicBezTo>
                <a:cubicBezTo>
                  <a:pt x="52" y="12"/>
                  <a:pt x="54" y="10"/>
                  <a:pt x="55" y="10"/>
                </a:cubicBezTo>
                <a:cubicBezTo>
                  <a:pt x="55" y="7"/>
                  <a:pt x="55" y="7"/>
                  <a:pt x="55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3" y="2"/>
                  <a:pt x="53" y="2"/>
                  <a:pt x="53" y="2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3"/>
                  <a:pt x="58" y="3"/>
                  <a:pt x="58" y="3"/>
                </a:cubicBezTo>
                <a:cubicBezTo>
                  <a:pt x="59" y="0"/>
                  <a:pt x="59" y="0"/>
                  <a:pt x="59" y="0"/>
                </a:cubicBezTo>
                <a:cubicBezTo>
                  <a:pt x="62" y="1"/>
                  <a:pt x="62" y="1"/>
                  <a:pt x="62" y="1"/>
                </a:cubicBezTo>
                <a:cubicBezTo>
                  <a:pt x="61" y="3"/>
                  <a:pt x="61" y="3"/>
                  <a:pt x="61" y="3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9"/>
                  <a:pt x="64" y="9"/>
                  <a:pt x="64" y="9"/>
                </a:cubicBezTo>
                <a:close/>
                <a:moveTo>
                  <a:pt x="17" y="9"/>
                </a:moveTo>
                <a:cubicBezTo>
                  <a:pt x="19" y="10"/>
                  <a:pt x="21" y="12"/>
                  <a:pt x="23" y="14"/>
                </a:cubicBezTo>
                <a:cubicBezTo>
                  <a:pt x="19" y="19"/>
                  <a:pt x="17" y="26"/>
                  <a:pt x="17" y="32"/>
                </a:cubicBezTo>
                <a:cubicBezTo>
                  <a:pt x="17" y="33"/>
                  <a:pt x="17" y="33"/>
                  <a:pt x="17" y="34"/>
                </a:cubicBezTo>
                <a:cubicBezTo>
                  <a:pt x="11" y="34"/>
                  <a:pt x="6" y="33"/>
                  <a:pt x="1" y="32"/>
                </a:cubicBezTo>
                <a:cubicBezTo>
                  <a:pt x="1" y="30"/>
                  <a:pt x="0" y="28"/>
                  <a:pt x="0" y="26"/>
                </a:cubicBezTo>
                <a:cubicBezTo>
                  <a:pt x="0" y="18"/>
                  <a:pt x="4" y="12"/>
                  <a:pt x="9" y="10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2"/>
                  <a:pt x="7" y="2"/>
                  <a:pt x="7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0"/>
                  <a:pt x="12" y="0"/>
                  <a:pt x="12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3"/>
                  <a:pt x="15" y="3"/>
                  <a:pt x="15" y="3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9"/>
                  <a:pt x="17" y="9"/>
                  <a:pt x="17" y="9"/>
                </a:cubicBezTo>
                <a:close/>
                <a:moveTo>
                  <a:pt x="17" y="19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7" y="17"/>
                  <a:pt x="16" y="16"/>
                </a:cubicBezTo>
                <a:cubicBezTo>
                  <a:pt x="16" y="15"/>
                  <a:pt x="15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5"/>
                  <a:pt x="11" y="15"/>
                  <a:pt x="10" y="16"/>
                </a:cubicBezTo>
                <a:cubicBezTo>
                  <a:pt x="10" y="17"/>
                  <a:pt x="10" y="17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10" y="20"/>
                  <a:pt x="10" y="21"/>
                  <a:pt x="11" y="21"/>
                </a:cubicBezTo>
                <a:cubicBezTo>
                  <a:pt x="11" y="21"/>
                  <a:pt x="12" y="22"/>
                  <a:pt x="13" y="22"/>
                </a:cubicBezTo>
                <a:cubicBezTo>
                  <a:pt x="13" y="23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14" y="26"/>
                  <a:pt x="13" y="26"/>
                  <a:pt x="13" y="26"/>
                </a:cubicBezTo>
                <a:cubicBezTo>
                  <a:pt x="13" y="26"/>
                  <a:pt x="13" y="26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5"/>
                  <a:pt x="10" y="26"/>
                  <a:pt x="10" y="27"/>
                </a:cubicBezTo>
                <a:cubicBezTo>
                  <a:pt x="11" y="27"/>
                  <a:pt x="12" y="28"/>
                  <a:pt x="13" y="28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7"/>
                  <a:pt x="16" y="27"/>
                  <a:pt x="16" y="26"/>
                </a:cubicBezTo>
                <a:cubicBezTo>
                  <a:pt x="17" y="26"/>
                  <a:pt x="17" y="25"/>
                  <a:pt x="17" y="24"/>
                </a:cubicBezTo>
                <a:cubicBezTo>
                  <a:pt x="17" y="23"/>
                  <a:pt x="17" y="23"/>
                  <a:pt x="17" y="22"/>
                </a:cubicBezTo>
                <a:cubicBezTo>
                  <a:pt x="17" y="22"/>
                  <a:pt x="17" y="21"/>
                  <a:pt x="16" y="21"/>
                </a:cubicBezTo>
                <a:cubicBezTo>
                  <a:pt x="16" y="21"/>
                  <a:pt x="15" y="20"/>
                  <a:pt x="15" y="20"/>
                </a:cubicBezTo>
                <a:cubicBezTo>
                  <a:pt x="14" y="19"/>
                  <a:pt x="13" y="19"/>
                  <a:pt x="13" y="19"/>
                </a:cubicBezTo>
                <a:cubicBezTo>
                  <a:pt x="13" y="19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4" y="17"/>
                  <a:pt x="14" y="17"/>
                </a:cubicBezTo>
                <a:cubicBezTo>
                  <a:pt x="14" y="17"/>
                  <a:pt x="14" y="18"/>
                  <a:pt x="14" y="18"/>
                </a:cubicBezTo>
                <a:cubicBezTo>
                  <a:pt x="14" y="19"/>
                  <a:pt x="14" y="19"/>
                  <a:pt x="14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42" y="11"/>
                </a:move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5" y="2"/>
                  <a:pt x="45" y="2"/>
                  <a:pt x="45" y="2"/>
                </a:cubicBezTo>
                <a:cubicBezTo>
                  <a:pt x="41" y="0"/>
                  <a:pt x="41" y="0"/>
                  <a:pt x="41" y="0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3"/>
                  <a:pt x="34" y="3"/>
                  <a:pt x="34" y="3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2"/>
                  <a:pt x="29" y="2"/>
                  <a:pt x="29" y="2"/>
                </a:cubicBezTo>
                <a:cubicBezTo>
                  <a:pt x="32" y="9"/>
                  <a:pt x="32" y="9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5" y="15"/>
                  <a:pt x="20" y="23"/>
                  <a:pt x="20" y="32"/>
                </a:cubicBezTo>
                <a:cubicBezTo>
                  <a:pt x="20" y="35"/>
                  <a:pt x="21" y="38"/>
                  <a:pt x="22" y="41"/>
                </a:cubicBezTo>
                <a:cubicBezTo>
                  <a:pt x="32" y="43"/>
                  <a:pt x="42" y="43"/>
                  <a:pt x="52" y="41"/>
                </a:cubicBezTo>
                <a:cubicBezTo>
                  <a:pt x="53" y="38"/>
                  <a:pt x="54" y="35"/>
                  <a:pt x="54" y="32"/>
                </a:cubicBezTo>
                <a:cubicBezTo>
                  <a:pt x="54" y="22"/>
                  <a:pt x="49" y="14"/>
                  <a:pt x="42" y="11"/>
                </a:cubicBezTo>
                <a:close/>
                <a:moveTo>
                  <a:pt x="42" y="23"/>
                </a:move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2"/>
                  <a:pt x="38" y="22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6" y="21"/>
                  <a:pt x="36" y="21"/>
                </a:cubicBezTo>
                <a:cubicBezTo>
                  <a:pt x="36" y="21"/>
                  <a:pt x="36" y="22"/>
                  <a:pt x="36" y="22"/>
                </a:cubicBezTo>
                <a:cubicBezTo>
                  <a:pt x="36" y="23"/>
                  <a:pt x="36" y="23"/>
                  <a:pt x="37" y="23"/>
                </a:cubicBezTo>
                <a:cubicBezTo>
                  <a:pt x="37" y="24"/>
                  <a:pt x="37" y="24"/>
                  <a:pt x="39" y="25"/>
                </a:cubicBezTo>
                <a:cubicBezTo>
                  <a:pt x="40" y="25"/>
                  <a:pt x="40" y="26"/>
                  <a:pt x="41" y="26"/>
                </a:cubicBezTo>
                <a:cubicBezTo>
                  <a:pt x="41" y="27"/>
                  <a:pt x="41" y="27"/>
                  <a:pt x="42" y="28"/>
                </a:cubicBezTo>
                <a:cubicBezTo>
                  <a:pt x="42" y="28"/>
                  <a:pt x="42" y="29"/>
                  <a:pt x="42" y="30"/>
                </a:cubicBezTo>
                <a:cubicBezTo>
                  <a:pt x="42" y="31"/>
                  <a:pt x="42" y="32"/>
                  <a:pt x="41" y="33"/>
                </a:cubicBezTo>
                <a:cubicBezTo>
                  <a:pt x="40" y="34"/>
                  <a:pt x="39" y="34"/>
                  <a:pt x="38" y="35"/>
                </a:cubicBezTo>
                <a:cubicBezTo>
                  <a:pt x="38" y="36"/>
                  <a:pt x="38" y="36"/>
                  <a:pt x="38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4" y="34"/>
                  <a:pt x="33" y="33"/>
                </a:cubicBezTo>
                <a:cubicBezTo>
                  <a:pt x="33" y="33"/>
                  <a:pt x="32" y="31"/>
                  <a:pt x="32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1"/>
                  <a:pt x="36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1"/>
                </a:cubicBezTo>
                <a:cubicBezTo>
                  <a:pt x="38" y="30"/>
                  <a:pt x="38" y="30"/>
                  <a:pt x="37" y="29"/>
                </a:cubicBezTo>
                <a:cubicBezTo>
                  <a:pt x="37" y="29"/>
                  <a:pt x="37" y="28"/>
                  <a:pt x="36" y="28"/>
                </a:cubicBezTo>
                <a:cubicBezTo>
                  <a:pt x="35" y="27"/>
                  <a:pt x="34" y="27"/>
                  <a:pt x="34" y="26"/>
                </a:cubicBezTo>
                <a:cubicBezTo>
                  <a:pt x="33" y="26"/>
                  <a:pt x="33" y="25"/>
                  <a:pt x="33" y="25"/>
                </a:cubicBezTo>
                <a:cubicBezTo>
                  <a:pt x="32" y="24"/>
                  <a:pt x="32" y="23"/>
                  <a:pt x="32" y="23"/>
                </a:cubicBezTo>
                <a:cubicBezTo>
                  <a:pt x="32" y="21"/>
                  <a:pt x="32" y="21"/>
                  <a:pt x="33" y="20"/>
                </a:cubicBezTo>
                <a:cubicBezTo>
                  <a:pt x="34" y="19"/>
                  <a:pt x="35" y="19"/>
                  <a:pt x="36" y="19"/>
                </a:cubicBezTo>
                <a:cubicBezTo>
                  <a:pt x="36" y="17"/>
                  <a:pt x="36" y="17"/>
                  <a:pt x="36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9"/>
                  <a:pt x="38" y="19"/>
                  <a:pt x="38" y="19"/>
                </a:cubicBezTo>
                <a:cubicBezTo>
                  <a:pt x="39" y="19"/>
                  <a:pt x="40" y="19"/>
                  <a:pt x="41" y="20"/>
                </a:cubicBezTo>
                <a:cubicBezTo>
                  <a:pt x="41" y="21"/>
                  <a:pt x="42" y="21"/>
                  <a:pt x="42" y="23"/>
                </a:cubicBezTo>
                <a:cubicBezTo>
                  <a:pt x="42" y="23"/>
                  <a:pt x="42" y="23"/>
                  <a:pt x="42" y="23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1" name="Freeform 74"/>
          <p:cNvSpPr>
            <a:spLocks noEditPoints="1"/>
          </p:cNvSpPr>
          <p:nvPr/>
        </p:nvSpPr>
        <p:spPr bwMode="auto">
          <a:xfrm>
            <a:off x="4282759" y="1580415"/>
            <a:ext cx="612775" cy="550863"/>
          </a:xfrm>
          <a:custGeom>
            <a:avLst/>
            <a:gdLst>
              <a:gd name="T0" fmla="*/ 442002 w 61"/>
              <a:gd name="T1" fmla="*/ 490769 h 55"/>
              <a:gd name="T2" fmla="*/ 502275 w 61"/>
              <a:gd name="T3" fmla="*/ 550863 h 55"/>
              <a:gd name="T4" fmla="*/ 572593 w 61"/>
              <a:gd name="T5" fmla="*/ 550863 h 55"/>
              <a:gd name="T6" fmla="*/ 542457 w 61"/>
              <a:gd name="T7" fmla="*/ 410643 h 55"/>
              <a:gd name="T8" fmla="*/ 592684 w 61"/>
              <a:gd name="T9" fmla="*/ 260408 h 55"/>
              <a:gd name="T10" fmla="*/ 562548 w 61"/>
              <a:gd name="T11" fmla="*/ 150235 h 55"/>
              <a:gd name="T12" fmla="*/ 612775 w 61"/>
              <a:gd name="T13" fmla="*/ 0 h 55"/>
              <a:gd name="T14" fmla="*/ 472138 w 61"/>
              <a:gd name="T15" fmla="*/ 50078 h 55"/>
              <a:gd name="T16" fmla="*/ 361638 w 61"/>
              <a:gd name="T17" fmla="*/ 0 h 55"/>
              <a:gd name="T18" fmla="*/ 361638 w 61"/>
              <a:gd name="T19" fmla="*/ 70110 h 55"/>
              <a:gd name="T20" fmla="*/ 261183 w 61"/>
              <a:gd name="T21" fmla="*/ 70110 h 55"/>
              <a:gd name="T22" fmla="*/ 261183 w 61"/>
              <a:gd name="T23" fmla="*/ 0 h 55"/>
              <a:gd name="T24" fmla="*/ 140637 w 61"/>
              <a:gd name="T25" fmla="*/ 50078 h 55"/>
              <a:gd name="T26" fmla="*/ 0 w 61"/>
              <a:gd name="T27" fmla="*/ 0 h 55"/>
              <a:gd name="T28" fmla="*/ 50227 w 61"/>
              <a:gd name="T29" fmla="*/ 160251 h 55"/>
              <a:gd name="T30" fmla="*/ 30136 w 61"/>
              <a:gd name="T31" fmla="*/ 260408 h 55"/>
              <a:gd name="T32" fmla="*/ 90409 w 61"/>
              <a:gd name="T33" fmla="*/ 420659 h 55"/>
              <a:gd name="T34" fmla="*/ 60273 w 61"/>
              <a:gd name="T35" fmla="*/ 550863 h 55"/>
              <a:gd name="T36" fmla="*/ 130591 w 61"/>
              <a:gd name="T37" fmla="*/ 550863 h 55"/>
              <a:gd name="T38" fmla="*/ 190864 w 61"/>
              <a:gd name="T39" fmla="*/ 500785 h 55"/>
              <a:gd name="T40" fmla="*/ 311410 w 61"/>
              <a:gd name="T41" fmla="*/ 520816 h 55"/>
              <a:gd name="T42" fmla="*/ 442002 w 61"/>
              <a:gd name="T43" fmla="*/ 490769 h 55"/>
              <a:gd name="T44" fmla="*/ 421911 w 61"/>
              <a:gd name="T45" fmla="*/ 140220 h 55"/>
              <a:gd name="T46" fmla="*/ 442002 w 61"/>
              <a:gd name="T47" fmla="*/ 160251 h 55"/>
              <a:gd name="T48" fmla="*/ 421911 w 61"/>
              <a:gd name="T49" fmla="*/ 190298 h 55"/>
              <a:gd name="T50" fmla="*/ 401820 w 61"/>
              <a:gd name="T51" fmla="*/ 160251 h 55"/>
              <a:gd name="T52" fmla="*/ 421911 w 61"/>
              <a:gd name="T53" fmla="*/ 140220 h 55"/>
              <a:gd name="T54" fmla="*/ 321456 w 61"/>
              <a:gd name="T55" fmla="*/ 210330 h 55"/>
              <a:gd name="T56" fmla="*/ 411865 w 61"/>
              <a:gd name="T57" fmla="*/ 300471 h 55"/>
              <a:gd name="T58" fmla="*/ 321456 w 61"/>
              <a:gd name="T59" fmla="*/ 390612 h 55"/>
              <a:gd name="T60" fmla="*/ 221001 w 61"/>
              <a:gd name="T61" fmla="*/ 300471 h 55"/>
              <a:gd name="T62" fmla="*/ 321456 w 61"/>
              <a:gd name="T63" fmla="*/ 210330 h 55"/>
              <a:gd name="T64" fmla="*/ 281274 w 61"/>
              <a:gd name="T65" fmla="*/ 280439 h 55"/>
              <a:gd name="T66" fmla="*/ 301365 w 61"/>
              <a:gd name="T67" fmla="*/ 300471 h 55"/>
              <a:gd name="T68" fmla="*/ 281274 w 61"/>
              <a:gd name="T69" fmla="*/ 320502 h 55"/>
              <a:gd name="T70" fmla="*/ 261183 w 61"/>
              <a:gd name="T71" fmla="*/ 300471 h 55"/>
              <a:gd name="T72" fmla="*/ 281274 w 61"/>
              <a:gd name="T73" fmla="*/ 280439 h 55"/>
              <a:gd name="T74" fmla="*/ 351592 w 61"/>
              <a:gd name="T75" fmla="*/ 280439 h 55"/>
              <a:gd name="T76" fmla="*/ 371683 w 61"/>
              <a:gd name="T77" fmla="*/ 300471 h 55"/>
              <a:gd name="T78" fmla="*/ 351592 w 61"/>
              <a:gd name="T79" fmla="*/ 320502 h 55"/>
              <a:gd name="T80" fmla="*/ 331501 w 61"/>
              <a:gd name="T81" fmla="*/ 300471 h 55"/>
              <a:gd name="T82" fmla="*/ 351592 w 61"/>
              <a:gd name="T83" fmla="*/ 280439 h 55"/>
              <a:gd name="T84" fmla="*/ 210955 w 61"/>
              <a:gd name="T85" fmla="*/ 140220 h 55"/>
              <a:gd name="T86" fmla="*/ 231046 w 61"/>
              <a:gd name="T87" fmla="*/ 160251 h 55"/>
              <a:gd name="T88" fmla="*/ 210955 w 61"/>
              <a:gd name="T89" fmla="*/ 190298 h 55"/>
              <a:gd name="T90" fmla="*/ 190864 w 61"/>
              <a:gd name="T91" fmla="*/ 160251 h 55"/>
              <a:gd name="T92" fmla="*/ 210955 w 61"/>
              <a:gd name="T93" fmla="*/ 140220 h 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55"/>
              <a:gd name="T143" fmla="*/ 61 w 61"/>
              <a:gd name="T144" fmla="*/ 55 h 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55">
                <a:moveTo>
                  <a:pt x="44" y="49"/>
                </a:moveTo>
                <a:cubicBezTo>
                  <a:pt x="50" y="55"/>
                  <a:pt x="50" y="55"/>
                  <a:pt x="50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4" y="41"/>
                  <a:pt x="54" y="41"/>
                  <a:pt x="54" y="41"/>
                </a:cubicBezTo>
                <a:cubicBezTo>
                  <a:pt x="57" y="37"/>
                  <a:pt x="59" y="32"/>
                  <a:pt x="59" y="26"/>
                </a:cubicBezTo>
                <a:cubicBezTo>
                  <a:pt x="59" y="22"/>
                  <a:pt x="58" y="18"/>
                  <a:pt x="56" y="15"/>
                </a:cubicBezTo>
                <a:cubicBezTo>
                  <a:pt x="61" y="9"/>
                  <a:pt x="61" y="4"/>
                  <a:pt x="61" y="0"/>
                </a:cubicBezTo>
                <a:cubicBezTo>
                  <a:pt x="55" y="0"/>
                  <a:pt x="51" y="2"/>
                  <a:pt x="47" y="5"/>
                </a:cubicBezTo>
                <a:cubicBezTo>
                  <a:pt x="44" y="3"/>
                  <a:pt x="40" y="1"/>
                  <a:pt x="36" y="0"/>
                </a:cubicBezTo>
                <a:cubicBezTo>
                  <a:pt x="36" y="7"/>
                  <a:pt x="36" y="7"/>
                  <a:pt x="3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1"/>
                  <a:pt x="18" y="3"/>
                  <a:pt x="14" y="5"/>
                </a:cubicBezTo>
                <a:cubicBezTo>
                  <a:pt x="11" y="2"/>
                  <a:pt x="6" y="0"/>
                  <a:pt x="0" y="0"/>
                </a:cubicBezTo>
                <a:cubicBezTo>
                  <a:pt x="0" y="4"/>
                  <a:pt x="1" y="10"/>
                  <a:pt x="5" y="16"/>
                </a:cubicBezTo>
                <a:cubicBezTo>
                  <a:pt x="4" y="19"/>
                  <a:pt x="3" y="22"/>
                  <a:pt x="3" y="26"/>
                </a:cubicBezTo>
                <a:cubicBezTo>
                  <a:pt x="3" y="32"/>
                  <a:pt x="5" y="38"/>
                  <a:pt x="9" y="42"/>
                </a:cubicBezTo>
                <a:cubicBezTo>
                  <a:pt x="6" y="55"/>
                  <a:pt x="6" y="55"/>
                  <a:pt x="6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9" y="50"/>
                  <a:pt x="19" y="50"/>
                  <a:pt x="19" y="50"/>
                </a:cubicBezTo>
                <a:cubicBezTo>
                  <a:pt x="23" y="51"/>
                  <a:pt x="27" y="52"/>
                  <a:pt x="31" y="52"/>
                </a:cubicBezTo>
                <a:cubicBezTo>
                  <a:pt x="36" y="52"/>
                  <a:pt x="40" y="51"/>
                  <a:pt x="44" y="49"/>
                </a:cubicBezTo>
                <a:close/>
                <a:moveTo>
                  <a:pt x="42" y="14"/>
                </a:moveTo>
                <a:cubicBezTo>
                  <a:pt x="43" y="14"/>
                  <a:pt x="44" y="15"/>
                  <a:pt x="44" y="16"/>
                </a:cubicBezTo>
                <a:cubicBezTo>
                  <a:pt x="44" y="18"/>
                  <a:pt x="43" y="19"/>
                  <a:pt x="42" y="19"/>
                </a:cubicBezTo>
                <a:cubicBezTo>
                  <a:pt x="41" y="19"/>
                  <a:pt x="40" y="18"/>
                  <a:pt x="40" y="16"/>
                </a:cubicBezTo>
                <a:cubicBezTo>
                  <a:pt x="40" y="15"/>
                  <a:pt x="41" y="14"/>
                  <a:pt x="42" y="14"/>
                </a:cubicBezTo>
                <a:close/>
                <a:moveTo>
                  <a:pt x="32" y="21"/>
                </a:moveTo>
                <a:cubicBezTo>
                  <a:pt x="37" y="21"/>
                  <a:pt x="41" y="25"/>
                  <a:pt x="41" y="30"/>
                </a:cubicBezTo>
                <a:cubicBezTo>
                  <a:pt x="41" y="35"/>
                  <a:pt x="37" y="39"/>
                  <a:pt x="32" y="39"/>
                </a:cubicBezTo>
                <a:cubicBezTo>
                  <a:pt x="27" y="39"/>
                  <a:pt x="22" y="35"/>
                  <a:pt x="22" y="30"/>
                </a:cubicBezTo>
                <a:cubicBezTo>
                  <a:pt x="22" y="25"/>
                  <a:pt x="27" y="21"/>
                  <a:pt x="32" y="21"/>
                </a:cubicBezTo>
                <a:close/>
                <a:moveTo>
                  <a:pt x="28" y="28"/>
                </a:moveTo>
                <a:cubicBezTo>
                  <a:pt x="29" y="28"/>
                  <a:pt x="30" y="29"/>
                  <a:pt x="30" y="30"/>
                </a:cubicBezTo>
                <a:cubicBezTo>
                  <a:pt x="30" y="31"/>
                  <a:pt x="29" y="32"/>
                  <a:pt x="28" y="32"/>
                </a:cubicBezTo>
                <a:cubicBezTo>
                  <a:pt x="27" y="32"/>
                  <a:pt x="26" y="31"/>
                  <a:pt x="26" y="30"/>
                </a:cubicBezTo>
                <a:cubicBezTo>
                  <a:pt x="26" y="29"/>
                  <a:pt x="27" y="28"/>
                  <a:pt x="28" y="28"/>
                </a:cubicBezTo>
                <a:close/>
                <a:moveTo>
                  <a:pt x="35" y="28"/>
                </a:moveTo>
                <a:cubicBezTo>
                  <a:pt x="36" y="28"/>
                  <a:pt x="37" y="29"/>
                  <a:pt x="37" y="30"/>
                </a:cubicBezTo>
                <a:cubicBezTo>
                  <a:pt x="37" y="31"/>
                  <a:pt x="36" y="32"/>
                  <a:pt x="35" y="32"/>
                </a:cubicBezTo>
                <a:cubicBezTo>
                  <a:pt x="34" y="32"/>
                  <a:pt x="33" y="31"/>
                  <a:pt x="33" y="30"/>
                </a:cubicBezTo>
                <a:cubicBezTo>
                  <a:pt x="33" y="29"/>
                  <a:pt x="34" y="28"/>
                  <a:pt x="35" y="28"/>
                </a:cubicBezTo>
                <a:close/>
                <a:moveTo>
                  <a:pt x="21" y="14"/>
                </a:moveTo>
                <a:cubicBezTo>
                  <a:pt x="22" y="14"/>
                  <a:pt x="23" y="15"/>
                  <a:pt x="23" y="16"/>
                </a:cubicBezTo>
                <a:cubicBezTo>
                  <a:pt x="23" y="18"/>
                  <a:pt x="22" y="19"/>
                  <a:pt x="21" y="19"/>
                </a:cubicBezTo>
                <a:cubicBezTo>
                  <a:pt x="20" y="19"/>
                  <a:pt x="19" y="18"/>
                  <a:pt x="19" y="16"/>
                </a:cubicBezTo>
                <a:cubicBezTo>
                  <a:pt x="19" y="15"/>
                  <a:pt x="20" y="14"/>
                  <a:pt x="21" y="14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2" name="Freeform 75"/>
          <p:cNvSpPr>
            <a:spLocks noEditPoints="1"/>
          </p:cNvSpPr>
          <p:nvPr/>
        </p:nvSpPr>
        <p:spPr bwMode="auto">
          <a:xfrm>
            <a:off x="5135870" y="2595541"/>
            <a:ext cx="673100" cy="631825"/>
          </a:xfrm>
          <a:custGeom>
            <a:avLst/>
            <a:gdLst>
              <a:gd name="T0" fmla="*/ 20093 w 67"/>
              <a:gd name="T1" fmla="*/ 501448 h 63"/>
              <a:gd name="T2" fmla="*/ 472175 w 67"/>
              <a:gd name="T3" fmla="*/ 391130 h 63"/>
              <a:gd name="T4" fmla="*/ 421943 w 67"/>
              <a:gd name="T5" fmla="*/ 471362 h 63"/>
              <a:gd name="T6" fmla="*/ 472175 w 67"/>
              <a:gd name="T7" fmla="*/ 351014 h 63"/>
              <a:gd name="T8" fmla="*/ 421943 w 67"/>
              <a:gd name="T9" fmla="*/ 290840 h 63"/>
              <a:gd name="T10" fmla="*/ 411897 w 67"/>
              <a:gd name="T11" fmla="*/ 290840 h 63"/>
              <a:gd name="T12" fmla="*/ 421943 w 67"/>
              <a:gd name="T13" fmla="*/ 300869 h 63"/>
              <a:gd name="T14" fmla="*/ 371712 w 67"/>
              <a:gd name="T15" fmla="*/ 310898 h 63"/>
              <a:gd name="T16" fmla="*/ 361666 w 67"/>
              <a:gd name="T17" fmla="*/ 320927 h 63"/>
              <a:gd name="T18" fmla="*/ 371712 w 67"/>
              <a:gd name="T19" fmla="*/ 330956 h 63"/>
              <a:gd name="T20" fmla="*/ 381758 w 67"/>
              <a:gd name="T21" fmla="*/ 330956 h 63"/>
              <a:gd name="T22" fmla="*/ 331527 w 67"/>
              <a:gd name="T23" fmla="*/ 361043 h 63"/>
              <a:gd name="T24" fmla="*/ 331527 w 67"/>
              <a:gd name="T25" fmla="*/ 371072 h 63"/>
              <a:gd name="T26" fmla="*/ 351619 w 67"/>
              <a:gd name="T27" fmla="*/ 371072 h 63"/>
              <a:gd name="T28" fmla="*/ 311434 w 67"/>
              <a:gd name="T29" fmla="*/ 411188 h 63"/>
              <a:gd name="T30" fmla="*/ 311434 w 67"/>
              <a:gd name="T31" fmla="*/ 421217 h 63"/>
              <a:gd name="T32" fmla="*/ 331527 w 67"/>
              <a:gd name="T33" fmla="*/ 421217 h 63"/>
              <a:gd name="T34" fmla="*/ 331527 w 67"/>
              <a:gd name="T35" fmla="*/ 411188 h 63"/>
              <a:gd name="T36" fmla="*/ 321481 w 67"/>
              <a:gd name="T37" fmla="*/ 481390 h 63"/>
              <a:gd name="T38" fmla="*/ 341573 w 67"/>
              <a:gd name="T39" fmla="*/ 481390 h 63"/>
              <a:gd name="T40" fmla="*/ 331527 w 67"/>
              <a:gd name="T41" fmla="*/ 471362 h 63"/>
              <a:gd name="T42" fmla="*/ 341573 w 67"/>
              <a:gd name="T43" fmla="*/ 521506 h 63"/>
              <a:gd name="T44" fmla="*/ 351619 w 67"/>
              <a:gd name="T45" fmla="*/ 531535 h 63"/>
              <a:gd name="T46" fmla="*/ 361666 w 67"/>
              <a:gd name="T47" fmla="*/ 521506 h 63"/>
              <a:gd name="T48" fmla="*/ 351619 w 67"/>
              <a:gd name="T49" fmla="*/ 511477 h 63"/>
              <a:gd name="T50" fmla="*/ 391804 w 67"/>
              <a:gd name="T51" fmla="*/ 571651 h 63"/>
              <a:gd name="T52" fmla="*/ 401851 w 67"/>
              <a:gd name="T53" fmla="*/ 561622 h 63"/>
              <a:gd name="T54" fmla="*/ 391804 w 67"/>
              <a:gd name="T55" fmla="*/ 551593 h 63"/>
              <a:gd name="T56" fmla="*/ 431990 w 67"/>
              <a:gd name="T57" fmla="*/ 591709 h 63"/>
              <a:gd name="T58" fmla="*/ 452082 w 67"/>
              <a:gd name="T59" fmla="*/ 591709 h 63"/>
              <a:gd name="T60" fmla="*/ 442036 w 67"/>
              <a:gd name="T61" fmla="*/ 571651 h 63"/>
              <a:gd name="T62" fmla="*/ 431990 w 67"/>
              <a:gd name="T63" fmla="*/ 591709 h 63"/>
              <a:gd name="T64" fmla="*/ 502313 w 67"/>
              <a:gd name="T65" fmla="*/ 591709 h 63"/>
              <a:gd name="T66" fmla="*/ 502313 w 67"/>
              <a:gd name="T67" fmla="*/ 571651 h 63"/>
              <a:gd name="T68" fmla="*/ 492267 w 67"/>
              <a:gd name="T69" fmla="*/ 581680 h 63"/>
              <a:gd name="T70" fmla="*/ 552545 w 67"/>
              <a:gd name="T71" fmla="*/ 581680 h 63"/>
              <a:gd name="T72" fmla="*/ 562591 w 67"/>
              <a:gd name="T73" fmla="*/ 571651 h 63"/>
              <a:gd name="T74" fmla="*/ 542499 w 67"/>
              <a:gd name="T75" fmla="*/ 561622 h 63"/>
              <a:gd name="T76" fmla="*/ 592730 w 67"/>
              <a:gd name="T77" fmla="*/ 541564 h 63"/>
              <a:gd name="T78" fmla="*/ 602776 w 67"/>
              <a:gd name="T79" fmla="*/ 541564 h 63"/>
              <a:gd name="T80" fmla="*/ 582684 w 67"/>
              <a:gd name="T81" fmla="*/ 521506 h 63"/>
              <a:gd name="T82" fmla="*/ 582684 w 67"/>
              <a:gd name="T83" fmla="*/ 531535 h 63"/>
              <a:gd name="T84" fmla="*/ 622869 w 67"/>
              <a:gd name="T85" fmla="*/ 491419 h 63"/>
              <a:gd name="T86" fmla="*/ 632915 w 67"/>
              <a:gd name="T87" fmla="*/ 481390 h 63"/>
              <a:gd name="T88" fmla="*/ 612822 w 67"/>
              <a:gd name="T89" fmla="*/ 481390 h 63"/>
              <a:gd name="T90" fmla="*/ 632915 w 67"/>
              <a:gd name="T91" fmla="*/ 441275 h 63"/>
              <a:gd name="T92" fmla="*/ 632915 w 67"/>
              <a:gd name="T93" fmla="*/ 421217 h 63"/>
              <a:gd name="T94" fmla="*/ 612822 w 67"/>
              <a:gd name="T95" fmla="*/ 431246 h 63"/>
              <a:gd name="T96" fmla="*/ 612822 w 67"/>
              <a:gd name="T97" fmla="*/ 441275 h 63"/>
              <a:gd name="T98" fmla="*/ 622869 w 67"/>
              <a:gd name="T99" fmla="*/ 371072 h 63"/>
              <a:gd name="T100" fmla="*/ 602776 w 67"/>
              <a:gd name="T101" fmla="*/ 371072 h 63"/>
              <a:gd name="T102" fmla="*/ 602776 w 67"/>
              <a:gd name="T103" fmla="*/ 381101 h 63"/>
              <a:gd name="T104" fmla="*/ 592730 w 67"/>
              <a:gd name="T105" fmla="*/ 330956 h 63"/>
              <a:gd name="T106" fmla="*/ 582684 w 67"/>
              <a:gd name="T107" fmla="*/ 320927 h 63"/>
              <a:gd name="T108" fmla="*/ 572637 w 67"/>
              <a:gd name="T109" fmla="*/ 340985 h 63"/>
              <a:gd name="T110" fmla="*/ 582684 w 67"/>
              <a:gd name="T111" fmla="*/ 340985 h 63"/>
              <a:gd name="T112" fmla="*/ 542499 w 67"/>
              <a:gd name="T113" fmla="*/ 290840 h 63"/>
              <a:gd name="T114" fmla="*/ 522406 w 67"/>
              <a:gd name="T115" fmla="*/ 300869 h 63"/>
              <a:gd name="T116" fmla="*/ 532452 w 67"/>
              <a:gd name="T117" fmla="*/ 310898 h 63"/>
              <a:gd name="T118" fmla="*/ 30139 w 67"/>
              <a:gd name="T119" fmla="*/ 160463 h 63"/>
              <a:gd name="T120" fmla="*/ 361666 w 67"/>
              <a:gd name="T121" fmla="*/ 230666 h 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7"/>
              <a:gd name="T184" fmla="*/ 0 h 63"/>
              <a:gd name="T185" fmla="*/ 67 w 67"/>
              <a:gd name="T186" fmla="*/ 63 h 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7" h="63">
                <a:moveTo>
                  <a:pt x="5" y="47"/>
                </a:moveTo>
                <a:cubicBezTo>
                  <a:pt x="8" y="46"/>
                  <a:pt x="12" y="46"/>
                  <a:pt x="15" y="46"/>
                </a:cubicBezTo>
                <a:cubicBezTo>
                  <a:pt x="13" y="46"/>
                  <a:pt x="11" y="46"/>
                  <a:pt x="9" y="46"/>
                </a:cubicBezTo>
                <a:cubicBezTo>
                  <a:pt x="7" y="45"/>
                  <a:pt x="6" y="44"/>
                  <a:pt x="6" y="43"/>
                </a:cubicBezTo>
                <a:cubicBezTo>
                  <a:pt x="6" y="40"/>
                  <a:pt x="6" y="38"/>
                  <a:pt x="6" y="35"/>
                </a:cubicBezTo>
                <a:cubicBezTo>
                  <a:pt x="6" y="33"/>
                  <a:pt x="7" y="32"/>
                  <a:pt x="9" y="32"/>
                </a:cubicBezTo>
                <a:cubicBezTo>
                  <a:pt x="15" y="31"/>
                  <a:pt x="21" y="31"/>
                  <a:pt x="27" y="31"/>
                </a:cubicBezTo>
                <a:cubicBezTo>
                  <a:pt x="25" y="35"/>
                  <a:pt x="24" y="39"/>
                  <a:pt x="24" y="44"/>
                </a:cubicBezTo>
                <a:cubicBezTo>
                  <a:pt x="24" y="50"/>
                  <a:pt x="26" y="56"/>
                  <a:pt x="31" y="60"/>
                </a:cubicBezTo>
                <a:cubicBezTo>
                  <a:pt x="31" y="60"/>
                  <a:pt x="31" y="61"/>
                  <a:pt x="31" y="61"/>
                </a:cubicBezTo>
                <a:cubicBezTo>
                  <a:pt x="23" y="62"/>
                  <a:pt x="14" y="61"/>
                  <a:pt x="5" y="61"/>
                </a:cubicBezTo>
                <a:cubicBezTo>
                  <a:pt x="3" y="60"/>
                  <a:pt x="2" y="59"/>
                  <a:pt x="2" y="57"/>
                </a:cubicBezTo>
                <a:cubicBezTo>
                  <a:pt x="2" y="55"/>
                  <a:pt x="2" y="52"/>
                  <a:pt x="2" y="50"/>
                </a:cubicBezTo>
                <a:cubicBezTo>
                  <a:pt x="2" y="48"/>
                  <a:pt x="3" y="47"/>
                  <a:pt x="5" y="47"/>
                </a:cubicBezTo>
                <a:close/>
                <a:moveTo>
                  <a:pt x="46" y="28"/>
                </a:moveTo>
                <a:cubicBezTo>
                  <a:pt x="47" y="27"/>
                  <a:pt x="48" y="27"/>
                  <a:pt x="49" y="28"/>
                </a:cubicBezTo>
                <a:cubicBezTo>
                  <a:pt x="49" y="28"/>
                  <a:pt x="49" y="29"/>
                  <a:pt x="49" y="30"/>
                </a:cubicBezTo>
                <a:cubicBezTo>
                  <a:pt x="48" y="30"/>
                  <a:pt x="47" y="30"/>
                  <a:pt x="46" y="30"/>
                </a:cubicBezTo>
                <a:cubicBezTo>
                  <a:pt x="46" y="29"/>
                  <a:pt x="46" y="28"/>
                  <a:pt x="46" y="28"/>
                </a:cubicBezTo>
                <a:close/>
                <a:moveTo>
                  <a:pt x="53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38"/>
                  <a:pt x="48" y="37"/>
                  <a:pt x="47" y="37"/>
                </a:cubicBezTo>
                <a:cubicBezTo>
                  <a:pt x="47" y="37"/>
                  <a:pt x="47" y="38"/>
                  <a:pt x="47" y="38"/>
                </a:cubicBezTo>
                <a:cubicBezTo>
                  <a:pt x="47" y="38"/>
                  <a:pt x="47" y="38"/>
                  <a:pt x="47" y="39"/>
                </a:cubicBezTo>
                <a:cubicBezTo>
                  <a:pt x="47" y="39"/>
                  <a:pt x="47" y="40"/>
                  <a:pt x="47" y="40"/>
                </a:cubicBezTo>
                <a:cubicBezTo>
                  <a:pt x="47" y="41"/>
                  <a:pt x="48" y="41"/>
                  <a:pt x="49" y="42"/>
                </a:cubicBezTo>
                <a:cubicBezTo>
                  <a:pt x="51" y="43"/>
                  <a:pt x="51" y="43"/>
                  <a:pt x="52" y="43"/>
                </a:cubicBezTo>
                <a:cubicBezTo>
                  <a:pt x="52" y="44"/>
                  <a:pt x="53" y="44"/>
                  <a:pt x="53" y="45"/>
                </a:cubicBezTo>
                <a:cubicBezTo>
                  <a:pt x="53" y="46"/>
                  <a:pt x="53" y="47"/>
                  <a:pt x="53" y="48"/>
                </a:cubicBezTo>
                <a:cubicBezTo>
                  <a:pt x="53" y="49"/>
                  <a:pt x="53" y="50"/>
                  <a:pt x="52" y="51"/>
                </a:cubicBezTo>
                <a:cubicBezTo>
                  <a:pt x="51" y="52"/>
                  <a:pt x="50" y="53"/>
                  <a:pt x="49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3"/>
                  <a:pt x="47" y="53"/>
                  <a:pt x="47" y="53"/>
                </a:cubicBezTo>
                <a:cubicBezTo>
                  <a:pt x="45" y="53"/>
                  <a:pt x="44" y="52"/>
                  <a:pt x="43" y="52"/>
                </a:cubicBezTo>
                <a:cubicBezTo>
                  <a:pt x="42" y="51"/>
                  <a:pt x="42" y="49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50"/>
                  <a:pt x="48" y="49"/>
                  <a:pt x="48" y="49"/>
                </a:cubicBezTo>
                <a:cubicBezTo>
                  <a:pt x="48" y="48"/>
                  <a:pt x="48" y="47"/>
                  <a:pt x="48" y="47"/>
                </a:cubicBezTo>
                <a:cubicBezTo>
                  <a:pt x="48" y="46"/>
                  <a:pt x="47" y="46"/>
                  <a:pt x="47" y="46"/>
                </a:cubicBezTo>
                <a:cubicBezTo>
                  <a:pt x="45" y="45"/>
                  <a:pt x="44" y="44"/>
                  <a:pt x="44" y="44"/>
                </a:cubicBezTo>
                <a:cubicBezTo>
                  <a:pt x="43" y="43"/>
                  <a:pt x="43" y="43"/>
                  <a:pt x="42" y="42"/>
                </a:cubicBezTo>
                <a:cubicBezTo>
                  <a:pt x="42" y="41"/>
                  <a:pt x="42" y="40"/>
                  <a:pt x="42" y="39"/>
                </a:cubicBezTo>
                <a:cubicBezTo>
                  <a:pt x="42" y="38"/>
                  <a:pt x="42" y="37"/>
                  <a:pt x="43" y="36"/>
                </a:cubicBezTo>
                <a:cubicBezTo>
                  <a:pt x="44" y="35"/>
                  <a:pt x="45" y="35"/>
                  <a:pt x="47" y="35"/>
                </a:cubicBezTo>
                <a:cubicBezTo>
                  <a:pt x="47" y="33"/>
                  <a:pt x="47" y="33"/>
                  <a:pt x="47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1" y="35"/>
                  <a:pt x="52" y="36"/>
                </a:cubicBezTo>
                <a:cubicBezTo>
                  <a:pt x="52" y="37"/>
                  <a:pt x="53" y="38"/>
                  <a:pt x="53" y="39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28"/>
                  <a:pt x="42" y="28"/>
                  <a:pt x="42" y="28"/>
                </a:cubicBezTo>
                <a:close/>
                <a:moveTo>
                  <a:pt x="37" y="31"/>
                </a:move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7" y="31"/>
                  <a:pt x="37" y="31"/>
                  <a:pt x="37" y="31"/>
                </a:cubicBezTo>
                <a:close/>
                <a:moveTo>
                  <a:pt x="33" y="36"/>
                </a:move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3" y="36"/>
                  <a:pt x="33" y="36"/>
                  <a:pt x="33" y="36"/>
                </a:cubicBezTo>
                <a:close/>
                <a:moveTo>
                  <a:pt x="3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lose/>
                <a:moveTo>
                  <a:pt x="32" y="47"/>
                </a:move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2" y="47"/>
                  <a:pt x="32" y="47"/>
                  <a:pt x="32" y="47"/>
                </a:cubicBezTo>
                <a:close/>
                <a:moveTo>
                  <a:pt x="34" y="52"/>
                </a:move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38" y="56"/>
                </a:move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8" y="56"/>
                  <a:pt x="38" y="56"/>
                  <a:pt x="38" y="56"/>
                </a:cubicBezTo>
                <a:close/>
                <a:moveTo>
                  <a:pt x="43" y="59"/>
                </a:move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9"/>
                  <a:pt x="43" y="59"/>
                  <a:pt x="43" y="59"/>
                </a:cubicBezTo>
                <a:close/>
                <a:moveTo>
                  <a:pt x="49" y="59"/>
                </a:move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9"/>
                  <a:pt x="49" y="59"/>
                  <a:pt x="49" y="59"/>
                </a:cubicBezTo>
                <a:close/>
                <a:moveTo>
                  <a:pt x="54" y="58"/>
                </a:move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8"/>
                  <a:pt x="54" y="58"/>
                  <a:pt x="54" y="58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50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2" y="50"/>
                  <a:pt x="62" y="50"/>
                  <a:pt x="62" y="50"/>
                </a:cubicBezTo>
                <a:close/>
                <a:moveTo>
                  <a:pt x="63" y="44"/>
                </a:move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3" y="44"/>
                  <a:pt x="63" y="44"/>
                  <a:pt x="63" y="44"/>
                </a:cubicBezTo>
                <a:close/>
                <a:moveTo>
                  <a:pt x="62" y="38"/>
                </a:move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6"/>
                  <a:pt x="62" y="36"/>
                  <a:pt x="6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2" y="38"/>
                  <a:pt x="62" y="38"/>
                  <a:pt x="62" y="38"/>
                </a:cubicBezTo>
                <a:close/>
                <a:moveTo>
                  <a:pt x="59" y="33"/>
                </a:move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9" y="33"/>
                  <a:pt x="59" y="33"/>
                  <a:pt x="59" y="33"/>
                </a:cubicBezTo>
                <a:close/>
                <a:moveTo>
                  <a:pt x="55" y="29"/>
                </a:move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5" y="29"/>
                  <a:pt x="55" y="29"/>
                  <a:pt x="55" y="29"/>
                </a:cubicBezTo>
                <a:close/>
                <a:moveTo>
                  <a:pt x="47" y="24"/>
                </a:moveTo>
                <a:cubicBezTo>
                  <a:pt x="36" y="24"/>
                  <a:pt x="28" y="33"/>
                  <a:pt x="28" y="44"/>
                </a:cubicBezTo>
                <a:cubicBezTo>
                  <a:pt x="28" y="54"/>
                  <a:pt x="36" y="63"/>
                  <a:pt x="47" y="63"/>
                </a:cubicBezTo>
                <a:cubicBezTo>
                  <a:pt x="58" y="63"/>
                  <a:pt x="67" y="54"/>
                  <a:pt x="67" y="44"/>
                </a:cubicBezTo>
                <a:cubicBezTo>
                  <a:pt x="67" y="33"/>
                  <a:pt x="58" y="24"/>
                  <a:pt x="47" y="24"/>
                </a:cubicBezTo>
                <a:close/>
                <a:moveTo>
                  <a:pt x="3" y="16"/>
                </a:moveTo>
                <a:cubicBezTo>
                  <a:pt x="6" y="16"/>
                  <a:pt x="10" y="16"/>
                  <a:pt x="14" y="15"/>
                </a:cubicBezTo>
                <a:cubicBezTo>
                  <a:pt x="11" y="15"/>
                  <a:pt x="9" y="15"/>
                  <a:pt x="6" y="15"/>
                </a:cubicBezTo>
                <a:cubicBezTo>
                  <a:pt x="5" y="15"/>
                  <a:pt x="3" y="13"/>
                  <a:pt x="3" y="12"/>
                </a:cubicBezTo>
                <a:cubicBezTo>
                  <a:pt x="3" y="9"/>
                  <a:pt x="3" y="7"/>
                  <a:pt x="3" y="4"/>
                </a:cubicBezTo>
                <a:cubicBezTo>
                  <a:pt x="3" y="2"/>
                  <a:pt x="5" y="1"/>
                  <a:pt x="6" y="1"/>
                </a:cubicBezTo>
                <a:cubicBezTo>
                  <a:pt x="16" y="0"/>
                  <a:pt x="27" y="0"/>
                  <a:pt x="37" y="1"/>
                </a:cubicBezTo>
                <a:cubicBezTo>
                  <a:pt x="39" y="1"/>
                  <a:pt x="40" y="2"/>
                  <a:pt x="40" y="4"/>
                </a:cubicBezTo>
                <a:cubicBezTo>
                  <a:pt x="40" y="7"/>
                  <a:pt x="40" y="9"/>
                  <a:pt x="40" y="12"/>
                </a:cubicBezTo>
                <a:cubicBezTo>
                  <a:pt x="40" y="13"/>
                  <a:pt x="39" y="15"/>
                  <a:pt x="37" y="15"/>
                </a:cubicBezTo>
                <a:cubicBezTo>
                  <a:pt x="33" y="15"/>
                  <a:pt x="30" y="15"/>
                  <a:pt x="26" y="16"/>
                </a:cubicBezTo>
                <a:cubicBezTo>
                  <a:pt x="28" y="16"/>
                  <a:pt x="31" y="16"/>
                  <a:pt x="33" y="16"/>
                </a:cubicBezTo>
                <a:cubicBezTo>
                  <a:pt x="35" y="16"/>
                  <a:pt x="36" y="18"/>
                  <a:pt x="36" y="19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4"/>
                  <a:pt x="32" y="25"/>
                  <a:pt x="31" y="27"/>
                </a:cubicBezTo>
                <a:cubicBezTo>
                  <a:pt x="30" y="28"/>
                  <a:pt x="29" y="29"/>
                  <a:pt x="28" y="30"/>
                </a:cubicBezTo>
                <a:cubicBezTo>
                  <a:pt x="20" y="31"/>
                  <a:pt x="11" y="31"/>
                  <a:pt x="3" y="30"/>
                </a:cubicBezTo>
                <a:cubicBezTo>
                  <a:pt x="1" y="30"/>
                  <a:pt x="0" y="28"/>
                  <a:pt x="0" y="27"/>
                </a:cubicBezTo>
                <a:cubicBezTo>
                  <a:pt x="0" y="24"/>
                  <a:pt x="0" y="22"/>
                  <a:pt x="0" y="19"/>
                </a:cubicBezTo>
                <a:cubicBezTo>
                  <a:pt x="0" y="18"/>
                  <a:pt x="1" y="16"/>
                  <a:pt x="3" y="16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" name="Freeform 77"/>
          <p:cNvSpPr>
            <a:spLocks noEditPoints="1"/>
          </p:cNvSpPr>
          <p:nvPr/>
        </p:nvSpPr>
        <p:spPr bwMode="auto">
          <a:xfrm>
            <a:off x="4353212" y="3545026"/>
            <a:ext cx="571500" cy="660400"/>
          </a:xfrm>
          <a:custGeom>
            <a:avLst/>
            <a:gdLst>
              <a:gd name="T0" fmla="*/ 60158 w 57"/>
              <a:gd name="T1" fmla="*/ 560339 h 66"/>
              <a:gd name="T2" fmla="*/ 391026 w 57"/>
              <a:gd name="T3" fmla="*/ 520315 h 66"/>
              <a:gd name="T4" fmla="*/ 431132 w 57"/>
              <a:gd name="T5" fmla="*/ 510309 h 66"/>
              <a:gd name="T6" fmla="*/ 391026 w 57"/>
              <a:gd name="T7" fmla="*/ 370224 h 66"/>
              <a:gd name="T8" fmla="*/ 451184 w 57"/>
              <a:gd name="T9" fmla="*/ 340206 h 66"/>
              <a:gd name="T10" fmla="*/ 421105 w 57"/>
              <a:gd name="T11" fmla="*/ 660400 h 66"/>
              <a:gd name="T12" fmla="*/ 0 w 57"/>
              <a:gd name="T13" fmla="*/ 640388 h 66"/>
              <a:gd name="T14" fmla="*/ 20053 w 57"/>
              <a:gd name="T15" fmla="*/ 0 h 66"/>
              <a:gd name="T16" fmla="*/ 421105 w 57"/>
              <a:gd name="T17" fmla="*/ 0 h 66"/>
              <a:gd name="T18" fmla="*/ 451184 w 57"/>
              <a:gd name="T19" fmla="*/ 60036 h 66"/>
              <a:gd name="T20" fmla="*/ 391026 w 57"/>
              <a:gd name="T21" fmla="*/ 50030 h 66"/>
              <a:gd name="T22" fmla="*/ 330868 w 57"/>
              <a:gd name="T23" fmla="*/ 100061 h 66"/>
              <a:gd name="T24" fmla="*/ 280737 w 57"/>
              <a:gd name="T25" fmla="*/ 150091 h 66"/>
              <a:gd name="T26" fmla="*/ 310816 w 57"/>
              <a:gd name="T27" fmla="*/ 170103 h 66"/>
              <a:gd name="T28" fmla="*/ 310816 w 57"/>
              <a:gd name="T29" fmla="*/ 130079 h 66"/>
              <a:gd name="T30" fmla="*/ 521368 w 57"/>
              <a:gd name="T31" fmla="*/ 120073 h 66"/>
              <a:gd name="T32" fmla="*/ 541421 w 57"/>
              <a:gd name="T33" fmla="*/ 150091 h 66"/>
              <a:gd name="T34" fmla="*/ 541421 w 57"/>
              <a:gd name="T35" fmla="*/ 270164 h 66"/>
              <a:gd name="T36" fmla="*/ 411079 w 57"/>
              <a:gd name="T37" fmla="*/ 280170 h 66"/>
              <a:gd name="T38" fmla="*/ 401053 w 57"/>
              <a:gd name="T39" fmla="*/ 280170 h 66"/>
              <a:gd name="T40" fmla="*/ 381000 w 57"/>
              <a:gd name="T41" fmla="*/ 300182 h 66"/>
              <a:gd name="T42" fmla="*/ 370974 w 57"/>
              <a:gd name="T43" fmla="*/ 280170 h 66"/>
              <a:gd name="T44" fmla="*/ 350921 w 57"/>
              <a:gd name="T45" fmla="*/ 300182 h 66"/>
              <a:gd name="T46" fmla="*/ 340895 w 57"/>
              <a:gd name="T47" fmla="*/ 340206 h 66"/>
              <a:gd name="T48" fmla="*/ 360947 w 57"/>
              <a:gd name="T49" fmla="*/ 350212 h 66"/>
              <a:gd name="T50" fmla="*/ 521368 w 57"/>
              <a:gd name="T51" fmla="*/ 300182 h 66"/>
              <a:gd name="T52" fmla="*/ 571500 w 57"/>
              <a:gd name="T53" fmla="*/ 250152 h 66"/>
              <a:gd name="T54" fmla="*/ 551447 w 57"/>
              <a:gd name="T55" fmla="*/ 120073 h 66"/>
              <a:gd name="T56" fmla="*/ 330868 w 57"/>
              <a:gd name="T57" fmla="*/ 100061 h 66"/>
              <a:gd name="T58" fmla="*/ 501316 w 57"/>
              <a:gd name="T59" fmla="*/ 200121 h 66"/>
              <a:gd name="T60" fmla="*/ 461211 w 57"/>
              <a:gd name="T61" fmla="*/ 200121 h 66"/>
              <a:gd name="T62" fmla="*/ 431132 w 57"/>
              <a:gd name="T63" fmla="*/ 180109 h 66"/>
              <a:gd name="T64" fmla="*/ 431132 w 57"/>
              <a:gd name="T65" fmla="*/ 220133 h 66"/>
              <a:gd name="T66" fmla="*/ 431132 w 57"/>
              <a:gd name="T67" fmla="*/ 180109 h 66"/>
              <a:gd name="T68" fmla="*/ 350921 w 57"/>
              <a:gd name="T69" fmla="*/ 200121 h 66"/>
              <a:gd name="T70" fmla="*/ 391026 w 57"/>
              <a:gd name="T71" fmla="*/ 200121 h 66"/>
              <a:gd name="T72" fmla="*/ 260684 w 57"/>
              <a:gd name="T73" fmla="*/ 180109 h 66"/>
              <a:gd name="T74" fmla="*/ 260684 w 57"/>
              <a:gd name="T75" fmla="*/ 330200 h 66"/>
              <a:gd name="T76" fmla="*/ 260684 w 57"/>
              <a:gd name="T77" fmla="*/ 180109 h 66"/>
              <a:gd name="T78" fmla="*/ 310816 w 57"/>
              <a:gd name="T79" fmla="*/ 350212 h 66"/>
              <a:gd name="T80" fmla="*/ 210553 w 57"/>
              <a:gd name="T81" fmla="*/ 350212 h 66"/>
              <a:gd name="T82" fmla="*/ 391026 w 57"/>
              <a:gd name="T83" fmla="*/ 490297 h 66"/>
              <a:gd name="T84" fmla="*/ 170447 w 57"/>
              <a:gd name="T85" fmla="*/ 600364 h 66"/>
              <a:gd name="T86" fmla="*/ 180474 w 57"/>
              <a:gd name="T87" fmla="*/ 620376 h 66"/>
              <a:gd name="T88" fmla="*/ 280737 w 57"/>
              <a:gd name="T89" fmla="*/ 620376 h 66"/>
              <a:gd name="T90" fmla="*/ 270711 w 57"/>
              <a:gd name="T91" fmla="*/ 590358 h 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6"/>
              <a:gd name="T140" fmla="*/ 57 w 57"/>
              <a:gd name="T141" fmla="*/ 66 h 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6">
                <a:moveTo>
                  <a:pt x="6" y="5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40" y="52"/>
                  <a:pt x="40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4"/>
                  <a:pt x="41" y="40"/>
                  <a:pt x="39" y="37"/>
                </a:cubicBezTo>
                <a:cubicBezTo>
                  <a:pt x="43" y="34"/>
                  <a:pt x="43" y="34"/>
                  <a:pt x="43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5"/>
                  <a:pt x="39" y="5"/>
                  <a:pt x="39" y="5"/>
                </a:cubicBezTo>
                <a:cubicBezTo>
                  <a:pt x="6" y="5"/>
                  <a:pt x="6" y="5"/>
                  <a:pt x="6" y="5"/>
                </a:cubicBezTo>
                <a:close/>
                <a:moveTo>
                  <a:pt x="33" y="10"/>
                </a:moveTo>
                <a:cubicBezTo>
                  <a:pt x="32" y="10"/>
                  <a:pt x="31" y="11"/>
                  <a:pt x="30" y="12"/>
                </a:cubicBezTo>
                <a:cubicBezTo>
                  <a:pt x="29" y="13"/>
                  <a:pt x="28" y="14"/>
                  <a:pt x="28" y="15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6"/>
                  <a:pt x="30" y="16"/>
                  <a:pt x="31" y="17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4"/>
                  <a:pt x="31" y="14"/>
                  <a:pt x="31" y="13"/>
                </a:cubicBezTo>
                <a:cubicBezTo>
                  <a:pt x="32" y="13"/>
                  <a:pt x="33" y="12"/>
                  <a:pt x="33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3" y="13"/>
                  <a:pt x="54" y="13"/>
                </a:cubicBezTo>
                <a:cubicBezTo>
                  <a:pt x="54" y="14"/>
                  <a:pt x="54" y="14"/>
                  <a:pt x="54" y="15"/>
                </a:cubicBezTo>
                <a:cubicBezTo>
                  <a:pt x="54" y="25"/>
                  <a:pt x="54" y="25"/>
                  <a:pt x="54" y="25"/>
                </a:cubicBezTo>
                <a:cubicBezTo>
                  <a:pt x="54" y="26"/>
                  <a:pt x="54" y="27"/>
                  <a:pt x="54" y="27"/>
                </a:cubicBezTo>
                <a:cubicBezTo>
                  <a:pt x="53" y="28"/>
                  <a:pt x="52" y="28"/>
                  <a:pt x="52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5" y="29"/>
                  <a:pt x="35" y="30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4" y="34"/>
                  <a:pt x="34" y="34"/>
                  <a:pt x="34" y="34"/>
                </a:cubicBezTo>
                <a:cubicBezTo>
                  <a:pt x="35" y="34"/>
                  <a:pt x="35" y="34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41" y="30"/>
                  <a:pt x="41" y="30"/>
                  <a:pt x="41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4" y="30"/>
                  <a:pt x="55" y="29"/>
                </a:cubicBezTo>
                <a:cubicBezTo>
                  <a:pt x="56" y="28"/>
                  <a:pt x="57" y="27"/>
                  <a:pt x="57" y="2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4"/>
                  <a:pt x="56" y="13"/>
                  <a:pt x="55" y="12"/>
                </a:cubicBezTo>
                <a:cubicBezTo>
                  <a:pt x="54" y="11"/>
                  <a:pt x="53" y="10"/>
                  <a:pt x="52" y="10"/>
                </a:cubicBezTo>
                <a:cubicBezTo>
                  <a:pt x="33" y="10"/>
                  <a:pt x="33" y="10"/>
                  <a:pt x="33" y="10"/>
                </a:cubicBezTo>
                <a:close/>
                <a:moveTo>
                  <a:pt x="48" y="18"/>
                </a:moveTo>
                <a:cubicBezTo>
                  <a:pt x="49" y="18"/>
                  <a:pt x="50" y="19"/>
                  <a:pt x="50" y="20"/>
                </a:cubicBezTo>
                <a:cubicBezTo>
                  <a:pt x="50" y="21"/>
                  <a:pt x="49" y="22"/>
                  <a:pt x="48" y="22"/>
                </a:cubicBezTo>
                <a:cubicBezTo>
                  <a:pt x="47" y="22"/>
                  <a:pt x="46" y="21"/>
                  <a:pt x="46" y="20"/>
                </a:cubicBezTo>
                <a:cubicBezTo>
                  <a:pt x="46" y="19"/>
                  <a:pt x="47" y="18"/>
                  <a:pt x="48" y="18"/>
                </a:cubicBezTo>
                <a:close/>
                <a:moveTo>
                  <a:pt x="43" y="18"/>
                </a:moveTo>
                <a:cubicBezTo>
                  <a:pt x="42" y="18"/>
                  <a:pt x="41" y="19"/>
                  <a:pt x="41" y="20"/>
                </a:cubicBezTo>
                <a:cubicBezTo>
                  <a:pt x="41" y="21"/>
                  <a:pt x="42" y="22"/>
                  <a:pt x="43" y="22"/>
                </a:cubicBezTo>
                <a:cubicBezTo>
                  <a:pt x="44" y="22"/>
                  <a:pt x="44" y="21"/>
                  <a:pt x="44" y="20"/>
                </a:cubicBezTo>
                <a:cubicBezTo>
                  <a:pt x="44" y="19"/>
                  <a:pt x="44" y="18"/>
                  <a:pt x="43" y="18"/>
                </a:cubicBezTo>
                <a:close/>
                <a:moveTo>
                  <a:pt x="37" y="18"/>
                </a:moveTo>
                <a:cubicBezTo>
                  <a:pt x="36" y="18"/>
                  <a:pt x="35" y="19"/>
                  <a:pt x="35" y="20"/>
                </a:cubicBezTo>
                <a:cubicBezTo>
                  <a:pt x="35" y="21"/>
                  <a:pt x="36" y="22"/>
                  <a:pt x="37" y="22"/>
                </a:cubicBezTo>
                <a:cubicBezTo>
                  <a:pt x="38" y="22"/>
                  <a:pt x="39" y="21"/>
                  <a:pt x="39" y="20"/>
                </a:cubicBezTo>
                <a:cubicBezTo>
                  <a:pt x="39" y="19"/>
                  <a:pt x="38" y="18"/>
                  <a:pt x="37" y="18"/>
                </a:cubicBezTo>
                <a:close/>
                <a:moveTo>
                  <a:pt x="26" y="18"/>
                </a:moveTo>
                <a:cubicBezTo>
                  <a:pt x="22" y="18"/>
                  <a:pt x="19" y="22"/>
                  <a:pt x="19" y="26"/>
                </a:cubicBezTo>
                <a:cubicBezTo>
                  <a:pt x="19" y="30"/>
                  <a:pt x="22" y="33"/>
                  <a:pt x="26" y="33"/>
                </a:cubicBezTo>
                <a:cubicBezTo>
                  <a:pt x="30" y="33"/>
                  <a:pt x="33" y="30"/>
                  <a:pt x="33" y="26"/>
                </a:cubicBezTo>
                <a:cubicBezTo>
                  <a:pt x="33" y="22"/>
                  <a:pt x="30" y="18"/>
                  <a:pt x="26" y="18"/>
                </a:cubicBezTo>
                <a:close/>
                <a:moveTo>
                  <a:pt x="39" y="49"/>
                </a:moveTo>
                <a:cubicBezTo>
                  <a:pt x="39" y="41"/>
                  <a:pt x="35" y="37"/>
                  <a:pt x="31" y="35"/>
                </a:cubicBezTo>
                <a:cubicBezTo>
                  <a:pt x="26" y="42"/>
                  <a:pt x="26" y="42"/>
                  <a:pt x="26" y="42"/>
                </a:cubicBezTo>
                <a:cubicBezTo>
                  <a:pt x="21" y="35"/>
                  <a:pt x="21" y="35"/>
                  <a:pt x="21" y="35"/>
                </a:cubicBezTo>
                <a:cubicBezTo>
                  <a:pt x="17" y="37"/>
                  <a:pt x="13" y="41"/>
                  <a:pt x="13" y="49"/>
                </a:cubicBezTo>
                <a:cubicBezTo>
                  <a:pt x="22" y="52"/>
                  <a:pt x="31" y="52"/>
                  <a:pt x="39" y="49"/>
                </a:cubicBezTo>
                <a:close/>
                <a:moveTo>
                  <a:pt x="18" y="59"/>
                </a:moveTo>
                <a:cubicBezTo>
                  <a:pt x="17" y="59"/>
                  <a:pt x="17" y="60"/>
                  <a:pt x="17" y="60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8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59"/>
                  <a:pt x="27" y="59"/>
                </a:cubicBezTo>
                <a:lnTo>
                  <a:pt x="18" y="59"/>
                </a:ln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8" name="组合 117"/>
          <p:cNvGrpSpPr/>
          <p:nvPr/>
        </p:nvGrpSpPr>
        <p:grpSpPr bwMode="auto">
          <a:xfrm>
            <a:off x="1491023" y="4704347"/>
            <a:ext cx="835740" cy="543167"/>
            <a:chOff x="0" y="0"/>
            <a:chExt cx="1635125" cy="1063625"/>
          </a:xfrm>
          <a:solidFill>
            <a:srgbClr val="FFB545"/>
          </a:solidFill>
          <a:effectLst/>
        </p:grpSpPr>
        <p:sp>
          <p:nvSpPr>
            <p:cNvPr id="179" name="Line 18"/>
            <p:cNvSpPr>
              <a:spLocks noChangeShapeType="1"/>
            </p:cNvSpPr>
            <p:nvPr/>
          </p:nvSpPr>
          <p:spPr bwMode="auto">
            <a:xfrm>
              <a:off x="1535113" y="874713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0" name="Line 19"/>
            <p:cNvSpPr>
              <a:spLocks noChangeShapeType="1"/>
            </p:cNvSpPr>
            <p:nvPr/>
          </p:nvSpPr>
          <p:spPr bwMode="auto">
            <a:xfrm>
              <a:off x="1535113" y="874713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1" name="Freeform 20"/>
            <p:cNvSpPr>
              <a:spLocks noChangeArrowheads="1"/>
            </p:cNvSpPr>
            <p:nvPr/>
          </p:nvSpPr>
          <p:spPr bwMode="auto">
            <a:xfrm>
              <a:off x="233363" y="2809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2" name="Freeform 21"/>
            <p:cNvSpPr>
              <a:spLocks noChangeArrowheads="1"/>
            </p:cNvSpPr>
            <p:nvPr/>
          </p:nvSpPr>
          <p:spPr bwMode="auto">
            <a:xfrm>
              <a:off x="563563" y="463550"/>
              <a:ext cx="61912" cy="111125"/>
            </a:xfrm>
            <a:custGeom>
              <a:avLst/>
              <a:gdLst>
                <a:gd name="T0" fmla="*/ 0 w 22"/>
                <a:gd name="T1" fmla="*/ 0 h 40"/>
                <a:gd name="T2" fmla="*/ 0 w 22"/>
                <a:gd name="T3" fmla="*/ 38 h 40"/>
                <a:gd name="T4" fmla="*/ 22 w 22"/>
                <a:gd name="T5" fmla="*/ 38 h 40"/>
                <a:gd name="T6" fmla="*/ 22 w 22"/>
                <a:gd name="T7" fmla="*/ 40 h 40"/>
                <a:gd name="T8" fmla="*/ 22 w 22"/>
                <a:gd name="T9" fmla="*/ 0 h 40"/>
                <a:gd name="T10" fmla="*/ 0 w 22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40"/>
                <a:gd name="T20" fmla="*/ 22 w 22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40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2" y="38"/>
                    <a:pt x="19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7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3" name="Freeform 22"/>
            <p:cNvSpPr>
              <a:spLocks noChangeArrowheads="1"/>
            </p:cNvSpPr>
            <p:nvPr/>
          </p:nvSpPr>
          <p:spPr bwMode="auto">
            <a:xfrm>
              <a:off x="563563" y="0"/>
              <a:ext cx="1071562" cy="781050"/>
            </a:xfrm>
            <a:custGeom>
              <a:avLst/>
              <a:gdLst>
                <a:gd name="T0" fmla="*/ 357 w 386"/>
                <a:gd name="T1" fmla="*/ 0 h 281"/>
                <a:gd name="T2" fmla="*/ 28 w 386"/>
                <a:gd name="T3" fmla="*/ 0 h 281"/>
                <a:gd name="T4" fmla="*/ 0 w 386"/>
                <a:gd name="T5" fmla="*/ 29 h 281"/>
                <a:gd name="T6" fmla="*/ 0 w 386"/>
                <a:gd name="T7" fmla="*/ 161 h 281"/>
                <a:gd name="T8" fmla="*/ 22 w 386"/>
                <a:gd name="T9" fmla="*/ 161 h 281"/>
                <a:gd name="T10" fmla="*/ 22 w 386"/>
                <a:gd name="T11" fmla="*/ 43 h 281"/>
                <a:gd name="T12" fmla="*/ 47 w 386"/>
                <a:gd name="T13" fmla="*/ 19 h 281"/>
                <a:gd name="T14" fmla="*/ 339 w 386"/>
                <a:gd name="T15" fmla="*/ 19 h 281"/>
                <a:gd name="T16" fmla="*/ 365 w 386"/>
                <a:gd name="T17" fmla="*/ 43 h 281"/>
                <a:gd name="T18" fmla="*/ 365 w 386"/>
                <a:gd name="T19" fmla="*/ 232 h 281"/>
                <a:gd name="T20" fmla="*/ 339 w 386"/>
                <a:gd name="T21" fmla="*/ 256 h 281"/>
                <a:gd name="T22" fmla="*/ 47 w 386"/>
                <a:gd name="T23" fmla="*/ 256 h 281"/>
                <a:gd name="T24" fmla="*/ 22 w 386"/>
                <a:gd name="T25" fmla="*/ 232 h 281"/>
                <a:gd name="T26" fmla="*/ 22 w 386"/>
                <a:gd name="T27" fmla="*/ 211 h 281"/>
                <a:gd name="T28" fmla="*/ 0 w 386"/>
                <a:gd name="T29" fmla="*/ 212 h 281"/>
                <a:gd name="T30" fmla="*/ 0 w 386"/>
                <a:gd name="T31" fmla="*/ 252 h 281"/>
                <a:gd name="T32" fmla="*/ 28 w 386"/>
                <a:gd name="T33" fmla="*/ 281 h 281"/>
                <a:gd name="T34" fmla="*/ 357 w 386"/>
                <a:gd name="T35" fmla="*/ 281 h 281"/>
                <a:gd name="T36" fmla="*/ 386 w 386"/>
                <a:gd name="T37" fmla="*/ 252 h 281"/>
                <a:gd name="T38" fmla="*/ 386 w 386"/>
                <a:gd name="T39" fmla="*/ 29 h 281"/>
                <a:gd name="T40" fmla="*/ 357 w 386"/>
                <a:gd name="T41" fmla="*/ 0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6"/>
                <a:gd name="T64" fmla="*/ 0 h 281"/>
                <a:gd name="T65" fmla="*/ 386 w 386"/>
                <a:gd name="T66" fmla="*/ 281 h 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6" h="281">
                  <a:moveTo>
                    <a:pt x="35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" y="162"/>
                    <a:pt x="17" y="161"/>
                    <a:pt x="22" y="16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30"/>
                    <a:pt x="33" y="19"/>
                    <a:pt x="47" y="19"/>
                  </a:cubicBezTo>
                  <a:cubicBezTo>
                    <a:pt x="339" y="19"/>
                    <a:pt x="339" y="19"/>
                    <a:pt x="339" y="19"/>
                  </a:cubicBezTo>
                  <a:cubicBezTo>
                    <a:pt x="354" y="19"/>
                    <a:pt x="365" y="30"/>
                    <a:pt x="365" y="43"/>
                  </a:cubicBezTo>
                  <a:cubicBezTo>
                    <a:pt x="365" y="232"/>
                    <a:pt x="365" y="232"/>
                    <a:pt x="365" y="232"/>
                  </a:cubicBezTo>
                  <a:cubicBezTo>
                    <a:pt x="365" y="245"/>
                    <a:pt x="354" y="256"/>
                    <a:pt x="339" y="256"/>
                  </a:cubicBezTo>
                  <a:cubicBezTo>
                    <a:pt x="47" y="256"/>
                    <a:pt x="47" y="256"/>
                    <a:pt x="47" y="256"/>
                  </a:cubicBezTo>
                  <a:cubicBezTo>
                    <a:pt x="33" y="256"/>
                    <a:pt x="22" y="245"/>
                    <a:pt x="22" y="23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19" y="211"/>
                    <a:pt x="7" y="212"/>
                    <a:pt x="0" y="21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8"/>
                    <a:pt x="13" y="281"/>
                    <a:pt x="28" y="281"/>
                  </a:cubicBezTo>
                  <a:cubicBezTo>
                    <a:pt x="357" y="281"/>
                    <a:pt x="357" y="281"/>
                    <a:pt x="357" y="281"/>
                  </a:cubicBezTo>
                  <a:cubicBezTo>
                    <a:pt x="373" y="281"/>
                    <a:pt x="386" y="268"/>
                    <a:pt x="386" y="252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13"/>
                    <a:pt x="373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4" name="Freeform 23"/>
            <p:cNvSpPr>
              <a:spLocks noChangeArrowheads="1"/>
            </p:cNvSpPr>
            <p:nvPr/>
          </p:nvSpPr>
          <p:spPr bwMode="auto">
            <a:xfrm>
              <a:off x="0" y="58738"/>
              <a:ext cx="989012" cy="1004887"/>
            </a:xfrm>
            <a:custGeom>
              <a:avLst/>
              <a:gdLst>
                <a:gd name="T0" fmla="*/ 25 w 356"/>
                <a:gd name="T1" fmla="*/ 355 h 362"/>
                <a:gd name="T2" fmla="*/ 138 w 356"/>
                <a:gd name="T3" fmla="*/ 362 h 362"/>
                <a:gd name="T4" fmla="*/ 146 w 356"/>
                <a:gd name="T5" fmla="*/ 302 h 362"/>
                <a:gd name="T6" fmla="*/ 171 w 356"/>
                <a:gd name="T7" fmla="*/ 327 h 362"/>
                <a:gd name="T8" fmla="*/ 172 w 356"/>
                <a:gd name="T9" fmla="*/ 244 h 362"/>
                <a:gd name="T10" fmla="*/ 242 w 356"/>
                <a:gd name="T11" fmla="*/ 182 h 362"/>
                <a:gd name="T12" fmla="*/ 296 w 356"/>
                <a:gd name="T13" fmla="*/ 167 h 362"/>
                <a:gd name="T14" fmla="*/ 305 w 356"/>
                <a:gd name="T15" fmla="*/ 155 h 362"/>
                <a:gd name="T16" fmla="*/ 347 w 356"/>
                <a:gd name="T17" fmla="*/ 140 h 362"/>
                <a:gd name="T18" fmla="*/ 353 w 356"/>
                <a:gd name="T19" fmla="*/ 132 h 362"/>
                <a:gd name="T20" fmla="*/ 347 w 356"/>
                <a:gd name="T21" fmla="*/ 122 h 362"/>
                <a:gd name="T22" fmla="*/ 318 w 356"/>
                <a:gd name="T23" fmla="*/ 128 h 362"/>
                <a:gd name="T24" fmla="*/ 320 w 356"/>
                <a:gd name="T25" fmla="*/ 117 h 362"/>
                <a:gd name="T26" fmla="*/ 305 w 356"/>
                <a:gd name="T27" fmla="*/ 124 h 362"/>
                <a:gd name="T28" fmla="*/ 214 w 356"/>
                <a:gd name="T29" fmla="*/ 147 h 362"/>
                <a:gd name="T30" fmla="*/ 188 w 356"/>
                <a:gd name="T31" fmla="*/ 137 h 362"/>
                <a:gd name="T32" fmla="*/ 169 w 356"/>
                <a:gd name="T33" fmla="*/ 128 h 362"/>
                <a:gd name="T34" fmla="*/ 120 w 356"/>
                <a:gd name="T35" fmla="*/ 99 h 362"/>
                <a:gd name="T36" fmla="*/ 123 w 356"/>
                <a:gd name="T37" fmla="*/ 120 h 362"/>
                <a:gd name="T38" fmla="*/ 140 w 356"/>
                <a:gd name="T39" fmla="*/ 193 h 362"/>
                <a:gd name="T40" fmla="*/ 143 w 356"/>
                <a:gd name="T41" fmla="*/ 211 h 362"/>
                <a:gd name="T42" fmla="*/ 146 w 356"/>
                <a:gd name="T43" fmla="*/ 235 h 362"/>
                <a:gd name="T44" fmla="*/ 146 w 356"/>
                <a:gd name="T45" fmla="*/ 249 h 362"/>
                <a:gd name="T46" fmla="*/ 146 w 356"/>
                <a:gd name="T47" fmla="*/ 261 h 362"/>
                <a:gd name="T48" fmla="*/ 118 w 356"/>
                <a:gd name="T49" fmla="*/ 273 h 362"/>
                <a:gd name="T50" fmla="*/ 123 w 356"/>
                <a:gd name="T51" fmla="*/ 266 h 362"/>
                <a:gd name="T52" fmla="*/ 131 w 356"/>
                <a:gd name="T53" fmla="*/ 197 h 362"/>
                <a:gd name="T54" fmla="*/ 119 w 356"/>
                <a:gd name="T55" fmla="*/ 121 h 362"/>
                <a:gd name="T56" fmla="*/ 120 w 356"/>
                <a:gd name="T57" fmla="*/ 99 h 362"/>
                <a:gd name="T58" fmla="*/ 124 w 356"/>
                <a:gd name="T59" fmla="*/ 92 h 362"/>
                <a:gd name="T60" fmla="*/ 146 w 356"/>
                <a:gd name="T61" fmla="*/ 39 h 362"/>
                <a:gd name="T62" fmla="*/ 86 w 356"/>
                <a:gd name="T63" fmla="*/ 42 h 362"/>
                <a:gd name="T64" fmla="*/ 85 w 356"/>
                <a:gd name="T65" fmla="*/ 64 h 362"/>
                <a:gd name="T66" fmla="*/ 87 w 356"/>
                <a:gd name="T67" fmla="*/ 78 h 362"/>
                <a:gd name="T68" fmla="*/ 84 w 356"/>
                <a:gd name="T69" fmla="*/ 80 h 362"/>
                <a:gd name="T70" fmla="*/ 101 w 356"/>
                <a:gd name="T71" fmla="*/ 115 h 362"/>
                <a:gd name="T72" fmla="*/ 110 w 356"/>
                <a:gd name="T73" fmla="*/ 171 h 362"/>
                <a:gd name="T74" fmla="*/ 81 w 356"/>
                <a:gd name="T75" fmla="*/ 83 h 362"/>
                <a:gd name="T76" fmla="*/ 84 w 356"/>
                <a:gd name="T77" fmla="*/ 80 h 362"/>
                <a:gd name="T78" fmla="*/ 70 w 356"/>
                <a:gd name="T79" fmla="*/ 94 h 362"/>
                <a:gd name="T80" fmla="*/ 19 w 356"/>
                <a:gd name="T81" fmla="*/ 120 h 362"/>
                <a:gd name="T82" fmla="*/ 9 w 356"/>
                <a:gd name="T83" fmla="*/ 165 h 362"/>
                <a:gd name="T84" fmla="*/ 8 w 356"/>
                <a:gd name="T85" fmla="*/ 327 h 3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6"/>
                <a:gd name="T130" fmla="*/ 0 h 362"/>
                <a:gd name="T131" fmla="*/ 356 w 356"/>
                <a:gd name="T132" fmla="*/ 362 h 3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6" h="362">
                  <a:moveTo>
                    <a:pt x="16" y="327"/>
                  </a:moveTo>
                  <a:cubicBezTo>
                    <a:pt x="15" y="352"/>
                    <a:pt x="25" y="355"/>
                    <a:pt x="25" y="355"/>
                  </a:cubicBezTo>
                  <a:cubicBezTo>
                    <a:pt x="26" y="357"/>
                    <a:pt x="30" y="360"/>
                    <a:pt x="33" y="362"/>
                  </a:cubicBezTo>
                  <a:cubicBezTo>
                    <a:pt x="138" y="362"/>
                    <a:pt x="138" y="362"/>
                    <a:pt x="138" y="362"/>
                  </a:cubicBezTo>
                  <a:cubicBezTo>
                    <a:pt x="138" y="358"/>
                    <a:pt x="139" y="356"/>
                    <a:pt x="139" y="354"/>
                  </a:cubicBezTo>
                  <a:cubicBezTo>
                    <a:pt x="141" y="346"/>
                    <a:pt x="146" y="302"/>
                    <a:pt x="146" y="302"/>
                  </a:cubicBezTo>
                  <a:cubicBezTo>
                    <a:pt x="146" y="299"/>
                    <a:pt x="154" y="301"/>
                    <a:pt x="154" y="301"/>
                  </a:cubicBezTo>
                  <a:cubicBezTo>
                    <a:pt x="154" y="307"/>
                    <a:pt x="171" y="327"/>
                    <a:pt x="171" y="327"/>
                  </a:cubicBezTo>
                  <a:cubicBezTo>
                    <a:pt x="184" y="338"/>
                    <a:pt x="180" y="326"/>
                    <a:pt x="180" y="326"/>
                  </a:cubicBezTo>
                  <a:cubicBezTo>
                    <a:pt x="178" y="324"/>
                    <a:pt x="172" y="244"/>
                    <a:pt x="172" y="244"/>
                  </a:cubicBezTo>
                  <a:cubicBezTo>
                    <a:pt x="170" y="240"/>
                    <a:pt x="171" y="178"/>
                    <a:pt x="171" y="178"/>
                  </a:cubicBezTo>
                  <a:cubicBezTo>
                    <a:pt x="185" y="188"/>
                    <a:pt x="242" y="182"/>
                    <a:pt x="242" y="182"/>
                  </a:cubicBezTo>
                  <a:cubicBezTo>
                    <a:pt x="255" y="180"/>
                    <a:pt x="296" y="173"/>
                    <a:pt x="296" y="173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23" y="158"/>
                    <a:pt x="344" y="144"/>
                    <a:pt x="344" y="144"/>
                  </a:cubicBezTo>
                  <a:cubicBezTo>
                    <a:pt x="348" y="142"/>
                    <a:pt x="347" y="140"/>
                    <a:pt x="347" y="140"/>
                  </a:cubicBezTo>
                  <a:cubicBezTo>
                    <a:pt x="352" y="136"/>
                    <a:pt x="352" y="136"/>
                    <a:pt x="352" y="136"/>
                  </a:cubicBezTo>
                  <a:cubicBezTo>
                    <a:pt x="356" y="133"/>
                    <a:pt x="353" y="132"/>
                    <a:pt x="353" y="132"/>
                  </a:cubicBezTo>
                  <a:cubicBezTo>
                    <a:pt x="356" y="128"/>
                    <a:pt x="351" y="125"/>
                    <a:pt x="351" y="125"/>
                  </a:cubicBezTo>
                  <a:cubicBezTo>
                    <a:pt x="351" y="122"/>
                    <a:pt x="347" y="122"/>
                    <a:pt x="347" y="122"/>
                  </a:cubicBezTo>
                  <a:cubicBezTo>
                    <a:pt x="347" y="122"/>
                    <a:pt x="339" y="124"/>
                    <a:pt x="333" y="126"/>
                  </a:cubicBezTo>
                  <a:cubicBezTo>
                    <a:pt x="327" y="128"/>
                    <a:pt x="318" y="128"/>
                    <a:pt x="318" y="128"/>
                  </a:cubicBezTo>
                  <a:cubicBezTo>
                    <a:pt x="312" y="127"/>
                    <a:pt x="315" y="123"/>
                    <a:pt x="315" y="123"/>
                  </a:cubicBezTo>
                  <a:cubicBezTo>
                    <a:pt x="317" y="122"/>
                    <a:pt x="320" y="117"/>
                    <a:pt x="320" y="117"/>
                  </a:cubicBezTo>
                  <a:cubicBezTo>
                    <a:pt x="320" y="112"/>
                    <a:pt x="315" y="113"/>
                    <a:pt x="313" y="116"/>
                  </a:cubicBezTo>
                  <a:cubicBezTo>
                    <a:pt x="311" y="118"/>
                    <a:pt x="308" y="119"/>
                    <a:pt x="305" y="124"/>
                  </a:cubicBezTo>
                  <a:cubicBezTo>
                    <a:pt x="302" y="129"/>
                    <a:pt x="298" y="135"/>
                    <a:pt x="298" y="135"/>
                  </a:cubicBezTo>
                  <a:cubicBezTo>
                    <a:pt x="285" y="143"/>
                    <a:pt x="218" y="147"/>
                    <a:pt x="214" y="147"/>
                  </a:cubicBezTo>
                  <a:cubicBezTo>
                    <a:pt x="211" y="148"/>
                    <a:pt x="205" y="146"/>
                    <a:pt x="202" y="146"/>
                  </a:cubicBezTo>
                  <a:cubicBezTo>
                    <a:pt x="199" y="146"/>
                    <a:pt x="192" y="141"/>
                    <a:pt x="188" y="137"/>
                  </a:cubicBezTo>
                  <a:cubicBezTo>
                    <a:pt x="183" y="134"/>
                    <a:pt x="179" y="139"/>
                    <a:pt x="176" y="136"/>
                  </a:cubicBezTo>
                  <a:cubicBezTo>
                    <a:pt x="173" y="132"/>
                    <a:pt x="173" y="130"/>
                    <a:pt x="169" y="128"/>
                  </a:cubicBezTo>
                  <a:cubicBezTo>
                    <a:pt x="166" y="125"/>
                    <a:pt x="162" y="117"/>
                    <a:pt x="162" y="117"/>
                  </a:cubicBezTo>
                  <a:cubicBezTo>
                    <a:pt x="155" y="103"/>
                    <a:pt x="120" y="99"/>
                    <a:pt x="120" y="99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0" y="101"/>
                    <a:pt x="123" y="113"/>
                    <a:pt x="123" y="120"/>
                  </a:cubicBezTo>
                  <a:cubicBezTo>
                    <a:pt x="123" y="127"/>
                    <a:pt x="131" y="145"/>
                    <a:pt x="136" y="156"/>
                  </a:cubicBezTo>
                  <a:cubicBezTo>
                    <a:pt x="141" y="166"/>
                    <a:pt x="140" y="189"/>
                    <a:pt x="140" y="193"/>
                  </a:cubicBezTo>
                  <a:cubicBezTo>
                    <a:pt x="141" y="197"/>
                    <a:pt x="141" y="195"/>
                    <a:pt x="142" y="198"/>
                  </a:cubicBezTo>
                  <a:cubicBezTo>
                    <a:pt x="142" y="201"/>
                    <a:pt x="143" y="207"/>
                    <a:pt x="143" y="211"/>
                  </a:cubicBezTo>
                  <a:cubicBezTo>
                    <a:pt x="144" y="215"/>
                    <a:pt x="146" y="222"/>
                    <a:pt x="147" y="225"/>
                  </a:cubicBezTo>
                  <a:cubicBezTo>
                    <a:pt x="147" y="227"/>
                    <a:pt x="146" y="233"/>
                    <a:pt x="146" y="235"/>
                  </a:cubicBezTo>
                  <a:cubicBezTo>
                    <a:pt x="145" y="238"/>
                    <a:pt x="145" y="239"/>
                    <a:pt x="146" y="241"/>
                  </a:cubicBezTo>
                  <a:cubicBezTo>
                    <a:pt x="147" y="244"/>
                    <a:pt x="146" y="247"/>
                    <a:pt x="146" y="249"/>
                  </a:cubicBezTo>
                  <a:cubicBezTo>
                    <a:pt x="146" y="252"/>
                    <a:pt x="148" y="252"/>
                    <a:pt x="148" y="254"/>
                  </a:cubicBezTo>
                  <a:cubicBezTo>
                    <a:pt x="149" y="257"/>
                    <a:pt x="148" y="259"/>
                    <a:pt x="146" y="261"/>
                  </a:cubicBezTo>
                  <a:cubicBezTo>
                    <a:pt x="144" y="263"/>
                    <a:pt x="148" y="267"/>
                    <a:pt x="148" y="267"/>
                  </a:cubicBezTo>
                  <a:cubicBezTo>
                    <a:pt x="144" y="274"/>
                    <a:pt x="118" y="273"/>
                    <a:pt x="118" y="273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23" y="266"/>
                    <a:pt x="123" y="266"/>
                    <a:pt x="123" y="266"/>
                  </a:cubicBezTo>
                  <a:cubicBezTo>
                    <a:pt x="129" y="254"/>
                    <a:pt x="129" y="254"/>
                    <a:pt x="129" y="254"/>
                  </a:cubicBezTo>
                  <a:cubicBezTo>
                    <a:pt x="129" y="254"/>
                    <a:pt x="131" y="216"/>
                    <a:pt x="131" y="197"/>
                  </a:cubicBezTo>
                  <a:cubicBezTo>
                    <a:pt x="130" y="179"/>
                    <a:pt x="121" y="138"/>
                    <a:pt x="121" y="138"/>
                  </a:cubicBezTo>
                  <a:cubicBezTo>
                    <a:pt x="119" y="131"/>
                    <a:pt x="119" y="121"/>
                    <a:pt x="119" y="121"/>
                  </a:cubicBezTo>
                  <a:cubicBezTo>
                    <a:pt x="124" y="108"/>
                    <a:pt x="113" y="106"/>
                    <a:pt x="113" y="106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1" y="94"/>
                    <a:pt x="124" y="92"/>
                    <a:pt x="124" y="92"/>
                  </a:cubicBezTo>
                  <a:cubicBezTo>
                    <a:pt x="142" y="77"/>
                    <a:pt x="141" y="57"/>
                    <a:pt x="141" y="57"/>
                  </a:cubicBezTo>
                  <a:cubicBezTo>
                    <a:pt x="144" y="55"/>
                    <a:pt x="146" y="39"/>
                    <a:pt x="146" y="39"/>
                  </a:cubicBezTo>
                  <a:cubicBezTo>
                    <a:pt x="142" y="0"/>
                    <a:pt x="103" y="15"/>
                    <a:pt x="103" y="15"/>
                  </a:cubicBezTo>
                  <a:cubicBezTo>
                    <a:pt x="89" y="17"/>
                    <a:pt x="86" y="42"/>
                    <a:pt x="86" y="42"/>
                  </a:cubicBezTo>
                  <a:cubicBezTo>
                    <a:pt x="81" y="47"/>
                    <a:pt x="88" y="64"/>
                    <a:pt x="88" y="64"/>
                  </a:cubicBezTo>
                  <a:cubicBezTo>
                    <a:pt x="87" y="65"/>
                    <a:pt x="85" y="64"/>
                    <a:pt x="85" y="64"/>
                  </a:cubicBezTo>
                  <a:cubicBezTo>
                    <a:pt x="84" y="66"/>
                    <a:pt x="88" y="67"/>
                    <a:pt x="88" y="67"/>
                  </a:cubicBezTo>
                  <a:cubicBezTo>
                    <a:pt x="89" y="67"/>
                    <a:pt x="87" y="78"/>
                    <a:pt x="87" y="78"/>
                  </a:cubicBezTo>
                  <a:cubicBezTo>
                    <a:pt x="86" y="78"/>
                    <a:pt x="85" y="79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1"/>
                    <a:pt x="83" y="85"/>
                    <a:pt x="110" y="106"/>
                  </a:cubicBezTo>
                  <a:cubicBezTo>
                    <a:pt x="110" y="106"/>
                    <a:pt x="99" y="113"/>
                    <a:pt x="101" y="115"/>
                  </a:cubicBezTo>
                  <a:cubicBezTo>
                    <a:pt x="101" y="115"/>
                    <a:pt x="105" y="123"/>
                    <a:pt x="108" y="123"/>
                  </a:cubicBezTo>
                  <a:cubicBezTo>
                    <a:pt x="108" y="123"/>
                    <a:pt x="108" y="164"/>
                    <a:pt x="110" y="171"/>
                  </a:cubicBezTo>
                  <a:cubicBezTo>
                    <a:pt x="110" y="171"/>
                    <a:pt x="91" y="103"/>
                    <a:pt x="80" y="92"/>
                  </a:cubicBezTo>
                  <a:cubicBezTo>
                    <a:pt x="80" y="92"/>
                    <a:pt x="79" y="85"/>
                    <a:pt x="81" y="83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2" y="81"/>
                    <a:pt x="81" y="83"/>
                    <a:pt x="81" y="83"/>
                  </a:cubicBezTo>
                  <a:cubicBezTo>
                    <a:pt x="79" y="83"/>
                    <a:pt x="73" y="91"/>
                    <a:pt x="70" y="94"/>
                  </a:cubicBezTo>
                  <a:cubicBezTo>
                    <a:pt x="67" y="98"/>
                    <a:pt x="57" y="101"/>
                    <a:pt x="37" y="105"/>
                  </a:cubicBezTo>
                  <a:cubicBezTo>
                    <a:pt x="17" y="109"/>
                    <a:pt x="19" y="119"/>
                    <a:pt x="19" y="120"/>
                  </a:cubicBezTo>
                  <a:cubicBezTo>
                    <a:pt x="19" y="121"/>
                    <a:pt x="16" y="144"/>
                    <a:pt x="14" y="147"/>
                  </a:cubicBezTo>
                  <a:cubicBezTo>
                    <a:pt x="13" y="151"/>
                    <a:pt x="8" y="150"/>
                    <a:pt x="9" y="165"/>
                  </a:cubicBezTo>
                  <a:cubicBezTo>
                    <a:pt x="10" y="180"/>
                    <a:pt x="5" y="202"/>
                    <a:pt x="2" y="218"/>
                  </a:cubicBezTo>
                  <a:cubicBezTo>
                    <a:pt x="0" y="233"/>
                    <a:pt x="8" y="327"/>
                    <a:pt x="8" y="327"/>
                  </a:cubicBezTo>
                  <a:lnTo>
                    <a:pt x="16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5" name="Freeform 24"/>
            <p:cNvSpPr>
              <a:spLocks noEditPoints="1" noChangeArrowheads="1"/>
            </p:cNvSpPr>
            <p:nvPr/>
          </p:nvSpPr>
          <p:spPr bwMode="auto">
            <a:xfrm>
              <a:off x="650875" y="74613"/>
              <a:ext cx="901700" cy="611187"/>
            </a:xfrm>
            <a:custGeom>
              <a:avLst/>
              <a:gdLst>
                <a:gd name="T0" fmla="*/ 301 w 325"/>
                <a:gd name="T1" fmla="*/ 0 h 220"/>
                <a:gd name="T2" fmla="*/ 24 w 325"/>
                <a:gd name="T3" fmla="*/ 0 h 220"/>
                <a:gd name="T4" fmla="*/ 0 w 325"/>
                <a:gd name="T5" fmla="*/ 23 h 220"/>
                <a:gd name="T6" fmla="*/ 0 w 325"/>
                <a:gd name="T7" fmla="*/ 133 h 220"/>
                <a:gd name="T8" fmla="*/ 57 w 325"/>
                <a:gd name="T9" fmla="*/ 122 h 220"/>
                <a:gd name="T10" fmla="*/ 67 w 325"/>
                <a:gd name="T11" fmla="*/ 107 h 220"/>
                <a:gd name="T12" fmla="*/ 77 w 325"/>
                <a:gd name="T13" fmla="*/ 101 h 220"/>
                <a:gd name="T14" fmla="*/ 90 w 325"/>
                <a:gd name="T15" fmla="*/ 110 h 220"/>
                <a:gd name="T16" fmla="*/ 102 w 325"/>
                <a:gd name="T17" fmla="*/ 113 h 220"/>
                <a:gd name="T18" fmla="*/ 124 w 325"/>
                <a:gd name="T19" fmla="*/ 117 h 220"/>
                <a:gd name="T20" fmla="*/ 121 w 325"/>
                <a:gd name="T21" fmla="*/ 137 h 220"/>
                <a:gd name="T22" fmla="*/ 106 w 325"/>
                <a:gd name="T23" fmla="*/ 149 h 220"/>
                <a:gd name="T24" fmla="*/ 79 w 325"/>
                <a:gd name="T25" fmla="*/ 156 h 220"/>
                <a:gd name="T26" fmla="*/ 80 w 325"/>
                <a:gd name="T27" fmla="*/ 164 h 220"/>
                <a:gd name="T28" fmla="*/ 67 w 325"/>
                <a:gd name="T29" fmla="*/ 166 h 220"/>
                <a:gd name="T30" fmla="*/ 68 w 325"/>
                <a:gd name="T31" fmla="*/ 173 h 220"/>
                <a:gd name="T32" fmla="*/ 0 w 325"/>
                <a:gd name="T33" fmla="*/ 183 h 220"/>
                <a:gd name="T34" fmla="*/ 0 w 325"/>
                <a:gd name="T35" fmla="*/ 191 h 220"/>
                <a:gd name="T36" fmla="*/ 0 w 325"/>
                <a:gd name="T37" fmla="*/ 198 h 220"/>
                <a:gd name="T38" fmla="*/ 24 w 325"/>
                <a:gd name="T39" fmla="*/ 220 h 220"/>
                <a:gd name="T40" fmla="*/ 301 w 325"/>
                <a:gd name="T41" fmla="*/ 220 h 220"/>
                <a:gd name="T42" fmla="*/ 325 w 325"/>
                <a:gd name="T43" fmla="*/ 198 h 220"/>
                <a:gd name="T44" fmla="*/ 325 w 325"/>
                <a:gd name="T45" fmla="*/ 23 h 220"/>
                <a:gd name="T46" fmla="*/ 301 w 325"/>
                <a:gd name="T47" fmla="*/ 0 h 220"/>
                <a:gd name="T48" fmla="*/ 172 w 325"/>
                <a:gd name="T49" fmla="*/ 95 h 220"/>
                <a:gd name="T50" fmla="*/ 191 w 325"/>
                <a:gd name="T51" fmla="*/ 79 h 220"/>
                <a:gd name="T52" fmla="*/ 182 w 325"/>
                <a:gd name="T53" fmla="*/ 68 h 220"/>
                <a:gd name="T54" fmla="*/ 251 w 325"/>
                <a:gd name="T55" fmla="*/ 31 h 220"/>
                <a:gd name="T56" fmla="*/ 242 w 325"/>
                <a:gd name="T57" fmla="*/ 24 h 220"/>
                <a:gd name="T58" fmla="*/ 264 w 325"/>
                <a:gd name="T59" fmla="*/ 16 h 220"/>
                <a:gd name="T60" fmla="*/ 264 w 325"/>
                <a:gd name="T61" fmla="*/ 48 h 220"/>
                <a:gd name="T62" fmla="*/ 257 w 325"/>
                <a:gd name="T63" fmla="*/ 37 h 220"/>
                <a:gd name="T64" fmla="*/ 172 w 325"/>
                <a:gd name="T65" fmla="*/ 95 h 220"/>
                <a:gd name="T66" fmla="*/ 201 w 325"/>
                <a:gd name="T67" fmla="*/ 205 h 220"/>
                <a:gd name="T68" fmla="*/ 177 w 325"/>
                <a:gd name="T69" fmla="*/ 205 h 220"/>
                <a:gd name="T70" fmla="*/ 177 w 325"/>
                <a:gd name="T71" fmla="*/ 120 h 220"/>
                <a:gd name="T72" fmla="*/ 201 w 325"/>
                <a:gd name="T73" fmla="*/ 120 h 220"/>
                <a:gd name="T74" fmla="*/ 201 w 325"/>
                <a:gd name="T75" fmla="*/ 205 h 220"/>
                <a:gd name="T76" fmla="*/ 238 w 325"/>
                <a:gd name="T77" fmla="*/ 205 h 220"/>
                <a:gd name="T78" fmla="*/ 214 w 325"/>
                <a:gd name="T79" fmla="*/ 205 h 220"/>
                <a:gd name="T80" fmla="*/ 214 w 325"/>
                <a:gd name="T81" fmla="*/ 98 h 220"/>
                <a:gd name="T82" fmla="*/ 238 w 325"/>
                <a:gd name="T83" fmla="*/ 98 h 220"/>
                <a:gd name="T84" fmla="*/ 238 w 325"/>
                <a:gd name="T85" fmla="*/ 205 h 220"/>
                <a:gd name="T86" fmla="*/ 275 w 325"/>
                <a:gd name="T87" fmla="*/ 205 h 220"/>
                <a:gd name="T88" fmla="*/ 251 w 325"/>
                <a:gd name="T89" fmla="*/ 205 h 220"/>
                <a:gd name="T90" fmla="*/ 251 w 325"/>
                <a:gd name="T91" fmla="*/ 66 h 220"/>
                <a:gd name="T92" fmla="*/ 275 w 325"/>
                <a:gd name="T93" fmla="*/ 66 h 220"/>
                <a:gd name="T94" fmla="*/ 275 w 325"/>
                <a:gd name="T95" fmla="*/ 205 h 2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5"/>
                <a:gd name="T145" fmla="*/ 0 h 220"/>
                <a:gd name="T146" fmla="*/ 325 w 325"/>
                <a:gd name="T147" fmla="*/ 220 h 2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5" h="220">
                  <a:moveTo>
                    <a:pt x="301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4" y="132"/>
                    <a:pt x="47" y="129"/>
                    <a:pt x="57" y="122"/>
                  </a:cubicBezTo>
                  <a:cubicBezTo>
                    <a:pt x="57" y="122"/>
                    <a:pt x="64" y="110"/>
                    <a:pt x="67" y="107"/>
                  </a:cubicBezTo>
                  <a:cubicBezTo>
                    <a:pt x="67" y="107"/>
                    <a:pt x="68" y="107"/>
                    <a:pt x="77" y="101"/>
                  </a:cubicBezTo>
                  <a:cubicBezTo>
                    <a:pt x="77" y="101"/>
                    <a:pt x="91" y="96"/>
                    <a:pt x="90" y="110"/>
                  </a:cubicBezTo>
                  <a:cubicBezTo>
                    <a:pt x="90" y="110"/>
                    <a:pt x="86" y="122"/>
                    <a:pt x="102" y="113"/>
                  </a:cubicBezTo>
                  <a:cubicBezTo>
                    <a:pt x="102" y="113"/>
                    <a:pt x="118" y="105"/>
                    <a:pt x="124" y="117"/>
                  </a:cubicBezTo>
                  <a:cubicBezTo>
                    <a:pt x="124" y="117"/>
                    <a:pt x="134" y="131"/>
                    <a:pt x="121" y="137"/>
                  </a:cubicBezTo>
                  <a:cubicBezTo>
                    <a:pt x="121" y="137"/>
                    <a:pt x="116" y="144"/>
                    <a:pt x="106" y="149"/>
                  </a:cubicBezTo>
                  <a:cubicBezTo>
                    <a:pt x="106" y="149"/>
                    <a:pt x="90" y="155"/>
                    <a:pt x="79" y="156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8" y="173"/>
                    <a:pt x="8" y="183"/>
                    <a:pt x="0" y="183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10"/>
                    <a:pt x="11" y="220"/>
                    <a:pt x="24" y="220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14" y="220"/>
                    <a:pt x="325" y="210"/>
                    <a:pt x="325" y="198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5" y="10"/>
                    <a:pt x="314" y="0"/>
                    <a:pt x="301" y="0"/>
                  </a:cubicBezTo>
                  <a:close/>
                  <a:moveTo>
                    <a:pt x="172" y="95"/>
                  </a:moveTo>
                  <a:cubicBezTo>
                    <a:pt x="191" y="79"/>
                    <a:pt x="191" y="79"/>
                    <a:pt x="191" y="7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223" y="71"/>
                    <a:pt x="251" y="31"/>
                    <a:pt x="251" y="31"/>
                  </a:cubicBezTo>
                  <a:cubicBezTo>
                    <a:pt x="242" y="24"/>
                    <a:pt x="242" y="24"/>
                    <a:pt x="242" y="24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4" y="48"/>
                    <a:pt x="264" y="48"/>
                    <a:pt x="264" y="48"/>
                  </a:cubicBezTo>
                  <a:cubicBezTo>
                    <a:pt x="257" y="37"/>
                    <a:pt x="257" y="37"/>
                    <a:pt x="257" y="37"/>
                  </a:cubicBezTo>
                  <a:cubicBezTo>
                    <a:pt x="230" y="100"/>
                    <a:pt x="172" y="95"/>
                    <a:pt x="172" y="95"/>
                  </a:cubicBezTo>
                  <a:close/>
                  <a:moveTo>
                    <a:pt x="201" y="205"/>
                  </a:moveTo>
                  <a:cubicBezTo>
                    <a:pt x="177" y="205"/>
                    <a:pt x="177" y="205"/>
                    <a:pt x="177" y="205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201" y="120"/>
                    <a:pt x="201" y="120"/>
                    <a:pt x="201" y="120"/>
                  </a:cubicBezTo>
                  <a:lnTo>
                    <a:pt x="201" y="205"/>
                  </a:lnTo>
                  <a:close/>
                  <a:moveTo>
                    <a:pt x="238" y="205"/>
                  </a:moveTo>
                  <a:cubicBezTo>
                    <a:pt x="214" y="205"/>
                    <a:pt x="214" y="205"/>
                    <a:pt x="214" y="205"/>
                  </a:cubicBezTo>
                  <a:cubicBezTo>
                    <a:pt x="214" y="98"/>
                    <a:pt x="214" y="98"/>
                    <a:pt x="214" y="98"/>
                  </a:cubicBezTo>
                  <a:cubicBezTo>
                    <a:pt x="238" y="98"/>
                    <a:pt x="238" y="98"/>
                    <a:pt x="238" y="98"/>
                  </a:cubicBezTo>
                  <a:lnTo>
                    <a:pt x="238" y="205"/>
                  </a:lnTo>
                  <a:close/>
                  <a:moveTo>
                    <a:pt x="275" y="205"/>
                  </a:moveTo>
                  <a:cubicBezTo>
                    <a:pt x="251" y="205"/>
                    <a:pt x="251" y="205"/>
                    <a:pt x="251" y="205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75" y="66"/>
                    <a:pt x="275" y="66"/>
                    <a:pt x="275" y="66"/>
                  </a:cubicBezTo>
                  <a:lnTo>
                    <a:pt x="27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186" name="组合 112"/>
          <p:cNvGrpSpPr/>
          <p:nvPr/>
        </p:nvGrpSpPr>
        <p:grpSpPr bwMode="auto">
          <a:xfrm>
            <a:off x="1601959" y="3542584"/>
            <a:ext cx="644933" cy="665285"/>
            <a:chOff x="0" y="0"/>
            <a:chExt cx="1260475" cy="1303337"/>
          </a:xfrm>
          <a:solidFill>
            <a:srgbClr val="FFB545"/>
          </a:solidFill>
          <a:effectLst/>
        </p:grpSpPr>
        <p:sp>
          <p:nvSpPr>
            <p:cNvPr id="187" name="Line 5"/>
            <p:cNvSpPr>
              <a:spLocks noChangeShapeType="1"/>
            </p:cNvSpPr>
            <p:nvPr/>
          </p:nvSpPr>
          <p:spPr bwMode="auto">
            <a:xfrm>
              <a:off x="74612" y="674687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8" name="Line 6"/>
            <p:cNvSpPr>
              <a:spLocks noChangeShapeType="1"/>
            </p:cNvSpPr>
            <p:nvPr/>
          </p:nvSpPr>
          <p:spPr bwMode="auto">
            <a:xfrm>
              <a:off x="74612" y="674687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9" name="Freeform 25"/>
            <p:cNvSpPr>
              <a:spLocks noChangeArrowheads="1"/>
            </p:cNvSpPr>
            <p:nvPr/>
          </p:nvSpPr>
          <p:spPr bwMode="auto">
            <a:xfrm>
              <a:off x="444500" y="1003300"/>
              <a:ext cx="122237" cy="212725"/>
            </a:xfrm>
            <a:custGeom>
              <a:avLst/>
              <a:gdLst>
                <a:gd name="T0" fmla="*/ 24 w 44"/>
                <a:gd name="T1" fmla="*/ 0 h 77"/>
                <a:gd name="T2" fmla="*/ 44 w 44"/>
                <a:gd name="T3" fmla="*/ 23 h 77"/>
                <a:gd name="T4" fmla="*/ 40 w 44"/>
                <a:gd name="T5" fmla="*/ 64 h 77"/>
                <a:gd name="T6" fmla="*/ 20 w 44"/>
                <a:gd name="T7" fmla="*/ 77 h 77"/>
                <a:gd name="T8" fmla="*/ 0 w 44"/>
                <a:gd name="T9" fmla="*/ 43 h 77"/>
                <a:gd name="T10" fmla="*/ 24 w 44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77"/>
                <a:gd name="T20" fmla="*/ 44 w 44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77">
                  <a:moveTo>
                    <a:pt x="24" y="0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21" y="77"/>
                    <a:pt x="20" y="77"/>
                  </a:cubicBezTo>
                  <a:cubicBezTo>
                    <a:pt x="20" y="77"/>
                    <a:pt x="0" y="43"/>
                    <a:pt x="0" y="43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0" name="Freeform 26"/>
            <p:cNvSpPr>
              <a:spLocks noChangeArrowheads="1"/>
            </p:cNvSpPr>
            <p:nvPr/>
          </p:nvSpPr>
          <p:spPr bwMode="auto">
            <a:xfrm>
              <a:off x="238125" y="360362"/>
              <a:ext cx="203200" cy="303212"/>
            </a:xfrm>
            <a:custGeom>
              <a:avLst/>
              <a:gdLst>
                <a:gd name="T0" fmla="*/ 0 w 73"/>
                <a:gd name="T1" fmla="*/ 17 h 109"/>
                <a:gd name="T2" fmla="*/ 3 w 73"/>
                <a:gd name="T3" fmla="*/ 0 h 109"/>
                <a:gd name="T4" fmla="*/ 59 w 73"/>
                <a:gd name="T5" fmla="*/ 42 h 109"/>
                <a:gd name="T6" fmla="*/ 67 w 73"/>
                <a:gd name="T7" fmla="*/ 62 h 109"/>
                <a:gd name="T8" fmla="*/ 73 w 73"/>
                <a:gd name="T9" fmla="*/ 109 h 109"/>
                <a:gd name="T10" fmla="*/ 9 w 73"/>
                <a:gd name="T11" fmla="*/ 79 h 109"/>
                <a:gd name="T12" fmla="*/ 0 w 73"/>
                <a:gd name="T13" fmla="*/ 17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09"/>
                <a:gd name="T23" fmla="*/ 73 w 73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09">
                  <a:moveTo>
                    <a:pt x="0" y="1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8" y="17"/>
                    <a:pt x="59" y="42"/>
                  </a:cubicBezTo>
                  <a:cubicBezTo>
                    <a:pt x="59" y="42"/>
                    <a:pt x="65" y="52"/>
                    <a:pt x="67" y="62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9" y="79"/>
                    <a:pt x="9" y="79"/>
                    <a:pt x="9" y="79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1" name="Freeform 27"/>
            <p:cNvSpPr>
              <a:spLocks noEditPoints="1" noChangeArrowheads="1"/>
            </p:cNvSpPr>
            <p:nvPr/>
          </p:nvSpPr>
          <p:spPr bwMode="auto">
            <a:xfrm>
              <a:off x="0" y="0"/>
              <a:ext cx="1260475" cy="1303337"/>
            </a:xfrm>
            <a:custGeom>
              <a:avLst/>
              <a:gdLst>
                <a:gd name="T0" fmla="*/ 433 w 454"/>
                <a:gd name="T1" fmla="*/ 56 h 469"/>
                <a:gd name="T2" fmla="*/ 324 w 454"/>
                <a:gd name="T3" fmla="*/ 92 h 469"/>
                <a:gd name="T4" fmla="*/ 249 w 454"/>
                <a:gd name="T5" fmla="*/ 87 h 469"/>
                <a:gd name="T6" fmla="*/ 243 w 454"/>
                <a:gd name="T7" fmla="*/ 147 h 469"/>
                <a:gd name="T8" fmla="*/ 262 w 454"/>
                <a:gd name="T9" fmla="*/ 152 h 469"/>
                <a:gd name="T10" fmla="*/ 260 w 454"/>
                <a:gd name="T11" fmla="*/ 170 h 469"/>
                <a:gd name="T12" fmla="*/ 262 w 454"/>
                <a:gd name="T13" fmla="*/ 219 h 469"/>
                <a:gd name="T14" fmla="*/ 218 w 454"/>
                <a:gd name="T15" fmla="*/ 275 h 469"/>
                <a:gd name="T16" fmla="*/ 194 w 454"/>
                <a:gd name="T17" fmla="*/ 284 h 469"/>
                <a:gd name="T18" fmla="*/ 168 w 454"/>
                <a:gd name="T19" fmla="*/ 228 h 469"/>
                <a:gd name="T20" fmla="*/ 145 w 454"/>
                <a:gd name="T21" fmla="*/ 172 h 469"/>
                <a:gd name="T22" fmla="*/ 157 w 454"/>
                <a:gd name="T23" fmla="*/ 153 h 469"/>
                <a:gd name="T24" fmla="*/ 179 w 454"/>
                <a:gd name="T25" fmla="*/ 123 h 469"/>
                <a:gd name="T26" fmla="*/ 182 w 454"/>
                <a:gd name="T27" fmla="*/ 109 h 469"/>
                <a:gd name="T28" fmla="*/ 174 w 454"/>
                <a:gd name="T29" fmla="*/ 82 h 469"/>
                <a:gd name="T30" fmla="*/ 167 w 454"/>
                <a:gd name="T31" fmla="*/ 55 h 469"/>
                <a:gd name="T32" fmla="*/ 71 w 454"/>
                <a:gd name="T33" fmla="*/ 56 h 469"/>
                <a:gd name="T34" fmla="*/ 86 w 454"/>
                <a:gd name="T35" fmla="*/ 129 h 469"/>
                <a:gd name="T36" fmla="*/ 146 w 454"/>
                <a:gd name="T37" fmla="*/ 182 h 469"/>
                <a:gd name="T38" fmla="*/ 147 w 454"/>
                <a:gd name="T39" fmla="*/ 197 h 469"/>
                <a:gd name="T40" fmla="*/ 154 w 454"/>
                <a:gd name="T41" fmla="*/ 223 h 469"/>
                <a:gd name="T42" fmla="*/ 89 w 454"/>
                <a:gd name="T43" fmla="*/ 134 h 469"/>
                <a:gd name="T44" fmla="*/ 78 w 454"/>
                <a:gd name="T45" fmla="*/ 158 h 469"/>
                <a:gd name="T46" fmla="*/ 17 w 454"/>
                <a:gd name="T47" fmla="*/ 243 h 469"/>
                <a:gd name="T48" fmla="*/ 11 w 454"/>
                <a:gd name="T49" fmla="*/ 288 h 469"/>
                <a:gd name="T50" fmla="*/ 8 w 454"/>
                <a:gd name="T51" fmla="*/ 341 h 469"/>
                <a:gd name="T52" fmla="*/ 5 w 454"/>
                <a:gd name="T53" fmla="*/ 388 h 469"/>
                <a:gd name="T54" fmla="*/ 5 w 454"/>
                <a:gd name="T55" fmla="*/ 453 h 469"/>
                <a:gd name="T56" fmla="*/ 234 w 454"/>
                <a:gd name="T57" fmla="*/ 469 h 469"/>
                <a:gd name="T58" fmla="*/ 221 w 454"/>
                <a:gd name="T59" fmla="*/ 372 h 469"/>
                <a:gd name="T60" fmla="*/ 293 w 454"/>
                <a:gd name="T61" fmla="*/ 296 h 469"/>
                <a:gd name="T62" fmla="*/ 287 w 454"/>
                <a:gd name="T63" fmla="*/ 276 h 469"/>
                <a:gd name="T64" fmla="*/ 296 w 454"/>
                <a:gd name="T65" fmla="*/ 237 h 469"/>
                <a:gd name="T66" fmla="*/ 325 w 454"/>
                <a:gd name="T67" fmla="*/ 186 h 469"/>
                <a:gd name="T68" fmla="*/ 291 w 454"/>
                <a:gd name="T69" fmla="*/ 155 h 469"/>
                <a:gd name="T70" fmla="*/ 317 w 454"/>
                <a:gd name="T71" fmla="*/ 152 h 469"/>
                <a:gd name="T72" fmla="*/ 324 w 454"/>
                <a:gd name="T73" fmla="*/ 142 h 469"/>
                <a:gd name="T74" fmla="*/ 441 w 454"/>
                <a:gd name="T75" fmla="*/ 193 h 469"/>
                <a:gd name="T76" fmla="*/ 441 w 454"/>
                <a:gd name="T77" fmla="*/ 43 h 469"/>
                <a:gd name="T78" fmla="*/ 146 w 454"/>
                <a:gd name="T79" fmla="*/ 174 h 469"/>
                <a:gd name="T80" fmla="*/ 148 w 454"/>
                <a:gd name="T81" fmla="*/ 183 h 469"/>
                <a:gd name="T82" fmla="*/ 185 w 454"/>
                <a:gd name="T83" fmla="*/ 418 h 469"/>
                <a:gd name="T84" fmla="*/ 187 w 454"/>
                <a:gd name="T85" fmla="*/ 371 h 469"/>
                <a:gd name="T86" fmla="*/ 191 w 454"/>
                <a:gd name="T87" fmla="*/ 408 h 469"/>
                <a:gd name="T88" fmla="*/ 191 w 454"/>
                <a:gd name="T89" fmla="*/ 417 h 4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4"/>
                <a:gd name="T136" fmla="*/ 0 h 469"/>
                <a:gd name="T137" fmla="*/ 454 w 454"/>
                <a:gd name="T138" fmla="*/ 469 h 46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4" h="469">
                  <a:moveTo>
                    <a:pt x="441" y="43"/>
                  </a:moveTo>
                  <a:cubicBezTo>
                    <a:pt x="438" y="43"/>
                    <a:pt x="435" y="48"/>
                    <a:pt x="433" y="56"/>
                  </a:cubicBezTo>
                  <a:cubicBezTo>
                    <a:pt x="404" y="78"/>
                    <a:pt x="345" y="89"/>
                    <a:pt x="324" y="93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24" y="90"/>
                    <a:pt x="321" y="87"/>
                    <a:pt x="317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6" y="87"/>
                    <a:pt x="243" y="90"/>
                    <a:pt x="243" y="92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3" y="150"/>
                    <a:pt x="246" y="152"/>
                    <a:pt x="249" y="152"/>
                  </a:cubicBezTo>
                  <a:cubicBezTo>
                    <a:pt x="262" y="152"/>
                    <a:pt x="262" y="152"/>
                    <a:pt x="262" y="152"/>
                  </a:cubicBezTo>
                  <a:cubicBezTo>
                    <a:pt x="266" y="163"/>
                    <a:pt x="266" y="163"/>
                    <a:pt x="266" y="163"/>
                  </a:cubicBezTo>
                  <a:cubicBezTo>
                    <a:pt x="260" y="170"/>
                    <a:pt x="260" y="170"/>
                    <a:pt x="260" y="170"/>
                  </a:cubicBezTo>
                  <a:cubicBezTo>
                    <a:pt x="252" y="179"/>
                    <a:pt x="264" y="210"/>
                    <a:pt x="264" y="210"/>
                  </a:cubicBezTo>
                  <a:cubicBezTo>
                    <a:pt x="262" y="219"/>
                    <a:pt x="262" y="219"/>
                    <a:pt x="262" y="219"/>
                  </a:cubicBezTo>
                  <a:cubicBezTo>
                    <a:pt x="256" y="219"/>
                    <a:pt x="244" y="242"/>
                    <a:pt x="244" y="242"/>
                  </a:cubicBezTo>
                  <a:cubicBezTo>
                    <a:pt x="233" y="248"/>
                    <a:pt x="227" y="272"/>
                    <a:pt x="218" y="275"/>
                  </a:cubicBezTo>
                  <a:cubicBezTo>
                    <a:pt x="212" y="277"/>
                    <a:pt x="205" y="287"/>
                    <a:pt x="198" y="295"/>
                  </a:cubicBezTo>
                  <a:cubicBezTo>
                    <a:pt x="197" y="290"/>
                    <a:pt x="196" y="286"/>
                    <a:pt x="194" y="284"/>
                  </a:cubicBezTo>
                  <a:cubicBezTo>
                    <a:pt x="190" y="275"/>
                    <a:pt x="186" y="267"/>
                    <a:pt x="183" y="259"/>
                  </a:cubicBezTo>
                  <a:cubicBezTo>
                    <a:pt x="180" y="252"/>
                    <a:pt x="173" y="232"/>
                    <a:pt x="168" y="228"/>
                  </a:cubicBezTo>
                  <a:cubicBezTo>
                    <a:pt x="163" y="224"/>
                    <a:pt x="161" y="206"/>
                    <a:pt x="156" y="195"/>
                  </a:cubicBezTo>
                  <a:cubicBezTo>
                    <a:pt x="151" y="184"/>
                    <a:pt x="149" y="175"/>
                    <a:pt x="145" y="172"/>
                  </a:cubicBezTo>
                  <a:cubicBezTo>
                    <a:pt x="145" y="172"/>
                    <a:pt x="150" y="166"/>
                    <a:pt x="150" y="160"/>
                  </a:cubicBezTo>
                  <a:cubicBezTo>
                    <a:pt x="150" y="160"/>
                    <a:pt x="151" y="152"/>
                    <a:pt x="157" y="153"/>
                  </a:cubicBezTo>
                  <a:cubicBezTo>
                    <a:pt x="157" y="153"/>
                    <a:pt x="187" y="150"/>
                    <a:pt x="178" y="134"/>
                  </a:cubicBezTo>
                  <a:cubicBezTo>
                    <a:pt x="178" y="134"/>
                    <a:pt x="184" y="125"/>
                    <a:pt x="179" y="123"/>
                  </a:cubicBezTo>
                  <a:cubicBezTo>
                    <a:pt x="179" y="123"/>
                    <a:pt x="184" y="121"/>
                    <a:pt x="181" y="117"/>
                  </a:cubicBezTo>
                  <a:cubicBezTo>
                    <a:pt x="181" y="117"/>
                    <a:pt x="177" y="109"/>
                    <a:pt x="182" y="109"/>
                  </a:cubicBezTo>
                  <a:cubicBezTo>
                    <a:pt x="182" y="109"/>
                    <a:pt x="195" y="103"/>
                    <a:pt x="183" y="95"/>
                  </a:cubicBezTo>
                  <a:cubicBezTo>
                    <a:pt x="183" y="95"/>
                    <a:pt x="171" y="87"/>
                    <a:pt x="174" y="82"/>
                  </a:cubicBezTo>
                  <a:cubicBezTo>
                    <a:pt x="174" y="82"/>
                    <a:pt x="178" y="77"/>
                    <a:pt x="174" y="72"/>
                  </a:cubicBezTo>
                  <a:cubicBezTo>
                    <a:pt x="174" y="72"/>
                    <a:pt x="168" y="60"/>
                    <a:pt x="167" y="55"/>
                  </a:cubicBezTo>
                  <a:cubicBezTo>
                    <a:pt x="167" y="55"/>
                    <a:pt x="182" y="42"/>
                    <a:pt x="165" y="33"/>
                  </a:cubicBezTo>
                  <a:cubicBezTo>
                    <a:pt x="165" y="33"/>
                    <a:pt x="96" y="0"/>
                    <a:pt x="71" y="56"/>
                  </a:cubicBezTo>
                  <a:cubicBezTo>
                    <a:pt x="71" y="56"/>
                    <a:pt x="62" y="83"/>
                    <a:pt x="81" y="117"/>
                  </a:cubicBezTo>
                  <a:cubicBezTo>
                    <a:pt x="81" y="117"/>
                    <a:pt x="87" y="126"/>
                    <a:pt x="86" y="129"/>
                  </a:cubicBezTo>
                  <a:cubicBezTo>
                    <a:pt x="86" y="129"/>
                    <a:pt x="86" y="134"/>
                    <a:pt x="89" y="134"/>
                  </a:cubicBezTo>
                  <a:cubicBezTo>
                    <a:pt x="89" y="134"/>
                    <a:pt x="133" y="144"/>
                    <a:pt x="146" y="182"/>
                  </a:cubicBezTo>
                  <a:cubicBezTo>
                    <a:pt x="146" y="182"/>
                    <a:pt x="148" y="190"/>
                    <a:pt x="143" y="196"/>
                  </a:cubicBezTo>
                  <a:cubicBezTo>
                    <a:pt x="147" y="197"/>
                    <a:pt x="147" y="197"/>
                    <a:pt x="147" y="197"/>
                  </a:cubicBezTo>
                  <a:cubicBezTo>
                    <a:pt x="147" y="197"/>
                    <a:pt x="144" y="201"/>
                    <a:pt x="152" y="215"/>
                  </a:cubicBezTo>
                  <a:cubicBezTo>
                    <a:pt x="154" y="223"/>
                    <a:pt x="154" y="223"/>
                    <a:pt x="154" y="223"/>
                  </a:cubicBezTo>
                  <a:cubicBezTo>
                    <a:pt x="154" y="223"/>
                    <a:pt x="110" y="142"/>
                    <a:pt x="87" y="14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7" y="140"/>
                    <a:pt x="85" y="146"/>
                  </a:cubicBezTo>
                  <a:cubicBezTo>
                    <a:pt x="83" y="151"/>
                    <a:pt x="81" y="156"/>
                    <a:pt x="78" y="158"/>
                  </a:cubicBezTo>
                  <a:cubicBezTo>
                    <a:pt x="71" y="162"/>
                    <a:pt x="58" y="163"/>
                    <a:pt x="50" y="178"/>
                  </a:cubicBezTo>
                  <a:cubicBezTo>
                    <a:pt x="41" y="194"/>
                    <a:pt x="20" y="226"/>
                    <a:pt x="17" y="243"/>
                  </a:cubicBezTo>
                  <a:cubicBezTo>
                    <a:pt x="13" y="260"/>
                    <a:pt x="16" y="257"/>
                    <a:pt x="16" y="269"/>
                  </a:cubicBezTo>
                  <a:cubicBezTo>
                    <a:pt x="16" y="281"/>
                    <a:pt x="16" y="278"/>
                    <a:pt x="11" y="288"/>
                  </a:cubicBezTo>
                  <a:cubicBezTo>
                    <a:pt x="6" y="298"/>
                    <a:pt x="5" y="315"/>
                    <a:pt x="7" y="325"/>
                  </a:cubicBezTo>
                  <a:cubicBezTo>
                    <a:pt x="9" y="336"/>
                    <a:pt x="13" y="330"/>
                    <a:pt x="8" y="341"/>
                  </a:cubicBezTo>
                  <a:cubicBezTo>
                    <a:pt x="2" y="351"/>
                    <a:pt x="2" y="357"/>
                    <a:pt x="2" y="365"/>
                  </a:cubicBezTo>
                  <a:cubicBezTo>
                    <a:pt x="2" y="374"/>
                    <a:pt x="6" y="380"/>
                    <a:pt x="5" y="388"/>
                  </a:cubicBezTo>
                  <a:cubicBezTo>
                    <a:pt x="4" y="396"/>
                    <a:pt x="0" y="409"/>
                    <a:pt x="3" y="425"/>
                  </a:cubicBezTo>
                  <a:cubicBezTo>
                    <a:pt x="5" y="441"/>
                    <a:pt x="7" y="445"/>
                    <a:pt x="5" y="453"/>
                  </a:cubicBezTo>
                  <a:cubicBezTo>
                    <a:pt x="4" y="455"/>
                    <a:pt x="3" y="461"/>
                    <a:pt x="1" y="469"/>
                  </a:cubicBezTo>
                  <a:cubicBezTo>
                    <a:pt x="234" y="469"/>
                    <a:pt x="234" y="469"/>
                    <a:pt x="234" y="469"/>
                  </a:cubicBezTo>
                  <a:cubicBezTo>
                    <a:pt x="232" y="451"/>
                    <a:pt x="231" y="437"/>
                    <a:pt x="231" y="437"/>
                  </a:cubicBezTo>
                  <a:cubicBezTo>
                    <a:pt x="231" y="437"/>
                    <a:pt x="222" y="378"/>
                    <a:pt x="221" y="372"/>
                  </a:cubicBezTo>
                  <a:cubicBezTo>
                    <a:pt x="220" y="371"/>
                    <a:pt x="220" y="370"/>
                    <a:pt x="220" y="369"/>
                  </a:cubicBezTo>
                  <a:cubicBezTo>
                    <a:pt x="293" y="296"/>
                    <a:pt x="293" y="296"/>
                    <a:pt x="293" y="296"/>
                  </a:cubicBezTo>
                  <a:cubicBezTo>
                    <a:pt x="293" y="296"/>
                    <a:pt x="280" y="304"/>
                    <a:pt x="289" y="296"/>
                  </a:cubicBezTo>
                  <a:cubicBezTo>
                    <a:pt x="298" y="288"/>
                    <a:pt x="287" y="276"/>
                    <a:pt x="287" y="276"/>
                  </a:cubicBezTo>
                  <a:cubicBezTo>
                    <a:pt x="296" y="263"/>
                    <a:pt x="296" y="263"/>
                    <a:pt x="296" y="263"/>
                  </a:cubicBezTo>
                  <a:cubicBezTo>
                    <a:pt x="309" y="251"/>
                    <a:pt x="296" y="237"/>
                    <a:pt x="296" y="237"/>
                  </a:cubicBezTo>
                  <a:cubicBezTo>
                    <a:pt x="296" y="232"/>
                    <a:pt x="309" y="221"/>
                    <a:pt x="313" y="215"/>
                  </a:cubicBezTo>
                  <a:cubicBezTo>
                    <a:pt x="316" y="209"/>
                    <a:pt x="325" y="186"/>
                    <a:pt x="325" y="186"/>
                  </a:cubicBezTo>
                  <a:cubicBezTo>
                    <a:pt x="324" y="175"/>
                    <a:pt x="296" y="158"/>
                    <a:pt x="296" y="158"/>
                  </a:cubicBezTo>
                  <a:cubicBezTo>
                    <a:pt x="295" y="156"/>
                    <a:pt x="293" y="155"/>
                    <a:pt x="291" y="155"/>
                  </a:cubicBezTo>
                  <a:cubicBezTo>
                    <a:pt x="291" y="154"/>
                    <a:pt x="291" y="153"/>
                    <a:pt x="292" y="152"/>
                  </a:cubicBezTo>
                  <a:cubicBezTo>
                    <a:pt x="317" y="152"/>
                    <a:pt x="317" y="152"/>
                    <a:pt x="317" y="152"/>
                  </a:cubicBezTo>
                  <a:cubicBezTo>
                    <a:pt x="321" y="152"/>
                    <a:pt x="324" y="150"/>
                    <a:pt x="324" y="147"/>
                  </a:cubicBezTo>
                  <a:cubicBezTo>
                    <a:pt x="324" y="142"/>
                    <a:pt x="324" y="142"/>
                    <a:pt x="324" y="142"/>
                  </a:cubicBezTo>
                  <a:cubicBezTo>
                    <a:pt x="353" y="143"/>
                    <a:pt x="416" y="173"/>
                    <a:pt x="434" y="182"/>
                  </a:cubicBezTo>
                  <a:cubicBezTo>
                    <a:pt x="436" y="189"/>
                    <a:pt x="438" y="193"/>
                    <a:pt x="441" y="193"/>
                  </a:cubicBezTo>
                  <a:cubicBezTo>
                    <a:pt x="448" y="193"/>
                    <a:pt x="454" y="160"/>
                    <a:pt x="454" y="118"/>
                  </a:cubicBezTo>
                  <a:cubicBezTo>
                    <a:pt x="454" y="77"/>
                    <a:pt x="448" y="43"/>
                    <a:pt x="441" y="43"/>
                  </a:cubicBezTo>
                  <a:close/>
                  <a:moveTo>
                    <a:pt x="148" y="183"/>
                  </a:moveTo>
                  <a:cubicBezTo>
                    <a:pt x="146" y="174"/>
                    <a:pt x="146" y="174"/>
                    <a:pt x="146" y="174"/>
                  </a:cubicBezTo>
                  <a:cubicBezTo>
                    <a:pt x="148" y="176"/>
                    <a:pt x="153" y="190"/>
                    <a:pt x="153" y="190"/>
                  </a:cubicBezTo>
                  <a:lnTo>
                    <a:pt x="148" y="183"/>
                  </a:lnTo>
                  <a:close/>
                  <a:moveTo>
                    <a:pt x="191" y="417"/>
                  </a:moveTo>
                  <a:cubicBezTo>
                    <a:pt x="185" y="418"/>
                    <a:pt x="185" y="418"/>
                    <a:pt x="185" y="418"/>
                  </a:cubicBezTo>
                  <a:cubicBezTo>
                    <a:pt x="185" y="418"/>
                    <a:pt x="187" y="374"/>
                    <a:pt x="185" y="369"/>
                  </a:cubicBezTo>
                  <a:cubicBezTo>
                    <a:pt x="187" y="371"/>
                    <a:pt x="187" y="371"/>
                    <a:pt x="187" y="371"/>
                  </a:cubicBezTo>
                  <a:cubicBezTo>
                    <a:pt x="187" y="371"/>
                    <a:pt x="194" y="377"/>
                    <a:pt x="191" y="389"/>
                  </a:cubicBezTo>
                  <a:cubicBezTo>
                    <a:pt x="191" y="389"/>
                    <a:pt x="189" y="403"/>
                    <a:pt x="191" y="408"/>
                  </a:cubicBezTo>
                  <a:cubicBezTo>
                    <a:pt x="193" y="412"/>
                    <a:pt x="192" y="409"/>
                    <a:pt x="192" y="409"/>
                  </a:cubicBezTo>
                  <a:cubicBezTo>
                    <a:pt x="192" y="409"/>
                    <a:pt x="193" y="414"/>
                    <a:pt x="191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192" name="组合 118"/>
          <p:cNvGrpSpPr/>
          <p:nvPr/>
        </p:nvGrpSpPr>
        <p:grpSpPr bwMode="auto">
          <a:xfrm>
            <a:off x="1553202" y="5713203"/>
            <a:ext cx="670374" cy="588962"/>
            <a:chOff x="0" y="0"/>
            <a:chExt cx="1312862" cy="1152524"/>
          </a:xfrm>
          <a:solidFill>
            <a:srgbClr val="FFB545"/>
          </a:solidFill>
          <a:effectLst/>
        </p:grpSpPr>
        <p:sp>
          <p:nvSpPr>
            <p:cNvPr id="193" name="Freeform 75"/>
            <p:cNvSpPr>
              <a:spLocks noEditPoints="1" noChangeArrowheads="1"/>
            </p:cNvSpPr>
            <p:nvPr/>
          </p:nvSpPr>
          <p:spPr bwMode="auto">
            <a:xfrm>
              <a:off x="247650" y="0"/>
              <a:ext cx="819150" cy="677862"/>
            </a:xfrm>
            <a:custGeom>
              <a:avLst/>
              <a:gdLst>
                <a:gd name="T0" fmla="*/ 271 w 295"/>
                <a:gd name="T1" fmla="*/ 244 h 244"/>
                <a:gd name="T2" fmla="*/ 23 w 295"/>
                <a:gd name="T3" fmla="*/ 244 h 244"/>
                <a:gd name="T4" fmla="*/ 0 w 295"/>
                <a:gd name="T5" fmla="*/ 220 h 244"/>
                <a:gd name="T6" fmla="*/ 0 w 295"/>
                <a:gd name="T7" fmla="*/ 24 h 244"/>
                <a:gd name="T8" fmla="*/ 23 w 295"/>
                <a:gd name="T9" fmla="*/ 0 h 244"/>
                <a:gd name="T10" fmla="*/ 271 w 295"/>
                <a:gd name="T11" fmla="*/ 0 h 244"/>
                <a:gd name="T12" fmla="*/ 295 w 295"/>
                <a:gd name="T13" fmla="*/ 24 h 244"/>
                <a:gd name="T14" fmla="*/ 295 w 295"/>
                <a:gd name="T15" fmla="*/ 220 h 244"/>
                <a:gd name="T16" fmla="*/ 271 w 295"/>
                <a:gd name="T17" fmla="*/ 244 h 244"/>
                <a:gd name="T18" fmla="*/ 23 w 295"/>
                <a:gd name="T19" fmla="*/ 13 h 244"/>
                <a:gd name="T20" fmla="*/ 12 w 295"/>
                <a:gd name="T21" fmla="*/ 24 h 244"/>
                <a:gd name="T22" fmla="*/ 12 w 295"/>
                <a:gd name="T23" fmla="*/ 220 h 244"/>
                <a:gd name="T24" fmla="*/ 23 w 295"/>
                <a:gd name="T25" fmla="*/ 232 h 244"/>
                <a:gd name="T26" fmla="*/ 271 w 295"/>
                <a:gd name="T27" fmla="*/ 232 h 244"/>
                <a:gd name="T28" fmla="*/ 282 w 295"/>
                <a:gd name="T29" fmla="*/ 220 h 244"/>
                <a:gd name="T30" fmla="*/ 282 w 295"/>
                <a:gd name="T31" fmla="*/ 24 h 244"/>
                <a:gd name="T32" fmla="*/ 271 w 295"/>
                <a:gd name="T33" fmla="*/ 13 h 244"/>
                <a:gd name="T34" fmla="*/ 23 w 295"/>
                <a:gd name="T35" fmla="*/ 13 h 2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5"/>
                <a:gd name="T55" fmla="*/ 0 h 244"/>
                <a:gd name="T56" fmla="*/ 295 w 295"/>
                <a:gd name="T57" fmla="*/ 244 h 2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5" h="244">
                  <a:moveTo>
                    <a:pt x="271" y="244"/>
                  </a:moveTo>
                  <a:cubicBezTo>
                    <a:pt x="23" y="244"/>
                    <a:pt x="23" y="244"/>
                    <a:pt x="23" y="244"/>
                  </a:cubicBezTo>
                  <a:cubicBezTo>
                    <a:pt x="10" y="244"/>
                    <a:pt x="0" y="234"/>
                    <a:pt x="0" y="2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84" y="0"/>
                    <a:pt x="295" y="11"/>
                    <a:pt x="295" y="24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5" y="234"/>
                    <a:pt x="284" y="244"/>
                    <a:pt x="271" y="244"/>
                  </a:cubicBezTo>
                  <a:close/>
                  <a:moveTo>
                    <a:pt x="23" y="13"/>
                  </a:moveTo>
                  <a:cubicBezTo>
                    <a:pt x="17" y="13"/>
                    <a:pt x="12" y="18"/>
                    <a:pt x="12" y="24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227"/>
                    <a:pt x="17" y="232"/>
                    <a:pt x="23" y="232"/>
                  </a:cubicBezTo>
                  <a:cubicBezTo>
                    <a:pt x="271" y="232"/>
                    <a:pt x="271" y="232"/>
                    <a:pt x="271" y="232"/>
                  </a:cubicBezTo>
                  <a:cubicBezTo>
                    <a:pt x="277" y="232"/>
                    <a:pt x="282" y="227"/>
                    <a:pt x="282" y="220"/>
                  </a:cubicBezTo>
                  <a:cubicBezTo>
                    <a:pt x="282" y="24"/>
                    <a:pt x="282" y="24"/>
                    <a:pt x="282" y="24"/>
                  </a:cubicBezTo>
                  <a:cubicBezTo>
                    <a:pt x="282" y="18"/>
                    <a:pt x="277" y="13"/>
                    <a:pt x="271" y="13"/>
                  </a:cubicBez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4" name="Freeform 76"/>
            <p:cNvSpPr>
              <a:spLocks noEditPoints="1" noChangeArrowheads="1"/>
            </p:cNvSpPr>
            <p:nvPr/>
          </p:nvSpPr>
          <p:spPr bwMode="auto">
            <a:xfrm>
              <a:off x="319088" y="49212"/>
              <a:ext cx="696912" cy="609600"/>
            </a:xfrm>
            <a:custGeom>
              <a:avLst/>
              <a:gdLst>
                <a:gd name="T0" fmla="*/ 238 w 251"/>
                <a:gd name="T1" fmla="*/ 170 h 219"/>
                <a:gd name="T2" fmla="*/ 189 w 251"/>
                <a:gd name="T3" fmla="*/ 148 h 219"/>
                <a:gd name="T4" fmla="*/ 170 w 251"/>
                <a:gd name="T5" fmla="*/ 124 h 219"/>
                <a:gd name="T6" fmla="*/ 172 w 251"/>
                <a:gd name="T7" fmla="*/ 102 h 219"/>
                <a:gd name="T8" fmla="*/ 172 w 251"/>
                <a:gd name="T9" fmla="*/ 102 h 219"/>
                <a:gd name="T10" fmla="*/ 173 w 251"/>
                <a:gd name="T11" fmla="*/ 101 h 219"/>
                <a:gd name="T12" fmla="*/ 175 w 251"/>
                <a:gd name="T13" fmla="*/ 100 h 219"/>
                <a:gd name="T14" fmla="*/ 177 w 251"/>
                <a:gd name="T15" fmla="*/ 98 h 219"/>
                <a:gd name="T16" fmla="*/ 179 w 251"/>
                <a:gd name="T17" fmla="*/ 96 h 219"/>
                <a:gd name="T18" fmla="*/ 180 w 251"/>
                <a:gd name="T19" fmla="*/ 95 h 219"/>
                <a:gd name="T20" fmla="*/ 181 w 251"/>
                <a:gd name="T21" fmla="*/ 93 h 219"/>
                <a:gd name="T22" fmla="*/ 182 w 251"/>
                <a:gd name="T23" fmla="*/ 92 h 219"/>
                <a:gd name="T24" fmla="*/ 200 w 251"/>
                <a:gd name="T25" fmla="*/ 65 h 219"/>
                <a:gd name="T26" fmla="*/ 141 w 251"/>
                <a:gd name="T27" fmla="*/ 0 h 219"/>
                <a:gd name="T28" fmla="*/ 80 w 251"/>
                <a:gd name="T29" fmla="*/ 61 h 219"/>
                <a:gd name="T30" fmla="*/ 107 w 251"/>
                <a:gd name="T31" fmla="*/ 90 h 219"/>
                <a:gd name="T32" fmla="*/ 108 w 251"/>
                <a:gd name="T33" fmla="*/ 113 h 219"/>
                <a:gd name="T34" fmla="*/ 124 w 251"/>
                <a:gd name="T35" fmla="*/ 143 h 219"/>
                <a:gd name="T36" fmla="*/ 136 w 251"/>
                <a:gd name="T37" fmla="*/ 172 h 219"/>
                <a:gd name="T38" fmla="*/ 108 w 251"/>
                <a:gd name="T39" fmla="*/ 113 h 219"/>
                <a:gd name="T40" fmla="*/ 24 w 251"/>
                <a:gd name="T41" fmla="*/ 152 h 219"/>
                <a:gd name="T42" fmla="*/ 4 w 251"/>
                <a:gd name="T43" fmla="*/ 213 h 219"/>
                <a:gd name="T44" fmla="*/ 251 w 251"/>
                <a:gd name="T45" fmla="*/ 219 h 219"/>
                <a:gd name="T46" fmla="*/ 175 w 251"/>
                <a:gd name="T47" fmla="*/ 95 h 219"/>
                <a:gd name="T48" fmla="*/ 176 w 251"/>
                <a:gd name="T49" fmla="*/ 94 h 219"/>
                <a:gd name="T50" fmla="*/ 177 w 251"/>
                <a:gd name="T51" fmla="*/ 94 h 219"/>
                <a:gd name="T52" fmla="*/ 179 w 251"/>
                <a:gd name="T53" fmla="*/ 89 h 219"/>
                <a:gd name="T54" fmla="*/ 179 w 251"/>
                <a:gd name="T55" fmla="*/ 89 h 219"/>
                <a:gd name="T56" fmla="*/ 178 w 251"/>
                <a:gd name="T57" fmla="*/ 92 h 219"/>
                <a:gd name="T58" fmla="*/ 178 w 251"/>
                <a:gd name="T59" fmla="*/ 92 h 219"/>
                <a:gd name="T60" fmla="*/ 178 w 251"/>
                <a:gd name="T61" fmla="*/ 92 h 219"/>
                <a:gd name="T62" fmla="*/ 174 w 251"/>
                <a:gd name="T63" fmla="*/ 97 h 219"/>
                <a:gd name="T64" fmla="*/ 104 w 251"/>
                <a:gd name="T65" fmla="*/ 40 h 219"/>
                <a:gd name="T66" fmla="*/ 141 w 251"/>
                <a:gd name="T67" fmla="*/ 4 h 219"/>
                <a:gd name="T68" fmla="*/ 144 w 251"/>
                <a:gd name="T69" fmla="*/ 10 h 219"/>
                <a:gd name="T70" fmla="*/ 143 w 251"/>
                <a:gd name="T71" fmla="*/ 105 h 219"/>
                <a:gd name="T72" fmla="*/ 160 w 251"/>
                <a:gd name="T73" fmla="*/ 102 h 219"/>
                <a:gd name="T74" fmla="*/ 174 w 251"/>
                <a:gd name="T75" fmla="*/ 97 h 219"/>
                <a:gd name="T76" fmla="*/ 171 w 251"/>
                <a:gd name="T77" fmla="*/ 103 h 219"/>
                <a:gd name="T78" fmla="*/ 160 w 251"/>
                <a:gd name="T79" fmla="*/ 106 h 219"/>
                <a:gd name="T80" fmla="*/ 143 w 251"/>
                <a:gd name="T81" fmla="*/ 105 h 219"/>
                <a:gd name="T82" fmla="*/ 164 w 251"/>
                <a:gd name="T83" fmla="*/ 192 h 219"/>
                <a:gd name="T84" fmla="*/ 158 w 251"/>
                <a:gd name="T85" fmla="*/ 145 h 219"/>
                <a:gd name="T86" fmla="*/ 171 w 251"/>
                <a:gd name="T87" fmla="*/ 125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1"/>
                <a:gd name="T133" fmla="*/ 0 h 219"/>
                <a:gd name="T134" fmla="*/ 251 w 251"/>
                <a:gd name="T135" fmla="*/ 219 h 2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1" h="219">
                  <a:moveTo>
                    <a:pt x="249" y="201"/>
                  </a:moveTo>
                  <a:cubicBezTo>
                    <a:pt x="247" y="195"/>
                    <a:pt x="248" y="174"/>
                    <a:pt x="238" y="170"/>
                  </a:cubicBezTo>
                  <a:cubicBezTo>
                    <a:pt x="238" y="170"/>
                    <a:pt x="220" y="159"/>
                    <a:pt x="213" y="158"/>
                  </a:cubicBezTo>
                  <a:cubicBezTo>
                    <a:pt x="206" y="156"/>
                    <a:pt x="193" y="151"/>
                    <a:pt x="189" y="148"/>
                  </a:cubicBezTo>
                  <a:cubicBezTo>
                    <a:pt x="185" y="145"/>
                    <a:pt x="177" y="142"/>
                    <a:pt x="177" y="142"/>
                  </a:cubicBezTo>
                  <a:cubicBezTo>
                    <a:pt x="177" y="142"/>
                    <a:pt x="173" y="124"/>
                    <a:pt x="170" y="124"/>
                  </a:cubicBezTo>
                  <a:cubicBezTo>
                    <a:pt x="170" y="124"/>
                    <a:pt x="170" y="106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3" y="102"/>
                    <a:pt x="173" y="101"/>
                    <a:pt x="173" y="101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4" y="101"/>
                    <a:pt x="174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8" y="98"/>
                    <a:pt x="178" y="97"/>
                    <a:pt x="178" y="97"/>
                  </a:cubicBezTo>
                  <a:cubicBezTo>
                    <a:pt x="178" y="97"/>
                    <a:pt x="179" y="97"/>
                    <a:pt x="179" y="96"/>
                  </a:cubicBezTo>
                  <a:cubicBezTo>
                    <a:pt x="179" y="96"/>
                    <a:pt x="179" y="96"/>
                    <a:pt x="180" y="96"/>
                  </a:cubicBezTo>
                  <a:cubicBezTo>
                    <a:pt x="180" y="95"/>
                    <a:pt x="180" y="95"/>
                    <a:pt x="180" y="95"/>
                  </a:cubicBezTo>
                  <a:cubicBezTo>
                    <a:pt x="180" y="95"/>
                    <a:pt x="181" y="94"/>
                    <a:pt x="181" y="94"/>
                  </a:cubicBezTo>
                  <a:cubicBezTo>
                    <a:pt x="181" y="94"/>
                    <a:pt x="181" y="94"/>
                    <a:pt x="181" y="93"/>
                  </a:cubicBezTo>
                  <a:cubicBezTo>
                    <a:pt x="182" y="93"/>
                    <a:pt x="182" y="93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3" y="91"/>
                    <a:pt x="183" y="91"/>
                    <a:pt x="183" y="90"/>
                  </a:cubicBezTo>
                  <a:cubicBezTo>
                    <a:pt x="183" y="90"/>
                    <a:pt x="195" y="92"/>
                    <a:pt x="200" y="65"/>
                  </a:cubicBezTo>
                  <a:cubicBezTo>
                    <a:pt x="205" y="43"/>
                    <a:pt x="190" y="38"/>
                    <a:pt x="190" y="38"/>
                  </a:cubicBezTo>
                  <a:cubicBezTo>
                    <a:pt x="190" y="38"/>
                    <a:pt x="185" y="0"/>
                    <a:pt x="141" y="0"/>
                  </a:cubicBezTo>
                  <a:cubicBezTo>
                    <a:pt x="97" y="0"/>
                    <a:pt x="93" y="38"/>
                    <a:pt x="93" y="38"/>
                  </a:cubicBezTo>
                  <a:cubicBezTo>
                    <a:pt x="93" y="38"/>
                    <a:pt x="79" y="43"/>
                    <a:pt x="80" y="61"/>
                  </a:cubicBezTo>
                  <a:cubicBezTo>
                    <a:pt x="80" y="90"/>
                    <a:pt x="99" y="94"/>
                    <a:pt x="99" y="94"/>
                  </a:cubicBezTo>
                  <a:cubicBezTo>
                    <a:pt x="103" y="94"/>
                    <a:pt x="106" y="92"/>
                    <a:pt x="107" y="90"/>
                  </a:cubicBezTo>
                  <a:cubicBezTo>
                    <a:pt x="108" y="91"/>
                    <a:pt x="108" y="92"/>
                    <a:pt x="109" y="93"/>
                  </a:cubicBezTo>
                  <a:cubicBezTo>
                    <a:pt x="109" y="93"/>
                    <a:pt x="112" y="105"/>
                    <a:pt x="108" y="113"/>
                  </a:cubicBezTo>
                  <a:cubicBezTo>
                    <a:pt x="108" y="113"/>
                    <a:pt x="128" y="137"/>
                    <a:pt x="136" y="138"/>
                  </a:cubicBezTo>
                  <a:cubicBezTo>
                    <a:pt x="136" y="138"/>
                    <a:pt x="125" y="141"/>
                    <a:pt x="124" y="143"/>
                  </a:cubicBezTo>
                  <a:cubicBezTo>
                    <a:pt x="124" y="143"/>
                    <a:pt x="137" y="158"/>
                    <a:pt x="139" y="159"/>
                  </a:cubicBezTo>
                  <a:cubicBezTo>
                    <a:pt x="139" y="159"/>
                    <a:pt x="139" y="168"/>
                    <a:pt x="136" y="172"/>
                  </a:cubicBezTo>
                  <a:cubicBezTo>
                    <a:pt x="136" y="172"/>
                    <a:pt x="127" y="196"/>
                    <a:pt x="128" y="202"/>
                  </a:cubicBezTo>
                  <a:cubicBezTo>
                    <a:pt x="128" y="202"/>
                    <a:pt x="96" y="132"/>
                    <a:pt x="108" y="113"/>
                  </a:cubicBezTo>
                  <a:cubicBezTo>
                    <a:pt x="108" y="113"/>
                    <a:pt x="99" y="126"/>
                    <a:pt x="87" y="132"/>
                  </a:cubicBezTo>
                  <a:cubicBezTo>
                    <a:pt x="87" y="132"/>
                    <a:pt x="30" y="146"/>
                    <a:pt x="24" y="152"/>
                  </a:cubicBezTo>
                  <a:cubicBezTo>
                    <a:pt x="24" y="152"/>
                    <a:pt x="12" y="156"/>
                    <a:pt x="12" y="171"/>
                  </a:cubicBezTo>
                  <a:cubicBezTo>
                    <a:pt x="12" y="171"/>
                    <a:pt x="8" y="207"/>
                    <a:pt x="4" y="213"/>
                  </a:cubicBezTo>
                  <a:cubicBezTo>
                    <a:pt x="3" y="215"/>
                    <a:pt x="1" y="217"/>
                    <a:pt x="0" y="219"/>
                  </a:cubicBezTo>
                  <a:cubicBezTo>
                    <a:pt x="251" y="219"/>
                    <a:pt x="251" y="219"/>
                    <a:pt x="251" y="219"/>
                  </a:cubicBezTo>
                  <a:cubicBezTo>
                    <a:pt x="251" y="212"/>
                    <a:pt x="250" y="206"/>
                    <a:pt x="249" y="201"/>
                  </a:cubicBezTo>
                  <a:close/>
                  <a:moveTo>
                    <a:pt x="175" y="95"/>
                  </a:moveTo>
                  <a:cubicBezTo>
                    <a:pt x="175" y="95"/>
                    <a:pt x="175" y="95"/>
                    <a:pt x="175" y="95"/>
                  </a:cubicBezTo>
                  <a:cubicBezTo>
                    <a:pt x="176" y="95"/>
                    <a:pt x="176" y="95"/>
                    <a:pt x="176" y="94"/>
                  </a:cubicBezTo>
                  <a:cubicBezTo>
                    <a:pt x="176" y="94"/>
                    <a:pt x="176" y="94"/>
                    <a:pt x="177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5"/>
                    <a:pt x="175" y="95"/>
                  </a:cubicBezTo>
                  <a:close/>
                  <a:moveTo>
                    <a:pt x="179" y="89"/>
                  </a:moveTo>
                  <a:cubicBezTo>
                    <a:pt x="179" y="89"/>
                    <a:pt x="179" y="90"/>
                    <a:pt x="179" y="90"/>
                  </a:cubicBezTo>
                  <a:cubicBezTo>
                    <a:pt x="178" y="89"/>
                    <a:pt x="177" y="89"/>
                    <a:pt x="179" y="89"/>
                  </a:cubicBezTo>
                  <a:close/>
                  <a:moveTo>
                    <a:pt x="179" y="90"/>
                  </a:moveTo>
                  <a:cubicBezTo>
                    <a:pt x="179" y="90"/>
                    <a:pt x="178" y="91"/>
                    <a:pt x="178" y="92"/>
                  </a:cubicBezTo>
                  <a:cubicBezTo>
                    <a:pt x="178" y="91"/>
                    <a:pt x="179" y="90"/>
                    <a:pt x="179" y="90"/>
                  </a:cubicBezTo>
                  <a:close/>
                  <a:moveTo>
                    <a:pt x="178" y="92"/>
                  </a:moveTo>
                  <a:cubicBezTo>
                    <a:pt x="178" y="93"/>
                    <a:pt x="177" y="93"/>
                    <a:pt x="177" y="94"/>
                  </a:cubicBezTo>
                  <a:cubicBezTo>
                    <a:pt x="177" y="93"/>
                    <a:pt x="178" y="93"/>
                    <a:pt x="178" y="92"/>
                  </a:cubicBezTo>
                  <a:close/>
                  <a:moveTo>
                    <a:pt x="175" y="95"/>
                  </a:moveTo>
                  <a:cubicBezTo>
                    <a:pt x="175" y="96"/>
                    <a:pt x="174" y="96"/>
                    <a:pt x="174" y="97"/>
                  </a:cubicBezTo>
                  <a:cubicBezTo>
                    <a:pt x="174" y="96"/>
                    <a:pt x="175" y="96"/>
                    <a:pt x="175" y="95"/>
                  </a:cubicBezTo>
                  <a:close/>
                  <a:moveTo>
                    <a:pt x="104" y="40"/>
                  </a:moveTo>
                  <a:cubicBezTo>
                    <a:pt x="101" y="39"/>
                    <a:pt x="99" y="39"/>
                    <a:pt x="99" y="39"/>
                  </a:cubicBezTo>
                  <a:cubicBezTo>
                    <a:pt x="99" y="31"/>
                    <a:pt x="117" y="4"/>
                    <a:pt x="141" y="4"/>
                  </a:cubicBezTo>
                  <a:cubicBezTo>
                    <a:pt x="151" y="4"/>
                    <a:pt x="160" y="9"/>
                    <a:pt x="167" y="15"/>
                  </a:cubicBezTo>
                  <a:cubicBezTo>
                    <a:pt x="161" y="12"/>
                    <a:pt x="154" y="10"/>
                    <a:pt x="144" y="10"/>
                  </a:cubicBezTo>
                  <a:cubicBezTo>
                    <a:pt x="144" y="10"/>
                    <a:pt x="110" y="5"/>
                    <a:pt x="104" y="40"/>
                  </a:cubicBezTo>
                  <a:close/>
                  <a:moveTo>
                    <a:pt x="143" y="105"/>
                  </a:moveTo>
                  <a:cubicBezTo>
                    <a:pt x="143" y="100"/>
                    <a:pt x="147" y="96"/>
                    <a:pt x="152" y="96"/>
                  </a:cubicBezTo>
                  <a:cubicBezTo>
                    <a:pt x="156" y="96"/>
                    <a:pt x="159" y="99"/>
                    <a:pt x="160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70" y="100"/>
                    <a:pt x="174" y="97"/>
                  </a:cubicBezTo>
                  <a:cubicBezTo>
                    <a:pt x="173" y="97"/>
                    <a:pt x="172" y="98"/>
                    <a:pt x="171" y="99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68" y="104"/>
                    <a:pt x="164" y="105"/>
                    <a:pt x="161" y="106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12"/>
                    <a:pt x="156" y="115"/>
                    <a:pt x="152" y="115"/>
                  </a:cubicBezTo>
                  <a:cubicBezTo>
                    <a:pt x="147" y="115"/>
                    <a:pt x="143" y="111"/>
                    <a:pt x="143" y="105"/>
                  </a:cubicBezTo>
                  <a:close/>
                  <a:moveTo>
                    <a:pt x="171" y="155"/>
                  </a:moveTo>
                  <a:cubicBezTo>
                    <a:pt x="168" y="164"/>
                    <a:pt x="166" y="188"/>
                    <a:pt x="164" y="192"/>
                  </a:cubicBezTo>
                  <a:cubicBezTo>
                    <a:pt x="164" y="192"/>
                    <a:pt x="158" y="162"/>
                    <a:pt x="153" y="156"/>
                  </a:cubicBezTo>
                  <a:cubicBezTo>
                    <a:pt x="153" y="156"/>
                    <a:pt x="154" y="144"/>
                    <a:pt x="158" y="145"/>
                  </a:cubicBezTo>
                  <a:cubicBezTo>
                    <a:pt x="158" y="145"/>
                    <a:pt x="155" y="139"/>
                    <a:pt x="151" y="140"/>
                  </a:cubicBezTo>
                  <a:cubicBezTo>
                    <a:pt x="151" y="140"/>
                    <a:pt x="172" y="128"/>
                    <a:pt x="171" y="125"/>
                  </a:cubicBezTo>
                  <a:cubicBezTo>
                    <a:pt x="171" y="125"/>
                    <a:pt x="177" y="138"/>
                    <a:pt x="17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5" name="Freeform 77"/>
            <p:cNvSpPr>
              <a:spLocks noEditPoints="1" noChangeArrowheads="1"/>
            </p:cNvSpPr>
            <p:nvPr/>
          </p:nvSpPr>
          <p:spPr bwMode="auto">
            <a:xfrm>
              <a:off x="0" y="696912"/>
              <a:ext cx="1312862" cy="455612"/>
            </a:xfrm>
            <a:custGeom>
              <a:avLst/>
              <a:gdLst>
                <a:gd name="T0" fmla="*/ 464 w 473"/>
                <a:gd name="T1" fmla="*/ 128 h 164"/>
                <a:gd name="T2" fmla="*/ 407 w 473"/>
                <a:gd name="T3" fmla="*/ 99 h 164"/>
                <a:gd name="T4" fmla="*/ 391 w 473"/>
                <a:gd name="T5" fmla="*/ 85 h 164"/>
                <a:gd name="T6" fmla="*/ 392 w 473"/>
                <a:gd name="T7" fmla="*/ 68 h 164"/>
                <a:gd name="T8" fmla="*/ 413 w 473"/>
                <a:gd name="T9" fmla="*/ 46 h 164"/>
                <a:gd name="T10" fmla="*/ 367 w 473"/>
                <a:gd name="T11" fmla="*/ 0 h 164"/>
                <a:gd name="T12" fmla="*/ 322 w 473"/>
                <a:gd name="T13" fmla="*/ 49 h 164"/>
                <a:gd name="T14" fmla="*/ 343 w 473"/>
                <a:gd name="T15" fmla="*/ 76 h 164"/>
                <a:gd name="T16" fmla="*/ 340 w 473"/>
                <a:gd name="T17" fmla="*/ 107 h 164"/>
                <a:gd name="T18" fmla="*/ 313 w 473"/>
                <a:gd name="T19" fmla="*/ 118 h 164"/>
                <a:gd name="T20" fmla="*/ 266 w 473"/>
                <a:gd name="T21" fmla="*/ 105 h 164"/>
                <a:gd name="T22" fmla="*/ 250 w 473"/>
                <a:gd name="T23" fmla="*/ 85 h 164"/>
                <a:gd name="T24" fmla="*/ 250 w 473"/>
                <a:gd name="T25" fmla="*/ 68 h 164"/>
                <a:gd name="T26" fmla="*/ 271 w 473"/>
                <a:gd name="T27" fmla="*/ 46 h 164"/>
                <a:gd name="T28" fmla="*/ 225 w 473"/>
                <a:gd name="T29" fmla="*/ 0 h 164"/>
                <a:gd name="T30" fmla="*/ 180 w 473"/>
                <a:gd name="T31" fmla="*/ 49 h 164"/>
                <a:gd name="T32" fmla="*/ 201 w 473"/>
                <a:gd name="T33" fmla="*/ 76 h 164"/>
                <a:gd name="T34" fmla="*/ 198 w 473"/>
                <a:gd name="T35" fmla="*/ 107 h 164"/>
                <a:gd name="T36" fmla="*/ 171 w 473"/>
                <a:gd name="T37" fmla="*/ 118 h 164"/>
                <a:gd name="T38" fmla="*/ 159 w 473"/>
                <a:gd name="T39" fmla="*/ 118 h 164"/>
                <a:gd name="T40" fmla="*/ 132 w 473"/>
                <a:gd name="T41" fmla="*/ 107 h 164"/>
                <a:gd name="T42" fmla="*/ 129 w 473"/>
                <a:gd name="T43" fmla="*/ 76 h 164"/>
                <a:gd name="T44" fmla="*/ 150 w 473"/>
                <a:gd name="T45" fmla="*/ 49 h 164"/>
                <a:gd name="T46" fmla="*/ 106 w 473"/>
                <a:gd name="T47" fmla="*/ 0 h 164"/>
                <a:gd name="T48" fmla="*/ 60 w 473"/>
                <a:gd name="T49" fmla="*/ 46 h 164"/>
                <a:gd name="T50" fmla="*/ 80 w 473"/>
                <a:gd name="T51" fmla="*/ 68 h 164"/>
                <a:gd name="T52" fmla="*/ 81 w 473"/>
                <a:gd name="T53" fmla="*/ 85 h 164"/>
                <a:gd name="T54" fmla="*/ 65 w 473"/>
                <a:gd name="T55" fmla="*/ 99 h 164"/>
                <a:gd name="T56" fmla="*/ 9 w 473"/>
                <a:gd name="T57" fmla="*/ 128 h 164"/>
                <a:gd name="T58" fmla="*/ 0 w 473"/>
                <a:gd name="T59" fmla="*/ 164 h 164"/>
                <a:gd name="T60" fmla="*/ 188 w 473"/>
                <a:gd name="T61" fmla="*/ 164 h 164"/>
                <a:gd name="T62" fmla="*/ 331 w 473"/>
                <a:gd name="T63" fmla="*/ 164 h 164"/>
                <a:gd name="T64" fmla="*/ 469 w 473"/>
                <a:gd name="T65" fmla="*/ 159 h 164"/>
                <a:gd name="T66" fmla="*/ 341 w 473"/>
                <a:gd name="T67" fmla="*/ 71 h 164"/>
                <a:gd name="T68" fmla="*/ 340 w 473"/>
                <a:gd name="T69" fmla="*/ 71 h 164"/>
                <a:gd name="T70" fmla="*/ 199 w 473"/>
                <a:gd name="T71" fmla="*/ 71 h 164"/>
                <a:gd name="T72" fmla="*/ 198 w 473"/>
                <a:gd name="T73" fmla="*/ 71 h 164"/>
                <a:gd name="T74" fmla="*/ 132 w 473"/>
                <a:gd name="T75" fmla="*/ 71 h 164"/>
                <a:gd name="T76" fmla="*/ 131 w 473"/>
                <a:gd name="T77" fmla="*/ 71 h 164"/>
                <a:gd name="T78" fmla="*/ 78 w 473"/>
                <a:gd name="T79" fmla="*/ 30 h 164"/>
                <a:gd name="T80" fmla="*/ 106 w 473"/>
                <a:gd name="T81" fmla="*/ 3 h 164"/>
                <a:gd name="T82" fmla="*/ 108 w 473"/>
                <a:gd name="T83" fmla="*/ 7 h 164"/>
                <a:gd name="T84" fmla="*/ 206 w 473"/>
                <a:gd name="T85" fmla="*/ 11 h 164"/>
                <a:gd name="T86" fmla="*/ 256 w 473"/>
                <a:gd name="T87" fmla="*/ 29 h 164"/>
                <a:gd name="T88" fmla="*/ 223 w 473"/>
                <a:gd name="T89" fmla="*/ 7 h 164"/>
                <a:gd name="T90" fmla="*/ 348 w 473"/>
                <a:gd name="T91" fmla="*/ 11 h 164"/>
                <a:gd name="T92" fmla="*/ 398 w 473"/>
                <a:gd name="T93" fmla="*/ 29 h 164"/>
                <a:gd name="T94" fmla="*/ 365 w 473"/>
                <a:gd name="T95" fmla="*/ 7 h 1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3"/>
                <a:gd name="T145" fmla="*/ 0 h 164"/>
                <a:gd name="T146" fmla="*/ 473 w 473"/>
                <a:gd name="T147" fmla="*/ 164 h 1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3" h="164">
                  <a:moveTo>
                    <a:pt x="469" y="159"/>
                  </a:moveTo>
                  <a:cubicBezTo>
                    <a:pt x="467" y="155"/>
                    <a:pt x="464" y="128"/>
                    <a:pt x="464" y="128"/>
                  </a:cubicBezTo>
                  <a:cubicBezTo>
                    <a:pt x="464" y="117"/>
                    <a:pt x="454" y="114"/>
                    <a:pt x="454" y="114"/>
                  </a:cubicBezTo>
                  <a:cubicBezTo>
                    <a:pt x="450" y="110"/>
                    <a:pt x="407" y="99"/>
                    <a:pt x="407" y="99"/>
                  </a:cubicBezTo>
                  <a:cubicBezTo>
                    <a:pt x="401" y="95"/>
                    <a:pt x="395" y="89"/>
                    <a:pt x="393" y="86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388" y="79"/>
                    <a:pt x="391" y="70"/>
                    <a:pt x="391" y="70"/>
                  </a:cubicBezTo>
                  <a:cubicBezTo>
                    <a:pt x="391" y="69"/>
                    <a:pt x="392" y="68"/>
                    <a:pt x="392" y="68"/>
                  </a:cubicBezTo>
                  <a:cubicBezTo>
                    <a:pt x="393" y="69"/>
                    <a:pt x="395" y="70"/>
                    <a:pt x="399" y="70"/>
                  </a:cubicBezTo>
                  <a:cubicBezTo>
                    <a:pt x="399" y="70"/>
                    <a:pt x="413" y="67"/>
                    <a:pt x="413" y="46"/>
                  </a:cubicBezTo>
                  <a:cubicBezTo>
                    <a:pt x="413" y="32"/>
                    <a:pt x="402" y="28"/>
                    <a:pt x="402" y="28"/>
                  </a:cubicBezTo>
                  <a:cubicBezTo>
                    <a:pt x="402" y="28"/>
                    <a:pt x="400" y="0"/>
                    <a:pt x="367" y="0"/>
                  </a:cubicBezTo>
                  <a:cubicBezTo>
                    <a:pt x="334" y="0"/>
                    <a:pt x="330" y="29"/>
                    <a:pt x="330" y="29"/>
                  </a:cubicBezTo>
                  <a:cubicBezTo>
                    <a:pt x="330" y="29"/>
                    <a:pt x="319" y="32"/>
                    <a:pt x="322" y="49"/>
                  </a:cubicBezTo>
                  <a:cubicBezTo>
                    <a:pt x="326" y="69"/>
                    <a:pt x="335" y="68"/>
                    <a:pt x="335" y="68"/>
                  </a:cubicBezTo>
                  <a:cubicBezTo>
                    <a:pt x="337" y="70"/>
                    <a:pt x="340" y="74"/>
                    <a:pt x="343" y="76"/>
                  </a:cubicBezTo>
                  <a:cubicBezTo>
                    <a:pt x="345" y="79"/>
                    <a:pt x="345" y="93"/>
                    <a:pt x="345" y="93"/>
                  </a:cubicBezTo>
                  <a:cubicBezTo>
                    <a:pt x="343" y="93"/>
                    <a:pt x="340" y="107"/>
                    <a:pt x="340" y="107"/>
                  </a:cubicBezTo>
                  <a:cubicBezTo>
                    <a:pt x="340" y="107"/>
                    <a:pt x="334" y="109"/>
                    <a:pt x="331" y="111"/>
                  </a:cubicBezTo>
                  <a:cubicBezTo>
                    <a:pt x="328" y="113"/>
                    <a:pt x="318" y="117"/>
                    <a:pt x="313" y="118"/>
                  </a:cubicBezTo>
                  <a:cubicBezTo>
                    <a:pt x="312" y="119"/>
                    <a:pt x="310" y="119"/>
                    <a:pt x="308" y="120"/>
                  </a:cubicBezTo>
                  <a:cubicBezTo>
                    <a:pt x="296" y="115"/>
                    <a:pt x="266" y="105"/>
                    <a:pt x="266" y="105"/>
                  </a:cubicBezTo>
                  <a:cubicBezTo>
                    <a:pt x="259" y="102"/>
                    <a:pt x="253" y="89"/>
                    <a:pt x="251" y="86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46" y="79"/>
                    <a:pt x="249" y="70"/>
                    <a:pt x="249" y="70"/>
                  </a:cubicBezTo>
                  <a:cubicBezTo>
                    <a:pt x="250" y="69"/>
                    <a:pt x="250" y="68"/>
                    <a:pt x="250" y="68"/>
                  </a:cubicBezTo>
                  <a:cubicBezTo>
                    <a:pt x="251" y="69"/>
                    <a:pt x="253" y="70"/>
                    <a:pt x="257" y="70"/>
                  </a:cubicBezTo>
                  <a:cubicBezTo>
                    <a:pt x="257" y="70"/>
                    <a:pt x="271" y="67"/>
                    <a:pt x="271" y="46"/>
                  </a:cubicBezTo>
                  <a:cubicBezTo>
                    <a:pt x="271" y="32"/>
                    <a:pt x="261" y="28"/>
                    <a:pt x="261" y="28"/>
                  </a:cubicBezTo>
                  <a:cubicBezTo>
                    <a:pt x="261" y="28"/>
                    <a:pt x="258" y="0"/>
                    <a:pt x="225" y="0"/>
                  </a:cubicBezTo>
                  <a:cubicBezTo>
                    <a:pt x="192" y="0"/>
                    <a:pt x="188" y="29"/>
                    <a:pt x="188" y="29"/>
                  </a:cubicBezTo>
                  <a:cubicBezTo>
                    <a:pt x="188" y="29"/>
                    <a:pt x="177" y="32"/>
                    <a:pt x="180" y="49"/>
                  </a:cubicBezTo>
                  <a:cubicBezTo>
                    <a:pt x="184" y="69"/>
                    <a:pt x="193" y="68"/>
                    <a:pt x="193" y="68"/>
                  </a:cubicBezTo>
                  <a:cubicBezTo>
                    <a:pt x="195" y="70"/>
                    <a:pt x="198" y="74"/>
                    <a:pt x="201" y="76"/>
                  </a:cubicBezTo>
                  <a:cubicBezTo>
                    <a:pt x="203" y="79"/>
                    <a:pt x="203" y="93"/>
                    <a:pt x="203" y="93"/>
                  </a:cubicBezTo>
                  <a:cubicBezTo>
                    <a:pt x="201" y="93"/>
                    <a:pt x="198" y="107"/>
                    <a:pt x="198" y="107"/>
                  </a:cubicBezTo>
                  <a:cubicBezTo>
                    <a:pt x="198" y="107"/>
                    <a:pt x="192" y="109"/>
                    <a:pt x="189" y="111"/>
                  </a:cubicBezTo>
                  <a:cubicBezTo>
                    <a:pt x="186" y="113"/>
                    <a:pt x="176" y="117"/>
                    <a:pt x="171" y="118"/>
                  </a:cubicBezTo>
                  <a:cubicBezTo>
                    <a:pt x="170" y="119"/>
                    <a:pt x="168" y="119"/>
                    <a:pt x="165" y="121"/>
                  </a:cubicBezTo>
                  <a:cubicBezTo>
                    <a:pt x="163" y="119"/>
                    <a:pt x="161" y="119"/>
                    <a:pt x="159" y="118"/>
                  </a:cubicBezTo>
                  <a:cubicBezTo>
                    <a:pt x="154" y="117"/>
                    <a:pt x="145" y="113"/>
                    <a:pt x="141" y="111"/>
                  </a:cubicBezTo>
                  <a:cubicBezTo>
                    <a:pt x="138" y="109"/>
                    <a:pt x="132" y="107"/>
                    <a:pt x="132" y="107"/>
                  </a:cubicBezTo>
                  <a:cubicBezTo>
                    <a:pt x="132" y="107"/>
                    <a:pt x="129" y="93"/>
                    <a:pt x="128" y="93"/>
                  </a:cubicBezTo>
                  <a:cubicBezTo>
                    <a:pt x="128" y="93"/>
                    <a:pt x="127" y="79"/>
                    <a:pt x="129" y="76"/>
                  </a:cubicBezTo>
                  <a:cubicBezTo>
                    <a:pt x="133" y="74"/>
                    <a:pt x="136" y="70"/>
                    <a:pt x="137" y="68"/>
                  </a:cubicBezTo>
                  <a:cubicBezTo>
                    <a:pt x="137" y="68"/>
                    <a:pt x="146" y="69"/>
                    <a:pt x="150" y="49"/>
                  </a:cubicBezTo>
                  <a:cubicBezTo>
                    <a:pt x="153" y="32"/>
                    <a:pt x="143" y="29"/>
                    <a:pt x="143" y="29"/>
                  </a:cubicBezTo>
                  <a:cubicBezTo>
                    <a:pt x="143" y="29"/>
                    <a:pt x="139" y="0"/>
                    <a:pt x="106" y="0"/>
                  </a:cubicBezTo>
                  <a:cubicBezTo>
                    <a:pt x="73" y="0"/>
                    <a:pt x="70" y="28"/>
                    <a:pt x="70" y="28"/>
                  </a:cubicBezTo>
                  <a:cubicBezTo>
                    <a:pt x="70" y="28"/>
                    <a:pt x="59" y="32"/>
                    <a:pt x="60" y="46"/>
                  </a:cubicBezTo>
                  <a:cubicBezTo>
                    <a:pt x="60" y="67"/>
                    <a:pt x="74" y="70"/>
                    <a:pt x="74" y="70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9"/>
                    <a:pt x="81" y="70"/>
                  </a:cubicBezTo>
                  <a:cubicBezTo>
                    <a:pt x="81" y="70"/>
                    <a:pt x="84" y="79"/>
                    <a:pt x="81" y="85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7" y="89"/>
                    <a:pt x="72" y="95"/>
                    <a:pt x="65" y="99"/>
                  </a:cubicBezTo>
                  <a:cubicBezTo>
                    <a:pt x="65" y="99"/>
                    <a:pt x="23" y="110"/>
                    <a:pt x="18" y="114"/>
                  </a:cubicBezTo>
                  <a:cubicBezTo>
                    <a:pt x="18" y="114"/>
                    <a:pt x="9" y="117"/>
                    <a:pt x="9" y="128"/>
                  </a:cubicBezTo>
                  <a:cubicBezTo>
                    <a:pt x="9" y="128"/>
                    <a:pt x="6" y="155"/>
                    <a:pt x="3" y="159"/>
                  </a:cubicBezTo>
                  <a:cubicBezTo>
                    <a:pt x="2" y="161"/>
                    <a:pt x="1" y="162"/>
                    <a:pt x="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88" y="164"/>
                    <a:pt x="188" y="164"/>
                    <a:pt x="188" y="164"/>
                  </a:cubicBezTo>
                  <a:cubicBezTo>
                    <a:pt x="284" y="164"/>
                    <a:pt x="284" y="164"/>
                    <a:pt x="284" y="164"/>
                  </a:cubicBezTo>
                  <a:cubicBezTo>
                    <a:pt x="331" y="164"/>
                    <a:pt x="331" y="164"/>
                    <a:pt x="331" y="164"/>
                  </a:cubicBezTo>
                  <a:cubicBezTo>
                    <a:pt x="473" y="164"/>
                    <a:pt x="473" y="164"/>
                    <a:pt x="473" y="164"/>
                  </a:cubicBezTo>
                  <a:cubicBezTo>
                    <a:pt x="472" y="162"/>
                    <a:pt x="470" y="161"/>
                    <a:pt x="469" y="159"/>
                  </a:cubicBezTo>
                  <a:close/>
                  <a:moveTo>
                    <a:pt x="340" y="71"/>
                  </a:moveTo>
                  <a:cubicBezTo>
                    <a:pt x="341" y="71"/>
                    <a:pt x="341" y="71"/>
                    <a:pt x="341" y="71"/>
                  </a:cubicBezTo>
                  <a:cubicBezTo>
                    <a:pt x="341" y="71"/>
                    <a:pt x="341" y="71"/>
                    <a:pt x="341" y="71"/>
                  </a:cubicBezTo>
                  <a:cubicBezTo>
                    <a:pt x="341" y="71"/>
                    <a:pt x="341" y="71"/>
                    <a:pt x="340" y="71"/>
                  </a:cubicBezTo>
                  <a:close/>
                  <a:moveTo>
                    <a:pt x="198" y="71"/>
                  </a:moveTo>
                  <a:cubicBezTo>
                    <a:pt x="199" y="71"/>
                    <a:pt x="199" y="71"/>
                    <a:pt x="199" y="71"/>
                  </a:cubicBezTo>
                  <a:cubicBezTo>
                    <a:pt x="199" y="71"/>
                    <a:pt x="199" y="71"/>
                    <a:pt x="199" y="71"/>
                  </a:cubicBezTo>
                  <a:cubicBezTo>
                    <a:pt x="199" y="71"/>
                    <a:pt x="199" y="71"/>
                    <a:pt x="198" y="71"/>
                  </a:cubicBezTo>
                  <a:close/>
                  <a:moveTo>
                    <a:pt x="131" y="71"/>
                  </a:moveTo>
                  <a:cubicBezTo>
                    <a:pt x="131" y="71"/>
                    <a:pt x="132" y="71"/>
                    <a:pt x="132" y="71"/>
                  </a:cubicBezTo>
                  <a:cubicBezTo>
                    <a:pt x="132" y="71"/>
                    <a:pt x="132" y="71"/>
                    <a:pt x="131" y="71"/>
                  </a:cubicBezTo>
                  <a:cubicBezTo>
                    <a:pt x="131" y="71"/>
                    <a:pt x="131" y="71"/>
                    <a:pt x="131" y="71"/>
                  </a:cubicBezTo>
                  <a:close/>
                  <a:moveTo>
                    <a:pt x="108" y="7"/>
                  </a:moveTo>
                  <a:cubicBezTo>
                    <a:pt x="108" y="7"/>
                    <a:pt x="82" y="4"/>
                    <a:pt x="78" y="30"/>
                  </a:cubicBezTo>
                  <a:cubicBezTo>
                    <a:pt x="76" y="29"/>
                    <a:pt x="74" y="29"/>
                    <a:pt x="74" y="29"/>
                  </a:cubicBezTo>
                  <a:cubicBezTo>
                    <a:pt x="74" y="23"/>
                    <a:pt x="81" y="2"/>
                    <a:pt x="106" y="3"/>
                  </a:cubicBezTo>
                  <a:cubicBezTo>
                    <a:pt x="113" y="4"/>
                    <a:pt x="120" y="7"/>
                    <a:pt x="125" y="11"/>
                  </a:cubicBezTo>
                  <a:cubicBezTo>
                    <a:pt x="121" y="9"/>
                    <a:pt x="115" y="8"/>
                    <a:pt x="108" y="7"/>
                  </a:cubicBezTo>
                  <a:close/>
                  <a:moveTo>
                    <a:pt x="223" y="7"/>
                  </a:moveTo>
                  <a:cubicBezTo>
                    <a:pt x="215" y="8"/>
                    <a:pt x="210" y="9"/>
                    <a:pt x="206" y="11"/>
                  </a:cubicBezTo>
                  <a:cubicBezTo>
                    <a:pt x="211" y="7"/>
                    <a:pt x="217" y="3"/>
                    <a:pt x="225" y="3"/>
                  </a:cubicBezTo>
                  <a:cubicBezTo>
                    <a:pt x="243" y="3"/>
                    <a:pt x="256" y="23"/>
                    <a:pt x="256" y="29"/>
                  </a:cubicBezTo>
                  <a:cubicBezTo>
                    <a:pt x="256" y="29"/>
                    <a:pt x="255" y="29"/>
                    <a:pt x="253" y="30"/>
                  </a:cubicBezTo>
                  <a:cubicBezTo>
                    <a:pt x="248" y="4"/>
                    <a:pt x="223" y="7"/>
                    <a:pt x="223" y="7"/>
                  </a:cubicBezTo>
                  <a:close/>
                  <a:moveTo>
                    <a:pt x="365" y="7"/>
                  </a:moveTo>
                  <a:cubicBezTo>
                    <a:pt x="357" y="8"/>
                    <a:pt x="352" y="9"/>
                    <a:pt x="348" y="11"/>
                  </a:cubicBezTo>
                  <a:cubicBezTo>
                    <a:pt x="353" y="7"/>
                    <a:pt x="359" y="3"/>
                    <a:pt x="367" y="3"/>
                  </a:cubicBezTo>
                  <a:cubicBezTo>
                    <a:pt x="385" y="3"/>
                    <a:pt x="398" y="23"/>
                    <a:pt x="398" y="29"/>
                  </a:cubicBezTo>
                  <a:cubicBezTo>
                    <a:pt x="398" y="29"/>
                    <a:pt x="397" y="29"/>
                    <a:pt x="395" y="30"/>
                  </a:cubicBezTo>
                  <a:cubicBezTo>
                    <a:pt x="390" y="4"/>
                    <a:pt x="365" y="7"/>
                    <a:pt x="3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sp>
        <p:nvSpPr>
          <p:cNvPr id="196" name="Freeform 51"/>
          <p:cNvSpPr>
            <a:spLocks noEditPoints="1" noChangeArrowheads="1"/>
          </p:cNvSpPr>
          <p:nvPr/>
        </p:nvSpPr>
        <p:spPr bwMode="auto">
          <a:xfrm>
            <a:off x="2473478" y="4672545"/>
            <a:ext cx="723800" cy="606770"/>
          </a:xfrm>
          <a:custGeom>
            <a:avLst/>
            <a:gdLst>
              <a:gd name="T0" fmla="*/ 496 w 510"/>
              <a:gd name="T1" fmla="*/ 256 h 428"/>
              <a:gd name="T2" fmla="*/ 465 w 510"/>
              <a:gd name="T3" fmla="*/ 229 h 428"/>
              <a:gd name="T4" fmla="*/ 438 w 510"/>
              <a:gd name="T5" fmla="*/ 188 h 428"/>
              <a:gd name="T6" fmla="*/ 504 w 510"/>
              <a:gd name="T7" fmla="*/ 62 h 428"/>
              <a:gd name="T8" fmla="*/ 377 w 510"/>
              <a:gd name="T9" fmla="*/ 18 h 428"/>
              <a:gd name="T10" fmla="*/ 304 w 510"/>
              <a:gd name="T11" fmla="*/ 57 h 428"/>
              <a:gd name="T12" fmla="*/ 338 w 510"/>
              <a:gd name="T13" fmla="*/ 152 h 428"/>
              <a:gd name="T14" fmla="*/ 352 w 510"/>
              <a:gd name="T15" fmla="*/ 203 h 428"/>
              <a:gd name="T16" fmla="*/ 313 w 510"/>
              <a:gd name="T17" fmla="*/ 253 h 428"/>
              <a:gd name="T18" fmla="*/ 299 w 510"/>
              <a:gd name="T19" fmla="*/ 238 h 428"/>
              <a:gd name="T20" fmla="*/ 272 w 510"/>
              <a:gd name="T21" fmla="*/ 172 h 428"/>
              <a:gd name="T22" fmla="*/ 218 w 510"/>
              <a:gd name="T23" fmla="*/ 118 h 428"/>
              <a:gd name="T24" fmla="*/ 222 w 510"/>
              <a:gd name="T25" fmla="*/ 81 h 428"/>
              <a:gd name="T26" fmla="*/ 189 w 510"/>
              <a:gd name="T27" fmla="*/ 32 h 428"/>
              <a:gd name="T28" fmla="*/ 140 w 510"/>
              <a:gd name="T29" fmla="*/ 76 h 428"/>
              <a:gd name="T30" fmla="*/ 150 w 510"/>
              <a:gd name="T31" fmla="*/ 122 h 428"/>
              <a:gd name="T32" fmla="*/ 127 w 510"/>
              <a:gd name="T33" fmla="*/ 155 h 428"/>
              <a:gd name="T34" fmla="*/ 50 w 510"/>
              <a:gd name="T35" fmla="*/ 200 h 428"/>
              <a:gd name="T36" fmla="*/ 29 w 510"/>
              <a:gd name="T37" fmla="*/ 425 h 428"/>
              <a:gd name="T38" fmla="*/ 269 w 510"/>
              <a:gd name="T39" fmla="*/ 428 h 428"/>
              <a:gd name="T40" fmla="*/ 268 w 510"/>
              <a:gd name="T41" fmla="*/ 299 h 428"/>
              <a:gd name="T42" fmla="*/ 305 w 510"/>
              <a:gd name="T43" fmla="*/ 326 h 428"/>
              <a:gd name="T44" fmla="*/ 340 w 510"/>
              <a:gd name="T45" fmla="*/ 303 h 428"/>
              <a:gd name="T46" fmla="*/ 396 w 510"/>
              <a:gd name="T47" fmla="*/ 230 h 428"/>
              <a:gd name="T48" fmla="*/ 404 w 510"/>
              <a:gd name="T49" fmla="*/ 224 h 428"/>
              <a:gd name="T50" fmla="*/ 389 w 510"/>
              <a:gd name="T51" fmla="*/ 251 h 428"/>
              <a:gd name="T52" fmla="*/ 380 w 510"/>
              <a:gd name="T53" fmla="*/ 318 h 428"/>
              <a:gd name="T54" fmla="*/ 446 w 510"/>
              <a:gd name="T55" fmla="*/ 321 h 428"/>
              <a:gd name="T56" fmla="*/ 489 w 510"/>
              <a:gd name="T57" fmla="*/ 65 h 428"/>
              <a:gd name="T58" fmla="*/ 458 w 510"/>
              <a:gd name="T59" fmla="*/ 38 h 428"/>
              <a:gd name="T60" fmla="*/ 290 w 510"/>
              <a:gd name="T61" fmla="*/ 111 h 428"/>
              <a:gd name="T62" fmla="*/ 333 w 510"/>
              <a:gd name="T63" fmla="*/ 138 h 428"/>
              <a:gd name="T64" fmla="*/ 219 w 510"/>
              <a:gd name="T65" fmla="*/ 395 h 428"/>
              <a:gd name="T66" fmla="*/ 119 w 510"/>
              <a:gd name="T67" fmla="*/ 383 h 428"/>
              <a:gd name="T68" fmla="*/ 145 w 510"/>
              <a:gd name="T69" fmla="*/ 176 h 428"/>
              <a:gd name="T70" fmla="*/ 169 w 510"/>
              <a:gd name="T71" fmla="*/ 187 h 428"/>
              <a:gd name="T72" fmla="*/ 167 w 510"/>
              <a:gd name="T73" fmla="*/ 368 h 428"/>
              <a:gd name="T74" fmla="*/ 190 w 510"/>
              <a:gd name="T75" fmla="*/ 210 h 428"/>
              <a:gd name="T76" fmla="*/ 205 w 510"/>
              <a:gd name="T77" fmla="*/ 156 h 428"/>
              <a:gd name="T78" fmla="*/ 213 w 510"/>
              <a:gd name="T79" fmla="*/ 289 h 428"/>
              <a:gd name="T80" fmla="*/ 345 w 510"/>
              <a:gd name="T81" fmla="*/ 94 h 428"/>
              <a:gd name="T82" fmla="*/ 420 w 510"/>
              <a:gd name="T83" fmla="*/ 49 h 428"/>
              <a:gd name="T84" fmla="*/ 429 w 510"/>
              <a:gd name="T85" fmla="*/ 85 h 428"/>
              <a:gd name="T86" fmla="*/ 442 w 510"/>
              <a:gd name="T87" fmla="*/ 299 h 428"/>
              <a:gd name="T88" fmla="*/ 460 w 510"/>
              <a:gd name="T89" fmla="*/ 270 h 4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10"/>
              <a:gd name="T136" fmla="*/ 0 h 428"/>
              <a:gd name="T137" fmla="*/ 510 w 510"/>
              <a:gd name="T138" fmla="*/ 428 h 4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10" h="428">
                <a:moveTo>
                  <a:pt x="508" y="293"/>
                </a:moveTo>
                <a:cubicBezTo>
                  <a:pt x="507" y="289"/>
                  <a:pt x="503" y="290"/>
                  <a:pt x="503" y="290"/>
                </a:cubicBezTo>
                <a:cubicBezTo>
                  <a:pt x="503" y="290"/>
                  <a:pt x="496" y="259"/>
                  <a:pt x="496" y="256"/>
                </a:cubicBezTo>
                <a:cubicBezTo>
                  <a:pt x="495" y="254"/>
                  <a:pt x="493" y="253"/>
                  <a:pt x="493" y="253"/>
                </a:cubicBezTo>
                <a:cubicBezTo>
                  <a:pt x="491" y="239"/>
                  <a:pt x="466" y="234"/>
                  <a:pt x="466" y="234"/>
                </a:cubicBezTo>
                <a:cubicBezTo>
                  <a:pt x="464" y="232"/>
                  <a:pt x="465" y="229"/>
                  <a:pt x="465" y="229"/>
                </a:cubicBezTo>
                <a:cubicBezTo>
                  <a:pt x="471" y="224"/>
                  <a:pt x="458" y="226"/>
                  <a:pt x="458" y="226"/>
                </a:cubicBezTo>
                <a:cubicBezTo>
                  <a:pt x="457" y="222"/>
                  <a:pt x="441" y="215"/>
                  <a:pt x="441" y="215"/>
                </a:cubicBezTo>
                <a:cubicBezTo>
                  <a:pt x="430" y="211"/>
                  <a:pt x="438" y="188"/>
                  <a:pt x="438" y="188"/>
                </a:cubicBezTo>
                <a:cubicBezTo>
                  <a:pt x="449" y="184"/>
                  <a:pt x="442" y="172"/>
                  <a:pt x="442" y="172"/>
                </a:cubicBezTo>
                <a:cubicBezTo>
                  <a:pt x="464" y="161"/>
                  <a:pt x="468" y="133"/>
                  <a:pt x="469" y="121"/>
                </a:cubicBezTo>
                <a:cubicBezTo>
                  <a:pt x="494" y="114"/>
                  <a:pt x="510" y="88"/>
                  <a:pt x="504" y="62"/>
                </a:cubicBezTo>
                <a:cubicBezTo>
                  <a:pt x="499" y="40"/>
                  <a:pt x="480" y="24"/>
                  <a:pt x="458" y="23"/>
                </a:cubicBezTo>
                <a:cubicBezTo>
                  <a:pt x="457" y="9"/>
                  <a:pt x="458" y="0"/>
                  <a:pt x="458" y="0"/>
                </a:cubicBezTo>
                <a:cubicBezTo>
                  <a:pt x="377" y="18"/>
                  <a:pt x="377" y="18"/>
                  <a:pt x="377" y="18"/>
                </a:cubicBezTo>
                <a:cubicBezTo>
                  <a:pt x="376" y="18"/>
                  <a:pt x="376" y="18"/>
                  <a:pt x="376" y="18"/>
                </a:cubicBezTo>
                <a:cubicBezTo>
                  <a:pt x="295" y="37"/>
                  <a:pt x="295" y="37"/>
                  <a:pt x="295" y="37"/>
                </a:cubicBezTo>
                <a:cubicBezTo>
                  <a:pt x="295" y="37"/>
                  <a:pt x="299" y="45"/>
                  <a:pt x="304" y="57"/>
                </a:cubicBezTo>
                <a:cubicBezTo>
                  <a:pt x="282" y="66"/>
                  <a:pt x="270" y="90"/>
                  <a:pt x="275" y="114"/>
                </a:cubicBezTo>
                <a:cubicBezTo>
                  <a:pt x="281" y="142"/>
                  <a:pt x="308" y="158"/>
                  <a:pt x="336" y="152"/>
                </a:cubicBezTo>
                <a:cubicBezTo>
                  <a:pt x="336" y="152"/>
                  <a:pt x="337" y="152"/>
                  <a:pt x="338" y="152"/>
                </a:cubicBezTo>
                <a:cubicBezTo>
                  <a:pt x="342" y="159"/>
                  <a:pt x="352" y="174"/>
                  <a:pt x="366" y="181"/>
                </a:cubicBezTo>
                <a:cubicBezTo>
                  <a:pt x="361" y="190"/>
                  <a:pt x="357" y="202"/>
                  <a:pt x="357" y="202"/>
                </a:cubicBezTo>
                <a:cubicBezTo>
                  <a:pt x="357" y="202"/>
                  <a:pt x="355" y="202"/>
                  <a:pt x="352" y="203"/>
                </a:cubicBezTo>
                <a:cubicBezTo>
                  <a:pt x="349" y="204"/>
                  <a:pt x="343" y="216"/>
                  <a:pt x="339" y="222"/>
                </a:cubicBezTo>
                <a:cubicBezTo>
                  <a:pt x="335" y="229"/>
                  <a:pt x="327" y="243"/>
                  <a:pt x="321" y="248"/>
                </a:cubicBezTo>
                <a:cubicBezTo>
                  <a:pt x="315" y="253"/>
                  <a:pt x="317" y="251"/>
                  <a:pt x="313" y="253"/>
                </a:cubicBezTo>
                <a:cubicBezTo>
                  <a:pt x="310" y="254"/>
                  <a:pt x="309" y="264"/>
                  <a:pt x="307" y="261"/>
                </a:cubicBezTo>
                <a:cubicBezTo>
                  <a:pt x="306" y="258"/>
                  <a:pt x="299" y="252"/>
                  <a:pt x="298" y="248"/>
                </a:cubicBezTo>
                <a:cubicBezTo>
                  <a:pt x="297" y="245"/>
                  <a:pt x="299" y="243"/>
                  <a:pt x="299" y="238"/>
                </a:cubicBezTo>
                <a:cubicBezTo>
                  <a:pt x="299" y="232"/>
                  <a:pt x="298" y="234"/>
                  <a:pt x="296" y="228"/>
                </a:cubicBezTo>
                <a:cubicBezTo>
                  <a:pt x="293" y="222"/>
                  <a:pt x="288" y="208"/>
                  <a:pt x="288" y="208"/>
                </a:cubicBezTo>
                <a:cubicBezTo>
                  <a:pt x="284" y="188"/>
                  <a:pt x="272" y="172"/>
                  <a:pt x="272" y="172"/>
                </a:cubicBezTo>
                <a:cubicBezTo>
                  <a:pt x="222" y="159"/>
                  <a:pt x="222" y="159"/>
                  <a:pt x="222" y="159"/>
                </a:cubicBezTo>
                <a:cubicBezTo>
                  <a:pt x="220" y="157"/>
                  <a:pt x="210" y="149"/>
                  <a:pt x="210" y="149"/>
                </a:cubicBezTo>
                <a:cubicBezTo>
                  <a:pt x="213" y="145"/>
                  <a:pt x="218" y="118"/>
                  <a:pt x="218" y="118"/>
                </a:cubicBezTo>
                <a:cubicBezTo>
                  <a:pt x="221" y="115"/>
                  <a:pt x="223" y="90"/>
                  <a:pt x="223" y="90"/>
                </a:cubicBezTo>
                <a:cubicBezTo>
                  <a:pt x="223" y="85"/>
                  <a:pt x="220" y="92"/>
                  <a:pt x="220" y="92"/>
                </a:cubicBezTo>
                <a:cubicBezTo>
                  <a:pt x="220" y="92"/>
                  <a:pt x="222" y="85"/>
                  <a:pt x="222" y="81"/>
                </a:cubicBezTo>
                <a:cubicBezTo>
                  <a:pt x="222" y="76"/>
                  <a:pt x="223" y="64"/>
                  <a:pt x="221" y="58"/>
                </a:cubicBezTo>
                <a:cubicBezTo>
                  <a:pt x="219" y="52"/>
                  <a:pt x="212" y="48"/>
                  <a:pt x="209" y="45"/>
                </a:cubicBezTo>
                <a:cubicBezTo>
                  <a:pt x="206" y="42"/>
                  <a:pt x="197" y="34"/>
                  <a:pt x="189" y="32"/>
                </a:cubicBezTo>
                <a:cubicBezTo>
                  <a:pt x="180" y="31"/>
                  <a:pt x="175" y="29"/>
                  <a:pt x="166" y="33"/>
                </a:cubicBezTo>
                <a:cubicBezTo>
                  <a:pt x="157" y="38"/>
                  <a:pt x="150" y="43"/>
                  <a:pt x="144" y="50"/>
                </a:cubicBezTo>
                <a:cubicBezTo>
                  <a:pt x="138" y="57"/>
                  <a:pt x="138" y="69"/>
                  <a:pt x="140" y="76"/>
                </a:cubicBezTo>
                <a:cubicBezTo>
                  <a:pt x="142" y="82"/>
                  <a:pt x="144" y="94"/>
                  <a:pt x="144" y="94"/>
                </a:cubicBezTo>
                <a:cubicBezTo>
                  <a:pt x="134" y="85"/>
                  <a:pt x="140" y="110"/>
                  <a:pt x="140" y="110"/>
                </a:cubicBezTo>
                <a:cubicBezTo>
                  <a:pt x="142" y="125"/>
                  <a:pt x="150" y="122"/>
                  <a:pt x="150" y="122"/>
                </a:cubicBezTo>
                <a:cubicBezTo>
                  <a:pt x="148" y="124"/>
                  <a:pt x="151" y="142"/>
                  <a:pt x="151" y="142"/>
                </a:cubicBezTo>
                <a:cubicBezTo>
                  <a:pt x="150" y="142"/>
                  <a:pt x="136" y="154"/>
                  <a:pt x="136" y="154"/>
                </a:cubicBezTo>
                <a:cubicBezTo>
                  <a:pt x="131" y="156"/>
                  <a:pt x="127" y="155"/>
                  <a:pt x="127" y="155"/>
                </a:cubicBezTo>
                <a:cubicBezTo>
                  <a:pt x="116" y="159"/>
                  <a:pt x="80" y="163"/>
                  <a:pt x="70" y="165"/>
                </a:cubicBezTo>
                <a:cubicBezTo>
                  <a:pt x="60" y="166"/>
                  <a:pt x="56" y="184"/>
                  <a:pt x="52" y="194"/>
                </a:cubicBezTo>
                <a:cubicBezTo>
                  <a:pt x="51" y="196"/>
                  <a:pt x="50" y="198"/>
                  <a:pt x="50" y="200"/>
                </a:cubicBezTo>
                <a:cubicBezTo>
                  <a:pt x="8" y="259"/>
                  <a:pt x="1" y="274"/>
                  <a:pt x="0" y="312"/>
                </a:cubicBezTo>
                <a:cubicBezTo>
                  <a:pt x="0" y="362"/>
                  <a:pt x="14" y="427"/>
                  <a:pt x="14" y="427"/>
                </a:cubicBezTo>
                <a:cubicBezTo>
                  <a:pt x="29" y="425"/>
                  <a:pt x="29" y="425"/>
                  <a:pt x="29" y="425"/>
                </a:cubicBezTo>
                <a:cubicBezTo>
                  <a:pt x="37" y="426"/>
                  <a:pt x="37" y="426"/>
                  <a:pt x="37" y="426"/>
                </a:cubicBezTo>
                <a:cubicBezTo>
                  <a:pt x="36" y="427"/>
                  <a:pt x="42" y="426"/>
                  <a:pt x="44" y="428"/>
                </a:cubicBezTo>
                <a:cubicBezTo>
                  <a:pt x="269" y="428"/>
                  <a:pt x="269" y="428"/>
                  <a:pt x="269" y="428"/>
                </a:cubicBezTo>
                <a:cubicBezTo>
                  <a:pt x="270" y="414"/>
                  <a:pt x="271" y="397"/>
                  <a:pt x="269" y="389"/>
                </a:cubicBezTo>
                <a:cubicBezTo>
                  <a:pt x="268" y="379"/>
                  <a:pt x="268" y="368"/>
                  <a:pt x="265" y="354"/>
                </a:cubicBezTo>
                <a:cubicBezTo>
                  <a:pt x="263" y="341"/>
                  <a:pt x="267" y="302"/>
                  <a:pt x="268" y="299"/>
                </a:cubicBezTo>
                <a:cubicBezTo>
                  <a:pt x="268" y="299"/>
                  <a:pt x="268" y="299"/>
                  <a:pt x="269" y="299"/>
                </a:cubicBezTo>
                <a:cubicBezTo>
                  <a:pt x="273" y="299"/>
                  <a:pt x="275" y="302"/>
                  <a:pt x="278" y="307"/>
                </a:cubicBezTo>
                <a:cubicBezTo>
                  <a:pt x="282" y="312"/>
                  <a:pt x="297" y="324"/>
                  <a:pt x="305" y="326"/>
                </a:cubicBezTo>
                <a:cubicBezTo>
                  <a:pt x="314" y="328"/>
                  <a:pt x="319" y="329"/>
                  <a:pt x="323" y="326"/>
                </a:cubicBezTo>
                <a:cubicBezTo>
                  <a:pt x="327" y="324"/>
                  <a:pt x="331" y="319"/>
                  <a:pt x="334" y="315"/>
                </a:cubicBezTo>
                <a:cubicBezTo>
                  <a:pt x="337" y="311"/>
                  <a:pt x="337" y="308"/>
                  <a:pt x="340" y="303"/>
                </a:cubicBezTo>
                <a:cubicBezTo>
                  <a:pt x="343" y="299"/>
                  <a:pt x="385" y="251"/>
                  <a:pt x="387" y="242"/>
                </a:cubicBezTo>
                <a:cubicBezTo>
                  <a:pt x="387" y="242"/>
                  <a:pt x="387" y="241"/>
                  <a:pt x="387" y="241"/>
                </a:cubicBezTo>
                <a:cubicBezTo>
                  <a:pt x="387" y="232"/>
                  <a:pt x="396" y="230"/>
                  <a:pt x="396" y="230"/>
                </a:cubicBezTo>
                <a:cubicBezTo>
                  <a:pt x="398" y="228"/>
                  <a:pt x="398" y="223"/>
                  <a:pt x="398" y="223"/>
                </a:cubicBezTo>
                <a:cubicBezTo>
                  <a:pt x="398" y="223"/>
                  <a:pt x="402" y="221"/>
                  <a:pt x="406" y="219"/>
                </a:cubicBezTo>
                <a:cubicBezTo>
                  <a:pt x="406" y="221"/>
                  <a:pt x="405" y="222"/>
                  <a:pt x="404" y="224"/>
                </a:cubicBezTo>
                <a:cubicBezTo>
                  <a:pt x="404" y="224"/>
                  <a:pt x="392" y="237"/>
                  <a:pt x="393" y="241"/>
                </a:cubicBezTo>
                <a:cubicBezTo>
                  <a:pt x="393" y="241"/>
                  <a:pt x="380" y="245"/>
                  <a:pt x="388" y="247"/>
                </a:cubicBezTo>
                <a:cubicBezTo>
                  <a:pt x="388" y="247"/>
                  <a:pt x="391" y="249"/>
                  <a:pt x="389" y="251"/>
                </a:cubicBezTo>
                <a:cubicBezTo>
                  <a:pt x="389" y="251"/>
                  <a:pt x="370" y="267"/>
                  <a:pt x="374" y="280"/>
                </a:cubicBezTo>
                <a:cubicBezTo>
                  <a:pt x="374" y="280"/>
                  <a:pt x="372" y="282"/>
                  <a:pt x="373" y="285"/>
                </a:cubicBezTo>
                <a:cubicBezTo>
                  <a:pt x="373" y="287"/>
                  <a:pt x="380" y="318"/>
                  <a:pt x="380" y="318"/>
                </a:cubicBezTo>
                <a:cubicBezTo>
                  <a:pt x="380" y="318"/>
                  <a:pt x="376" y="319"/>
                  <a:pt x="377" y="323"/>
                </a:cubicBezTo>
                <a:cubicBezTo>
                  <a:pt x="379" y="328"/>
                  <a:pt x="379" y="328"/>
                  <a:pt x="379" y="328"/>
                </a:cubicBezTo>
                <a:cubicBezTo>
                  <a:pt x="379" y="328"/>
                  <a:pt x="409" y="331"/>
                  <a:pt x="446" y="321"/>
                </a:cubicBezTo>
                <a:cubicBezTo>
                  <a:pt x="483" y="314"/>
                  <a:pt x="509" y="298"/>
                  <a:pt x="509" y="298"/>
                </a:cubicBezTo>
                <a:lnTo>
                  <a:pt x="508" y="293"/>
                </a:lnTo>
                <a:close/>
                <a:moveTo>
                  <a:pt x="489" y="65"/>
                </a:moveTo>
                <a:cubicBezTo>
                  <a:pt x="494" y="83"/>
                  <a:pt x="484" y="100"/>
                  <a:pt x="467" y="107"/>
                </a:cubicBezTo>
                <a:cubicBezTo>
                  <a:pt x="463" y="87"/>
                  <a:pt x="463" y="87"/>
                  <a:pt x="463" y="87"/>
                </a:cubicBezTo>
                <a:cubicBezTo>
                  <a:pt x="460" y="72"/>
                  <a:pt x="459" y="54"/>
                  <a:pt x="458" y="38"/>
                </a:cubicBezTo>
                <a:cubicBezTo>
                  <a:pt x="473" y="39"/>
                  <a:pt x="486" y="50"/>
                  <a:pt x="489" y="65"/>
                </a:cubicBezTo>
                <a:close/>
                <a:moveTo>
                  <a:pt x="332" y="138"/>
                </a:moveTo>
                <a:cubicBezTo>
                  <a:pt x="313" y="142"/>
                  <a:pt x="294" y="130"/>
                  <a:pt x="290" y="111"/>
                </a:cubicBezTo>
                <a:cubicBezTo>
                  <a:pt x="286" y="94"/>
                  <a:pt x="295" y="77"/>
                  <a:pt x="310" y="70"/>
                </a:cubicBezTo>
                <a:cubicBezTo>
                  <a:pt x="317" y="85"/>
                  <a:pt x="324" y="103"/>
                  <a:pt x="328" y="118"/>
                </a:cubicBezTo>
                <a:cubicBezTo>
                  <a:pt x="333" y="138"/>
                  <a:pt x="333" y="138"/>
                  <a:pt x="333" y="138"/>
                </a:cubicBezTo>
                <a:cubicBezTo>
                  <a:pt x="333" y="138"/>
                  <a:pt x="332" y="138"/>
                  <a:pt x="332" y="138"/>
                </a:cubicBezTo>
                <a:close/>
                <a:moveTo>
                  <a:pt x="220" y="380"/>
                </a:moveTo>
                <a:cubicBezTo>
                  <a:pt x="218" y="387"/>
                  <a:pt x="219" y="395"/>
                  <a:pt x="219" y="395"/>
                </a:cubicBezTo>
                <a:cubicBezTo>
                  <a:pt x="219" y="395"/>
                  <a:pt x="196" y="398"/>
                  <a:pt x="185" y="395"/>
                </a:cubicBezTo>
                <a:cubicBezTo>
                  <a:pt x="185" y="395"/>
                  <a:pt x="161" y="392"/>
                  <a:pt x="157" y="393"/>
                </a:cubicBezTo>
                <a:cubicBezTo>
                  <a:pt x="157" y="393"/>
                  <a:pt x="122" y="387"/>
                  <a:pt x="119" y="383"/>
                </a:cubicBezTo>
                <a:cubicBezTo>
                  <a:pt x="119" y="383"/>
                  <a:pt x="131" y="342"/>
                  <a:pt x="139" y="328"/>
                </a:cubicBezTo>
                <a:cubicBezTo>
                  <a:pt x="139" y="328"/>
                  <a:pt x="146" y="305"/>
                  <a:pt x="146" y="278"/>
                </a:cubicBezTo>
                <a:cubicBezTo>
                  <a:pt x="146" y="278"/>
                  <a:pt x="146" y="184"/>
                  <a:pt x="145" y="176"/>
                </a:cubicBezTo>
                <a:cubicBezTo>
                  <a:pt x="145" y="176"/>
                  <a:pt x="142" y="151"/>
                  <a:pt x="151" y="144"/>
                </a:cubicBezTo>
                <a:cubicBezTo>
                  <a:pt x="151" y="144"/>
                  <a:pt x="171" y="178"/>
                  <a:pt x="183" y="179"/>
                </a:cubicBezTo>
                <a:cubicBezTo>
                  <a:pt x="183" y="179"/>
                  <a:pt x="171" y="181"/>
                  <a:pt x="169" y="187"/>
                </a:cubicBezTo>
                <a:cubicBezTo>
                  <a:pt x="182" y="200"/>
                  <a:pt x="182" y="200"/>
                  <a:pt x="182" y="200"/>
                </a:cubicBezTo>
                <a:cubicBezTo>
                  <a:pt x="182" y="200"/>
                  <a:pt x="172" y="217"/>
                  <a:pt x="173" y="227"/>
                </a:cubicBezTo>
                <a:cubicBezTo>
                  <a:pt x="173" y="227"/>
                  <a:pt x="179" y="340"/>
                  <a:pt x="167" y="368"/>
                </a:cubicBezTo>
                <a:cubicBezTo>
                  <a:pt x="191" y="391"/>
                  <a:pt x="191" y="391"/>
                  <a:pt x="191" y="391"/>
                </a:cubicBezTo>
                <a:cubicBezTo>
                  <a:pt x="208" y="369"/>
                  <a:pt x="208" y="369"/>
                  <a:pt x="208" y="369"/>
                </a:cubicBezTo>
                <a:cubicBezTo>
                  <a:pt x="208" y="369"/>
                  <a:pt x="219" y="253"/>
                  <a:pt x="190" y="210"/>
                </a:cubicBezTo>
                <a:cubicBezTo>
                  <a:pt x="190" y="210"/>
                  <a:pt x="188" y="188"/>
                  <a:pt x="196" y="184"/>
                </a:cubicBezTo>
                <a:cubicBezTo>
                  <a:pt x="196" y="184"/>
                  <a:pt x="191" y="178"/>
                  <a:pt x="185" y="179"/>
                </a:cubicBezTo>
                <a:cubicBezTo>
                  <a:pt x="185" y="179"/>
                  <a:pt x="204" y="166"/>
                  <a:pt x="205" y="156"/>
                </a:cubicBezTo>
                <a:cubicBezTo>
                  <a:pt x="208" y="152"/>
                  <a:pt x="208" y="152"/>
                  <a:pt x="208" y="152"/>
                </a:cubicBezTo>
                <a:cubicBezTo>
                  <a:pt x="208" y="152"/>
                  <a:pt x="212" y="186"/>
                  <a:pt x="211" y="203"/>
                </a:cubicBezTo>
                <a:cubicBezTo>
                  <a:pt x="211" y="203"/>
                  <a:pt x="212" y="281"/>
                  <a:pt x="213" y="289"/>
                </a:cubicBezTo>
                <a:cubicBezTo>
                  <a:pt x="215" y="297"/>
                  <a:pt x="219" y="334"/>
                  <a:pt x="219" y="341"/>
                </a:cubicBezTo>
                <a:cubicBezTo>
                  <a:pt x="219" y="348"/>
                  <a:pt x="222" y="373"/>
                  <a:pt x="220" y="380"/>
                </a:cubicBezTo>
                <a:close/>
                <a:moveTo>
                  <a:pt x="345" y="94"/>
                </a:moveTo>
                <a:cubicBezTo>
                  <a:pt x="342" y="78"/>
                  <a:pt x="342" y="78"/>
                  <a:pt x="342" y="78"/>
                </a:cubicBezTo>
                <a:cubicBezTo>
                  <a:pt x="341" y="72"/>
                  <a:pt x="344" y="67"/>
                  <a:pt x="350" y="65"/>
                </a:cubicBezTo>
                <a:cubicBezTo>
                  <a:pt x="420" y="49"/>
                  <a:pt x="420" y="49"/>
                  <a:pt x="420" y="49"/>
                </a:cubicBezTo>
                <a:cubicBezTo>
                  <a:pt x="426" y="48"/>
                  <a:pt x="432" y="51"/>
                  <a:pt x="433" y="57"/>
                </a:cubicBezTo>
                <a:cubicBezTo>
                  <a:pt x="436" y="73"/>
                  <a:pt x="436" y="73"/>
                  <a:pt x="436" y="73"/>
                </a:cubicBezTo>
                <a:cubicBezTo>
                  <a:pt x="438" y="78"/>
                  <a:pt x="434" y="84"/>
                  <a:pt x="429" y="85"/>
                </a:cubicBezTo>
                <a:cubicBezTo>
                  <a:pt x="358" y="102"/>
                  <a:pt x="358" y="102"/>
                  <a:pt x="358" y="102"/>
                </a:cubicBezTo>
                <a:cubicBezTo>
                  <a:pt x="352" y="103"/>
                  <a:pt x="347" y="99"/>
                  <a:pt x="345" y="94"/>
                </a:cubicBezTo>
                <a:close/>
                <a:moveTo>
                  <a:pt x="442" y="299"/>
                </a:moveTo>
                <a:cubicBezTo>
                  <a:pt x="430" y="302"/>
                  <a:pt x="417" y="294"/>
                  <a:pt x="414" y="281"/>
                </a:cubicBezTo>
                <a:cubicBezTo>
                  <a:pt x="411" y="268"/>
                  <a:pt x="419" y="256"/>
                  <a:pt x="432" y="253"/>
                </a:cubicBezTo>
                <a:cubicBezTo>
                  <a:pt x="444" y="250"/>
                  <a:pt x="457" y="258"/>
                  <a:pt x="460" y="270"/>
                </a:cubicBezTo>
                <a:cubicBezTo>
                  <a:pt x="463" y="283"/>
                  <a:pt x="455" y="296"/>
                  <a:pt x="442" y="299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宋体" panose="02010600030101010101" pitchFamily="2" charset="-122"/>
            </a:endParaRPr>
          </a:p>
        </p:txBody>
      </p:sp>
      <p:grpSp>
        <p:nvGrpSpPr>
          <p:cNvPr id="197" name="组合 119"/>
          <p:cNvGrpSpPr/>
          <p:nvPr/>
        </p:nvGrpSpPr>
        <p:grpSpPr bwMode="auto">
          <a:xfrm>
            <a:off x="2494841" y="3585834"/>
            <a:ext cx="669101" cy="578785"/>
            <a:chOff x="0" y="0"/>
            <a:chExt cx="1309687" cy="1133475"/>
          </a:xfrm>
          <a:solidFill>
            <a:srgbClr val="FFB545"/>
          </a:solidFill>
          <a:effectLst/>
        </p:grpSpPr>
        <p:sp>
          <p:nvSpPr>
            <p:cNvPr id="198" name="Freeform 64"/>
            <p:cNvSpPr>
              <a:spLocks noChangeArrowheads="1"/>
            </p:cNvSpPr>
            <p:nvPr/>
          </p:nvSpPr>
          <p:spPr bwMode="auto">
            <a:xfrm>
              <a:off x="85725" y="233363"/>
              <a:ext cx="107950" cy="180975"/>
            </a:xfrm>
            <a:custGeom>
              <a:avLst/>
              <a:gdLst>
                <a:gd name="T0" fmla="*/ 0 w 39"/>
                <a:gd name="T1" fmla="*/ 65 h 65"/>
                <a:gd name="T2" fmla="*/ 5 w 39"/>
                <a:gd name="T3" fmla="*/ 60 h 65"/>
                <a:gd name="T4" fmla="*/ 15 w 39"/>
                <a:gd name="T5" fmla="*/ 44 h 65"/>
                <a:gd name="T6" fmla="*/ 34 w 39"/>
                <a:gd name="T7" fmla="*/ 32 h 65"/>
                <a:gd name="T8" fmla="*/ 39 w 39"/>
                <a:gd name="T9" fmla="*/ 29 h 65"/>
                <a:gd name="T10" fmla="*/ 32 w 39"/>
                <a:gd name="T11" fmla="*/ 0 h 65"/>
                <a:gd name="T12" fmla="*/ 0 w 39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65"/>
                <a:gd name="T23" fmla="*/ 39 w 3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65">
                  <a:moveTo>
                    <a:pt x="0" y="65"/>
                  </a:moveTo>
                  <a:cubicBezTo>
                    <a:pt x="2" y="63"/>
                    <a:pt x="4" y="61"/>
                    <a:pt x="5" y="60"/>
                  </a:cubicBezTo>
                  <a:cubicBezTo>
                    <a:pt x="5" y="60"/>
                    <a:pt x="14" y="49"/>
                    <a:pt x="15" y="44"/>
                  </a:cubicBezTo>
                  <a:cubicBezTo>
                    <a:pt x="15" y="44"/>
                    <a:pt x="24" y="28"/>
                    <a:pt x="34" y="32"/>
                  </a:cubicBezTo>
                  <a:cubicBezTo>
                    <a:pt x="34" y="32"/>
                    <a:pt x="37" y="31"/>
                    <a:pt x="39" y="29"/>
                  </a:cubicBezTo>
                  <a:cubicBezTo>
                    <a:pt x="39" y="29"/>
                    <a:pt x="31" y="18"/>
                    <a:pt x="32" y="0"/>
                  </a:cubicBezTo>
                  <a:cubicBezTo>
                    <a:pt x="18" y="19"/>
                    <a:pt x="7" y="41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9" name="Freeform 65"/>
            <p:cNvSpPr>
              <a:spLocks noChangeArrowheads="1"/>
            </p:cNvSpPr>
            <p:nvPr/>
          </p:nvSpPr>
          <p:spPr bwMode="auto">
            <a:xfrm>
              <a:off x="327025" y="0"/>
              <a:ext cx="874712" cy="519112"/>
            </a:xfrm>
            <a:custGeom>
              <a:avLst/>
              <a:gdLst>
                <a:gd name="T0" fmla="*/ 111 w 315"/>
                <a:gd name="T1" fmla="*/ 43 h 187"/>
                <a:gd name="T2" fmla="*/ 238 w 315"/>
                <a:gd name="T3" fmla="*/ 105 h 187"/>
                <a:gd name="T4" fmla="*/ 279 w 315"/>
                <a:gd name="T5" fmla="*/ 142 h 187"/>
                <a:gd name="T6" fmla="*/ 270 w 315"/>
                <a:gd name="T7" fmla="*/ 175 h 187"/>
                <a:gd name="T8" fmla="*/ 271 w 315"/>
                <a:gd name="T9" fmla="*/ 185 h 187"/>
                <a:gd name="T10" fmla="*/ 315 w 315"/>
                <a:gd name="T11" fmla="*/ 187 h 187"/>
                <a:gd name="T12" fmla="*/ 111 w 315"/>
                <a:gd name="T13" fmla="*/ 0 h 187"/>
                <a:gd name="T14" fmla="*/ 0 w 315"/>
                <a:gd name="T15" fmla="*/ 33 h 187"/>
                <a:gd name="T16" fmla="*/ 46 w 315"/>
                <a:gd name="T17" fmla="*/ 57 h 187"/>
                <a:gd name="T18" fmla="*/ 111 w 315"/>
                <a:gd name="T19" fmla="*/ 43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5"/>
                <a:gd name="T31" fmla="*/ 0 h 187"/>
                <a:gd name="T32" fmla="*/ 315 w 315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5" h="187">
                  <a:moveTo>
                    <a:pt x="111" y="43"/>
                  </a:moveTo>
                  <a:cubicBezTo>
                    <a:pt x="163" y="43"/>
                    <a:pt x="209" y="68"/>
                    <a:pt x="238" y="105"/>
                  </a:cubicBezTo>
                  <a:cubicBezTo>
                    <a:pt x="245" y="105"/>
                    <a:pt x="272" y="106"/>
                    <a:pt x="279" y="142"/>
                  </a:cubicBezTo>
                  <a:cubicBezTo>
                    <a:pt x="279" y="142"/>
                    <a:pt x="282" y="159"/>
                    <a:pt x="270" y="175"/>
                  </a:cubicBezTo>
                  <a:cubicBezTo>
                    <a:pt x="270" y="178"/>
                    <a:pt x="271" y="182"/>
                    <a:pt x="271" y="185"/>
                  </a:cubicBezTo>
                  <a:cubicBezTo>
                    <a:pt x="277" y="186"/>
                    <a:pt x="300" y="184"/>
                    <a:pt x="315" y="187"/>
                  </a:cubicBezTo>
                  <a:cubicBezTo>
                    <a:pt x="307" y="83"/>
                    <a:pt x="219" y="0"/>
                    <a:pt x="111" y="0"/>
                  </a:cubicBezTo>
                  <a:cubicBezTo>
                    <a:pt x="70" y="0"/>
                    <a:pt x="32" y="12"/>
                    <a:pt x="0" y="33"/>
                  </a:cubicBezTo>
                  <a:cubicBezTo>
                    <a:pt x="10" y="34"/>
                    <a:pt x="28" y="39"/>
                    <a:pt x="46" y="57"/>
                  </a:cubicBezTo>
                  <a:cubicBezTo>
                    <a:pt x="66" y="48"/>
                    <a:pt x="88" y="43"/>
                    <a:pt x="11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0" name="Freeform 66"/>
            <p:cNvSpPr>
              <a:spLocks noChangeArrowheads="1"/>
            </p:cNvSpPr>
            <p:nvPr/>
          </p:nvSpPr>
          <p:spPr bwMode="auto">
            <a:xfrm>
              <a:off x="0" y="107950"/>
              <a:ext cx="1309687" cy="1025525"/>
            </a:xfrm>
            <a:custGeom>
              <a:avLst/>
              <a:gdLst>
                <a:gd name="T0" fmla="*/ 465 w 472"/>
                <a:gd name="T1" fmla="*/ 313 h 369"/>
                <a:gd name="T2" fmla="*/ 456 w 472"/>
                <a:gd name="T3" fmla="*/ 260 h 369"/>
                <a:gd name="T4" fmla="*/ 450 w 472"/>
                <a:gd name="T5" fmla="*/ 213 h 369"/>
                <a:gd name="T6" fmla="*/ 429 w 472"/>
                <a:gd name="T7" fmla="*/ 156 h 369"/>
                <a:gd name="T8" fmla="*/ 382 w 472"/>
                <a:gd name="T9" fmla="*/ 152 h 369"/>
                <a:gd name="T10" fmla="*/ 387 w 472"/>
                <a:gd name="T11" fmla="*/ 107 h 369"/>
                <a:gd name="T12" fmla="*/ 319 w 472"/>
                <a:gd name="T13" fmla="*/ 101 h 369"/>
                <a:gd name="T14" fmla="*/ 326 w 472"/>
                <a:gd name="T15" fmla="*/ 150 h 369"/>
                <a:gd name="T16" fmla="*/ 344 w 472"/>
                <a:gd name="T17" fmla="*/ 177 h 369"/>
                <a:gd name="T18" fmla="*/ 307 w 472"/>
                <a:gd name="T19" fmla="*/ 224 h 369"/>
                <a:gd name="T20" fmla="*/ 293 w 472"/>
                <a:gd name="T21" fmla="*/ 263 h 369"/>
                <a:gd name="T22" fmla="*/ 254 w 472"/>
                <a:gd name="T23" fmla="*/ 251 h 369"/>
                <a:gd name="T24" fmla="*/ 216 w 472"/>
                <a:gd name="T25" fmla="*/ 212 h 369"/>
                <a:gd name="T26" fmla="*/ 164 w 472"/>
                <a:gd name="T27" fmla="*/ 148 h 369"/>
                <a:gd name="T28" fmla="*/ 151 w 472"/>
                <a:gd name="T29" fmla="*/ 122 h 369"/>
                <a:gd name="T30" fmla="*/ 145 w 472"/>
                <a:gd name="T31" fmla="*/ 101 h 369"/>
                <a:gd name="T32" fmla="*/ 146 w 472"/>
                <a:gd name="T33" fmla="*/ 86 h 369"/>
                <a:gd name="T34" fmla="*/ 150 w 472"/>
                <a:gd name="T35" fmla="*/ 60 h 369"/>
                <a:gd name="T36" fmla="*/ 142 w 472"/>
                <a:gd name="T37" fmla="*/ 17 h 369"/>
                <a:gd name="T38" fmla="*/ 82 w 472"/>
                <a:gd name="T39" fmla="*/ 76 h 369"/>
                <a:gd name="T40" fmla="*/ 57 w 472"/>
                <a:gd name="T41" fmla="*/ 93 h 369"/>
                <a:gd name="T42" fmla="*/ 27 w 472"/>
                <a:gd name="T43" fmla="*/ 152 h 369"/>
                <a:gd name="T44" fmla="*/ 8 w 472"/>
                <a:gd name="T45" fmla="*/ 271 h 369"/>
                <a:gd name="T46" fmla="*/ 0 w 472"/>
                <a:gd name="T47" fmla="*/ 311 h 369"/>
                <a:gd name="T48" fmla="*/ 44 w 472"/>
                <a:gd name="T49" fmla="*/ 324 h 369"/>
                <a:gd name="T50" fmla="*/ 51 w 472"/>
                <a:gd name="T51" fmla="*/ 354 h 369"/>
                <a:gd name="T52" fmla="*/ 137 w 472"/>
                <a:gd name="T53" fmla="*/ 369 h 369"/>
                <a:gd name="T54" fmla="*/ 141 w 472"/>
                <a:gd name="T55" fmla="*/ 299 h 369"/>
                <a:gd name="T56" fmla="*/ 143 w 472"/>
                <a:gd name="T57" fmla="*/ 261 h 369"/>
                <a:gd name="T58" fmla="*/ 149 w 472"/>
                <a:gd name="T59" fmla="*/ 219 h 369"/>
                <a:gd name="T60" fmla="*/ 159 w 472"/>
                <a:gd name="T61" fmla="*/ 215 h 369"/>
                <a:gd name="T62" fmla="*/ 197 w 472"/>
                <a:gd name="T63" fmla="*/ 248 h 369"/>
                <a:gd name="T64" fmla="*/ 218 w 472"/>
                <a:gd name="T65" fmla="*/ 253 h 369"/>
                <a:gd name="T66" fmla="*/ 224 w 472"/>
                <a:gd name="T67" fmla="*/ 266 h 369"/>
                <a:gd name="T68" fmla="*/ 239 w 472"/>
                <a:gd name="T69" fmla="*/ 283 h 369"/>
                <a:gd name="T70" fmla="*/ 292 w 472"/>
                <a:gd name="T71" fmla="*/ 304 h 369"/>
                <a:gd name="T72" fmla="*/ 332 w 472"/>
                <a:gd name="T73" fmla="*/ 310 h 369"/>
                <a:gd name="T74" fmla="*/ 331 w 472"/>
                <a:gd name="T75" fmla="*/ 369 h 369"/>
                <a:gd name="T76" fmla="*/ 463 w 472"/>
                <a:gd name="T77" fmla="*/ 355 h 3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2"/>
                <a:gd name="T118" fmla="*/ 0 h 369"/>
                <a:gd name="T119" fmla="*/ 472 w 472"/>
                <a:gd name="T120" fmla="*/ 369 h 3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2" h="369">
                  <a:moveTo>
                    <a:pt x="470" y="352"/>
                  </a:moveTo>
                  <a:cubicBezTo>
                    <a:pt x="469" y="348"/>
                    <a:pt x="466" y="319"/>
                    <a:pt x="465" y="313"/>
                  </a:cubicBezTo>
                  <a:cubicBezTo>
                    <a:pt x="465" y="306"/>
                    <a:pt x="464" y="292"/>
                    <a:pt x="463" y="286"/>
                  </a:cubicBezTo>
                  <a:cubicBezTo>
                    <a:pt x="461" y="280"/>
                    <a:pt x="457" y="266"/>
                    <a:pt x="456" y="260"/>
                  </a:cubicBezTo>
                  <a:cubicBezTo>
                    <a:pt x="456" y="255"/>
                    <a:pt x="452" y="242"/>
                    <a:pt x="452" y="237"/>
                  </a:cubicBezTo>
                  <a:cubicBezTo>
                    <a:pt x="452" y="232"/>
                    <a:pt x="453" y="221"/>
                    <a:pt x="450" y="213"/>
                  </a:cubicBezTo>
                  <a:cubicBezTo>
                    <a:pt x="448" y="204"/>
                    <a:pt x="442" y="176"/>
                    <a:pt x="440" y="167"/>
                  </a:cubicBezTo>
                  <a:cubicBezTo>
                    <a:pt x="438" y="157"/>
                    <a:pt x="429" y="156"/>
                    <a:pt x="429" y="15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2" y="156"/>
                    <a:pt x="386" y="154"/>
                    <a:pt x="382" y="152"/>
                  </a:cubicBezTo>
                  <a:cubicBezTo>
                    <a:pt x="377" y="149"/>
                    <a:pt x="378" y="142"/>
                    <a:pt x="378" y="142"/>
                  </a:cubicBezTo>
                  <a:cubicBezTo>
                    <a:pt x="384" y="136"/>
                    <a:pt x="387" y="107"/>
                    <a:pt x="387" y="107"/>
                  </a:cubicBezTo>
                  <a:cubicBezTo>
                    <a:pt x="383" y="74"/>
                    <a:pt x="353" y="77"/>
                    <a:pt x="353" y="77"/>
                  </a:cubicBezTo>
                  <a:cubicBezTo>
                    <a:pt x="315" y="73"/>
                    <a:pt x="319" y="101"/>
                    <a:pt x="319" y="101"/>
                  </a:cubicBezTo>
                  <a:cubicBezTo>
                    <a:pt x="314" y="106"/>
                    <a:pt x="320" y="123"/>
                    <a:pt x="320" y="123"/>
                  </a:cubicBezTo>
                  <a:cubicBezTo>
                    <a:pt x="316" y="137"/>
                    <a:pt x="326" y="150"/>
                    <a:pt x="326" y="150"/>
                  </a:cubicBezTo>
                  <a:cubicBezTo>
                    <a:pt x="325" y="154"/>
                    <a:pt x="338" y="159"/>
                    <a:pt x="342" y="159"/>
                  </a:cubicBezTo>
                  <a:cubicBezTo>
                    <a:pt x="345" y="159"/>
                    <a:pt x="344" y="177"/>
                    <a:pt x="344" y="177"/>
                  </a:cubicBezTo>
                  <a:cubicBezTo>
                    <a:pt x="344" y="177"/>
                    <a:pt x="319" y="195"/>
                    <a:pt x="313" y="199"/>
                  </a:cubicBezTo>
                  <a:cubicBezTo>
                    <a:pt x="306" y="203"/>
                    <a:pt x="307" y="218"/>
                    <a:pt x="307" y="224"/>
                  </a:cubicBezTo>
                  <a:cubicBezTo>
                    <a:pt x="306" y="229"/>
                    <a:pt x="307" y="238"/>
                    <a:pt x="304" y="242"/>
                  </a:cubicBezTo>
                  <a:cubicBezTo>
                    <a:pt x="301" y="245"/>
                    <a:pt x="296" y="259"/>
                    <a:pt x="293" y="263"/>
                  </a:cubicBezTo>
                  <a:cubicBezTo>
                    <a:pt x="290" y="266"/>
                    <a:pt x="289" y="269"/>
                    <a:pt x="285" y="269"/>
                  </a:cubicBezTo>
                  <a:cubicBezTo>
                    <a:pt x="281" y="269"/>
                    <a:pt x="254" y="251"/>
                    <a:pt x="254" y="251"/>
                  </a:cubicBezTo>
                  <a:cubicBezTo>
                    <a:pt x="249" y="240"/>
                    <a:pt x="239" y="240"/>
                    <a:pt x="237" y="237"/>
                  </a:cubicBezTo>
                  <a:cubicBezTo>
                    <a:pt x="234" y="233"/>
                    <a:pt x="224" y="218"/>
                    <a:pt x="216" y="212"/>
                  </a:cubicBezTo>
                  <a:cubicBezTo>
                    <a:pt x="208" y="207"/>
                    <a:pt x="193" y="192"/>
                    <a:pt x="188" y="182"/>
                  </a:cubicBezTo>
                  <a:cubicBezTo>
                    <a:pt x="182" y="172"/>
                    <a:pt x="167" y="152"/>
                    <a:pt x="164" y="148"/>
                  </a:cubicBezTo>
                  <a:cubicBezTo>
                    <a:pt x="161" y="144"/>
                    <a:pt x="160" y="145"/>
                    <a:pt x="157" y="142"/>
                  </a:cubicBezTo>
                  <a:cubicBezTo>
                    <a:pt x="155" y="139"/>
                    <a:pt x="151" y="127"/>
                    <a:pt x="151" y="122"/>
                  </a:cubicBezTo>
                  <a:cubicBezTo>
                    <a:pt x="150" y="118"/>
                    <a:pt x="151" y="114"/>
                    <a:pt x="150" y="112"/>
                  </a:cubicBezTo>
                  <a:cubicBezTo>
                    <a:pt x="149" y="109"/>
                    <a:pt x="145" y="101"/>
                    <a:pt x="145" y="101"/>
                  </a:cubicBezTo>
                  <a:cubicBezTo>
                    <a:pt x="147" y="98"/>
                    <a:pt x="145" y="93"/>
                    <a:pt x="145" y="93"/>
                  </a:cubicBezTo>
                  <a:cubicBezTo>
                    <a:pt x="149" y="92"/>
                    <a:pt x="146" y="86"/>
                    <a:pt x="146" y="86"/>
                  </a:cubicBezTo>
                  <a:cubicBezTo>
                    <a:pt x="149" y="85"/>
                    <a:pt x="150" y="80"/>
                    <a:pt x="150" y="80"/>
                  </a:cubicBezTo>
                  <a:cubicBezTo>
                    <a:pt x="162" y="78"/>
                    <a:pt x="150" y="60"/>
                    <a:pt x="150" y="60"/>
                  </a:cubicBezTo>
                  <a:cubicBezTo>
                    <a:pt x="154" y="51"/>
                    <a:pt x="150" y="31"/>
                    <a:pt x="150" y="31"/>
                  </a:cubicBezTo>
                  <a:cubicBezTo>
                    <a:pt x="151" y="27"/>
                    <a:pt x="161" y="35"/>
                    <a:pt x="142" y="17"/>
                  </a:cubicBezTo>
                  <a:cubicBezTo>
                    <a:pt x="124" y="0"/>
                    <a:pt x="92" y="1"/>
                    <a:pt x="79" y="20"/>
                  </a:cubicBezTo>
                  <a:cubicBezTo>
                    <a:pt x="65" y="39"/>
                    <a:pt x="82" y="76"/>
                    <a:pt x="82" y="76"/>
                  </a:cubicBezTo>
                  <a:cubicBezTo>
                    <a:pt x="83" y="83"/>
                    <a:pt x="69" y="91"/>
                    <a:pt x="69" y="91"/>
                  </a:cubicBezTo>
                  <a:cubicBezTo>
                    <a:pt x="63" y="88"/>
                    <a:pt x="62" y="90"/>
                    <a:pt x="57" y="93"/>
                  </a:cubicBezTo>
                  <a:cubicBezTo>
                    <a:pt x="52" y="97"/>
                    <a:pt x="51" y="109"/>
                    <a:pt x="44" y="115"/>
                  </a:cubicBezTo>
                  <a:cubicBezTo>
                    <a:pt x="36" y="121"/>
                    <a:pt x="30" y="145"/>
                    <a:pt x="27" y="152"/>
                  </a:cubicBezTo>
                  <a:cubicBezTo>
                    <a:pt x="24" y="158"/>
                    <a:pt x="13" y="212"/>
                    <a:pt x="10" y="220"/>
                  </a:cubicBezTo>
                  <a:cubicBezTo>
                    <a:pt x="8" y="228"/>
                    <a:pt x="8" y="258"/>
                    <a:pt x="8" y="271"/>
                  </a:cubicBezTo>
                  <a:cubicBezTo>
                    <a:pt x="8" y="284"/>
                    <a:pt x="5" y="294"/>
                    <a:pt x="4" y="304"/>
                  </a:cubicBezTo>
                  <a:cubicBezTo>
                    <a:pt x="3" y="315"/>
                    <a:pt x="0" y="311"/>
                    <a:pt x="0" y="311"/>
                  </a:cubicBezTo>
                  <a:cubicBezTo>
                    <a:pt x="2" y="320"/>
                    <a:pt x="35" y="331"/>
                    <a:pt x="35" y="331"/>
                  </a:cubicBezTo>
                  <a:cubicBezTo>
                    <a:pt x="35" y="328"/>
                    <a:pt x="44" y="324"/>
                    <a:pt x="44" y="324"/>
                  </a:cubicBezTo>
                  <a:cubicBezTo>
                    <a:pt x="44" y="324"/>
                    <a:pt x="46" y="322"/>
                    <a:pt x="44" y="327"/>
                  </a:cubicBezTo>
                  <a:cubicBezTo>
                    <a:pt x="42" y="332"/>
                    <a:pt x="49" y="348"/>
                    <a:pt x="51" y="354"/>
                  </a:cubicBezTo>
                  <a:cubicBezTo>
                    <a:pt x="52" y="359"/>
                    <a:pt x="55" y="362"/>
                    <a:pt x="57" y="369"/>
                  </a:cubicBezTo>
                  <a:cubicBezTo>
                    <a:pt x="137" y="369"/>
                    <a:pt x="137" y="369"/>
                    <a:pt x="137" y="369"/>
                  </a:cubicBezTo>
                  <a:cubicBezTo>
                    <a:pt x="138" y="358"/>
                    <a:pt x="136" y="327"/>
                    <a:pt x="136" y="320"/>
                  </a:cubicBezTo>
                  <a:cubicBezTo>
                    <a:pt x="136" y="313"/>
                    <a:pt x="137" y="300"/>
                    <a:pt x="141" y="299"/>
                  </a:cubicBezTo>
                  <a:cubicBezTo>
                    <a:pt x="144" y="297"/>
                    <a:pt x="145" y="290"/>
                    <a:pt x="146" y="285"/>
                  </a:cubicBezTo>
                  <a:cubicBezTo>
                    <a:pt x="146" y="281"/>
                    <a:pt x="145" y="269"/>
                    <a:pt x="143" y="261"/>
                  </a:cubicBezTo>
                  <a:cubicBezTo>
                    <a:pt x="141" y="253"/>
                    <a:pt x="146" y="244"/>
                    <a:pt x="146" y="237"/>
                  </a:cubicBezTo>
                  <a:cubicBezTo>
                    <a:pt x="146" y="229"/>
                    <a:pt x="149" y="224"/>
                    <a:pt x="149" y="219"/>
                  </a:cubicBezTo>
                  <a:cubicBezTo>
                    <a:pt x="149" y="215"/>
                    <a:pt x="149" y="208"/>
                    <a:pt x="151" y="209"/>
                  </a:cubicBezTo>
                  <a:cubicBezTo>
                    <a:pt x="152" y="209"/>
                    <a:pt x="156" y="211"/>
                    <a:pt x="159" y="215"/>
                  </a:cubicBezTo>
                  <a:cubicBezTo>
                    <a:pt x="162" y="219"/>
                    <a:pt x="174" y="225"/>
                    <a:pt x="177" y="228"/>
                  </a:cubicBezTo>
                  <a:cubicBezTo>
                    <a:pt x="180" y="231"/>
                    <a:pt x="191" y="242"/>
                    <a:pt x="197" y="248"/>
                  </a:cubicBezTo>
                  <a:cubicBezTo>
                    <a:pt x="202" y="253"/>
                    <a:pt x="208" y="247"/>
                    <a:pt x="208" y="247"/>
                  </a:cubicBezTo>
                  <a:cubicBezTo>
                    <a:pt x="208" y="247"/>
                    <a:pt x="215" y="249"/>
                    <a:pt x="218" y="253"/>
                  </a:cubicBezTo>
                  <a:cubicBezTo>
                    <a:pt x="221" y="256"/>
                    <a:pt x="223" y="260"/>
                    <a:pt x="223" y="260"/>
                  </a:cubicBezTo>
                  <a:cubicBezTo>
                    <a:pt x="220" y="264"/>
                    <a:pt x="224" y="266"/>
                    <a:pt x="224" y="266"/>
                  </a:cubicBezTo>
                  <a:cubicBezTo>
                    <a:pt x="218" y="269"/>
                    <a:pt x="222" y="272"/>
                    <a:pt x="222" y="272"/>
                  </a:cubicBezTo>
                  <a:cubicBezTo>
                    <a:pt x="219" y="278"/>
                    <a:pt x="239" y="283"/>
                    <a:pt x="239" y="283"/>
                  </a:cubicBezTo>
                  <a:cubicBezTo>
                    <a:pt x="239" y="283"/>
                    <a:pt x="242" y="289"/>
                    <a:pt x="244" y="290"/>
                  </a:cubicBezTo>
                  <a:cubicBezTo>
                    <a:pt x="246" y="291"/>
                    <a:pt x="276" y="294"/>
                    <a:pt x="292" y="304"/>
                  </a:cubicBezTo>
                  <a:cubicBezTo>
                    <a:pt x="307" y="313"/>
                    <a:pt x="324" y="281"/>
                    <a:pt x="324" y="281"/>
                  </a:cubicBezTo>
                  <a:cubicBezTo>
                    <a:pt x="324" y="281"/>
                    <a:pt x="331" y="304"/>
                    <a:pt x="332" y="310"/>
                  </a:cubicBezTo>
                  <a:cubicBezTo>
                    <a:pt x="333" y="316"/>
                    <a:pt x="333" y="337"/>
                    <a:pt x="332" y="356"/>
                  </a:cubicBezTo>
                  <a:cubicBezTo>
                    <a:pt x="331" y="360"/>
                    <a:pt x="331" y="365"/>
                    <a:pt x="331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6" y="363"/>
                    <a:pt x="463" y="355"/>
                    <a:pt x="463" y="355"/>
                  </a:cubicBezTo>
                  <a:cubicBezTo>
                    <a:pt x="463" y="355"/>
                    <a:pt x="472" y="356"/>
                    <a:pt x="47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1" name="Freeform 67"/>
            <p:cNvSpPr>
              <a:spLocks noChangeArrowheads="1"/>
            </p:cNvSpPr>
            <p:nvPr/>
          </p:nvSpPr>
          <p:spPr bwMode="auto">
            <a:xfrm>
              <a:off x="411162" y="936625"/>
              <a:ext cx="482600" cy="188912"/>
            </a:xfrm>
            <a:custGeom>
              <a:avLst/>
              <a:gdLst>
                <a:gd name="T0" fmla="*/ 173 w 174"/>
                <a:gd name="T1" fmla="*/ 20 h 68"/>
                <a:gd name="T2" fmla="*/ 168 w 174"/>
                <a:gd name="T3" fmla="*/ 0 h 68"/>
                <a:gd name="T4" fmla="*/ 81 w 174"/>
                <a:gd name="T5" fmla="*/ 25 h 68"/>
                <a:gd name="T6" fmla="*/ 5 w 174"/>
                <a:gd name="T7" fmla="*/ 6 h 68"/>
                <a:gd name="T8" fmla="*/ 1 w 174"/>
                <a:gd name="T9" fmla="*/ 23 h 68"/>
                <a:gd name="T10" fmla="*/ 1 w 174"/>
                <a:gd name="T11" fmla="*/ 52 h 68"/>
                <a:gd name="T12" fmla="*/ 81 w 174"/>
                <a:gd name="T13" fmla="*/ 68 h 68"/>
                <a:gd name="T14" fmla="*/ 174 w 174"/>
                <a:gd name="T15" fmla="*/ 46 h 68"/>
                <a:gd name="T16" fmla="*/ 173 w 174"/>
                <a:gd name="T17" fmla="*/ 2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68"/>
                <a:gd name="T29" fmla="*/ 174 w 17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68">
                  <a:moveTo>
                    <a:pt x="173" y="20"/>
                  </a:moveTo>
                  <a:cubicBezTo>
                    <a:pt x="173" y="13"/>
                    <a:pt x="169" y="3"/>
                    <a:pt x="168" y="0"/>
                  </a:cubicBezTo>
                  <a:cubicBezTo>
                    <a:pt x="142" y="16"/>
                    <a:pt x="113" y="25"/>
                    <a:pt x="81" y="25"/>
                  </a:cubicBezTo>
                  <a:cubicBezTo>
                    <a:pt x="53" y="25"/>
                    <a:pt x="27" y="18"/>
                    <a:pt x="5" y="6"/>
                  </a:cubicBezTo>
                  <a:cubicBezTo>
                    <a:pt x="3" y="8"/>
                    <a:pt x="0" y="14"/>
                    <a:pt x="1" y="23"/>
                  </a:cubicBezTo>
                  <a:cubicBezTo>
                    <a:pt x="1" y="23"/>
                    <a:pt x="0" y="41"/>
                    <a:pt x="1" y="52"/>
                  </a:cubicBezTo>
                  <a:cubicBezTo>
                    <a:pt x="25" y="62"/>
                    <a:pt x="52" y="68"/>
                    <a:pt x="81" y="68"/>
                  </a:cubicBezTo>
                  <a:cubicBezTo>
                    <a:pt x="114" y="68"/>
                    <a:pt x="146" y="60"/>
                    <a:pt x="174" y="46"/>
                  </a:cubicBezTo>
                  <a:cubicBezTo>
                    <a:pt x="174" y="36"/>
                    <a:pt x="173" y="20"/>
                    <a:pt x="1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2" name="Freeform 68"/>
            <p:cNvSpPr>
              <a:spLocks noEditPoints="1" noChangeArrowheads="1"/>
            </p:cNvSpPr>
            <p:nvPr/>
          </p:nvSpPr>
          <p:spPr bwMode="auto">
            <a:xfrm>
              <a:off x="468312" y="236538"/>
              <a:ext cx="350837" cy="577850"/>
            </a:xfrm>
            <a:custGeom>
              <a:avLst/>
              <a:gdLst>
                <a:gd name="T0" fmla="*/ 123 w 126"/>
                <a:gd name="T1" fmla="*/ 136 h 208"/>
                <a:gd name="T2" fmla="*/ 112 w 126"/>
                <a:gd name="T3" fmla="*/ 119 h 208"/>
                <a:gd name="T4" fmla="*/ 93 w 126"/>
                <a:gd name="T5" fmla="*/ 107 h 208"/>
                <a:gd name="T6" fmla="*/ 69 w 126"/>
                <a:gd name="T7" fmla="*/ 100 h 208"/>
                <a:gd name="T8" fmla="*/ 69 w 126"/>
                <a:gd name="T9" fmla="*/ 31 h 208"/>
                <a:gd name="T10" fmla="*/ 88 w 126"/>
                <a:gd name="T11" fmla="*/ 41 h 208"/>
                <a:gd name="T12" fmla="*/ 97 w 126"/>
                <a:gd name="T13" fmla="*/ 63 h 208"/>
                <a:gd name="T14" fmla="*/ 122 w 126"/>
                <a:gd name="T15" fmla="*/ 59 h 208"/>
                <a:gd name="T16" fmla="*/ 102 w 126"/>
                <a:gd name="T17" fmla="*/ 23 h 208"/>
                <a:gd name="T18" fmla="*/ 69 w 126"/>
                <a:gd name="T19" fmla="*/ 11 h 208"/>
                <a:gd name="T20" fmla="*/ 69 w 126"/>
                <a:gd name="T21" fmla="*/ 0 h 208"/>
                <a:gd name="T22" fmla="*/ 55 w 126"/>
                <a:gd name="T23" fmla="*/ 0 h 208"/>
                <a:gd name="T24" fmla="*/ 55 w 126"/>
                <a:gd name="T25" fmla="*/ 11 h 208"/>
                <a:gd name="T26" fmla="*/ 19 w 126"/>
                <a:gd name="T27" fmla="*/ 24 h 208"/>
                <a:gd name="T28" fmla="*/ 0 w 126"/>
                <a:gd name="T29" fmla="*/ 65 h 208"/>
                <a:gd name="T30" fmla="*/ 7 w 126"/>
                <a:gd name="T31" fmla="*/ 91 h 208"/>
                <a:gd name="T32" fmla="*/ 24 w 126"/>
                <a:gd name="T33" fmla="*/ 108 h 208"/>
                <a:gd name="T34" fmla="*/ 55 w 126"/>
                <a:gd name="T35" fmla="*/ 120 h 208"/>
                <a:gd name="T36" fmla="*/ 55 w 126"/>
                <a:gd name="T37" fmla="*/ 163 h 208"/>
                <a:gd name="T38" fmla="*/ 69 w 126"/>
                <a:gd name="T39" fmla="*/ 179 h 208"/>
                <a:gd name="T40" fmla="*/ 69 w 126"/>
                <a:gd name="T41" fmla="*/ 123 h 208"/>
                <a:gd name="T42" fmla="*/ 95 w 126"/>
                <a:gd name="T43" fmla="*/ 137 h 208"/>
                <a:gd name="T44" fmla="*/ 102 w 126"/>
                <a:gd name="T45" fmla="*/ 158 h 208"/>
                <a:gd name="T46" fmla="*/ 92 w 126"/>
                <a:gd name="T47" fmla="*/ 184 h 208"/>
                <a:gd name="T48" fmla="*/ 82 w 126"/>
                <a:gd name="T49" fmla="*/ 192 h 208"/>
                <a:gd name="T50" fmla="*/ 92 w 126"/>
                <a:gd name="T51" fmla="*/ 203 h 208"/>
                <a:gd name="T52" fmla="*/ 98 w 126"/>
                <a:gd name="T53" fmla="*/ 208 h 208"/>
                <a:gd name="T54" fmla="*/ 110 w 126"/>
                <a:gd name="T55" fmla="*/ 198 h 208"/>
                <a:gd name="T56" fmla="*/ 126 w 126"/>
                <a:gd name="T57" fmla="*/ 156 h 208"/>
                <a:gd name="T58" fmla="*/ 123 w 126"/>
                <a:gd name="T59" fmla="*/ 136 h 208"/>
                <a:gd name="T60" fmla="*/ 55 w 126"/>
                <a:gd name="T61" fmla="*/ 97 h 208"/>
                <a:gd name="T62" fmla="*/ 31 w 126"/>
                <a:gd name="T63" fmla="*/ 84 h 208"/>
                <a:gd name="T64" fmla="*/ 25 w 126"/>
                <a:gd name="T65" fmla="*/ 63 h 208"/>
                <a:gd name="T66" fmla="*/ 33 w 126"/>
                <a:gd name="T67" fmla="*/ 42 h 208"/>
                <a:gd name="T68" fmla="*/ 55 w 126"/>
                <a:gd name="T69" fmla="*/ 31 h 208"/>
                <a:gd name="T70" fmla="*/ 55 w 126"/>
                <a:gd name="T71" fmla="*/ 97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208"/>
                <a:gd name="T110" fmla="*/ 126 w 126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208">
                  <a:moveTo>
                    <a:pt x="123" y="136"/>
                  </a:moveTo>
                  <a:cubicBezTo>
                    <a:pt x="120" y="129"/>
                    <a:pt x="116" y="124"/>
                    <a:pt x="112" y="119"/>
                  </a:cubicBezTo>
                  <a:cubicBezTo>
                    <a:pt x="107" y="114"/>
                    <a:pt x="101" y="110"/>
                    <a:pt x="93" y="107"/>
                  </a:cubicBezTo>
                  <a:cubicBezTo>
                    <a:pt x="89" y="105"/>
                    <a:pt x="81" y="103"/>
                    <a:pt x="69" y="10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7" y="33"/>
                    <a:pt x="83" y="36"/>
                    <a:pt x="88" y="41"/>
                  </a:cubicBezTo>
                  <a:cubicBezTo>
                    <a:pt x="92" y="46"/>
                    <a:pt x="95" y="53"/>
                    <a:pt x="97" y="63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19" y="44"/>
                    <a:pt x="113" y="32"/>
                    <a:pt x="102" y="23"/>
                  </a:cubicBezTo>
                  <a:cubicBezTo>
                    <a:pt x="94" y="17"/>
                    <a:pt x="83" y="13"/>
                    <a:pt x="69" y="1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39" y="13"/>
                    <a:pt x="27" y="17"/>
                    <a:pt x="19" y="24"/>
                  </a:cubicBezTo>
                  <a:cubicBezTo>
                    <a:pt x="7" y="35"/>
                    <a:pt x="0" y="48"/>
                    <a:pt x="0" y="65"/>
                  </a:cubicBezTo>
                  <a:cubicBezTo>
                    <a:pt x="0" y="75"/>
                    <a:pt x="3" y="83"/>
                    <a:pt x="7" y="91"/>
                  </a:cubicBezTo>
                  <a:cubicBezTo>
                    <a:pt x="11" y="98"/>
                    <a:pt x="17" y="104"/>
                    <a:pt x="24" y="108"/>
                  </a:cubicBezTo>
                  <a:cubicBezTo>
                    <a:pt x="35" y="114"/>
                    <a:pt x="45" y="118"/>
                    <a:pt x="55" y="120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8" y="167"/>
                    <a:pt x="65" y="174"/>
                    <a:pt x="69" y="179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82" y="127"/>
                    <a:pt x="91" y="132"/>
                    <a:pt x="95" y="137"/>
                  </a:cubicBezTo>
                  <a:cubicBezTo>
                    <a:pt x="99" y="142"/>
                    <a:pt x="102" y="149"/>
                    <a:pt x="102" y="158"/>
                  </a:cubicBezTo>
                  <a:cubicBezTo>
                    <a:pt x="102" y="168"/>
                    <a:pt x="98" y="177"/>
                    <a:pt x="92" y="184"/>
                  </a:cubicBezTo>
                  <a:cubicBezTo>
                    <a:pt x="89" y="187"/>
                    <a:pt x="86" y="190"/>
                    <a:pt x="82" y="192"/>
                  </a:cubicBezTo>
                  <a:cubicBezTo>
                    <a:pt x="85" y="193"/>
                    <a:pt x="91" y="197"/>
                    <a:pt x="92" y="203"/>
                  </a:cubicBezTo>
                  <a:cubicBezTo>
                    <a:pt x="92" y="203"/>
                    <a:pt x="95" y="205"/>
                    <a:pt x="98" y="208"/>
                  </a:cubicBezTo>
                  <a:cubicBezTo>
                    <a:pt x="102" y="205"/>
                    <a:pt x="107" y="202"/>
                    <a:pt x="110" y="198"/>
                  </a:cubicBezTo>
                  <a:cubicBezTo>
                    <a:pt x="121" y="187"/>
                    <a:pt x="126" y="173"/>
                    <a:pt x="126" y="156"/>
                  </a:cubicBezTo>
                  <a:cubicBezTo>
                    <a:pt x="126" y="149"/>
                    <a:pt x="125" y="142"/>
                    <a:pt x="123" y="136"/>
                  </a:cubicBezTo>
                  <a:close/>
                  <a:moveTo>
                    <a:pt x="55" y="97"/>
                  </a:moveTo>
                  <a:cubicBezTo>
                    <a:pt x="44" y="94"/>
                    <a:pt x="36" y="89"/>
                    <a:pt x="31" y="84"/>
                  </a:cubicBezTo>
                  <a:cubicBezTo>
                    <a:pt x="27" y="78"/>
                    <a:pt x="25" y="72"/>
                    <a:pt x="25" y="63"/>
                  </a:cubicBezTo>
                  <a:cubicBezTo>
                    <a:pt x="25" y="55"/>
                    <a:pt x="27" y="48"/>
                    <a:pt x="33" y="42"/>
                  </a:cubicBezTo>
                  <a:cubicBezTo>
                    <a:pt x="38" y="36"/>
                    <a:pt x="46" y="32"/>
                    <a:pt x="55" y="31"/>
                  </a:cubicBezTo>
                  <a:lnTo>
                    <a:pt x="55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03" name="组合 120"/>
          <p:cNvGrpSpPr/>
          <p:nvPr/>
        </p:nvGrpSpPr>
        <p:grpSpPr bwMode="auto">
          <a:xfrm>
            <a:off x="2481132" y="5722108"/>
            <a:ext cx="703447" cy="571153"/>
            <a:chOff x="0" y="0"/>
            <a:chExt cx="1374775" cy="1116012"/>
          </a:xfrm>
          <a:solidFill>
            <a:srgbClr val="FFB545"/>
          </a:solidFill>
          <a:effectLst/>
        </p:grpSpPr>
        <p:sp>
          <p:nvSpPr>
            <p:cNvPr id="204" name="Freeform 78"/>
            <p:cNvSpPr>
              <a:spLocks noChangeArrowheads="1"/>
            </p:cNvSpPr>
            <p:nvPr/>
          </p:nvSpPr>
          <p:spPr bwMode="auto">
            <a:xfrm>
              <a:off x="511175" y="511175"/>
              <a:ext cx="100012" cy="100012"/>
            </a:xfrm>
            <a:custGeom>
              <a:avLst/>
              <a:gdLst>
                <a:gd name="T0" fmla="*/ 0 w 36"/>
                <a:gd name="T1" fmla="*/ 18 h 36"/>
                <a:gd name="T2" fmla="*/ 18 w 36"/>
                <a:gd name="T3" fmla="*/ 36 h 36"/>
                <a:gd name="T4" fmla="*/ 36 w 36"/>
                <a:gd name="T5" fmla="*/ 18 h 36"/>
                <a:gd name="T6" fmla="*/ 18 w 36"/>
                <a:gd name="T7" fmla="*/ 0 h 36"/>
                <a:gd name="T8" fmla="*/ 0 w 36"/>
                <a:gd name="T9" fmla="*/ 1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18"/>
                  </a:moveTo>
                  <a:cubicBezTo>
                    <a:pt x="0" y="28"/>
                    <a:pt x="8" y="36"/>
                    <a:pt x="18" y="36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5" name="Freeform 79"/>
            <p:cNvSpPr>
              <a:spLocks noChangeArrowheads="1"/>
            </p:cNvSpPr>
            <p:nvPr/>
          </p:nvSpPr>
          <p:spPr bwMode="auto">
            <a:xfrm>
              <a:off x="252413" y="544512"/>
              <a:ext cx="244475" cy="38100"/>
            </a:xfrm>
            <a:custGeom>
              <a:avLst/>
              <a:gdLst>
                <a:gd name="T0" fmla="*/ 82 w 88"/>
                <a:gd name="T1" fmla="*/ 13 h 14"/>
                <a:gd name="T2" fmla="*/ 88 w 88"/>
                <a:gd name="T3" fmla="*/ 6 h 14"/>
                <a:gd name="T4" fmla="*/ 88 w 88"/>
                <a:gd name="T5" fmla="*/ 6 h 14"/>
                <a:gd name="T6" fmla="*/ 82 w 88"/>
                <a:gd name="T7" fmla="*/ 0 h 14"/>
                <a:gd name="T8" fmla="*/ 6 w 88"/>
                <a:gd name="T9" fmla="*/ 1 h 14"/>
                <a:gd name="T10" fmla="*/ 0 w 88"/>
                <a:gd name="T11" fmla="*/ 7 h 14"/>
                <a:gd name="T12" fmla="*/ 0 w 88"/>
                <a:gd name="T13" fmla="*/ 7 h 14"/>
                <a:gd name="T14" fmla="*/ 6 w 88"/>
                <a:gd name="T15" fmla="*/ 14 h 14"/>
                <a:gd name="T16" fmla="*/ 82 w 88"/>
                <a:gd name="T17" fmla="*/ 13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14"/>
                <a:gd name="T29" fmla="*/ 88 w 88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14">
                  <a:moveTo>
                    <a:pt x="82" y="13"/>
                  </a:moveTo>
                  <a:cubicBezTo>
                    <a:pt x="86" y="13"/>
                    <a:pt x="88" y="10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3"/>
                    <a:pt x="85" y="0"/>
                    <a:pt x="82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lnTo>
                    <a:pt x="8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6" name="Freeform 80"/>
            <p:cNvSpPr>
              <a:spLocks noChangeArrowheads="1"/>
            </p:cNvSpPr>
            <p:nvPr/>
          </p:nvSpPr>
          <p:spPr bwMode="auto">
            <a:xfrm>
              <a:off x="534988" y="177800"/>
              <a:ext cx="42862" cy="322262"/>
            </a:xfrm>
            <a:custGeom>
              <a:avLst/>
              <a:gdLst>
                <a:gd name="T0" fmla="*/ 2 w 15"/>
                <a:gd name="T1" fmla="*/ 108 h 116"/>
                <a:gd name="T2" fmla="*/ 8 w 15"/>
                <a:gd name="T3" fmla="*/ 116 h 116"/>
                <a:gd name="T4" fmla="*/ 8 w 15"/>
                <a:gd name="T5" fmla="*/ 116 h 116"/>
                <a:gd name="T6" fmla="*/ 15 w 15"/>
                <a:gd name="T7" fmla="*/ 108 h 116"/>
                <a:gd name="T8" fmla="*/ 13 w 15"/>
                <a:gd name="T9" fmla="*/ 7 h 116"/>
                <a:gd name="T10" fmla="*/ 7 w 15"/>
                <a:gd name="T11" fmla="*/ 0 h 116"/>
                <a:gd name="T12" fmla="*/ 7 w 15"/>
                <a:gd name="T13" fmla="*/ 0 h 116"/>
                <a:gd name="T14" fmla="*/ 0 w 15"/>
                <a:gd name="T15" fmla="*/ 8 h 116"/>
                <a:gd name="T16" fmla="*/ 2 w 15"/>
                <a:gd name="T17" fmla="*/ 108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6"/>
                <a:gd name="T29" fmla="*/ 15 w 15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6">
                  <a:moveTo>
                    <a:pt x="2" y="108"/>
                  </a:moveTo>
                  <a:cubicBezTo>
                    <a:pt x="2" y="113"/>
                    <a:pt x="5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2" y="116"/>
                    <a:pt x="15" y="112"/>
                    <a:pt x="15" y="10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lnTo>
                    <a:pt x="2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7" name="Freeform 81"/>
            <p:cNvSpPr>
              <a:spLocks noChangeArrowheads="1"/>
            </p:cNvSpPr>
            <p:nvPr/>
          </p:nvSpPr>
          <p:spPr bwMode="auto">
            <a:xfrm>
              <a:off x="982663" y="269875"/>
              <a:ext cx="171450" cy="246062"/>
            </a:xfrm>
            <a:custGeom>
              <a:avLst/>
              <a:gdLst>
                <a:gd name="T0" fmla="*/ 28 w 62"/>
                <a:gd name="T1" fmla="*/ 44 h 89"/>
                <a:gd name="T2" fmla="*/ 30 w 62"/>
                <a:gd name="T3" fmla="*/ 89 h 89"/>
                <a:gd name="T4" fmla="*/ 42 w 62"/>
                <a:gd name="T5" fmla="*/ 53 h 89"/>
                <a:gd name="T6" fmla="*/ 55 w 62"/>
                <a:gd name="T7" fmla="*/ 23 h 89"/>
                <a:gd name="T8" fmla="*/ 22 w 62"/>
                <a:gd name="T9" fmla="*/ 0 h 89"/>
                <a:gd name="T10" fmla="*/ 28 w 62"/>
                <a:gd name="T11" fmla="*/ 44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89"/>
                <a:gd name="T20" fmla="*/ 62 w 62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89">
                  <a:moveTo>
                    <a:pt x="28" y="44"/>
                  </a:moveTo>
                  <a:cubicBezTo>
                    <a:pt x="0" y="70"/>
                    <a:pt x="30" y="89"/>
                    <a:pt x="30" y="89"/>
                  </a:cubicBezTo>
                  <a:cubicBezTo>
                    <a:pt x="12" y="64"/>
                    <a:pt x="42" y="53"/>
                    <a:pt x="42" y="53"/>
                  </a:cubicBezTo>
                  <a:cubicBezTo>
                    <a:pt x="42" y="53"/>
                    <a:pt x="62" y="46"/>
                    <a:pt x="55" y="23"/>
                  </a:cubicBezTo>
                  <a:cubicBezTo>
                    <a:pt x="50" y="1"/>
                    <a:pt x="22" y="0"/>
                    <a:pt x="22" y="0"/>
                  </a:cubicBezTo>
                  <a:cubicBezTo>
                    <a:pt x="30" y="6"/>
                    <a:pt x="55" y="18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8" name="Freeform 82"/>
            <p:cNvSpPr>
              <a:spLocks noChangeArrowheads="1"/>
            </p:cNvSpPr>
            <p:nvPr/>
          </p:nvSpPr>
          <p:spPr bwMode="auto">
            <a:xfrm>
              <a:off x="982663" y="269875"/>
              <a:ext cx="171450" cy="246062"/>
            </a:xfrm>
            <a:custGeom>
              <a:avLst/>
              <a:gdLst>
                <a:gd name="T0" fmla="*/ 28 w 62"/>
                <a:gd name="T1" fmla="*/ 44 h 89"/>
                <a:gd name="T2" fmla="*/ 30 w 62"/>
                <a:gd name="T3" fmla="*/ 89 h 89"/>
                <a:gd name="T4" fmla="*/ 42 w 62"/>
                <a:gd name="T5" fmla="*/ 53 h 89"/>
                <a:gd name="T6" fmla="*/ 55 w 62"/>
                <a:gd name="T7" fmla="*/ 23 h 89"/>
                <a:gd name="T8" fmla="*/ 22 w 62"/>
                <a:gd name="T9" fmla="*/ 0 h 89"/>
                <a:gd name="T10" fmla="*/ 28 w 62"/>
                <a:gd name="T11" fmla="*/ 44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89"/>
                <a:gd name="T20" fmla="*/ 62 w 62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89">
                  <a:moveTo>
                    <a:pt x="28" y="44"/>
                  </a:moveTo>
                  <a:cubicBezTo>
                    <a:pt x="0" y="70"/>
                    <a:pt x="30" y="89"/>
                    <a:pt x="30" y="89"/>
                  </a:cubicBezTo>
                  <a:cubicBezTo>
                    <a:pt x="12" y="64"/>
                    <a:pt x="42" y="53"/>
                    <a:pt x="42" y="53"/>
                  </a:cubicBezTo>
                  <a:cubicBezTo>
                    <a:pt x="42" y="53"/>
                    <a:pt x="62" y="46"/>
                    <a:pt x="55" y="23"/>
                  </a:cubicBezTo>
                  <a:cubicBezTo>
                    <a:pt x="50" y="1"/>
                    <a:pt x="22" y="0"/>
                    <a:pt x="22" y="0"/>
                  </a:cubicBezTo>
                  <a:cubicBezTo>
                    <a:pt x="30" y="6"/>
                    <a:pt x="55" y="18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9" name="Freeform 83"/>
            <p:cNvSpPr>
              <a:spLocks noEditPoints="1" noChangeArrowheads="1"/>
            </p:cNvSpPr>
            <p:nvPr/>
          </p:nvSpPr>
          <p:spPr bwMode="auto">
            <a:xfrm>
              <a:off x="849313" y="555625"/>
              <a:ext cx="525462" cy="549275"/>
            </a:xfrm>
            <a:custGeom>
              <a:avLst/>
              <a:gdLst>
                <a:gd name="T0" fmla="*/ 164 w 189"/>
                <a:gd name="T1" fmla="*/ 41 h 198"/>
                <a:gd name="T2" fmla="*/ 144 w 189"/>
                <a:gd name="T3" fmla="*/ 41 h 198"/>
                <a:gd name="T4" fmla="*/ 144 w 189"/>
                <a:gd name="T5" fmla="*/ 18 h 198"/>
                <a:gd name="T6" fmla="*/ 126 w 189"/>
                <a:gd name="T7" fmla="*/ 0 h 198"/>
                <a:gd name="T8" fmla="*/ 17 w 189"/>
                <a:gd name="T9" fmla="*/ 0 h 198"/>
                <a:gd name="T10" fmla="*/ 0 w 189"/>
                <a:gd name="T11" fmla="*/ 18 h 198"/>
                <a:gd name="T12" fmla="*/ 0 w 189"/>
                <a:gd name="T13" fmla="*/ 180 h 198"/>
                <a:gd name="T14" fmla="*/ 17 w 189"/>
                <a:gd name="T15" fmla="*/ 198 h 198"/>
                <a:gd name="T16" fmla="*/ 126 w 189"/>
                <a:gd name="T17" fmla="*/ 198 h 198"/>
                <a:gd name="T18" fmla="*/ 144 w 189"/>
                <a:gd name="T19" fmla="*/ 180 h 198"/>
                <a:gd name="T20" fmla="*/ 144 w 189"/>
                <a:gd name="T21" fmla="*/ 145 h 198"/>
                <a:gd name="T22" fmla="*/ 164 w 189"/>
                <a:gd name="T23" fmla="*/ 145 h 198"/>
                <a:gd name="T24" fmla="*/ 189 w 189"/>
                <a:gd name="T25" fmla="*/ 118 h 198"/>
                <a:gd name="T26" fmla="*/ 189 w 189"/>
                <a:gd name="T27" fmla="*/ 65 h 198"/>
                <a:gd name="T28" fmla="*/ 164 w 189"/>
                <a:gd name="T29" fmla="*/ 41 h 198"/>
                <a:gd name="T30" fmla="*/ 150 w 189"/>
                <a:gd name="T31" fmla="*/ 123 h 198"/>
                <a:gd name="T32" fmla="*/ 144 w 189"/>
                <a:gd name="T33" fmla="*/ 123 h 198"/>
                <a:gd name="T34" fmla="*/ 144 w 189"/>
                <a:gd name="T35" fmla="*/ 68 h 198"/>
                <a:gd name="T36" fmla="*/ 150 w 189"/>
                <a:gd name="T37" fmla="*/ 68 h 198"/>
                <a:gd name="T38" fmla="*/ 165 w 189"/>
                <a:gd name="T39" fmla="*/ 83 h 198"/>
                <a:gd name="T40" fmla="*/ 165 w 189"/>
                <a:gd name="T41" fmla="*/ 105 h 198"/>
                <a:gd name="T42" fmla="*/ 150 w 189"/>
                <a:gd name="T43" fmla="*/ 123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9"/>
                <a:gd name="T67" fmla="*/ 0 h 198"/>
                <a:gd name="T68" fmla="*/ 189 w 189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9" h="198">
                  <a:moveTo>
                    <a:pt x="164" y="41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8"/>
                    <a:pt x="136" y="0"/>
                    <a:pt x="12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0"/>
                    <a:pt x="8" y="198"/>
                    <a:pt x="17" y="198"/>
                  </a:cubicBezTo>
                  <a:cubicBezTo>
                    <a:pt x="126" y="198"/>
                    <a:pt x="126" y="198"/>
                    <a:pt x="126" y="198"/>
                  </a:cubicBezTo>
                  <a:cubicBezTo>
                    <a:pt x="136" y="198"/>
                    <a:pt x="144" y="190"/>
                    <a:pt x="144" y="180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64" y="145"/>
                    <a:pt x="164" y="145"/>
                    <a:pt x="164" y="145"/>
                  </a:cubicBezTo>
                  <a:cubicBezTo>
                    <a:pt x="183" y="145"/>
                    <a:pt x="189" y="126"/>
                    <a:pt x="189" y="118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9" y="46"/>
                    <a:pt x="173" y="41"/>
                    <a:pt x="164" y="41"/>
                  </a:cubicBezTo>
                  <a:close/>
                  <a:moveTo>
                    <a:pt x="150" y="123"/>
                  </a:moveTo>
                  <a:cubicBezTo>
                    <a:pt x="144" y="123"/>
                    <a:pt x="144" y="123"/>
                    <a:pt x="144" y="123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63" y="68"/>
                    <a:pt x="165" y="72"/>
                    <a:pt x="165" y="83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5" y="121"/>
                    <a:pt x="159" y="123"/>
                    <a:pt x="15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0" name="Freeform 84"/>
            <p:cNvSpPr>
              <a:spLocks noChangeArrowheads="1"/>
            </p:cNvSpPr>
            <p:nvPr/>
          </p:nvSpPr>
          <p:spPr bwMode="auto">
            <a:xfrm>
              <a:off x="1065213" y="444500"/>
              <a:ext cx="50800" cy="82550"/>
            </a:xfrm>
            <a:custGeom>
              <a:avLst/>
              <a:gdLst>
                <a:gd name="T0" fmla="*/ 18 w 18"/>
                <a:gd name="T1" fmla="*/ 30 h 30"/>
                <a:gd name="T2" fmla="*/ 15 w 18"/>
                <a:gd name="T3" fmla="*/ 0 h 30"/>
                <a:gd name="T4" fmla="*/ 6 w 18"/>
                <a:gd name="T5" fmla="*/ 7 h 30"/>
                <a:gd name="T6" fmla="*/ 9 w 18"/>
                <a:gd name="T7" fmla="*/ 30 h 30"/>
                <a:gd name="T8" fmla="*/ 18 w 18"/>
                <a:gd name="T9" fmla="*/ 3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0"/>
                <a:gd name="T17" fmla="*/ 18 w 1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0">
                  <a:moveTo>
                    <a:pt x="18" y="30"/>
                  </a:moveTo>
                  <a:cubicBezTo>
                    <a:pt x="18" y="19"/>
                    <a:pt x="17" y="10"/>
                    <a:pt x="15" y="0"/>
                  </a:cubicBezTo>
                  <a:cubicBezTo>
                    <a:pt x="9" y="3"/>
                    <a:pt x="6" y="7"/>
                    <a:pt x="6" y="7"/>
                  </a:cubicBezTo>
                  <a:cubicBezTo>
                    <a:pt x="0" y="13"/>
                    <a:pt x="5" y="23"/>
                    <a:pt x="9" y="30"/>
                  </a:cubicBezTo>
                  <a:lnTo>
                    <a:pt x="1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1" name="Freeform 85"/>
            <p:cNvSpPr>
              <a:spLocks noChangeArrowheads="1"/>
            </p:cNvSpPr>
            <p:nvPr/>
          </p:nvSpPr>
          <p:spPr bwMode="auto">
            <a:xfrm>
              <a:off x="0" y="0"/>
              <a:ext cx="1074737" cy="1116012"/>
            </a:xfrm>
            <a:custGeom>
              <a:avLst/>
              <a:gdLst>
                <a:gd name="T0" fmla="*/ 295 w 387"/>
                <a:gd name="T1" fmla="*/ 328 h 402"/>
                <a:gd name="T2" fmla="*/ 201 w 387"/>
                <a:gd name="T3" fmla="*/ 359 h 402"/>
                <a:gd name="T4" fmla="*/ 43 w 387"/>
                <a:gd name="T5" fmla="*/ 201 h 402"/>
                <a:gd name="T6" fmla="*/ 201 w 387"/>
                <a:gd name="T7" fmla="*/ 42 h 402"/>
                <a:gd name="T8" fmla="*/ 359 w 387"/>
                <a:gd name="T9" fmla="*/ 190 h 402"/>
                <a:gd name="T10" fmla="*/ 375 w 387"/>
                <a:gd name="T11" fmla="*/ 190 h 402"/>
                <a:gd name="T12" fmla="*/ 372 w 387"/>
                <a:gd name="T13" fmla="*/ 142 h 402"/>
                <a:gd name="T14" fmla="*/ 387 w 387"/>
                <a:gd name="T15" fmla="*/ 122 h 402"/>
                <a:gd name="T16" fmla="*/ 201 w 387"/>
                <a:gd name="T17" fmla="*/ 0 h 402"/>
                <a:gd name="T18" fmla="*/ 0 w 387"/>
                <a:gd name="T19" fmla="*/ 201 h 402"/>
                <a:gd name="T20" fmla="*/ 201 w 387"/>
                <a:gd name="T21" fmla="*/ 402 h 402"/>
                <a:gd name="T22" fmla="*/ 295 w 387"/>
                <a:gd name="T23" fmla="*/ 379 h 402"/>
                <a:gd name="T24" fmla="*/ 295 w 387"/>
                <a:gd name="T25" fmla="*/ 328 h 4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7"/>
                <a:gd name="T40" fmla="*/ 0 h 402"/>
                <a:gd name="T41" fmla="*/ 387 w 387"/>
                <a:gd name="T42" fmla="*/ 402 h 4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7" h="402">
                  <a:moveTo>
                    <a:pt x="295" y="328"/>
                  </a:moveTo>
                  <a:cubicBezTo>
                    <a:pt x="269" y="348"/>
                    <a:pt x="237" y="359"/>
                    <a:pt x="201" y="359"/>
                  </a:cubicBezTo>
                  <a:cubicBezTo>
                    <a:pt x="114" y="359"/>
                    <a:pt x="43" y="288"/>
                    <a:pt x="43" y="201"/>
                  </a:cubicBezTo>
                  <a:cubicBezTo>
                    <a:pt x="43" y="113"/>
                    <a:pt x="114" y="42"/>
                    <a:pt x="201" y="42"/>
                  </a:cubicBezTo>
                  <a:cubicBezTo>
                    <a:pt x="285" y="42"/>
                    <a:pt x="354" y="107"/>
                    <a:pt x="359" y="190"/>
                  </a:cubicBezTo>
                  <a:cubicBezTo>
                    <a:pt x="375" y="190"/>
                    <a:pt x="375" y="190"/>
                    <a:pt x="375" y="190"/>
                  </a:cubicBezTo>
                  <a:cubicBezTo>
                    <a:pt x="349" y="169"/>
                    <a:pt x="372" y="142"/>
                    <a:pt x="372" y="142"/>
                  </a:cubicBezTo>
                  <a:cubicBezTo>
                    <a:pt x="382" y="131"/>
                    <a:pt x="385" y="125"/>
                    <a:pt x="387" y="122"/>
                  </a:cubicBezTo>
                  <a:cubicBezTo>
                    <a:pt x="356" y="50"/>
                    <a:pt x="285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2"/>
                    <a:pt x="90" y="402"/>
                    <a:pt x="201" y="402"/>
                  </a:cubicBezTo>
                  <a:cubicBezTo>
                    <a:pt x="235" y="402"/>
                    <a:pt x="267" y="394"/>
                    <a:pt x="295" y="379"/>
                  </a:cubicBezTo>
                  <a:lnTo>
                    <a:pt x="295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12" name="组合 124"/>
          <p:cNvGrpSpPr/>
          <p:nvPr/>
        </p:nvGrpSpPr>
        <p:grpSpPr bwMode="auto">
          <a:xfrm>
            <a:off x="2351109" y="2572451"/>
            <a:ext cx="806483" cy="678005"/>
            <a:chOff x="0" y="0"/>
            <a:chExt cx="1576387" cy="1327150"/>
          </a:xfrm>
          <a:solidFill>
            <a:srgbClr val="FFB545"/>
          </a:solidFill>
          <a:effectLst/>
        </p:grpSpPr>
        <p:sp>
          <p:nvSpPr>
            <p:cNvPr id="213" name="Freeform 7"/>
            <p:cNvSpPr>
              <a:spLocks noEditPoints="1" noChangeArrowheads="1"/>
            </p:cNvSpPr>
            <p:nvPr/>
          </p:nvSpPr>
          <p:spPr bwMode="auto">
            <a:xfrm>
              <a:off x="493713" y="0"/>
              <a:ext cx="560387" cy="525462"/>
            </a:xfrm>
            <a:custGeom>
              <a:avLst/>
              <a:gdLst>
                <a:gd name="T0" fmla="*/ 171 w 202"/>
                <a:gd name="T1" fmla="*/ 0 h 189"/>
                <a:gd name="T2" fmla="*/ 85 w 202"/>
                <a:gd name="T3" fmla="*/ 0 h 189"/>
                <a:gd name="T4" fmla="*/ 55 w 202"/>
                <a:gd name="T5" fmla="*/ 20 h 189"/>
                <a:gd name="T6" fmla="*/ 33 w 202"/>
                <a:gd name="T7" fmla="*/ 20 h 189"/>
                <a:gd name="T8" fmla="*/ 0 w 202"/>
                <a:gd name="T9" fmla="*/ 54 h 189"/>
                <a:gd name="T10" fmla="*/ 0 w 202"/>
                <a:gd name="T11" fmla="*/ 117 h 189"/>
                <a:gd name="T12" fmla="*/ 33 w 202"/>
                <a:gd name="T13" fmla="*/ 151 h 189"/>
                <a:gd name="T14" fmla="*/ 48 w 202"/>
                <a:gd name="T15" fmla="*/ 151 h 189"/>
                <a:gd name="T16" fmla="*/ 33 w 202"/>
                <a:gd name="T17" fmla="*/ 179 h 189"/>
                <a:gd name="T18" fmla="*/ 24 w 202"/>
                <a:gd name="T19" fmla="*/ 189 h 189"/>
                <a:gd name="T20" fmla="*/ 37 w 202"/>
                <a:gd name="T21" fmla="*/ 189 h 189"/>
                <a:gd name="T22" fmla="*/ 96 w 202"/>
                <a:gd name="T23" fmla="*/ 151 h 189"/>
                <a:gd name="T24" fmla="*/ 125 w 202"/>
                <a:gd name="T25" fmla="*/ 151 h 189"/>
                <a:gd name="T26" fmla="*/ 137 w 202"/>
                <a:gd name="T27" fmla="*/ 148 h 189"/>
                <a:gd name="T28" fmla="*/ 167 w 202"/>
                <a:gd name="T29" fmla="*/ 159 h 189"/>
                <a:gd name="T30" fmla="*/ 179 w 202"/>
                <a:gd name="T31" fmla="*/ 160 h 189"/>
                <a:gd name="T32" fmla="*/ 171 w 202"/>
                <a:gd name="T33" fmla="*/ 150 h 189"/>
                <a:gd name="T34" fmla="*/ 157 w 202"/>
                <a:gd name="T35" fmla="*/ 125 h 189"/>
                <a:gd name="T36" fmla="*/ 157 w 202"/>
                <a:gd name="T37" fmla="*/ 123 h 189"/>
                <a:gd name="T38" fmla="*/ 171 w 202"/>
                <a:gd name="T39" fmla="*/ 123 h 189"/>
                <a:gd name="T40" fmla="*/ 202 w 202"/>
                <a:gd name="T41" fmla="*/ 92 h 189"/>
                <a:gd name="T42" fmla="*/ 202 w 202"/>
                <a:gd name="T43" fmla="*/ 32 h 189"/>
                <a:gd name="T44" fmla="*/ 171 w 202"/>
                <a:gd name="T45" fmla="*/ 0 h 189"/>
                <a:gd name="T46" fmla="*/ 125 w 202"/>
                <a:gd name="T47" fmla="*/ 139 h 189"/>
                <a:gd name="T48" fmla="*/ 91 w 202"/>
                <a:gd name="T49" fmla="*/ 139 h 189"/>
                <a:gd name="T50" fmla="*/ 89 w 202"/>
                <a:gd name="T51" fmla="*/ 141 h 189"/>
                <a:gd name="T52" fmla="*/ 51 w 202"/>
                <a:gd name="T53" fmla="*/ 174 h 189"/>
                <a:gd name="T54" fmla="*/ 60 w 202"/>
                <a:gd name="T55" fmla="*/ 144 h 189"/>
                <a:gd name="T56" fmla="*/ 60 w 202"/>
                <a:gd name="T57" fmla="*/ 139 h 189"/>
                <a:gd name="T58" fmla="*/ 33 w 202"/>
                <a:gd name="T59" fmla="*/ 139 h 189"/>
                <a:gd name="T60" fmla="*/ 12 w 202"/>
                <a:gd name="T61" fmla="*/ 117 h 189"/>
                <a:gd name="T62" fmla="*/ 12 w 202"/>
                <a:gd name="T63" fmla="*/ 54 h 189"/>
                <a:gd name="T64" fmla="*/ 33 w 202"/>
                <a:gd name="T65" fmla="*/ 32 h 189"/>
                <a:gd name="T66" fmla="*/ 53 w 202"/>
                <a:gd name="T67" fmla="*/ 32 h 189"/>
                <a:gd name="T68" fmla="*/ 53 w 202"/>
                <a:gd name="T69" fmla="*/ 32 h 189"/>
                <a:gd name="T70" fmla="*/ 53 w 202"/>
                <a:gd name="T71" fmla="*/ 92 h 189"/>
                <a:gd name="T72" fmla="*/ 85 w 202"/>
                <a:gd name="T73" fmla="*/ 123 h 189"/>
                <a:gd name="T74" fmla="*/ 111 w 202"/>
                <a:gd name="T75" fmla="*/ 123 h 189"/>
                <a:gd name="T76" fmla="*/ 126 w 202"/>
                <a:gd name="T77" fmla="*/ 139 h 189"/>
                <a:gd name="T78" fmla="*/ 125 w 202"/>
                <a:gd name="T79" fmla="*/ 139 h 189"/>
                <a:gd name="T80" fmla="*/ 191 w 202"/>
                <a:gd name="T81" fmla="*/ 92 h 189"/>
                <a:gd name="T82" fmla="*/ 171 w 202"/>
                <a:gd name="T83" fmla="*/ 113 h 189"/>
                <a:gd name="T84" fmla="*/ 146 w 202"/>
                <a:gd name="T85" fmla="*/ 113 h 189"/>
                <a:gd name="T86" fmla="*/ 145 w 202"/>
                <a:gd name="T87" fmla="*/ 117 h 189"/>
                <a:gd name="T88" fmla="*/ 154 w 202"/>
                <a:gd name="T89" fmla="*/ 145 h 189"/>
                <a:gd name="T90" fmla="*/ 118 w 202"/>
                <a:gd name="T91" fmla="*/ 115 h 189"/>
                <a:gd name="T92" fmla="*/ 117 w 202"/>
                <a:gd name="T93" fmla="*/ 113 h 189"/>
                <a:gd name="T94" fmla="*/ 85 w 202"/>
                <a:gd name="T95" fmla="*/ 113 h 189"/>
                <a:gd name="T96" fmla="*/ 64 w 202"/>
                <a:gd name="T97" fmla="*/ 92 h 189"/>
                <a:gd name="T98" fmla="*/ 64 w 202"/>
                <a:gd name="T99" fmla="*/ 32 h 189"/>
                <a:gd name="T100" fmla="*/ 85 w 202"/>
                <a:gd name="T101" fmla="*/ 11 h 189"/>
                <a:gd name="T102" fmla="*/ 171 w 202"/>
                <a:gd name="T103" fmla="*/ 11 h 189"/>
                <a:gd name="T104" fmla="*/ 191 w 202"/>
                <a:gd name="T105" fmla="*/ 32 h 189"/>
                <a:gd name="T106" fmla="*/ 191 w 202"/>
                <a:gd name="T107" fmla="*/ 92 h 1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2"/>
                <a:gd name="T163" fmla="*/ 0 h 189"/>
                <a:gd name="T164" fmla="*/ 202 w 202"/>
                <a:gd name="T165" fmla="*/ 189 h 1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2" h="189">
                  <a:moveTo>
                    <a:pt x="171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71" y="0"/>
                    <a:pt x="60" y="9"/>
                    <a:pt x="55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5" y="20"/>
                    <a:pt x="0" y="35"/>
                    <a:pt x="0" y="5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36"/>
                    <a:pt x="15" y="151"/>
                    <a:pt x="33" y="151"/>
                  </a:cubicBezTo>
                  <a:cubicBezTo>
                    <a:pt x="48" y="151"/>
                    <a:pt x="48" y="151"/>
                    <a:pt x="48" y="151"/>
                  </a:cubicBezTo>
                  <a:cubicBezTo>
                    <a:pt x="46" y="161"/>
                    <a:pt x="37" y="175"/>
                    <a:pt x="33" y="17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63" y="188"/>
                    <a:pt x="85" y="165"/>
                    <a:pt x="96" y="151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29" y="151"/>
                    <a:pt x="133" y="150"/>
                    <a:pt x="137" y="148"/>
                  </a:cubicBezTo>
                  <a:cubicBezTo>
                    <a:pt x="146" y="154"/>
                    <a:pt x="156" y="159"/>
                    <a:pt x="167" y="159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68" y="146"/>
                    <a:pt x="160" y="135"/>
                    <a:pt x="157" y="125"/>
                  </a:cubicBezTo>
                  <a:cubicBezTo>
                    <a:pt x="157" y="125"/>
                    <a:pt x="157" y="124"/>
                    <a:pt x="157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88" y="123"/>
                    <a:pt x="202" y="109"/>
                    <a:pt x="202" y="9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2" y="15"/>
                    <a:pt x="188" y="0"/>
                    <a:pt x="171" y="0"/>
                  </a:cubicBezTo>
                  <a:close/>
                  <a:moveTo>
                    <a:pt x="125" y="139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2" y="151"/>
                    <a:pt x="68" y="167"/>
                    <a:pt x="51" y="174"/>
                  </a:cubicBezTo>
                  <a:cubicBezTo>
                    <a:pt x="56" y="165"/>
                    <a:pt x="61" y="154"/>
                    <a:pt x="60" y="144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21" y="139"/>
                    <a:pt x="12" y="129"/>
                    <a:pt x="12" y="117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42"/>
                    <a:pt x="21" y="32"/>
                    <a:pt x="3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109"/>
                    <a:pt x="67" y="123"/>
                    <a:pt x="85" y="123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8"/>
                    <a:pt x="120" y="134"/>
                    <a:pt x="126" y="139"/>
                  </a:cubicBezTo>
                  <a:cubicBezTo>
                    <a:pt x="125" y="139"/>
                    <a:pt x="125" y="139"/>
                    <a:pt x="125" y="139"/>
                  </a:cubicBezTo>
                  <a:close/>
                  <a:moveTo>
                    <a:pt x="191" y="92"/>
                  </a:moveTo>
                  <a:cubicBezTo>
                    <a:pt x="191" y="103"/>
                    <a:pt x="182" y="113"/>
                    <a:pt x="171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4" y="127"/>
                    <a:pt x="149" y="137"/>
                    <a:pt x="154" y="145"/>
                  </a:cubicBezTo>
                  <a:cubicBezTo>
                    <a:pt x="139" y="139"/>
                    <a:pt x="125" y="124"/>
                    <a:pt x="118" y="115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73" y="113"/>
                    <a:pt x="64" y="103"/>
                    <a:pt x="64" y="9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1"/>
                    <a:pt x="73" y="11"/>
                    <a:pt x="85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82" y="11"/>
                    <a:pt x="191" y="21"/>
                    <a:pt x="191" y="32"/>
                  </a:cubicBezTo>
                  <a:lnTo>
                    <a:pt x="191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4" name="Freeform 8"/>
            <p:cNvSpPr>
              <a:spLocks noEditPoints="1" noChangeArrowheads="1"/>
            </p:cNvSpPr>
            <p:nvPr/>
          </p:nvSpPr>
          <p:spPr bwMode="auto">
            <a:xfrm>
              <a:off x="0" y="404813"/>
              <a:ext cx="1117600" cy="922337"/>
            </a:xfrm>
            <a:custGeom>
              <a:avLst/>
              <a:gdLst>
                <a:gd name="T0" fmla="*/ 401 w 403"/>
                <a:gd name="T1" fmla="*/ 101 h 332"/>
                <a:gd name="T2" fmla="*/ 345 w 403"/>
                <a:gd name="T3" fmla="*/ 125 h 332"/>
                <a:gd name="T4" fmla="*/ 335 w 403"/>
                <a:gd name="T5" fmla="*/ 140 h 332"/>
                <a:gd name="T6" fmla="*/ 326 w 403"/>
                <a:gd name="T7" fmla="*/ 151 h 332"/>
                <a:gd name="T8" fmla="*/ 309 w 403"/>
                <a:gd name="T9" fmla="*/ 153 h 332"/>
                <a:gd name="T10" fmla="*/ 290 w 403"/>
                <a:gd name="T11" fmla="*/ 164 h 332"/>
                <a:gd name="T12" fmla="*/ 274 w 403"/>
                <a:gd name="T13" fmla="*/ 167 h 332"/>
                <a:gd name="T14" fmla="*/ 263 w 403"/>
                <a:gd name="T15" fmla="*/ 145 h 332"/>
                <a:gd name="T16" fmla="*/ 185 w 403"/>
                <a:gd name="T17" fmla="*/ 123 h 332"/>
                <a:gd name="T18" fmla="*/ 185 w 403"/>
                <a:gd name="T19" fmla="*/ 114 h 332"/>
                <a:gd name="T20" fmla="*/ 194 w 403"/>
                <a:gd name="T21" fmla="*/ 74 h 332"/>
                <a:gd name="T22" fmla="*/ 196 w 403"/>
                <a:gd name="T23" fmla="*/ 58 h 332"/>
                <a:gd name="T24" fmla="*/ 177 w 403"/>
                <a:gd name="T25" fmla="*/ 12 h 332"/>
                <a:gd name="T26" fmla="*/ 110 w 403"/>
                <a:gd name="T27" fmla="*/ 26 h 332"/>
                <a:gd name="T28" fmla="*/ 101 w 403"/>
                <a:gd name="T29" fmla="*/ 66 h 332"/>
                <a:gd name="T30" fmla="*/ 114 w 403"/>
                <a:gd name="T31" fmla="*/ 92 h 332"/>
                <a:gd name="T32" fmla="*/ 120 w 403"/>
                <a:gd name="T33" fmla="*/ 116 h 332"/>
                <a:gd name="T34" fmla="*/ 97 w 403"/>
                <a:gd name="T35" fmla="*/ 136 h 332"/>
                <a:gd name="T36" fmla="*/ 41 w 403"/>
                <a:gd name="T37" fmla="*/ 152 h 332"/>
                <a:gd name="T38" fmla="*/ 33 w 403"/>
                <a:gd name="T39" fmla="*/ 166 h 332"/>
                <a:gd name="T40" fmla="*/ 18 w 403"/>
                <a:gd name="T41" fmla="*/ 234 h 332"/>
                <a:gd name="T42" fmla="*/ 8 w 403"/>
                <a:gd name="T43" fmla="*/ 280 h 332"/>
                <a:gd name="T44" fmla="*/ 0 w 403"/>
                <a:gd name="T45" fmla="*/ 332 h 332"/>
                <a:gd name="T46" fmla="*/ 46 w 403"/>
                <a:gd name="T47" fmla="*/ 332 h 332"/>
                <a:gd name="T48" fmla="*/ 64 w 403"/>
                <a:gd name="T49" fmla="*/ 264 h 332"/>
                <a:gd name="T50" fmla="*/ 63 w 403"/>
                <a:gd name="T51" fmla="*/ 332 h 332"/>
                <a:gd name="T52" fmla="*/ 303 w 403"/>
                <a:gd name="T53" fmla="*/ 332 h 332"/>
                <a:gd name="T54" fmla="*/ 301 w 403"/>
                <a:gd name="T55" fmla="*/ 321 h 332"/>
                <a:gd name="T56" fmla="*/ 292 w 403"/>
                <a:gd name="T57" fmla="*/ 273 h 332"/>
                <a:gd name="T58" fmla="*/ 284 w 403"/>
                <a:gd name="T59" fmla="*/ 218 h 332"/>
                <a:gd name="T60" fmla="*/ 333 w 403"/>
                <a:gd name="T61" fmla="*/ 209 h 332"/>
                <a:gd name="T62" fmla="*/ 331 w 403"/>
                <a:gd name="T63" fmla="*/ 301 h 332"/>
                <a:gd name="T64" fmla="*/ 329 w 403"/>
                <a:gd name="T65" fmla="*/ 331 h 332"/>
                <a:gd name="T66" fmla="*/ 366 w 403"/>
                <a:gd name="T67" fmla="*/ 331 h 332"/>
                <a:gd name="T68" fmla="*/ 367 w 403"/>
                <a:gd name="T69" fmla="*/ 324 h 332"/>
                <a:gd name="T70" fmla="*/ 364 w 403"/>
                <a:gd name="T71" fmla="*/ 315 h 332"/>
                <a:gd name="T72" fmla="*/ 367 w 403"/>
                <a:gd name="T73" fmla="*/ 308 h 332"/>
                <a:gd name="T74" fmla="*/ 367 w 403"/>
                <a:gd name="T75" fmla="*/ 298 h 332"/>
                <a:gd name="T76" fmla="*/ 367 w 403"/>
                <a:gd name="T77" fmla="*/ 289 h 332"/>
                <a:gd name="T78" fmla="*/ 366 w 403"/>
                <a:gd name="T79" fmla="*/ 275 h 332"/>
                <a:gd name="T80" fmla="*/ 371 w 403"/>
                <a:gd name="T81" fmla="*/ 255 h 332"/>
                <a:gd name="T82" fmla="*/ 373 w 403"/>
                <a:gd name="T83" fmla="*/ 237 h 332"/>
                <a:gd name="T84" fmla="*/ 375 w 403"/>
                <a:gd name="T85" fmla="*/ 230 h 332"/>
                <a:gd name="T86" fmla="*/ 381 w 403"/>
                <a:gd name="T87" fmla="*/ 178 h 332"/>
                <a:gd name="T88" fmla="*/ 399 w 403"/>
                <a:gd name="T89" fmla="*/ 129 h 332"/>
                <a:gd name="T90" fmla="*/ 401 w 403"/>
                <a:gd name="T91" fmla="*/ 101 h 332"/>
                <a:gd name="T92" fmla="*/ 178 w 403"/>
                <a:gd name="T93" fmla="*/ 215 h 332"/>
                <a:gd name="T94" fmla="*/ 159 w 403"/>
                <a:gd name="T95" fmla="*/ 163 h 332"/>
                <a:gd name="T96" fmla="*/ 167 w 403"/>
                <a:gd name="T97" fmla="*/ 161 h 332"/>
                <a:gd name="T98" fmla="*/ 151 w 403"/>
                <a:gd name="T99" fmla="*/ 145 h 332"/>
                <a:gd name="T100" fmla="*/ 139 w 403"/>
                <a:gd name="T101" fmla="*/ 157 h 332"/>
                <a:gd name="T102" fmla="*/ 145 w 403"/>
                <a:gd name="T103" fmla="*/ 164 h 332"/>
                <a:gd name="T104" fmla="*/ 132 w 403"/>
                <a:gd name="T105" fmla="*/ 221 h 332"/>
                <a:gd name="T106" fmla="*/ 117 w 403"/>
                <a:gd name="T107" fmla="*/ 122 h 332"/>
                <a:gd name="T108" fmla="*/ 150 w 403"/>
                <a:gd name="T109" fmla="*/ 140 h 332"/>
                <a:gd name="T110" fmla="*/ 184 w 403"/>
                <a:gd name="T111" fmla="*/ 127 h 332"/>
                <a:gd name="T112" fmla="*/ 178 w 403"/>
                <a:gd name="T113" fmla="*/ 215 h 3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3"/>
                <a:gd name="T172" fmla="*/ 0 h 332"/>
                <a:gd name="T173" fmla="*/ 403 w 403"/>
                <a:gd name="T174" fmla="*/ 332 h 3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3" h="332">
                  <a:moveTo>
                    <a:pt x="401" y="101"/>
                  </a:moveTo>
                  <a:cubicBezTo>
                    <a:pt x="391" y="102"/>
                    <a:pt x="354" y="109"/>
                    <a:pt x="345" y="125"/>
                  </a:cubicBezTo>
                  <a:cubicBezTo>
                    <a:pt x="345" y="125"/>
                    <a:pt x="340" y="137"/>
                    <a:pt x="335" y="140"/>
                  </a:cubicBezTo>
                  <a:cubicBezTo>
                    <a:pt x="330" y="144"/>
                    <a:pt x="330" y="146"/>
                    <a:pt x="326" y="151"/>
                  </a:cubicBezTo>
                  <a:cubicBezTo>
                    <a:pt x="322" y="155"/>
                    <a:pt x="315" y="148"/>
                    <a:pt x="309" y="153"/>
                  </a:cubicBezTo>
                  <a:cubicBezTo>
                    <a:pt x="303" y="157"/>
                    <a:pt x="294" y="164"/>
                    <a:pt x="290" y="164"/>
                  </a:cubicBezTo>
                  <a:cubicBezTo>
                    <a:pt x="286" y="164"/>
                    <a:pt x="279" y="167"/>
                    <a:pt x="274" y="167"/>
                  </a:cubicBezTo>
                  <a:cubicBezTo>
                    <a:pt x="270" y="156"/>
                    <a:pt x="268" y="148"/>
                    <a:pt x="263" y="145"/>
                  </a:cubicBezTo>
                  <a:cubicBezTo>
                    <a:pt x="256" y="140"/>
                    <a:pt x="220" y="140"/>
                    <a:pt x="18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4"/>
                    <a:pt x="201" y="89"/>
                    <a:pt x="194" y="74"/>
                  </a:cubicBezTo>
                  <a:cubicBezTo>
                    <a:pt x="194" y="74"/>
                    <a:pt x="193" y="61"/>
                    <a:pt x="196" y="58"/>
                  </a:cubicBezTo>
                  <a:cubicBezTo>
                    <a:pt x="196" y="58"/>
                    <a:pt x="197" y="19"/>
                    <a:pt x="177" y="12"/>
                  </a:cubicBezTo>
                  <a:cubicBezTo>
                    <a:pt x="177" y="12"/>
                    <a:pt x="129" y="0"/>
                    <a:pt x="110" y="26"/>
                  </a:cubicBezTo>
                  <a:cubicBezTo>
                    <a:pt x="110" y="26"/>
                    <a:pt x="97" y="41"/>
                    <a:pt x="101" y="66"/>
                  </a:cubicBezTo>
                  <a:cubicBezTo>
                    <a:pt x="101" y="66"/>
                    <a:pt x="104" y="86"/>
                    <a:pt x="114" y="92"/>
                  </a:cubicBezTo>
                  <a:cubicBezTo>
                    <a:pt x="114" y="92"/>
                    <a:pt x="124" y="111"/>
                    <a:pt x="120" y="11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50" y="151"/>
                    <a:pt x="41" y="152"/>
                  </a:cubicBezTo>
                  <a:cubicBezTo>
                    <a:pt x="41" y="152"/>
                    <a:pt x="35" y="149"/>
                    <a:pt x="33" y="166"/>
                  </a:cubicBezTo>
                  <a:cubicBezTo>
                    <a:pt x="32" y="183"/>
                    <a:pt x="27" y="206"/>
                    <a:pt x="18" y="234"/>
                  </a:cubicBezTo>
                  <a:cubicBezTo>
                    <a:pt x="8" y="263"/>
                    <a:pt x="16" y="257"/>
                    <a:pt x="8" y="280"/>
                  </a:cubicBezTo>
                  <a:cubicBezTo>
                    <a:pt x="4" y="291"/>
                    <a:pt x="2" y="311"/>
                    <a:pt x="0" y="332"/>
                  </a:cubicBezTo>
                  <a:cubicBezTo>
                    <a:pt x="46" y="332"/>
                    <a:pt x="46" y="332"/>
                    <a:pt x="46" y="332"/>
                  </a:cubicBezTo>
                  <a:cubicBezTo>
                    <a:pt x="50" y="303"/>
                    <a:pt x="57" y="267"/>
                    <a:pt x="64" y="264"/>
                  </a:cubicBezTo>
                  <a:cubicBezTo>
                    <a:pt x="64" y="264"/>
                    <a:pt x="64" y="296"/>
                    <a:pt x="63" y="332"/>
                  </a:cubicBezTo>
                  <a:cubicBezTo>
                    <a:pt x="303" y="332"/>
                    <a:pt x="303" y="332"/>
                    <a:pt x="303" y="332"/>
                  </a:cubicBezTo>
                  <a:cubicBezTo>
                    <a:pt x="303" y="329"/>
                    <a:pt x="302" y="325"/>
                    <a:pt x="301" y="321"/>
                  </a:cubicBezTo>
                  <a:cubicBezTo>
                    <a:pt x="296" y="302"/>
                    <a:pt x="292" y="300"/>
                    <a:pt x="292" y="273"/>
                  </a:cubicBezTo>
                  <a:cubicBezTo>
                    <a:pt x="291" y="246"/>
                    <a:pt x="291" y="233"/>
                    <a:pt x="284" y="218"/>
                  </a:cubicBezTo>
                  <a:cubicBezTo>
                    <a:pt x="304" y="218"/>
                    <a:pt x="324" y="216"/>
                    <a:pt x="333" y="209"/>
                  </a:cubicBezTo>
                  <a:cubicBezTo>
                    <a:pt x="333" y="209"/>
                    <a:pt x="334" y="295"/>
                    <a:pt x="331" y="301"/>
                  </a:cubicBezTo>
                  <a:cubicBezTo>
                    <a:pt x="331" y="301"/>
                    <a:pt x="330" y="314"/>
                    <a:pt x="329" y="331"/>
                  </a:cubicBezTo>
                  <a:cubicBezTo>
                    <a:pt x="366" y="331"/>
                    <a:pt x="366" y="331"/>
                    <a:pt x="366" y="331"/>
                  </a:cubicBezTo>
                  <a:cubicBezTo>
                    <a:pt x="367" y="329"/>
                    <a:pt x="368" y="326"/>
                    <a:pt x="367" y="324"/>
                  </a:cubicBezTo>
                  <a:cubicBezTo>
                    <a:pt x="365" y="321"/>
                    <a:pt x="363" y="319"/>
                    <a:pt x="364" y="315"/>
                  </a:cubicBezTo>
                  <a:cubicBezTo>
                    <a:pt x="365" y="312"/>
                    <a:pt x="367" y="312"/>
                    <a:pt x="367" y="308"/>
                  </a:cubicBezTo>
                  <a:cubicBezTo>
                    <a:pt x="367" y="305"/>
                    <a:pt x="366" y="301"/>
                    <a:pt x="367" y="298"/>
                  </a:cubicBezTo>
                  <a:cubicBezTo>
                    <a:pt x="368" y="294"/>
                    <a:pt x="368" y="292"/>
                    <a:pt x="367" y="289"/>
                  </a:cubicBezTo>
                  <a:cubicBezTo>
                    <a:pt x="367" y="285"/>
                    <a:pt x="365" y="278"/>
                    <a:pt x="366" y="275"/>
                  </a:cubicBezTo>
                  <a:cubicBezTo>
                    <a:pt x="367" y="271"/>
                    <a:pt x="370" y="260"/>
                    <a:pt x="371" y="255"/>
                  </a:cubicBezTo>
                  <a:cubicBezTo>
                    <a:pt x="371" y="250"/>
                    <a:pt x="372" y="241"/>
                    <a:pt x="373" y="237"/>
                  </a:cubicBezTo>
                  <a:cubicBezTo>
                    <a:pt x="373" y="234"/>
                    <a:pt x="374" y="236"/>
                    <a:pt x="375" y="230"/>
                  </a:cubicBezTo>
                  <a:cubicBezTo>
                    <a:pt x="375" y="225"/>
                    <a:pt x="374" y="193"/>
                    <a:pt x="381" y="178"/>
                  </a:cubicBezTo>
                  <a:cubicBezTo>
                    <a:pt x="388" y="164"/>
                    <a:pt x="400" y="138"/>
                    <a:pt x="399" y="129"/>
                  </a:cubicBezTo>
                  <a:cubicBezTo>
                    <a:pt x="399" y="119"/>
                    <a:pt x="403" y="103"/>
                    <a:pt x="401" y="101"/>
                  </a:cubicBezTo>
                  <a:close/>
                  <a:moveTo>
                    <a:pt x="178" y="215"/>
                  </a:moveTo>
                  <a:cubicBezTo>
                    <a:pt x="178" y="215"/>
                    <a:pt x="166" y="169"/>
                    <a:pt x="159" y="163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45" y="164"/>
                    <a:pt x="145" y="164"/>
                    <a:pt x="145" y="164"/>
                  </a:cubicBezTo>
                  <a:cubicBezTo>
                    <a:pt x="145" y="164"/>
                    <a:pt x="130" y="206"/>
                    <a:pt x="132" y="221"/>
                  </a:cubicBezTo>
                  <a:cubicBezTo>
                    <a:pt x="132" y="221"/>
                    <a:pt x="111" y="126"/>
                    <a:pt x="117" y="122"/>
                  </a:cubicBezTo>
                  <a:cubicBezTo>
                    <a:pt x="117" y="122"/>
                    <a:pt x="139" y="138"/>
                    <a:pt x="150" y="140"/>
                  </a:cubicBezTo>
                  <a:cubicBezTo>
                    <a:pt x="150" y="140"/>
                    <a:pt x="181" y="132"/>
                    <a:pt x="184" y="127"/>
                  </a:cubicBezTo>
                  <a:cubicBezTo>
                    <a:pt x="184" y="127"/>
                    <a:pt x="193" y="186"/>
                    <a:pt x="178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5" name="Freeform 9"/>
            <p:cNvSpPr>
              <a:spLocks noChangeArrowheads="1"/>
            </p:cNvSpPr>
            <p:nvPr/>
          </p:nvSpPr>
          <p:spPr bwMode="auto">
            <a:xfrm>
              <a:off x="1112838" y="682625"/>
              <a:ext cx="4762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6" name="Freeform 10"/>
            <p:cNvSpPr>
              <a:spLocks noChangeArrowheads="1"/>
            </p:cNvSpPr>
            <p:nvPr/>
          </p:nvSpPr>
          <p:spPr bwMode="auto">
            <a:xfrm>
              <a:off x="1019175" y="300038"/>
              <a:ext cx="557212" cy="1023937"/>
            </a:xfrm>
            <a:custGeom>
              <a:avLst/>
              <a:gdLst>
                <a:gd name="T0" fmla="*/ 200 w 201"/>
                <a:gd name="T1" fmla="*/ 303 h 369"/>
                <a:gd name="T2" fmla="*/ 190 w 201"/>
                <a:gd name="T3" fmla="*/ 229 h 369"/>
                <a:gd name="T4" fmla="*/ 183 w 201"/>
                <a:gd name="T5" fmla="*/ 205 h 369"/>
                <a:gd name="T6" fmla="*/ 176 w 201"/>
                <a:gd name="T7" fmla="*/ 167 h 369"/>
                <a:gd name="T8" fmla="*/ 151 w 201"/>
                <a:gd name="T9" fmla="*/ 146 h 369"/>
                <a:gd name="T10" fmla="*/ 106 w 201"/>
                <a:gd name="T11" fmla="*/ 131 h 369"/>
                <a:gd name="T12" fmla="*/ 91 w 201"/>
                <a:gd name="T13" fmla="*/ 115 h 369"/>
                <a:gd name="T14" fmla="*/ 86 w 201"/>
                <a:gd name="T15" fmla="*/ 111 h 369"/>
                <a:gd name="T16" fmla="*/ 86 w 201"/>
                <a:gd name="T17" fmla="*/ 111 h 369"/>
                <a:gd name="T18" fmla="*/ 90 w 201"/>
                <a:gd name="T19" fmla="*/ 115 h 369"/>
                <a:gd name="T20" fmla="*/ 92 w 201"/>
                <a:gd name="T21" fmla="*/ 128 h 369"/>
                <a:gd name="T22" fmla="*/ 50 w 201"/>
                <a:gd name="T23" fmla="*/ 238 h 369"/>
                <a:gd name="T24" fmla="*/ 53 w 201"/>
                <a:gd name="T25" fmla="*/ 171 h 369"/>
                <a:gd name="T26" fmla="*/ 62 w 201"/>
                <a:gd name="T27" fmla="*/ 160 h 369"/>
                <a:gd name="T28" fmla="*/ 50 w 201"/>
                <a:gd name="T29" fmla="*/ 147 h 369"/>
                <a:gd name="T30" fmla="*/ 86 w 201"/>
                <a:gd name="T31" fmla="*/ 111 h 369"/>
                <a:gd name="T32" fmla="*/ 86 w 201"/>
                <a:gd name="T33" fmla="*/ 111 h 369"/>
                <a:gd name="T34" fmla="*/ 82 w 201"/>
                <a:gd name="T35" fmla="*/ 109 h 369"/>
                <a:gd name="T36" fmla="*/ 81 w 201"/>
                <a:gd name="T37" fmla="*/ 93 h 369"/>
                <a:gd name="T38" fmla="*/ 85 w 201"/>
                <a:gd name="T39" fmla="*/ 89 h 369"/>
                <a:gd name="T40" fmla="*/ 81 w 201"/>
                <a:gd name="T41" fmla="*/ 89 h 369"/>
                <a:gd name="T42" fmla="*/ 83 w 201"/>
                <a:gd name="T43" fmla="*/ 59 h 369"/>
                <a:gd name="T44" fmla="*/ 59 w 201"/>
                <a:gd name="T45" fmla="*/ 22 h 369"/>
                <a:gd name="T46" fmla="*/ 0 w 201"/>
                <a:gd name="T47" fmla="*/ 55 h 369"/>
                <a:gd name="T48" fmla="*/ 6 w 201"/>
                <a:gd name="T49" fmla="*/ 80 h 369"/>
                <a:gd name="T50" fmla="*/ 30 w 201"/>
                <a:gd name="T51" fmla="*/ 128 h 369"/>
                <a:gd name="T52" fmla="*/ 37 w 201"/>
                <a:gd name="T53" fmla="*/ 129 h 369"/>
                <a:gd name="T54" fmla="*/ 36 w 201"/>
                <a:gd name="T55" fmla="*/ 138 h 369"/>
                <a:gd name="T56" fmla="*/ 45 w 201"/>
                <a:gd name="T57" fmla="*/ 147 h 369"/>
                <a:gd name="T58" fmla="*/ 37 w 201"/>
                <a:gd name="T59" fmla="*/ 168 h 369"/>
                <a:gd name="T60" fmla="*/ 34 w 201"/>
                <a:gd name="T61" fmla="*/ 192 h 369"/>
                <a:gd name="T62" fmla="*/ 21 w 201"/>
                <a:gd name="T63" fmla="*/ 274 h 369"/>
                <a:gd name="T64" fmla="*/ 23 w 201"/>
                <a:gd name="T65" fmla="*/ 353 h 369"/>
                <a:gd name="T66" fmla="*/ 32 w 201"/>
                <a:gd name="T67" fmla="*/ 369 h 369"/>
                <a:gd name="T68" fmla="*/ 33 w 201"/>
                <a:gd name="T69" fmla="*/ 369 h 369"/>
                <a:gd name="T70" fmla="*/ 39 w 201"/>
                <a:gd name="T71" fmla="*/ 363 h 369"/>
                <a:gd name="T72" fmla="*/ 39 w 201"/>
                <a:gd name="T73" fmla="*/ 369 h 369"/>
                <a:gd name="T74" fmla="*/ 198 w 201"/>
                <a:gd name="T75" fmla="*/ 369 h 369"/>
                <a:gd name="T76" fmla="*/ 200 w 201"/>
                <a:gd name="T77" fmla="*/ 303 h 3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1"/>
                <a:gd name="T118" fmla="*/ 0 h 369"/>
                <a:gd name="T119" fmla="*/ 201 w 201"/>
                <a:gd name="T120" fmla="*/ 369 h 3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1" h="369">
                  <a:moveTo>
                    <a:pt x="200" y="303"/>
                  </a:moveTo>
                  <a:cubicBezTo>
                    <a:pt x="196" y="281"/>
                    <a:pt x="189" y="250"/>
                    <a:pt x="190" y="229"/>
                  </a:cubicBezTo>
                  <a:cubicBezTo>
                    <a:pt x="191" y="208"/>
                    <a:pt x="184" y="210"/>
                    <a:pt x="183" y="205"/>
                  </a:cubicBezTo>
                  <a:cubicBezTo>
                    <a:pt x="181" y="200"/>
                    <a:pt x="176" y="168"/>
                    <a:pt x="176" y="167"/>
                  </a:cubicBezTo>
                  <a:cubicBezTo>
                    <a:pt x="177" y="165"/>
                    <a:pt x="179" y="152"/>
                    <a:pt x="151" y="146"/>
                  </a:cubicBezTo>
                  <a:cubicBezTo>
                    <a:pt x="124" y="140"/>
                    <a:pt x="110" y="136"/>
                    <a:pt x="106" y="131"/>
                  </a:cubicBezTo>
                  <a:cubicBezTo>
                    <a:pt x="102" y="126"/>
                    <a:pt x="93" y="116"/>
                    <a:pt x="91" y="115"/>
                  </a:cubicBezTo>
                  <a:cubicBezTo>
                    <a:pt x="91" y="115"/>
                    <a:pt x="88" y="113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93" y="118"/>
                    <a:pt x="92" y="128"/>
                    <a:pt x="92" y="128"/>
                  </a:cubicBezTo>
                  <a:cubicBezTo>
                    <a:pt x="77" y="143"/>
                    <a:pt x="50" y="238"/>
                    <a:pt x="50" y="238"/>
                  </a:cubicBezTo>
                  <a:cubicBezTo>
                    <a:pt x="53" y="229"/>
                    <a:pt x="53" y="171"/>
                    <a:pt x="53" y="171"/>
                  </a:cubicBezTo>
                  <a:cubicBezTo>
                    <a:pt x="57" y="171"/>
                    <a:pt x="62" y="160"/>
                    <a:pt x="62" y="160"/>
                  </a:cubicBezTo>
                  <a:cubicBezTo>
                    <a:pt x="65" y="157"/>
                    <a:pt x="50" y="147"/>
                    <a:pt x="50" y="147"/>
                  </a:cubicBezTo>
                  <a:cubicBezTo>
                    <a:pt x="87" y="118"/>
                    <a:pt x="87" y="112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4" y="110"/>
                    <a:pt x="83" y="109"/>
                    <a:pt x="82" y="109"/>
                  </a:cubicBezTo>
                  <a:cubicBezTo>
                    <a:pt x="82" y="109"/>
                    <a:pt x="79" y="94"/>
                    <a:pt x="81" y="93"/>
                  </a:cubicBezTo>
                  <a:cubicBezTo>
                    <a:pt x="81" y="93"/>
                    <a:pt x="86" y="92"/>
                    <a:pt x="85" y="89"/>
                  </a:cubicBezTo>
                  <a:cubicBezTo>
                    <a:pt x="85" y="89"/>
                    <a:pt x="82" y="91"/>
                    <a:pt x="81" y="89"/>
                  </a:cubicBezTo>
                  <a:cubicBezTo>
                    <a:pt x="81" y="89"/>
                    <a:pt x="90" y="66"/>
                    <a:pt x="83" y="59"/>
                  </a:cubicBezTo>
                  <a:cubicBezTo>
                    <a:pt x="83" y="59"/>
                    <a:pt x="79" y="24"/>
                    <a:pt x="59" y="22"/>
                  </a:cubicBezTo>
                  <a:cubicBezTo>
                    <a:pt x="59" y="22"/>
                    <a:pt x="5" y="0"/>
                    <a:pt x="0" y="55"/>
                  </a:cubicBezTo>
                  <a:cubicBezTo>
                    <a:pt x="0" y="55"/>
                    <a:pt x="3" y="76"/>
                    <a:pt x="6" y="80"/>
                  </a:cubicBezTo>
                  <a:cubicBezTo>
                    <a:pt x="6" y="80"/>
                    <a:pt x="5" y="107"/>
                    <a:pt x="30" y="128"/>
                  </a:cubicBezTo>
                  <a:cubicBezTo>
                    <a:pt x="30" y="128"/>
                    <a:pt x="34" y="131"/>
                    <a:pt x="37" y="129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31" y="150"/>
                    <a:pt x="37" y="168"/>
                  </a:cubicBezTo>
                  <a:cubicBezTo>
                    <a:pt x="37" y="168"/>
                    <a:pt x="38" y="183"/>
                    <a:pt x="34" y="192"/>
                  </a:cubicBezTo>
                  <a:cubicBezTo>
                    <a:pt x="34" y="192"/>
                    <a:pt x="22" y="248"/>
                    <a:pt x="21" y="274"/>
                  </a:cubicBezTo>
                  <a:cubicBezTo>
                    <a:pt x="21" y="301"/>
                    <a:pt x="23" y="353"/>
                    <a:pt x="23" y="353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3" y="369"/>
                    <a:pt x="33" y="369"/>
                    <a:pt x="33" y="369"/>
                  </a:cubicBezTo>
                  <a:cubicBezTo>
                    <a:pt x="39" y="363"/>
                    <a:pt x="39" y="363"/>
                    <a:pt x="39" y="363"/>
                  </a:cubicBezTo>
                  <a:cubicBezTo>
                    <a:pt x="39" y="369"/>
                    <a:pt x="39" y="369"/>
                    <a:pt x="39" y="369"/>
                  </a:cubicBezTo>
                  <a:cubicBezTo>
                    <a:pt x="198" y="369"/>
                    <a:pt x="198" y="369"/>
                    <a:pt x="198" y="369"/>
                  </a:cubicBezTo>
                  <a:cubicBezTo>
                    <a:pt x="200" y="340"/>
                    <a:pt x="201" y="312"/>
                    <a:pt x="200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17" name="组合 127"/>
          <p:cNvGrpSpPr/>
          <p:nvPr/>
        </p:nvGrpSpPr>
        <p:grpSpPr bwMode="auto">
          <a:xfrm>
            <a:off x="3306789" y="2586443"/>
            <a:ext cx="690726" cy="650021"/>
            <a:chOff x="0" y="0"/>
            <a:chExt cx="1349375" cy="1273175"/>
          </a:xfrm>
          <a:solidFill>
            <a:srgbClr val="FFB545"/>
          </a:solidFill>
          <a:effectLst/>
        </p:grpSpPr>
        <p:sp>
          <p:nvSpPr>
            <p:cNvPr id="218" name="Freeform 56"/>
            <p:cNvSpPr>
              <a:spLocks noChangeArrowheads="1"/>
            </p:cNvSpPr>
            <p:nvPr/>
          </p:nvSpPr>
          <p:spPr bwMode="auto">
            <a:xfrm>
              <a:off x="952500" y="820738"/>
              <a:ext cx="74612" cy="168275"/>
            </a:xfrm>
            <a:custGeom>
              <a:avLst/>
              <a:gdLst>
                <a:gd name="T0" fmla="*/ 0 w 27"/>
                <a:gd name="T1" fmla="*/ 0 h 61"/>
                <a:gd name="T2" fmla="*/ 0 w 27"/>
                <a:gd name="T3" fmla="*/ 61 h 61"/>
                <a:gd name="T4" fmla="*/ 20 w 27"/>
                <a:gd name="T5" fmla="*/ 51 h 61"/>
                <a:gd name="T6" fmla="*/ 27 w 27"/>
                <a:gd name="T7" fmla="*/ 30 h 61"/>
                <a:gd name="T8" fmla="*/ 22 w 27"/>
                <a:gd name="T9" fmla="*/ 12 h 61"/>
                <a:gd name="T10" fmla="*/ 0 w 27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1"/>
                <a:gd name="T20" fmla="*/ 27 w 2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1">
                  <a:moveTo>
                    <a:pt x="0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8" y="60"/>
                    <a:pt x="15" y="57"/>
                    <a:pt x="20" y="51"/>
                  </a:cubicBezTo>
                  <a:cubicBezTo>
                    <a:pt x="25" y="45"/>
                    <a:pt x="27" y="38"/>
                    <a:pt x="27" y="30"/>
                  </a:cubicBezTo>
                  <a:cubicBezTo>
                    <a:pt x="27" y="22"/>
                    <a:pt x="26" y="16"/>
                    <a:pt x="22" y="12"/>
                  </a:cubicBezTo>
                  <a:cubicBezTo>
                    <a:pt x="18" y="7"/>
                    <a:pt x="11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9" name="Freeform 57"/>
            <p:cNvSpPr>
              <a:spLocks noEditPoints="1" noChangeArrowheads="1"/>
            </p:cNvSpPr>
            <p:nvPr/>
          </p:nvSpPr>
          <p:spPr bwMode="auto">
            <a:xfrm>
              <a:off x="530225" y="206375"/>
              <a:ext cx="819150" cy="1022350"/>
            </a:xfrm>
            <a:custGeom>
              <a:avLst/>
              <a:gdLst>
                <a:gd name="T0" fmla="*/ 180 w 295"/>
                <a:gd name="T1" fmla="*/ 66 h 368"/>
                <a:gd name="T2" fmla="*/ 204 w 295"/>
                <a:gd name="T3" fmla="*/ 21 h 368"/>
                <a:gd name="T4" fmla="*/ 169 w 295"/>
                <a:gd name="T5" fmla="*/ 10 h 368"/>
                <a:gd name="T6" fmla="*/ 89 w 295"/>
                <a:gd name="T7" fmla="*/ 9 h 368"/>
                <a:gd name="T8" fmla="*/ 94 w 295"/>
                <a:gd name="T9" fmla="*/ 39 h 368"/>
                <a:gd name="T10" fmla="*/ 115 w 295"/>
                <a:gd name="T11" fmla="*/ 66 h 368"/>
                <a:gd name="T12" fmla="*/ 0 w 295"/>
                <a:gd name="T13" fmla="*/ 295 h 368"/>
                <a:gd name="T14" fmla="*/ 2 w 295"/>
                <a:gd name="T15" fmla="*/ 337 h 368"/>
                <a:gd name="T16" fmla="*/ 36 w 295"/>
                <a:gd name="T17" fmla="*/ 368 h 368"/>
                <a:gd name="T18" fmla="*/ 255 w 295"/>
                <a:gd name="T19" fmla="*/ 368 h 368"/>
                <a:gd name="T20" fmla="*/ 292 w 295"/>
                <a:gd name="T21" fmla="*/ 341 h 368"/>
                <a:gd name="T22" fmla="*/ 293 w 295"/>
                <a:gd name="T23" fmla="*/ 331 h 368"/>
                <a:gd name="T24" fmla="*/ 294 w 295"/>
                <a:gd name="T25" fmla="*/ 328 h 368"/>
                <a:gd name="T26" fmla="*/ 295 w 295"/>
                <a:gd name="T27" fmla="*/ 295 h 368"/>
                <a:gd name="T28" fmla="*/ 180 w 295"/>
                <a:gd name="T29" fmla="*/ 66 h 368"/>
                <a:gd name="T30" fmla="*/ 187 w 295"/>
                <a:gd name="T31" fmla="*/ 284 h 368"/>
                <a:gd name="T32" fmla="*/ 152 w 295"/>
                <a:gd name="T33" fmla="*/ 299 h 368"/>
                <a:gd name="T34" fmla="*/ 152 w 295"/>
                <a:gd name="T35" fmla="*/ 319 h 368"/>
                <a:gd name="T36" fmla="*/ 141 w 295"/>
                <a:gd name="T37" fmla="*/ 319 h 368"/>
                <a:gd name="T38" fmla="*/ 141 w 295"/>
                <a:gd name="T39" fmla="*/ 299 h 368"/>
                <a:gd name="T40" fmla="*/ 116 w 295"/>
                <a:gd name="T41" fmla="*/ 292 h 368"/>
                <a:gd name="T42" fmla="*/ 100 w 295"/>
                <a:gd name="T43" fmla="*/ 277 h 368"/>
                <a:gd name="T44" fmla="*/ 92 w 295"/>
                <a:gd name="T45" fmla="*/ 250 h 368"/>
                <a:gd name="T46" fmla="*/ 112 w 295"/>
                <a:gd name="T47" fmla="*/ 246 h 368"/>
                <a:gd name="T48" fmla="*/ 120 w 295"/>
                <a:gd name="T49" fmla="*/ 270 h 368"/>
                <a:gd name="T50" fmla="*/ 141 w 295"/>
                <a:gd name="T51" fmla="*/ 282 h 368"/>
                <a:gd name="T52" fmla="*/ 141 w 295"/>
                <a:gd name="T53" fmla="*/ 218 h 368"/>
                <a:gd name="T54" fmla="*/ 115 w 295"/>
                <a:gd name="T55" fmla="*/ 209 h 368"/>
                <a:gd name="T56" fmla="*/ 100 w 295"/>
                <a:gd name="T57" fmla="*/ 194 h 368"/>
                <a:gd name="T58" fmla="*/ 95 w 295"/>
                <a:gd name="T59" fmla="*/ 172 h 368"/>
                <a:gd name="T60" fmla="*/ 110 w 295"/>
                <a:gd name="T61" fmla="*/ 137 h 368"/>
                <a:gd name="T62" fmla="*/ 141 w 295"/>
                <a:gd name="T63" fmla="*/ 126 h 368"/>
                <a:gd name="T64" fmla="*/ 141 w 295"/>
                <a:gd name="T65" fmla="*/ 117 h 368"/>
                <a:gd name="T66" fmla="*/ 152 w 295"/>
                <a:gd name="T67" fmla="*/ 117 h 368"/>
                <a:gd name="T68" fmla="*/ 152 w 295"/>
                <a:gd name="T69" fmla="*/ 126 h 368"/>
                <a:gd name="T70" fmla="*/ 180 w 295"/>
                <a:gd name="T71" fmla="*/ 137 h 368"/>
                <a:gd name="T72" fmla="*/ 196 w 295"/>
                <a:gd name="T73" fmla="*/ 167 h 368"/>
                <a:gd name="T74" fmla="*/ 175 w 295"/>
                <a:gd name="T75" fmla="*/ 170 h 368"/>
                <a:gd name="T76" fmla="*/ 168 w 295"/>
                <a:gd name="T77" fmla="*/ 152 h 368"/>
                <a:gd name="T78" fmla="*/ 152 w 295"/>
                <a:gd name="T79" fmla="*/ 143 h 368"/>
                <a:gd name="T80" fmla="*/ 152 w 295"/>
                <a:gd name="T81" fmla="*/ 201 h 368"/>
                <a:gd name="T82" fmla="*/ 173 w 295"/>
                <a:gd name="T83" fmla="*/ 207 h 368"/>
                <a:gd name="T84" fmla="*/ 188 w 295"/>
                <a:gd name="T85" fmla="*/ 217 h 368"/>
                <a:gd name="T86" fmla="*/ 197 w 295"/>
                <a:gd name="T87" fmla="*/ 232 h 368"/>
                <a:gd name="T88" fmla="*/ 200 w 295"/>
                <a:gd name="T89" fmla="*/ 249 h 368"/>
                <a:gd name="T90" fmla="*/ 187 w 295"/>
                <a:gd name="T91" fmla="*/ 284 h 3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5"/>
                <a:gd name="T139" fmla="*/ 0 h 368"/>
                <a:gd name="T140" fmla="*/ 295 w 295"/>
                <a:gd name="T141" fmla="*/ 368 h 3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5" h="368">
                  <a:moveTo>
                    <a:pt x="180" y="66"/>
                  </a:moveTo>
                  <a:cubicBezTo>
                    <a:pt x="182" y="51"/>
                    <a:pt x="189" y="33"/>
                    <a:pt x="204" y="21"/>
                  </a:cubicBezTo>
                  <a:cubicBezTo>
                    <a:pt x="223" y="6"/>
                    <a:pt x="191" y="7"/>
                    <a:pt x="169" y="10"/>
                  </a:cubicBezTo>
                  <a:cubicBezTo>
                    <a:pt x="147" y="12"/>
                    <a:pt x="99" y="0"/>
                    <a:pt x="89" y="9"/>
                  </a:cubicBezTo>
                  <a:cubicBezTo>
                    <a:pt x="79" y="18"/>
                    <a:pt x="83" y="32"/>
                    <a:pt x="94" y="39"/>
                  </a:cubicBezTo>
                  <a:cubicBezTo>
                    <a:pt x="101" y="44"/>
                    <a:pt x="109" y="56"/>
                    <a:pt x="115" y="66"/>
                  </a:cubicBezTo>
                  <a:cubicBezTo>
                    <a:pt x="49" y="90"/>
                    <a:pt x="0" y="183"/>
                    <a:pt x="0" y="295"/>
                  </a:cubicBezTo>
                  <a:cubicBezTo>
                    <a:pt x="0" y="310"/>
                    <a:pt x="1" y="324"/>
                    <a:pt x="2" y="337"/>
                  </a:cubicBezTo>
                  <a:cubicBezTo>
                    <a:pt x="5" y="346"/>
                    <a:pt x="14" y="368"/>
                    <a:pt x="36" y="368"/>
                  </a:cubicBezTo>
                  <a:cubicBezTo>
                    <a:pt x="65" y="368"/>
                    <a:pt x="255" y="368"/>
                    <a:pt x="255" y="368"/>
                  </a:cubicBezTo>
                  <a:cubicBezTo>
                    <a:pt x="255" y="368"/>
                    <a:pt x="286" y="367"/>
                    <a:pt x="292" y="341"/>
                  </a:cubicBezTo>
                  <a:cubicBezTo>
                    <a:pt x="293" y="338"/>
                    <a:pt x="293" y="335"/>
                    <a:pt x="293" y="331"/>
                  </a:cubicBezTo>
                  <a:cubicBezTo>
                    <a:pt x="293" y="330"/>
                    <a:pt x="293" y="329"/>
                    <a:pt x="294" y="328"/>
                  </a:cubicBezTo>
                  <a:cubicBezTo>
                    <a:pt x="294" y="317"/>
                    <a:pt x="295" y="306"/>
                    <a:pt x="295" y="295"/>
                  </a:cubicBezTo>
                  <a:cubicBezTo>
                    <a:pt x="295" y="183"/>
                    <a:pt x="246" y="89"/>
                    <a:pt x="180" y="66"/>
                  </a:cubicBezTo>
                  <a:close/>
                  <a:moveTo>
                    <a:pt x="187" y="284"/>
                  </a:moveTo>
                  <a:cubicBezTo>
                    <a:pt x="178" y="293"/>
                    <a:pt x="166" y="298"/>
                    <a:pt x="152" y="299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41" y="319"/>
                    <a:pt x="141" y="319"/>
                    <a:pt x="141" y="31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31" y="298"/>
                    <a:pt x="122" y="296"/>
                    <a:pt x="116" y="292"/>
                  </a:cubicBezTo>
                  <a:cubicBezTo>
                    <a:pt x="110" y="289"/>
                    <a:pt x="104" y="284"/>
                    <a:pt x="100" y="277"/>
                  </a:cubicBezTo>
                  <a:cubicBezTo>
                    <a:pt x="95" y="270"/>
                    <a:pt x="92" y="261"/>
                    <a:pt x="92" y="250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4" y="257"/>
                    <a:pt x="116" y="265"/>
                    <a:pt x="120" y="270"/>
                  </a:cubicBezTo>
                  <a:cubicBezTo>
                    <a:pt x="126" y="277"/>
                    <a:pt x="133" y="281"/>
                    <a:pt x="141" y="282"/>
                  </a:cubicBezTo>
                  <a:cubicBezTo>
                    <a:pt x="141" y="218"/>
                    <a:pt x="141" y="218"/>
                    <a:pt x="141" y="218"/>
                  </a:cubicBezTo>
                  <a:cubicBezTo>
                    <a:pt x="132" y="217"/>
                    <a:pt x="124" y="213"/>
                    <a:pt x="115" y="209"/>
                  </a:cubicBezTo>
                  <a:cubicBezTo>
                    <a:pt x="109" y="205"/>
                    <a:pt x="104" y="200"/>
                    <a:pt x="100" y="194"/>
                  </a:cubicBezTo>
                  <a:cubicBezTo>
                    <a:pt x="97" y="187"/>
                    <a:pt x="95" y="180"/>
                    <a:pt x="95" y="172"/>
                  </a:cubicBezTo>
                  <a:cubicBezTo>
                    <a:pt x="95" y="158"/>
                    <a:pt x="100" y="146"/>
                    <a:pt x="110" y="137"/>
                  </a:cubicBezTo>
                  <a:cubicBezTo>
                    <a:pt x="117" y="131"/>
                    <a:pt x="127" y="128"/>
                    <a:pt x="141" y="12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64" y="128"/>
                    <a:pt x="173" y="131"/>
                    <a:pt x="180" y="137"/>
                  </a:cubicBezTo>
                  <a:cubicBezTo>
                    <a:pt x="189" y="144"/>
                    <a:pt x="194" y="154"/>
                    <a:pt x="196" y="167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4" y="162"/>
                    <a:pt x="172" y="156"/>
                    <a:pt x="168" y="152"/>
                  </a:cubicBezTo>
                  <a:cubicBezTo>
                    <a:pt x="164" y="148"/>
                    <a:pt x="159" y="145"/>
                    <a:pt x="152" y="143"/>
                  </a:cubicBezTo>
                  <a:cubicBezTo>
                    <a:pt x="152" y="201"/>
                    <a:pt x="152" y="201"/>
                    <a:pt x="152" y="201"/>
                  </a:cubicBezTo>
                  <a:cubicBezTo>
                    <a:pt x="163" y="204"/>
                    <a:pt x="169" y="206"/>
                    <a:pt x="173" y="207"/>
                  </a:cubicBezTo>
                  <a:cubicBezTo>
                    <a:pt x="179" y="210"/>
                    <a:pt x="184" y="213"/>
                    <a:pt x="188" y="217"/>
                  </a:cubicBezTo>
                  <a:cubicBezTo>
                    <a:pt x="192" y="221"/>
                    <a:pt x="195" y="226"/>
                    <a:pt x="197" y="232"/>
                  </a:cubicBezTo>
                  <a:cubicBezTo>
                    <a:pt x="199" y="237"/>
                    <a:pt x="200" y="243"/>
                    <a:pt x="200" y="249"/>
                  </a:cubicBezTo>
                  <a:cubicBezTo>
                    <a:pt x="200" y="263"/>
                    <a:pt x="196" y="275"/>
                    <a:pt x="187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0" name="Freeform 58"/>
            <p:cNvSpPr>
              <a:spLocks noChangeArrowheads="1"/>
            </p:cNvSpPr>
            <p:nvPr/>
          </p:nvSpPr>
          <p:spPr bwMode="auto">
            <a:xfrm>
              <a:off x="849312" y="603250"/>
              <a:ext cx="73025" cy="155575"/>
            </a:xfrm>
            <a:custGeom>
              <a:avLst/>
              <a:gdLst>
                <a:gd name="T0" fmla="*/ 0 w 26"/>
                <a:gd name="T1" fmla="*/ 28 h 56"/>
                <a:gd name="T2" fmla="*/ 6 w 26"/>
                <a:gd name="T3" fmla="*/ 45 h 56"/>
                <a:gd name="T4" fmla="*/ 26 w 26"/>
                <a:gd name="T5" fmla="*/ 56 h 56"/>
                <a:gd name="T6" fmla="*/ 26 w 26"/>
                <a:gd name="T7" fmla="*/ 0 h 56"/>
                <a:gd name="T8" fmla="*/ 7 w 26"/>
                <a:gd name="T9" fmla="*/ 10 h 56"/>
                <a:gd name="T10" fmla="*/ 0 w 26"/>
                <a:gd name="T11" fmla="*/ 28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56"/>
                <a:gd name="T20" fmla="*/ 26 w 26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56">
                  <a:moveTo>
                    <a:pt x="0" y="28"/>
                  </a:moveTo>
                  <a:cubicBezTo>
                    <a:pt x="0" y="34"/>
                    <a:pt x="2" y="40"/>
                    <a:pt x="6" y="45"/>
                  </a:cubicBezTo>
                  <a:cubicBezTo>
                    <a:pt x="10" y="49"/>
                    <a:pt x="16" y="53"/>
                    <a:pt x="26" y="5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1"/>
                    <a:pt x="12" y="5"/>
                    <a:pt x="7" y="10"/>
                  </a:cubicBezTo>
                  <a:cubicBezTo>
                    <a:pt x="3" y="15"/>
                    <a:pt x="0" y="21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1" name="Freeform 59"/>
            <p:cNvSpPr>
              <a:spLocks noEditPoints="1" noChangeArrowheads="1"/>
            </p:cNvSpPr>
            <p:nvPr/>
          </p:nvSpPr>
          <p:spPr bwMode="auto">
            <a:xfrm>
              <a:off x="0" y="0"/>
              <a:ext cx="552450" cy="1273175"/>
            </a:xfrm>
            <a:custGeom>
              <a:avLst/>
              <a:gdLst>
                <a:gd name="T0" fmla="*/ 194 w 199"/>
                <a:gd name="T1" fmla="*/ 145 h 458"/>
                <a:gd name="T2" fmla="*/ 191 w 199"/>
                <a:gd name="T3" fmla="*/ 118 h 458"/>
                <a:gd name="T4" fmla="*/ 169 w 199"/>
                <a:gd name="T5" fmla="*/ 75 h 458"/>
                <a:gd name="T6" fmla="*/ 136 w 199"/>
                <a:gd name="T7" fmla="*/ 58 h 458"/>
                <a:gd name="T8" fmla="*/ 139 w 199"/>
                <a:gd name="T9" fmla="*/ 46 h 458"/>
                <a:gd name="T10" fmla="*/ 117 w 199"/>
                <a:gd name="T11" fmla="*/ 4 h 458"/>
                <a:gd name="T12" fmla="*/ 98 w 199"/>
                <a:gd name="T13" fmla="*/ 45 h 458"/>
                <a:gd name="T14" fmla="*/ 106 w 199"/>
                <a:gd name="T15" fmla="*/ 62 h 458"/>
                <a:gd name="T16" fmla="*/ 76 w 199"/>
                <a:gd name="T17" fmla="*/ 77 h 458"/>
                <a:gd name="T18" fmla="*/ 62 w 199"/>
                <a:gd name="T19" fmla="*/ 108 h 458"/>
                <a:gd name="T20" fmla="*/ 48 w 199"/>
                <a:gd name="T21" fmla="*/ 157 h 458"/>
                <a:gd name="T22" fmla="*/ 28 w 199"/>
                <a:gd name="T23" fmla="*/ 213 h 458"/>
                <a:gd name="T24" fmla="*/ 20 w 199"/>
                <a:gd name="T25" fmla="*/ 232 h 458"/>
                <a:gd name="T26" fmla="*/ 16 w 199"/>
                <a:gd name="T27" fmla="*/ 243 h 458"/>
                <a:gd name="T28" fmla="*/ 0 w 199"/>
                <a:gd name="T29" fmla="*/ 321 h 458"/>
                <a:gd name="T30" fmla="*/ 11 w 199"/>
                <a:gd name="T31" fmla="*/ 402 h 458"/>
                <a:gd name="T32" fmla="*/ 68 w 199"/>
                <a:gd name="T33" fmla="*/ 401 h 458"/>
                <a:gd name="T34" fmla="*/ 76 w 199"/>
                <a:gd name="T35" fmla="*/ 400 h 458"/>
                <a:gd name="T36" fmla="*/ 101 w 199"/>
                <a:gd name="T37" fmla="*/ 394 h 458"/>
                <a:gd name="T38" fmla="*/ 107 w 199"/>
                <a:gd name="T39" fmla="*/ 378 h 458"/>
                <a:gd name="T40" fmla="*/ 109 w 199"/>
                <a:gd name="T41" fmla="*/ 396 h 458"/>
                <a:gd name="T42" fmla="*/ 113 w 199"/>
                <a:gd name="T43" fmla="*/ 431 h 458"/>
                <a:gd name="T44" fmla="*/ 113 w 199"/>
                <a:gd name="T45" fmla="*/ 451 h 458"/>
                <a:gd name="T46" fmla="*/ 132 w 199"/>
                <a:gd name="T47" fmla="*/ 422 h 458"/>
                <a:gd name="T48" fmla="*/ 143 w 199"/>
                <a:gd name="T49" fmla="*/ 379 h 458"/>
                <a:gd name="T50" fmla="*/ 151 w 199"/>
                <a:gd name="T51" fmla="*/ 325 h 458"/>
                <a:gd name="T52" fmla="*/ 182 w 199"/>
                <a:gd name="T53" fmla="*/ 249 h 458"/>
                <a:gd name="T54" fmla="*/ 188 w 199"/>
                <a:gd name="T55" fmla="*/ 210 h 458"/>
                <a:gd name="T56" fmla="*/ 192 w 199"/>
                <a:gd name="T57" fmla="*/ 198 h 458"/>
                <a:gd name="T58" fmla="*/ 197 w 199"/>
                <a:gd name="T59" fmla="*/ 181 h 458"/>
                <a:gd name="T60" fmla="*/ 24 w 199"/>
                <a:gd name="T61" fmla="*/ 306 h 458"/>
                <a:gd name="T62" fmla="*/ 21 w 199"/>
                <a:gd name="T63" fmla="*/ 242 h 458"/>
                <a:gd name="T64" fmla="*/ 21 w 199"/>
                <a:gd name="T65" fmla="*/ 242 h 458"/>
                <a:gd name="T66" fmla="*/ 28 w 199"/>
                <a:gd name="T67" fmla="*/ 243 h 458"/>
                <a:gd name="T68" fmla="*/ 43 w 199"/>
                <a:gd name="T69" fmla="*/ 239 h 458"/>
                <a:gd name="T70" fmla="*/ 46 w 199"/>
                <a:gd name="T71" fmla="*/ 306 h 458"/>
                <a:gd name="T72" fmla="*/ 85 w 199"/>
                <a:gd name="T73" fmla="*/ 377 h 458"/>
                <a:gd name="T74" fmla="*/ 74 w 199"/>
                <a:gd name="T75" fmla="*/ 312 h 458"/>
                <a:gd name="T76" fmla="*/ 50 w 199"/>
                <a:gd name="T77" fmla="*/ 243 h 458"/>
                <a:gd name="T78" fmla="*/ 44 w 199"/>
                <a:gd name="T79" fmla="*/ 233 h 458"/>
                <a:gd name="T80" fmla="*/ 48 w 199"/>
                <a:gd name="T81" fmla="*/ 224 h 458"/>
                <a:gd name="T82" fmla="*/ 55 w 199"/>
                <a:gd name="T83" fmla="*/ 200 h 458"/>
                <a:gd name="T84" fmla="*/ 77 w 199"/>
                <a:gd name="T85" fmla="*/ 183 h 458"/>
                <a:gd name="T86" fmla="*/ 71 w 199"/>
                <a:gd name="T87" fmla="*/ 219 h 458"/>
                <a:gd name="T88" fmla="*/ 74 w 199"/>
                <a:gd name="T89" fmla="*/ 260 h 458"/>
                <a:gd name="T90" fmla="*/ 88 w 199"/>
                <a:gd name="T91" fmla="*/ 348 h 458"/>
                <a:gd name="T92" fmla="*/ 85 w 199"/>
                <a:gd name="T93" fmla="*/ 377 h 458"/>
                <a:gd name="T94" fmla="*/ 110 w 199"/>
                <a:gd name="T95" fmla="*/ 339 h 458"/>
                <a:gd name="T96" fmla="*/ 106 w 199"/>
                <a:gd name="T97" fmla="*/ 338 h 458"/>
                <a:gd name="T98" fmla="*/ 113 w 199"/>
                <a:gd name="T99" fmla="*/ 303 h 458"/>
                <a:gd name="T100" fmla="*/ 113 w 199"/>
                <a:gd name="T101" fmla="*/ 82 h 458"/>
                <a:gd name="T102" fmla="*/ 108 w 199"/>
                <a:gd name="T103" fmla="*/ 114 h 458"/>
                <a:gd name="T104" fmla="*/ 117 w 199"/>
                <a:gd name="T105" fmla="*/ 76 h 458"/>
                <a:gd name="T106" fmla="*/ 125 w 199"/>
                <a:gd name="T107" fmla="*/ 103 h 458"/>
                <a:gd name="T108" fmla="*/ 125 w 199"/>
                <a:gd name="T109" fmla="*/ 83 h 458"/>
                <a:gd name="T110" fmla="*/ 136 w 199"/>
                <a:gd name="T111" fmla="*/ 59 h 4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9"/>
                <a:gd name="T169" fmla="*/ 0 h 458"/>
                <a:gd name="T170" fmla="*/ 199 w 199"/>
                <a:gd name="T171" fmla="*/ 458 h 4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9" h="458">
                  <a:moveTo>
                    <a:pt x="197" y="169"/>
                  </a:moveTo>
                  <a:cubicBezTo>
                    <a:pt x="195" y="161"/>
                    <a:pt x="195" y="153"/>
                    <a:pt x="194" y="145"/>
                  </a:cubicBezTo>
                  <a:cubicBezTo>
                    <a:pt x="192" y="137"/>
                    <a:pt x="192" y="141"/>
                    <a:pt x="191" y="133"/>
                  </a:cubicBezTo>
                  <a:cubicBezTo>
                    <a:pt x="189" y="126"/>
                    <a:pt x="192" y="131"/>
                    <a:pt x="191" y="118"/>
                  </a:cubicBezTo>
                  <a:cubicBezTo>
                    <a:pt x="190" y="106"/>
                    <a:pt x="186" y="87"/>
                    <a:pt x="184" y="81"/>
                  </a:cubicBezTo>
                  <a:cubicBezTo>
                    <a:pt x="182" y="76"/>
                    <a:pt x="173" y="76"/>
                    <a:pt x="169" y="75"/>
                  </a:cubicBezTo>
                  <a:cubicBezTo>
                    <a:pt x="165" y="73"/>
                    <a:pt x="151" y="69"/>
                    <a:pt x="146" y="68"/>
                  </a:cubicBezTo>
                  <a:cubicBezTo>
                    <a:pt x="141" y="66"/>
                    <a:pt x="136" y="58"/>
                    <a:pt x="136" y="58"/>
                  </a:cubicBezTo>
                  <a:cubicBezTo>
                    <a:pt x="136" y="56"/>
                    <a:pt x="136" y="51"/>
                    <a:pt x="136" y="51"/>
                  </a:cubicBezTo>
                  <a:cubicBezTo>
                    <a:pt x="138" y="52"/>
                    <a:pt x="139" y="46"/>
                    <a:pt x="139" y="46"/>
                  </a:cubicBezTo>
                  <a:cubicBezTo>
                    <a:pt x="142" y="35"/>
                    <a:pt x="139" y="35"/>
                    <a:pt x="139" y="35"/>
                  </a:cubicBezTo>
                  <a:cubicBezTo>
                    <a:pt x="139" y="0"/>
                    <a:pt x="117" y="4"/>
                    <a:pt x="117" y="4"/>
                  </a:cubicBezTo>
                  <a:cubicBezTo>
                    <a:pt x="96" y="5"/>
                    <a:pt x="98" y="35"/>
                    <a:pt x="98" y="35"/>
                  </a:cubicBezTo>
                  <a:cubicBezTo>
                    <a:pt x="94" y="34"/>
                    <a:pt x="98" y="45"/>
                    <a:pt x="98" y="45"/>
                  </a:cubicBezTo>
                  <a:cubicBezTo>
                    <a:pt x="98" y="50"/>
                    <a:pt x="101" y="50"/>
                    <a:pt x="101" y="50"/>
                  </a:cubicBezTo>
                  <a:cubicBezTo>
                    <a:pt x="101" y="54"/>
                    <a:pt x="106" y="62"/>
                    <a:pt x="106" y="62"/>
                  </a:cubicBezTo>
                  <a:cubicBezTo>
                    <a:pt x="104" y="67"/>
                    <a:pt x="101" y="69"/>
                    <a:pt x="97" y="71"/>
                  </a:cubicBezTo>
                  <a:cubicBezTo>
                    <a:pt x="92" y="74"/>
                    <a:pt x="82" y="75"/>
                    <a:pt x="76" y="77"/>
                  </a:cubicBezTo>
                  <a:cubicBezTo>
                    <a:pt x="70" y="79"/>
                    <a:pt x="67" y="82"/>
                    <a:pt x="65" y="86"/>
                  </a:cubicBezTo>
                  <a:cubicBezTo>
                    <a:pt x="63" y="91"/>
                    <a:pt x="63" y="101"/>
                    <a:pt x="62" y="108"/>
                  </a:cubicBezTo>
                  <a:cubicBezTo>
                    <a:pt x="61" y="115"/>
                    <a:pt x="56" y="128"/>
                    <a:pt x="53" y="136"/>
                  </a:cubicBezTo>
                  <a:cubicBezTo>
                    <a:pt x="51" y="144"/>
                    <a:pt x="51" y="150"/>
                    <a:pt x="48" y="157"/>
                  </a:cubicBezTo>
                  <a:cubicBezTo>
                    <a:pt x="45" y="164"/>
                    <a:pt x="43" y="170"/>
                    <a:pt x="39" y="178"/>
                  </a:cubicBezTo>
                  <a:cubicBezTo>
                    <a:pt x="35" y="186"/>
                    <a:pt x="28" y="213"/>
                    <a:pt x="28" y="213"/>
                  </a:cubicBezTo>
                  <a:cubicBezTo>
                    <a:pt x="24" y="221"/>
                    <a:pt x="26" y="222"/>
                    <a:pt x="26" y="222"/>
                  </a:cubicBezTo>
                  <a:cubicBezTo>
                    <a:pt x="23" y="222"/>
                    <a:pt x="20" y="232"/>
                    <a:pt x="20" y="232"/>
                  </a:cubicBezTo>
                  <a:cubicBezTo>
                    <a:pt x="15" y="232"/>
                    <a:pt x="14" y="235"/>
                    <a:pt x="14" y="235"/>
                  </a:cubicBezTo>
                  <a:cubicBezTo>
                    <a:pt x="14" y="243"/>
                    <a:pt x="16" y="243"/>
                    <a:pt x="16" y="243"/>
                  </a:cubicBezTo>
                  <a:cubicBezTo>
                    <a:pt x="19" y="307"/>
                    <a:pt x="19" y="307"/>
                    <a:pt x="19" y="307"/>
                  </a:cubicBezTo>
                  <a:cubicBezTo>
                    <a:pt x="0" y="307"/>
                    <a:pt x="0" y="321"/>
                    <a:pt x="0" y="321"/>
                  </a:cubicBezTo>
                  <a:cubicBezTo>
                    <a:pt x="6" y="402"/>
                    <a:pt x="6" y="402"/>
                    <a:pt x="6" y="402"/>
                  </a:cubicBezTo>
                  <a:cubicBezTo>
                    <a:pt x="11" y="402"/>
                    <a:pt x="11" y="402"/>
                    <a:pt x="11" y="402"/>
                  </a:cubicBezTo>
                  <a:cubicBezTo>
                    <a:pt x="13" y="410"/>
                    <a:pt x="16" y="402"/>
                    <a:pt x="16" y="402"/>
                  </a:cubicBezTo>
                  <a:cubicBezTo>
                    <a:pt x="68" y="401"/>
                    <a:pt x="68" y="401"/>
                    <a:pt x="68" y="401"/>
                  </a:cubicBezTo>
                  <a:cubicBezTo>
                    <a:pt x="69" y="409"/>
                    <a:pt x="73" y="401"/>
                    <a:pt x="73" y="401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4" y="409"/>
                    <a:pt x="85" y="411"/>
                    <a:pt x="85" y="411"/>
                  </a:cubicBezTo>
                  <a:cubicBezTo>
                    <a:pt x="96" y="409"/>
                    <a:pt x="101" y="394"/>
                    <a:pt x="101" y="394"/>
                  </a:cubicBezTo>
                  <a:cubicBezTo>
                    <a:pt x="100" y="389"/>
                    <a:pt x="105" y="379"/>
                    <a:pt x="105" y="379"/>
                  </a:cubicBezTo>
                  <a:cubicBezTo>
                    <a:pt x="106" y="375"/>
                    <a:pt x="107" y="378"/>
                    <a:pt x="107" y="378"/>
                  </a:cubicBezTo>
                  <a:cubicBezTo>
                    <a:pt x="108" y="377"/>
                    <a:pt x="108" y="377"/>
                    <a:pt x="108" y="376"/>
                  </a:cubicBezTo>
                  <a:cubicBezTo>
                    <a:pt x="109" y="382"/>
                    <a:pt x="110" y="389"/>
                    <a:pt x="109" y="396"/>
                  </a:cubicBezTo>
                  <a:cubicBezTo>
                    <a:pt x="108" y="407"/>
                    <a:pt x="112" y="419"/>
                    <a:pt x="112" y="419"/>
                  </a:cubicBezTo>
                  <a:cubicBezTo>
                    <a:pt x="110" y="422"/>
                    <a:pt x="113" y="431"/>
                    <a:pt x="113" y="431"/>
                  </a:cubicBezTo>
                  <a:cubicBezTo>
                    <a:pt x="115" y="434"/>
                    <a:pt x="113" y="440"/>
                    <a:pt x="113" y="440"/>
                  </a:cubicBezTo>
                  <a:cubicBezTo>
                    <a:pt x="111" y="449"/>
                    <a:pt x="113" y="451"/>
                    <a:pt x="113" y="451"/>
                  </a:cubicBezTo>
                  <a:cubicBezTo>
                    <a:pt x="124" y="458"/>
                    <a:pt x="136" y="450"/>
                    <a:pt x="136" y="450"/>
                  </a:cubicBezTo>
                  <a:cubicBezTo>
                    <a:pt x="141" y="441"/>
                    <a:pt x="132" y="425"/>
                    <a:pt x="132" y="422"/>
                  </a:cubicBezTo>
                  <a:cubicBezTo>
                    <a:pt x="132" y="422"/>
                    <a:pt x="136" y="414"/>
                    <a:pt x="137" y="409"/>
                  </a:cubicBezTo>
                  <a:cubicBezTo>
                    <a:pt x="139" y="404"/>
                    <a:pt x="142" y="387"/>
                    <a:pt x="143" y="379"/>
                  </a:cubicBezTo>
                  <a:cubicBezTo>
                    <a:pt x="144" y="371"/>
                    <a:pt x="144" y="365"/>
                    <a:pt x="144" y="359"/>
                  </a:cubicBezTo>
                  <a:cubicBezTo>
                    <a:pt x="144" y="354"/>
                    <a:pt x="146" y="342"/>
                    <a:pt x="151" y="325"/>
                  </a:cubicBezTo>
                  <a:cubicBezTo>
                    <a:pt x="156" y="308"/>
                    <a:pt x="163" y="262"/>
                    <a:pt x="163" y="262"/>
                  </a:cubicBezTo>
                  <a:cubicBezTo>
                    <a:pt x="171" y="261"/>
                    <a:pt x="182" y="249"/>
                    <a:pt x="182" y="249"/>
                  </a:cubicBezTo>
                  <a:cubicBezTo>
                    <a:pt x="179" y="245"/>
                    <a:pt x="174" y="215"/>
                    <a:pt x="174" y="215"/>
                  </a:cubicBezTo>
                  <a:cubicBezTo>
                    <a:pt x="182" y="222"/>
                    <a:pt x="188" y="210"/>
                    <a:pt x="188" y="210"/>
                  </a:cubicBezTo>
                  <a:cubicBezTo>
                    <a:pt x="190" y="209"/>
                    <a:pt x="189" y="206"/>
                    <a:pt x="190" y="204"/>
                  </a:cubicBezTo>
                  <a:cubicBezTo>
                    <a:pt x="191" y="202"/>
                    <a:pt x="190" y="201"/>
                    <a:pt x="192" y="198"/>
                  </a:cubicBezTo>
                  <a:cubicBezTo>
                    <a:pt x="194" y="194"/>
                    <a:pt x="195" y="194"/>
                    <a:pt x="195" y="189"/>
                  </a:cubicBezTo>
                  <a:cubicBezTo>
                    <a:pt x="194" y="183"/>
                    <a:pt x="195" y="187"/>
                    <a:pt x="197" y="181"/>
                  </a:cubicBezTo>
                  <a:cubicBezTo>
                    <a:pt x="199" y="175"/>
                    <a:pt x="198" y="178"/>
                    <a:pt x="197" y="169"/>
                  </a:cubicBezTo>
                  <a:close/>
                  <a:moveTo>
                    <a:pt x="24" y="306"/>
                  </a:moveTo>
                  <a:cubicBezTo>
                    <a:pt x="20" y="243"/>
                    <a:pt x="20" y="243"/>
                    <a:pt x="20" y="243"/>
                  </a:cubicBezTo>
                  <a:cubicBezTo>
                    <a:pt x="21" y="243"/>
                    <a:pt x="21" y="242"/>
                    <a:pt x="21" y="242"/>
                  </a:cubicBezTo>
                  <a:cubicBezTo>
                    <a:pt x="20" y="242"/>
                    <a:pt x="20" y="241"/>
                    <a:pt x="20" y="241"/>
                  </a:cubicBezTo>
                  <a:cubicBezTo>
                    <a:pt x="20" y="241"/>
                    <a:pt x="20" y="241"/>
                    <a:pt x="21" y="242"/>
                  </a:cubicBezTo>
                  <a:cubicBezTo>
                    <a:pt x="21" y="242"/>
                    <a:pt x="23" y="241"/>
                    <a:pt x="23" y="241"/>
                  </a:cubicBezTo>
                  <a:cubicBezTo>
                    <a:pt x="22" y="244"/>
                    <a:pt x="28" y="243"/>
                    <a:pt x="28" y="243"/>
                  </a:cubicBezTo>
                  <a:cubicBezTo>
                    <a:pt x="30" y="248"/>
                    <a:pt x="34" y="243"/>
                    <a:pt x="34" y="243"/>
                  </a:cubicBezTo>
                  <a:cubicBezTo>
                    <a:pt x="37" y="248"/>
                    <a:pt x="43" y="239"/>
                    <a:pt x="43" y="239"/>
                  </a:cubicBezTo>
                  <a:cubicBezTo>
                    <a:pt x="42" y="244"/>
                    <a:pt x="44" y="244"/>
                    <a:pt x="44" y="244"/>
                  </a:cubicBezTo>
                  <a:cubicBezTo>
                    <a:pt x="46" y="306"/>
                    <a:pt x="46" y="306"/>
                    <a:pt x="46" y="306"/>
                  </a:cubicBezTo>
                  <a:lnTo>
                    <a:pt x="24" y="306"/>
                  </a:lnTo>
                  <a:close/>
                  <a:moveTo>
                    <a:pt x="85" y="377"/>
                  </a:moveTo>
                  <a:cubicBezTo>
                    <a:pt x="83" y="380"/>
                    <a:pt x="79" y="393"/>
                    <a:pt x="78" y="395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1" y="302"/>
                    <a:pt x="51" y="305"/>
                    <a:pt x="51" y="305"/>
                  </a:cubicBezTo>
                  <a:cubicBezTo>
                    <a:pt x="50" y="243"/>
                    <a:pt x="50" y="243"/>
                    <a:pt x="50" y="243"/>
                  </a:cubicBezTo>
                  <a:cubicBezTo>
                    <a:pt x="49" y="237"/>
                    <a:pt x="49" y="237"/>
                    <a:pt x="49" y="237"/>
                  </a:cubicBezTo>
                  <a:cubicBezTo>
                    <a:pt x="49" y="232"/>
                    <a:pt x="44" y="233"/>
                    <a:pt x="44" y="233"/>
                  </a:cubicBezTo>
                  <a:cubicBezTo>
                    <a:pt x="45" y="231"/>
                    <a:pt x="45" y="228"/>
                    <a:pt x="45" y="228"/>
                  </a:cubicBezTo>
                  <a:cubicBezTo>
                    <a:pt x="46" y="228"/>
                    <a:pt x="48" y="225"/>
                    <a:pt x="48" y="224"/>
                  </a:cubicBezTo>
                  <a:cubicBezTo>
                    <a:pt x="48" y="222"/>
                    <a:pt x="51" y="216"/>
                    <a:pt x="52" y="213"/>
                  </a:cubicBezTo>
                  <a:cubicBezTo>
                    <a:pt x="53" y="210"/>
                    <a:pt x="55" y="206"/>
                    <a:pt x="55" y="200"/>
                  </a:cubicBezTo>
                  <a:cubicBezTo>
                    <a:pt x="56" y="195"/>
                    <a:pt x="76" y="153"/>
                    <a:pt x="76" y="153"/>
                  </a:cubicBezTo>
                  <a:cubicBezTo>
                    <a:pt x="78" y="148"/>
                    <a:pt x="78" y="179"/>
                    <a:pt x="77" y="183"/>
                  </a:cubicBezTo>
                  <a:cubicBezTo>
                    <a:pt x="77" y="186"/>
                    <a:pt x="75" y="194"/>
                    <a:pt x="74" y="198"/>
                  </a:cubicBezTo>
                  <a:cubicBezTo>
                    <a:pt x="73" y="201"/>
                    <a:pt x="72" y="214"/>
                    <a:pt x="71" y="219"/>
                  </a:cubicBezTo>
                  <a:cubicBezTo>
                    <a:pt x="70" y="224"/>
                    <a:pt x="71" y="252"/>
                    <a:pt x="71" y="252"/>
                  </a:cubicBezTo>
                  <a:cubicBezTo>
                    <a:pt x="74" y="260"/>
                    <a:pt x="74" y="260"/>
                    <a:pt x="74" y="260"/>
                  </a:cubicBezTo>
                  <a:cubicBezTo>
                    <a:pt x="71" y="266"/>
                    <a:pt x="77" y="302"/>
                    <a:pt x="77" y="302"/>
                  </a:cubicBezTo>
                  <a:cubicBezTo>
                    <a:pt x="73" y="325"/>
                    <a:pt x="88" y="348"/>
                    <a:pt x="88" y="348"/>
                  </a:cubicBezTo>
                  <a:cubicBezTo>
                    <a:pt x="88" y="362"/>
                    <a:pt x="88" y="362"/>
                    <a:pt x="88" y="362"/>
                  </a:cubicBezTo>
                  <a:cubicBezTo>
                    <a:pt x="90" y="364"/>
                    <a:pt x="87" y="373"/>
                    <a:pt x="85" y="377"/>
                  </a:cubicBezTo>
                  <a:close/>
                  <a:moveTo>
                    <a:pt x="113" y="305"/>
                  </a:moveTo>
                  <a:cubicBezTo>
                    <a:pt x="111" y="309"/>
                    <a:pt x="111" y="334"/>
                    <a:pt x="110" y="339"/>
                  </a:cubicBezTo>
                  <a:cubicBezTo>
                    <a:pt x="110" y="341"/>
                    <a:pt x="110" y="345"/>
                    <a:pt x="110" y="350"/>
                  </a:cubicBezTo>
                  <a:cubicBezTo>
                    <a:pt x="104" y="344"/>
                    <a:pt x="106" y="338"/>
                    <a:pt x="106" y="338"/>
                  </a:cubicBezTo>
                  <a:cubicBezTo>
                    <a:pt x="112" y="327"/>
                    <a:pt x="109" y="312"/>
                    <a:pt x="109" y="312"/>
                  </a:cubicBezTo>
                  <a:cubicBezTo>
                    <a:pt x="108" y="303"/>
                    <a:pt x="113" y="303"/>
                    <a:pt x="113" y="303"/>
                  </a:cubicBezTo>
                  <a:cubicBezTo>
                    <a:pt x="113" y="303"/>
                    <a:pt x="114" y="300"/>
                    <a:pt x="113" y="305"/>
                  </a:cubicBezTo>
                  <a:close/>
                  <a:moveTo>
                    <a:pt x="113" y="82"/>
                  </a:moveTo>
                  <a:cubicBezTo>
                    <a:pt x="113" y="82"/>
                    <a:pt x="115" y="87"/>
                    <a:pt x="114" y="89"/>
                  </a:cubicBezTo>
                  <a:cubicBezTo>
                    <a:pt x="114" y="89"/>
                    <a:pt x="108" y="105"/>
                    <a:pt x="108" y="114"/>
                  </a:cubicBezTo>
                  <a:cubicBezTo>
                    <a:pt x="108" y="114"/>
                    <a:pt x="104" y="72"/>
                    <a:pt x="105" y="64"/>
                  </a:cubicBezTo>
                  <a:cubicBezTo>
                    <a:pt x="105" y="64"/>
                    <a:pt x="112" y="75"/>
                    <a:pt x="117" y="76"/>
                  </a:cubicBezTo>
                  <a:cubicBezTo>
                    <a:pt x="117" y="76"/>
                    <a:pt x="112" y="79"/>
                    <a:pt x="113" y="82"/>
                  </a:cubicBezTo>
                  <a:close/>
                  <a:moveTo>
                    <a:pt x="125" y="103"/>
                  </a:moveTo>
                  <a:cubicBezTo>
                    <a:pt x="125" y="99"/>
                    <a:pt x="120" y="88"/>
                    <a:pt x="120" y="88"/>
                  </a:cubicBezTo>
                  <a:cubicBezTo>
                    <a:pt x="119" y="85"/>
                    <a:pt x="125" y="83"/>
                    <a:pt x="125" y="83"/>
                  </a:cubicBezTo>
                  <a:cubicBezTo>
                    <a:pt x="124" y="80"/>
                    <a:pt x="120" y="76"/>
                    <a:pt x="120" y="76"/>
                  </a:cubicBezTo>
                  <a:cubicBezTo>
                    <a:pt x="125" y="75"/>
                    <a:pt x="136" y="59"/>
                    <a:pt x="136" y="59"/>
                  </a:cubicBezTo>
                  <a:cubicBezTo>
                    <a:pt x="139" y="68"/>
                    <a:pt x="125" y="103"/>
                    <a:pt x="125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22" name="组合 114"/>
          <p:cNvGrpSpPr/>
          <p:nvPr/>
        </p:nvGrpSpPr>
        <p:grpSpPr bwMode="auto">
          <a:xfrm>
            <a:off x="3272769" y="1555005"/>
            <a:ext cx="719984" cy="601682"/>
            <a:chOff x="0" y="0"/>
            <a:chExt cx="1408112" cy="1177925"/>
          </a:xfrm>
          <a:solidFill>
            <a:srgbClr val="FFB545"/>
          </a:solidFill>
          <a:effectLst/>
        </p:grpSpPr>
        <p:sp>
          <p:nvSpPr>
            <p:cNvPr id="223" name="Freeform 86"/>
            <p:cNvSpPr>
              <a:spLocks noEditPoints="1" noChangeArrowheads="1"/>
            </p:cNvSpPr>
            <p:nvPr/>
          </p:nvSpPr>
          <p:spPr bwMode="auto">
            <a:xfrm>
              <a:off x="0" y="0"/>
              <a:ext cx="808037" cy="806450"/>
            </a:xfrm>
            <a:custGeom>
              <a:avLst/>
              <a:gdLst>
                <a:gd name="T0" fmla="*/ 231 w 291"/>
                <a:gd name="T1" fmla="*/ 261 h 290"/>
                <a:gd name="T2" fmla="*/ 257 w 291"/>
                <a:gd name="T3" fmla="*/ 209 h 290"/>
                <a:gd name="T4" fmla="*/ 289 w 291"/>
                <a:gd name="T5" fmla="*/ 171 h 290"/>
                <a:gd name="T6" fmla="*/ 291 w 291"/>
                <a:gd name="T7" fmla="*/ 145 h 290"/>
                <a:gd name="T8" fmla="*/ 146 w 291"/>
                <a:gd name="T9" fmla="*/ 0 h 290"/>
                <a:gd name="T10" fmla="*/ 0 w 291"/>
                <a:gd name="T11" fmla="*/ 145 h 290"/>
                <a:gd name="T12" fmla="*/ 146 w 291"/>
                <a:gd name="T13" fmla="*/ 290 h 290"/>
                <a:gd name="T14" fmla="*/ 231 w 291"/>
                <a:gd name="T15" fmla="*/ 263 h 290"/>
                <a:gd name="T16" fmla="*/ 231 w 291"/>
                <a:gd name="T17" fmla="*/ 261 h 290"/>
                <a:gd name="T18" fmla="*/ 31 w 291"/>
                <a:gd name="T19" fmla="*/ 145 h 290"/>
                <a:gd name="T20" fmla="*/ 146 w 291"/>
                <a:gd name="T21" fmla="*/ 31 h 290"/>
                <a:gd name="T22" fmla="*/ 260 w 291"/>
                <a:gd name="T23" fmla="*/ 145 h 290"/>
                <a:gd name="T24" fmla="*/ 146 w 291"/>
                <a:gd name="T25" fmla="*/ 259 h 290"/>
                <a:gd name="T26" fmla="*/ 31 w 291"/>
                <a:gd name="T27" fmla="*/ 145 h 2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290"/>
                <a:gd name="T44" fmla="*/ 291 w 291"/>
                <a:gd name="T45" fmla="*/ 290 h 2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290">
                  <a:moveTo>
                    <a:pt x="231" y="261"/>
                  </a:moveTo>
                  <a:cubicBezTo>
                    <a:pt x="238" y="243"/>
                    <a:pt x="245" y="224"/>
                    <a:pt x="257" y="209"/>
                  </a:cubicBezTo>
                  <a:cubicBezTo>
                    <a:pt x="267" y="197"/>
                    <a:pt x="276" y="181"/>
                    <a:pt x="289" y="171"/>
                  </a:cubicBezTo>
                  <a:cubicBezTo>
                    <a:pt x="290" y="163"/>
                    <a:pt x="291" y="154"/>
                    <a:pt x="291" y="145"/>
                  </a:cubicBezTo>
                  <a:cubicBezTo>
                    <a:pt x="291" y="65"/>
                    <a:pt x="226" y="0"/>
                    <a:pt x="146" y="0"/>
                  </a:cubicBezTo>
                  <a:cubicBezTo>
                    <a:pt x="66" y="0"/>
                    <a:pt x="0" y="65"/>
                    <a:pt x="0" y="145"/>
                  </a:cubicBezTo>
                  <a:cubicBezTo>
                    <a:pt x="0" y="225"/>
                    <a:pt x="66" y="290"/>
                    <a:pt x="146" y="290"/>
                  </a:cubicBezTo>
                  <a:cubicBezTo>
                    <a:pt x="177" y="290"/>
                    <a:pt x="207" y="280"/>
                    <a:pt x="231" y="263"/>
                  </a:cubicBezTo>
                  <a:cubicBezTo>
                    <a:pt x="231" y="262"/>
                    <a:pt x="231" y="262"/>
                    <a:pt x="231" y="261"/>
                  </a:cubicBezTo>
                  <a:close/>
                  <a:moveTo>
                    <a:pt x="31" y="145"/>
                  </a:moveTo>
                  <a:cubicBezTo>
                    <a:pt x="31" y="82"/>
                    <a:pt x="83" y="31"/>
                    <a:pt x="146" y="31"/>
                  </a:cubicBezTo>
                  <a:cubicBezTo>
                    <a:pt x="209" y="31"/>
                    <a:pt x="260" y="82"/>
                    <a:pt x="260" y="145"/>
                  </a:cubicBezTo>
                  <a:cubicBezTo>
                    <a:pt x="260" y="208"/>
                    <a:pt x="209" y="259"/>
                    <a:pt x="146" y="259"/>
                  </a:cubicBezTo>
                  <a:cubicBezTo>
                    <a:pt x="83" y="259"/>
                    <a:pt x="31" y="208"/>
                    <a:pt x="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4" name="Freeform 87"/>
            <p:cNvSpPr>
              <a:spLocks noChangeArrowheads="1"/>
            </p:cNvSpPr>
            <p:nvPr/>
          </p:nvSpPr>
          <p:spPr bwMode="auto">
            <a:xfrm>
              <a:off x="366712" y="369887"/>
              <a:ext cx="71437" cy="73025"/>
            </a:xfrm>
            <a:custGeom>
              <a:avLst/>
              <a:gdLst>
                <a:gd name="T0" fmla="*/ 26 w 26"/>
                <a:gd name="T1" fmla="*/ 13 h 26"/>
                <a:gd name="T2" fmla="*/ 13 w 26"/>
                <a:gd name="T3" fmla="*/ 26 h 26"/>
                <a:gd name="T4" fmla="*/ 0 w 26"/>
                <a:gd name="T5" fmla="*/ 13 h 26"/>
                <a:gd name="T6" fmla="*/ 13 w 26"/>
                <a:gd name="T7" fmla="*/ 0 h 26"/>
                <a:gd name="T8" fmla="*/ 26 w 26"/>
                <a:gd name="T9" fmla="*/ 1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26" y="13"/>
                  </a:moveTo>
                  <a:cubicBezTo>
                    <a:pt x="26" y="20"/>
                    <a:pt x="20" y="26"/>
                    <a:pt x="13" y="26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5" name="Freeform 88"/>
            <p:cNvSpPr>
              <a:spLocks noChangeArrowheads="1"/>
            </p:cNvSpPr>
            <p:nvPr/>
          </p:nvSpPr>
          <p:spPr bwMode="auto">
            <a:xfrm>
              <a:off x="447675" y="392112"/>
              <a:ext cx="177800" cy="30162"/>
            </a:xfrm>
            <a:custGeom>
              <a:avLst/>
              <a:gdLst>
                <a:gd name="T0" fmla="*/ 4 w 64"/>
                <a:gd name="T1" fmla="*/ 10 h 11"/>
                <a:gd name="T2" fmla="*/ 0 w 64"/>
                <a:gd name="T3" fmla="*/ 5 h 11"/>
                <a:gd name="T4" fmla="*/ 0 w 64"/>
                <a:gd name="T5" fmla="*/ 5 h 11"/>
                <a:gd name="T6" fmla="*/ 5 w 64"/>
                <a:gd name="T7" fmla="*/ 0 h 11"/>
                <a:gd name="T8" fmla="*/ 60 w 64"/>
                <a:gd name="T9" fmla="*/ 1 h 11"/>
                <a:gd name="T10" fmla="*/ 64 w 64"/>
                <a:gd name="T11" fmla="*/ 6 h 11"/>
                <a:gd name="T12" fmla="*/ 64 w 64"/>
                <a:gd name="T13" fmla="*/ 6 h 11"/>
                <a:gd name="T14" fmla="*/ 60 w 64"/>
                <a:gd name="T15" fmla="*/ 11 h 11"/>
                <a:gd name="T16" fmla="*/ 4 w 64"/>
                <a:gd name="T17" fmla="*/ 1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11"/>
                <a:gd name="T29" fmla="*/ 64 w 64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11">
                  <a:moveTo>
                    <a:pt x="4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2" y="1"/>
                    <a:pt x="64" y="3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9"/>
                    <a:pt x="62" y="11"/>
                    <a:pt x="60" y="11"/>
                  </a:cubicBez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6" name="Freeform 89"/>
            <p:cNvSpPr>
              <a:spLocks noChangeArrowheads="1"/>
            </p:cNvSpPr>
            <p:nvPr/>
          </p:nvSpPr>
          <p:spPr bwMode="auto">
            <a:xfrm>
              <a:off x="392112" y="128587"/>
              <a:ext cx="26987" cy="233362"/>
            </a:xfrm>
            <a:custGeom>
              <a:avLst/>
              <a:gdLst>
                <a:gd name="T0" fmla="*/ 9 w 10"/>
                <a:gd name="T1" fmla="*/ 79 h 84"/>
                <a:gd name="T2" fmla="*/ 4 w 10"/>
                <a:gd name="T3" fmla="*/ 84 h 84"/>
                <a:gd name="T4" fmla="*/ 4 w 10"/>
                <a:gd name="T5" fmla="*/ 84 h 84"/>
                <a:gd name="T6" fmla="*/ 0 w 10"/>
                <a:gd name="T7" fmla="*/ 78 h 84"/>
                <a:gd name="T8" fmla="*/ 1 w 10"/>
                <a:gd name="T9" fmla="*/ 6 h 84"/>
                <a:gd name="T10" fmla="*/ 5 w 10"/>
                <a:gd name="T11" fmla="*/ 0 h 84"/>
                <a:gd name="T12" fmla="*/ 5 w 10"/>
                <a:gd name="T13" fmla="*/ 0 h 84"/>
                <a:gd name="T14" fmla="*/ 10 w 10"/>
                <a:gd name="T15" fmla="*/ 6 h 84"/>
                <a:gd name="T16" fmla="*/ 9 w 10"/>
                <a:gd name="T17" fmla="*/ 79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4"/>
                <a:gd name="T29" fmla="*/ 10 w 10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4">
                  <a:moveTo>
                    <a:pt x="9" y="79"/>
                  </a:moveTo>
                  <a:cubicBezTo>
                    <a:pt x="9" y="82"/>
                    <a:pt x="7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2" y="84"/>
                    <a:pt x="0" y="81"/>
                    <a:pt x="0" y="7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lnTo>
                    <a:pt x="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7" name="Freeform 90"/>
            <p:cNvSpPr>
              <a:spLocks noEditPoints="1" noChangeArrowheads="1"/>
            </p:cNvSpPr>
            <p:nvPr/>
          </p:nvSpPr>
          <p:spPr bwMode="auto">
            <a:xfrm>
              <a:off x="592137" y="365125"/>
              <a:ext cx="815975" cy="812800"/>
            </a:xfrm>
            <a:custGeom>
              <a:avLst/>
              <a:gdLst>
                <a:gd name="T0" fmla="*/ 147 w 294"/>
                <a:gd name="T1" fmla="*/ 0 h 293"/>
                <a:gd name="T2" fmla="*/ 0 w 294"/>
                <a:gd name="T3" fmla="*/ 147 h 293"/>
                <a:gd name="T4" fmla="*/ 147 w 294"/>
                <a:gd name="T5" fmla="*/ 293 h 293"/>
                <a:gd name="T6" fmla="*/ 294 w 294"/>
                <a:gd name="T7" fmla="*/ 147 h 293"/>
                <a:gd name="T8" fmla="*/ 147 w 294"/>
                <a:gd name="T9" fmla="*/ 0 h 293"/>
                <a:gd name="T10" fmla="*/ 147 w 294"/>
                <a:gd name="T11" fmla="*/ 262 h 293"/>
                <a:gd name="T12" fmla="*/ 32 w 294"/>
                <a:gd name="T13" fmla="*/ 147 h 293"/>
                <a:gd name="T14" fmla="*/ 147 w 294"/>
                <a:gd name="T15" fmla="*/ 31 h 293"/>
                <a:gd name="T16" fmla="*/ 263 w 294"/>
                <a:gd name="T17" fmla="*/ 147 h 293"/>
                <a:gd name="T18" fmla="*/ 147 w 294"/>
                <a:gd name="T19" fmla="*/ 262 h 2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4"/>
                <a:gd name="T31" fmla="*/ 0 h 293"/>
                <a:gd name="T32" fmla="*/ 294 w 294"/>
                <a:gd name="T33" fmla="*/ 293 h 2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4" h="293">
                  <a:moveTo>
                    <a:pt x="147" y="0"/>
                  </a:moveTo>
                  <a:cubicBezTo>
                    <a:pt x="66" y="0"/>
                    <a:pt x="0" y="65"/>
                    <a:pt x="0" y="147"/>
                  </a:cubicBezTo>
                  <a:cubicBezTo>
                    <a:pt x="0" y="228"/>
                    <a:pt x="66" y="293"/>
                    <a:pt x="147" y="293"/>
                  </a:cubicBezTo>
                  <a:cubicBezTo>
                    <a:pt x="229" y="293"/>
                    <a:pt x="294" y="228"/>
                    <a:pt x="294" y="147"/>
                  </a:cubicBezTo>
                  <a:cubicBezTo>
                    <a:pt x="294" y="65"/>
                    <a:pt x="229" y="0"/>
                    <a:pt x="147" y="0"/>
                  </a:cubicBezTo>
                  <a:close/>
                  <a:moveTo>
                    <a:pt x="147" y="262"/>
                  </a:moveTo>
                  <a:cubicBezTo>
                    <a:pt x="83" y="262"/>
                    <a:pt x="32" y="210"/>
                    <a:pt x="32" y="147"/>
                  </a:cubicBezTo>
                  <a:cubicBezTo>
                    <a:pt x="32" y="83"/>
                    <a:pt x="83" y="31"/>
                    <a:pt x="147" y="31"/>
                  </a:cubicBezTo>
                  <a:cubicBezTo>
                    <a:pt x="211" y="31"/>
                    <a:pt x="263" y="83"/>
                    <a:pt x="263" y="147"/>
                  </a:cubicBezTo>
                  <a:cubicBezTo>
                    <a:pt x="263" y="210"/>
                    <a:pt x="211" y="262"/>
                    <a:pt x="147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8" name="Freeform 91"/>
            <p:cNvSpPr>
              <a:spLocks noEditPoints="1" noChangeArrowheads="1"/>
            </p:cNvSpPr>
            <p:nvPr/>
          </p:nvSpPr>
          <p:spPr bwMode="auto">
            <a:xfrm>
              <a:off x="874712" y="533400"/>
              <a:ext cx="258762" cy="484187"/>
            </a:xfrm>
            <a:custGeom>
              <a:avLst/>
              <a:gdLst>
                <a:gd name="T0" fmla="*/ 42 w 93"/>
                <a:gd name="T1" fmla="*/ 174 h 174"/>
                <a:gd name="T2" fmla="*/ 42 w 93"/>
                <a:gd name="T3" fmla="*/ 157 h 174"/>
                <a:gd name="T4" fmla="*/ 21 w 93"/>
                <a:gd name="T5" fmla="*/ 151 h 174"/>
                <a:gd name="T6" fmla="*/ 7 w 93"/>
                <a:gd name="T7" fmla="*/ 138 h 174"/>
                <a:gd name="T8" fmla="*/ 0 w 93"/>
                <a:gd name="T9" fmla="*/ 115 h 174"/>
                <a:gd name="T10" fmla="*/ 17 w 93"/>
                <a:gd name="T11" fmla="*/ 112 h 174"/>
                <a:gd name="T12" fmla="*/ 24 w 93"/>
                <a:gd name="T13" fmla="*/ 132 h 174"/>
                <a:gd name="T14" fmla="*/ 42 w 93"/>
                <a:gd name="T15" fmla="*/ 142 h 174"/>
                <a:gd name="T16" fmla="*/ 42 w 93"/>
                <a:gd name="T17" fmla="*/ 87 h 174"/>
                <a:gd name="T18" fmla="*/ 20 w 93"/>
                <a:gd name="T19" fmla="*/ 79 h 174"/>
                <a:gd name="T20" fmla="*/ 7 w 93"/>
                <a:gd name="T21" fmla="*/ 66 h 174"/>
                <a:gd name="T22" fmla="*/ 3 w 93"/>
                <a:gd name="T23" fmla="*/ 48 h 174"/>
                <a:gd name="T24" fmla="*/ 16 w 93"/>
                <a:gd name="T25" fmla="*/ 18 h 174"/>
                <a:gd name="T26" fmla="*/ 42 w 93"/>
                <a:gd name="T27" fmla="*/ 8 h 174"/>
                <a:gd name="T28" fmla="*/ 42 w 93"/>
                <a:gd name="T29" fmla="*/ 0 h 174"/>
                <a:gd name="T30" fmla="*/ 52 w 93"/>
                <a:gd name="T31" fmla="*/ 0 h 174"/>
                <a:gd name="T32" fmla="*/ 52 w 93"/>
                <a:gd name="T33" fmla="*/ 8 h 174"/>
                <a:gd name="T34" fmla="*/ 76 w 93"/>
                <a:gd name="T35" fmla="*/ 17 h 174"/>
                <a:gd name="T36" fmla="*/ 90 w 93"/>
                <a:gd name="T37" fmla="*/ 43 h 174"/>
                <a:gd name="T38" fmla="*/ 72 w 93"/>
                <a:gd name="T39" fmla="*/ 46 h 174"/>
                <a:gd name="T40" fmla="*/ 65 w 93"/>
                <a:gd name="T41" fmla="*/ 30 h 174"/>
                <a:gd name="T42" fmla="*/ 52 w 93"/>
                <a:gd name="T43" fmla="*/ 23 h 174"/>
                <a:gd name="T44" fmla="*/ 52 w 93"/>
                <a:gd name="T45" fmla="*/ 73 h 174"/>
                <a:gd name="T46" fmla="*/ 69 w 93"/>
                <a:gd name="T47" fmla="*/ 78 h 174"/>
                <a:gd name="T48" fmla="*/ 82 w 93"/>
                <a:gd name="T49" fmla="*/ 87 h 174"/>
                <a:gd name="T50" fmla="*/ 90 w 93"/>
                <a:gd name="T51" fmla="*/ 99 h 174"/>
                <a:gd name="T52" fmla="*/ 93 w 93"/>
                <a:gd name="T53" fmla="*/ 114 h 174"/>
                <a:gd name="T54" fmla="*/ 82 w 93"/>
                <a:gd name="T55" fmla="*/ 144 h 174"/>
                <a:gd name="T56" fmla="*/ 52 w 93"/>
                <a:gd name="T57" fmla="*/ 157 h 174"/>
                <a:gd name="T58" fmla="*/ 52 w 93"/>
                <a:gd name="T59" fmla="*/ 174 h 174"/>
                <a:gd name="T60" fmla="*/ 42 w 93"/>
                <a:gd name="T61" fmla="*/ 174 h 174"/>
                <a:gd name="T62" fmla="*/ 42 w 93"/>
                <a:gd name="T63" fmla="*/ 23 h 174"/>
                <a:gd name="T64" fmla="*/ 26 w 93"/>
                <a:gd name="T65" fmla="*/ 31 h 174"/>
                <a:gd name="T66" fmla="*/ 20 w 93"/>
                <a:gd name="T67" fmla="*/ 46 h 174"/>
                <a:gd name="T68" fmla="*/ 25 w 93"/>
                <a:gd name="T69" fmla="*/ 61 h 174"/>
                <a:gd name="T70" fmla="*/ 42 w 93"/>
                <a:gd name="T71" fmla="*/ 71 h 174"/>
                <a:gd name="T72" fmla="*/ 42 w 93"/>
                <a:gd name="T73" fmla="*/ 23 h 174"/>
                <a:gd name="T74" fmla="*/ 52 w 93"/>
                <a:gd name="T75" fmla="*/ 142 h 174"/>
                <a:gd name="T76" fmla="*/ 69 w 93"/>
                <a:gd name="T77" fmla="*/ 134 h 174"/>
                <a:gd name="T78" fmla="*/ 75 w 93"/>
                <a:gd name="T79" fmla="*/ 115 h 174"/>
                <a:gd name="T80" fmla="*/ 71 w 93"/>
                <a:gd name="T81" fmla="*/ 100 h 174"/>
                <a:gd name="T82" fmla="*/ 52 w 93"/>
                <a:gd name="T83" fmla="*/ 90 h 174"/>
                <a:gd name="T84" fmla="*/ 52 w 93"/>
                <a:gd name="T85" fmla="*/ 142 h 1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174"/>
                <a:gd name="T131" fmla="*/ 93 w 93"/>
                <a:gd name="T132" fmla="*/ 174 h 1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174">
                  <a:moveTo>
                    <a:pt x="42" y="174"/>
                  </a:moveTo>
                  <a:cubicBezTo>
                    <a:pt x="42" y="157"/>
                    <a:pt x="42" y="157"/>
                    <a:pt x="42" y="157"/>
                  </a:cubicBezTo>
                  <a:cubicBezTo>
                    <a:pt x="33" y="156"/>
                    <a:pt x="26" y="154"/>
                    <a:pt x="21" y="151"/>
                  </a:cubicBezTo>
                  <a:cubicBezTo>
                    <a:pt x="15" y="148"/>
                    <a:pt x="11" y="144"/>
                    <a:pt x="7" y="138"/>
                  </a:cubicBezTo>
                  <a:cubicBezTo>
                    <a:pt x="3" y="131"/>
                    <a:pt x="0" y="124"/>
                    <a:pt x="0" y="115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9" y="121"/>
                    <a:pt x="21" y="128"/>
                    <a:pt x="24" y="132"/>
                  </a:cubicBezTo>
                  <a:cubicBezTo>
                    <a:pt x="29" y="138"/>
                    <a:pt x="35" y="142"/>
                    <a:pt x="42" y="142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35" y="86"/>
                    <a:pt x="27" y="83"/>
                    <a:pt x="20" y="79"/>
                  </a:cubicBezTo>
                  <a:cubicBezTo>
                    <a:pt x="15" y="76"/>
                    <a:pt x="10" y="72"/>
                    <a:pt x="7" y="66"/>
                  </a:cubicBezTo>
                  <a:cubicBezTo>
                    <a:pt x="4" y="61"/>
                    <a:pt x="3" y="55"/>
                    <a:pt x="3" y="48"/>
                  </a:cubicBezTo>
                  <a:cubicBezTo>
                    <a:pt x="3" y="35"/>
                    <a:pt x="7" y="25"/>
                    <a:pt x="16" y="18"/>
                  </a:cubicBezTo>
                  <a:cubicBezTo>
                    <a:pt x="22" y="13"/>
                    <a:pt x="30" y="9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62" y="9"/>
                    <a:pt x="70" y="12"/>
                    <a:pt x="76" y="17"/>
                  </a:cubicBezTo>
                  <a:cubicBezTo>
                    <a:pt x="84" y="23"/>
                    <a:pt x="88" y="32"/>
                    <a:pt x="90" y="43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1" y="39"/>
                    <a:pt x="69" y="34"/>
                    <a:pt x="65" y="30"/>
                  </a:cubicBezTo>
                  <a:cubicBezTo>
                    <a:pt x="62" y="26"/>
                    <a:pt x="58" y="24"/>
                    <a:pt x="52" y="2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61" y="75"/>
                    <a:pt x="67" y="77"/>
                    <a:pt x="69" y="78"/>
                  </a:cubicBezTo>
                  <a:cubicBezTo>
                    <a:pt x="75" y="80"/>
                    <a:pt x="79" y="83"/>
                    <a:pt x="82" y="87"/>
                  </a:cubicBezTo>
                  <a:cubicBezTo>
                    <a:pt x="86" y="90"/>
                    <a:pt x="89" y="94"/>
                    <a:pt x="90" y="99"/>
                  </a:cubicBezTo>
                  <a:cubicBezTo>
                    <a:pt x="92" y="103"/>
                    <a:pt x="93" y="108"/>
                    <a:pt x="93" y="114"/>
                  </a:cubicBezTo>
                  <a:cubicBezTo>
                    <a:pt x="93" y="126"/>
                    <a:pt x="89" y="136"/>
                    <a:pt x="82" y="144"/>
                  </a:cubicBezTo>
                  <a:cubicBezTo>
                    <a:pt x="74" y="152"/>
                    <a:pt x="64" y="156"/>
                    <a:pt x="52" y="157"/>
                  </a:cubicBezTo>
                  <a:cubicBezTo>
                    <a:pt x="52" y="174"/>
                    <a:pt x="52" y="174"/>
                    <a:pt x="52" y="174"/>
                  </a:cubicBezTo>
                  <a:lnTo>
                    <a:pt x="42" y="174"/>
                  </a:lnTo>
                  <a:close/>
                  <a:moveTo>
                    <a:pt x="42" y="23"/>
                  </a:moveTo>
                  <a:cubicBezTo>
                    <a:pt x="35" y="24"/>
                    <a:pt x="30" y="26"/>
                    <a:pt x="26" y="31"/>
                  </a:cubicBezTo>
                  <a:cubicBezTo>
                    <a:pt x="22" y="35"/>
                    <a:pt x="20" y="40"/>
                    <a:pt x="20" y="46"/>
                  </a:cubicBezTo>
                  <a:cubicBezTo>
                    <a:pt x="20" y="52"/>
                    <a:pt x="22" y="57"/>
                    <a:pt x="25" y="61"/>
                  </a:cubicBezTo>
                  <a:cubicBezTo>
                    <a:pt x="28" y="65"/>
                    <a:pt x="34" y="68"/>
                    <a:pt x="42" y="71"/>
                  </a:cubicBezTo>
                  <a:lnTo>
                    <a:pt x="42" y="23"/>
                  </a:lnTo>
                  <a:close/>
                  <a:moveTo>
                    <a:pt x="52" y="142"/>
                  </a:moveTo>
                  <a:cubicBezTo>
                    <a:pt x="59" y="141"/>
                    <a:pt x="64" y="139"/>
                    <a:pt x="69" y="134"/>
                  </a:cubicBezTo>
                  <a:cubicBezTo>
                    <a:pt x="73" y="129"/>
                    <a:pt x="75" y="122"/>
                    <a:pt x="75" y="115"/>
                  </a:cubicBezTo>
                  <a:cubicBezTo>
                    <a:pt x="75" y="109"/>
                    <a:pt x="74" y="104"/>
                    <a:pt x="71" y="100"/>
                  </a:cubicBezTo>
                  <a:cubicBezTo>
                    <a:pt x="68" y="96"/>
                    <a:pt x="61" y="93"/>
                    <a:pt x="52" y="90"/>
                  </a:cubicBezTo>
                  <a:lnTo>
                    <a:pt x="5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9" name="Freeform 92"/>
            <p:cNvSpPr>
              <a:spLocks noChangeArrowheads="1"/>
            </p:cNvSpPr>
            <p:nvPr/>
          </p:nvSpPr>
          <p:spPr bwMode="auto">
            <a:xfrm>
              <a:off x="255587" y="784225"/>
              <a:ext cx="296862" cy="369887"/>
            </a:xfrm>
            <a:custGeom>
              <a:avLst/>
              <a:gdLst>
                <a:gd name="T0" fmla="*/ 129 w 187"/>
                <a:gd name="T1" fmla="*/ 0 h 233"/>
                <a:gd name="T2" fmla="*/ 52 w 187"/>
                <a:gd name="T3" fmla="*/ 0 h 233"/>
                <a:gd name="T4" fmla="*/ 52 w 187"/>
                <a:gd name="T5" fmla="*/ 79 h 233"/>
                <a:gd name="T6" fmla="*/ 0 w 187"/>
                <a:gd name="T7" fmla="*/ 79 h 233"/>
                <a:gd name="T8" fmla="*/ 47 w 187"/>
                <a:gd name="T9" fmla="*/ 156 h 233"/>
                <a:gd name="T10" fmla="*/ 94 w 187"/>
                <a:gd name="T11" fmla="*/ 233 h 233"/>
                <a:gd name="T12" fmla="*/ 142 w 187"/>
                <a:gd name="T13" fmla="*/ 156 h 233"/>
                <a:gd name="T14" fmla="*/ 187 w 187"/>
                <a:gd name="T15" fmla="*/ 79 h 233"/>
                <a:gd name="T16" fmla="*/ 129 w 187"/>
                <a:gd name="T17" fmla="*/ 79 h 233"/>
                <a:gd name="T18" fmla="*/ 129 w 187"/>
                <a:gd name="T19" fmla="*/ 0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233"/>
                <a:gd name="T32" fmla="*/ 187 w 187"/>
                <a:gd name="T33" fmla="*/ 233 h 2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233">
                  <a:moveTo>
                    <a:pt x="129" y="0"/>
                  </a:moveTo>
                  <a:lnTo>
                    <a:pt x="52" y="0"/>
                  </a:lnTo>
                  <a:lnTo>
                    <a:pt x="52" y="79"/>
                  </a:lnTo>
                  <a:lnTo>
                    <a:pt x="0" y="79"/>
                  </a:lnTo>
                  <a:lnTo>
                    <a:pt x="47" y="156"/>
                  </a:lnTo>
                  <a:lnTo>
                    <a:pt x="94" y="233"/>
                  </a:lnTo>
                  <a:lnTo>
                    <a:pt x="142" y="156"/>
                  </a:lnTo>
                  <a:lnTo>
                    <a:pt x="187" y="79"/>
                  </a:lnTo>
                  <a:lnTo>
                    <a:pt x="129" y="79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0" name="Freeform 93"/>
            <p:cNvSpPr>
              <a:spLocks noChangeArrowheads="1"/>
            </p:cNvSpPr>
            <p:nvPr/>
          </p:nvSpPr>
          <p:spPr bwMode="auto">
            <a:xfrm>
              <a:off x="852487" y="42862"/>
              <a:ext cx="296862" cy="371475"/>
            </a:xfrm>
            <a:custGeom>
              <a:avLst/>
              <a:gdLst>
                <a:gd name="T0" fmla="*/ 129 w 187"/>
                <a:gd name="T1" fmla="*/ 234 h 234"/>
                <a:gd name="T2" fmla="*/ 52 w 187"/>
                <a:gd name="T3" fmla="*/ 234 h 234"/>
                <a:gd name="T4" fmla="*/ 52 w 187"/>
                <a:gd name="T5" fmla="*/ 154 h 234"/>
                <a:gd name="T6" fmla="*/ 0 w 187"/>
                <a:gd name="T7" fmla="*/ 154 h 234"/>
                <a:gd name="T8" fmla="*/ 47 w 187"/>
                <a:gd name="T9" fmla="*/ 77 h 234"/>
                <a:gd name="T10" fmla="*/ 93 w 187"/>
                <a:gd name="T11" fmla="*/ 0 h 234"/>
                <a:gd name="T12" fmla="*/ 140 w 187"/>
                <a:gd name="T13" fmla="*/ 77 h 234"/>
                <a:gd name="T14" fmla="*/ 187 w 187"/>
                <a:gd name="T15" fmla="*/ 154 h 234"/>
                <a:gd name="T16" fmla="*/ 129 w 187"/>
                <a:gd name="T17" fmla="*/ 154 h 234"/>
                <a:gd name="T18" fmla="*/ 129 w 187"/>
                <a:gd name="T19" fmla="*/ 234 h 2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234"/>
                <a:gd name="T32" fmla="*/ 187 w 187"/>
                <a:gd name="T33" fmla="*/ 234 h 2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234">
                  <a:moveTo>
                    <a:pt x="129" y="234"/>
                  </a:moveTo>
                  <a:lnTo>
                    <a:pt x="52" y="234"/>
                  </a:lnTo>
                  <a:lnTo>
                    <a:pt x="52" y="154"/>
                  </a:lnTo>
                  <a:lnTo>
                    <a:pt x="0" y="154"/>
                  </a:lnTo>
                  <a:lnTo>
                    <a:pt x="47" y="77"/>
                  </a:lnTo>
                  <a:lnTo>
                    <a:pt x="93" y="0"/>
                  </a:lnTo>
                  <a:lnTo>
                    <a:pt x="140" y="77"/>
                  </a:lnTo>
                  <a:lnTo>
                    <a:pt x="187" y="154"/>
                  </a:lnTo>
                  <a:lnTo>
                    <a:pt x="129" y="154"/>
                  </a:lnTo>
                  <a:lnTo>
                    <a:pt x="129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31" name="组合 128"/>
          <p:cNvGrpSpPr/>
          <p:nvPr/>
        </p:nvGrpSpPr>
        <p:grpSpPr bwMode="auto">
          <a:xfrm>
            <a:off x="1404074" y="2569907"/>
            <a:ext cx="835740" cy="683093"/>
            <a:chOff x="0" y="0"/>
            <a:chExt cx="1635124" cy="1336675"/>
          </a:xfrm>
          <a:solidFill>
            <a:srgbClr val="FFB545"/>
          </a:solidFill>
          <a:effectLst/>
        </p:grpSpPr>
        <p:sp>
          <p:nvSpPr>
            <p:cNvPr id="232" name="Freeform 11"/>
            <p:cNvSpPr>
              <a:spLocks noEditPoints="1" noChangeArrowheads="1"/>
            </p:cNvSpPr>
            <p:nvPr/>
          </p:nvSpPr>
          <p:spPr bwMode="auto">
            <a:xfrm>
              <a:off x="925512" y="0"/>
              <a:ext cx="709612" cy="711200"/>
            </a:xfrm>
            <a:custGeom>
              <a:avLst/>
              <a:gdLst>
                <a:gd name="T0" fmla="*/ 128 w 256"/>
                <a:gd name="T1" fmla="*/ 0 h 256"/>
                <a:gd name="T2" fmla="*/ 0 w 256"/>
                <a:gd name="T3" fmla="*/ 128 h 256"/>
                <a:gd name="T4" fmla="*/ 128 w 256"/>
                <a:gd name="T5" fmla="*/ 256 h 256"/>
                <a:gd name="T6" fmla="*/ 256 w 256"/>
                <a:gd name="T7" fmla="*/ 128 h 256"/>
                <a:gd name="T8" fmla="*/ 128 w 256"/>
                <a:gd name="T9" fmla="*/ 0 h 256"/>
                <a:gd name="T10" fmla="*/ 128 w 256"/>
                <a:gd name="T11" fmla="*/ 229 h 256"/>
                <a:gd name="T12" fmla="*/ 27 w 256"/>
                <a:gd name="T13" fmla="*/ 128 h 256"/>
                <a:gd name="T14" fmla="*/ 128 w 256"/>
                <a:gd name="T15" fmla="*/ 27 h 256"/>
                <a:gd name="T16" fmla="*/ 229 w 256"/>
                <a:gd name="T17" fmla="*/ 128 h 256"/>
                <a:gd name="T18" fmla="*/ 128 w 256"/>
                <a:gd name="T19" fmla="*/ 229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6"/>
                <a:gd name="T31" fmla="*/ 0 h 256"/>
                <a:gd name="T32" fmla="*/ 256 w 256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6" h="256">
                  <a:moveTo>
                    <a:pt x="128" y="0"/>
                  </a:moveTo>
                  <a:cubicBezTo>
                    <a:pt x="57" y="0"/>
                    <a:pt x="0" y="57"/>
                    <a:pt x="0" y="128"/>
                  </a:cubicBezTo>
                  <a:cubicBezTo>
                    <a:pt x="0" y="199"/>
                    <a:pt x="57" y="256"/>
                    <a:pt x="128" y="256"/>
                  </a:cubicBezTo>
                  <a:cubicBezTo>
                    <a:pt x="199" y="256"/>
                    <a:pt x="256" y="199"/>
                    <a:pt x="256" y="128"/>
                  </a:cubicBezTo>
                  <a:cubicBezTo>
                    <a:pt x="256" y="57"/>
                    <a:pt x="199" y="0"/>
                    <a:pt x="128" y="0"/>
                  </a:cubicBezTo>
                  <a:close/>
                  <a:moveTo>
                    <a:pt x="128" y="229"/>
                  </a:moveTo>
                  <a:cubicBezTo>
                    <a:pt x="72" y="229"/>
                    <a:pt x="27" y="183"/>
                    <a:pt x="27" y="128"/>
                  </a:cubicBezTo>
                  <a:cubicBezTo>
                    <a:pt x="27" y="72"/>
                    <a:pt x="72" y="27"/>
                    <a:pt x="128" y="27"/>
                  </a:cubicBezTo>
                  <a:cubicBezTo>
                    <a:pt x="184" y="27"/>
                    <a:pt x="229" y="72"/>
                    <a:pt x="229" y="128"/>
                  </a:cubicBezTo>
                  <a:cubicBezTo>
                    <a:pt x="229" y="183"/>
                    <a:pt x="184" y="229"/>
                    <a:pt x="128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3" name="Freeform 12"/>
            <p:cNvSpPr>
              <a:spLocks noEditPoints="1" noChangeArrowheads="1"/>
            </p:cNvSpPr>
            <p:nvPr/>
          </p:nvSpPr>
          <p:spPr bwMode="auto">
            <a:xfrm>
              <a:off x="1168400" y="147638"/>
              <a:ext cx="228600" cy="422275"/>
            </a:xfrm>
            <a:custGeom>
              <a:avLst/>
              <a:gdLst>
                <a:gd name="T0" fmla="*/ 37 w 82"/>
                <a:gd name="T1" fmla="*/ 152 h 152"/>
                <a:gd name="T2" fmla="*/ 37 w 82"/>
                <a:gd name="T3" fmla="*/ 137 h 152"/>
                <a:gd name="T4" fmla="*/ 19 w 82"/>
                <a:gd name="T5" fmla="*/ 132 h 152"/>
                <a:gd name="T6" fmla="*/ 6 w 82"/>
                <a:gd name="T7" fmla="*/ 120 h 152"/>
                <a:gd name="T8" fmla="*/ 0 w 82"/>
                <a:gd name="T9" fmla="*/ 100 h 152"/>
                <a:gd name="T10" fmla="*/ 16 w 82"/>
                <a:gd name="T11" fmla="*/ 97 h 152"/>
                <a:gd name="T12" fmla="*/ 22 w 82"/>
                <a:gd name="T13" fmla="*/ 115 h 152"/>
                <a:gd name="T14" fmla="*/ 37 w 82"/>
                <a:gd name="T15" fmla="*/ 124 h 152"/>
                <a:gd name="T16" fmla="*/ 37 w 82"/>
                <a:gd name="T17" fmla="*/ 76 h 152"/>
                <a:gd name="T18" fmla="*/ 18 w 82"/>
                <a:gd name="T19" fmla="*/ 69 h 152"/>
                <a:gd name="T20" fmla="*/ 7 w 82"/>
                <a:gd name="T21" fmla="*/ 58 h 152"/>
                <a:gd name="T22" fmla="*/ 3 w 82"/>
                <a:gd name="T23" fmla="*/ 42 h 152"/>
                <a:gd name="T24" fmla="*/ 14 w 82"/>
                <a:gd name="T25" fmla="*/ 16 h 152"/>
                <a:gd name="T26" fmla="*/ 37 w 82"/>
                <a:gd name="T27" fmla="*/ 8 h 152"/>
                <a:gd name="T28" fmla="*/ 37 w 82"/>
                <a:gd name="T29" fmla="*/ 0 h 152"/>
                <a:gd name="T30" fmla="*/ 46 w 82"/>
                <a:gd name="T31" fmla="*/ 0 h 152"/>
                <a:gd name="T32" fmla="*/ 46 w 82"/>
                <a:gd name="T33" fmla="*/ 8 h 152"/>
                <a:gd name="T34" fmla="*/ 67 w 82"/>
                <a:gd name="T35" fmla="*/ 15 h 152"/>
                <a:gd name="T36" fmla="*/ 79 w 82"/>
                <a:gd name="T37" fmla="*/ 38 h 152"/>
                <a:gd name="T38" fmla="*/ 63 w 82"/>
                <a:gd name="T39" fmla="*/ 40 h 152"/>
                <a:gd name="T40" fmla="*/ 57 w 82"/>
                <a:gd name="T41" fmla="*/ 27 h 152"/>
                <a:gd name="T42" fmla="*/ 46 w 82"/>
                <a:gd name="T43" fmla="*/ 20 h 152"/>
                <a:gd name="T44" fmla="*/ 46 w 82"/>
                <a:gd name="T45" fmla="*/ 64 h 152"/>
                <a:gd name="T46" fmla="*/ 61 w 82"/>
                <a:gd name="T47" fmla="*/ 68 h 152"/>
                <a:gd name="T48" fmla="*/ 72 w 82"/>
                <a:gd name="T49" fmla="*/ 76 h 152"/>
                <a:gd name="T50" fmla="*/ 79 w 82"/>
                <a:gd name="T51" fmla="*/ 86 h 152"/>
                <a:gd name="T52" fmla="*/ 82 w 82"/>
                <a:gd name="T53" fmla="*/ 99 h 152"/>
                <a:gd name="T54" fmla="*/ 72 w 82"/>
                <a:gd name="T55" fmla="*/ 126 h 152"/>
                <a:gd name="T56" fmla="*/ 46 w 82"/>
                <a:gd name="T57" fmla="*/ 137 h 152"/>
                <a:gd name="T58" fmla="*/ 46 w 82"/>
                <a:gd name="T59" fmla="*/ 152 h 152"/>
                <a:gd name="T60" fmla="*/ 37 w 82"/>
                <a:gd name="T61" fmla="*/ 152 h 152"/>
                <a:gd name="T62" fmla="*/ 37 w 82"/>
                <a:gd name="T63" fmla="*/ 20 h 152"/>
                <a:gd name="T64" fmla="*/ 23 w 82"/>
                <a:gd name="T65" fmla="*/ 27 h 152"/>
                <a:gd name="T66" fmla="*/ 18 w 82"/>
                <a:gd name="T67" fmla="*/ 41 h 152"/>
                <a:gd name="T68" fmla="*/ 22 w 82"/>
                <a:gd name="T69" fmla="*/ 54 h 152"/>
                <a:gd name="T70" fmla="*/ 37 w 82"/>
                <a:gd name="T71" fmla="*/ 62 h 152"/>
                <a:gd name="T72" fmla="*/ 37 w 82"/>
                <a:gd name="T73" fmla="*/ 20 h 152"/>
                <a:gd name="T74" fmla="*/ 46 w 82"/>
                <a:gd name="T75" fmla="*/ 124 h 152"/>
                <a:gd name="T76" fmla="*/ 60 w 82"/>
                <a:gd name="T77" fmla="*/ 117 h 152"/>
                <a:gd name="T78" fmla="*/ 66 w 82"/>
                <a:gd name="T79" fmla="*/ 100 h 152"/>
                <a:gd name="T80" fmla="*/ 62 w 82"/>
                <a:gd name="T81" fmla="*/ 87 h 152"/>
                <a:gd name="T82" fmla="*/ 46 w 82"/>
                <a:gd name="T83" fmla="*/ 78 h 152"/>
                <a:gd name="T84" fmla="*/ 46 w 82"/>
                <a:gd name="T85" fmla="*/ 124 h 1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52"/>
                <a:gd name="T131" fmla="*/ 82 w 82"/>
                <a:gd name="T132" fmla="*/ 152 h 1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52">
                  <a:moveTo>
                    <a:pt x="37" y="152"/>
                  </a:moveTo>
                  <a:cubicBezTo>
                    <a:pt x="37" y="137"/>
                    <a:pt x="37" y="137"/>
                    <a:pt x="37" y="137"/>
                  </a:cubicBezTo>
                  <a:cubicBezTo>
                    <a:pt x="29" y="136"/>
                    <a:pt x="23" y="134"/>
                    <a:pt x="19" y="132"/>
                  </a:cubicBezTo>
                  <a:cubicBezTo>
                    <a:pt x="14" y="129"/>
                    <a:pt x="10" y="126"/>
                    <a:pt x="6" y="120"/>
                  </a:cubicBezTo>
                  <a:cubicBezTo>
                    <a:pt x="3" y="115"/>
                    <a:pt x="1" y="108"/>
                    <a:pt x="0" y="100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106"/>
                    <a:pt x="19" y="112"/>
                    <a:pt x="22" y="115"/>
                  </a:cubicBezTo>
                  <a:cubicBezTo>
                    <a:pt x="26" y="121"/>
                    <a:pt x="31" y="124"/>
                    <a:pt x="37" y="124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1" y="75"/>
                    <a:pt x="24" y="73"/>
                    <a:pt x="18" y="69"/>
                  </a:cubicBezTo>
                  <a:cubicBezTo>
                    <a:pt x="13" y="66"/>
                    <a:pt x="10" y="63"/>
                    <a:pt x="7" y="58"/>
                  </a:cubicBezTo>
                  <a:cubicBezTo>
                    <a:pt x="4" y="53"/>
                    <a:pt x="3" y="48"/>
                    <a:pt x="3" y="42"/>
                  </a:cubicBezTo>
                  <a:cubicBezTo>
                    <a:pt x="3" y="31"/>
                    <a:pt x="7" y="22"/>
                    <a:pt x="14" y="16"/>
                  </a:cubicBezTo>
                  <a:cubicBezTo>
                    <a:pt x="20" y="11"/>
                    <a:pt x="27" y="9"/>
                    <a:pt x="37" y="8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5" y="8"/>
                    <a:pt x="62" y="11"/>
                    <a:pt x="67" y="15"/>
                  </a:cubicBezTo>
                  <a:cubicBezTo>
                    <a:pt x="73" y="21"/>
                    <a:pt x="77" y="28"/>
                    <a:pt x="79" y="38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2" y="34"/>
                    <a:pt x="60" y="30"/>
                    <a:pt x="57" y="27"/>
                  </a:cubicBezTo>
                  <a:cubicBezTo>
                    <a:pt x="55" y="23"/>
                    <a:pt x="51" y="21"/>
                    <a:pt x="46" y="2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3" y="66"/>
                    <a:pt x="58" y="67"/>
                    <a:pt x="61" y="68"/>
                  </a:cubicBezTo>
                  <a:cubicBezTo>
                    <a:pt x="66" y="70"/>
                    <a:pt x="69" y="73"/>
                    <a:pt x="72" y="76"/>
                  </a:cubicBezTo>
                  <a:cubicBezTo>
                    <a:pt x="75" y="79"/>
                    <a:pt x="78" y="82"/>
                    <a:pt x="79" y="86"/>
                  </a:cubicBezTo>
                  <a:cubicBezTo>
                    <a:pt x="81" y="90"/>
                    <a:pt x="82" y="95"/>
                    <a:pt x="82" y="99"/>
                  </a:cubicBezTo>
                  <a:cubicBezTo>
                    <a:pt x="82" y="110"/>
                    <a:pt x="78" y="119"/>
                    <a:pt x="72" y="126"/>
                  </a:cubicBezTo>
                  <a:cubicBezTo>
                    <a:pt x="65" y="133"/>
                    <a:pt x="56" y="136"/>
                    <a:pt x="46" y="137"/>
                  </a:cubicBezTo>
                  <a:cubicBezTo>
                    <a:pt x="46" y="152"/>
                    <a:pt x="46" y="152"/>
                    <a:pt x="46" y="152"/>
                  </a:cubicBezTo>
                  <a:lnTo>
                    <a:pt x="37" y="152"/>
                  </a:lnTo>
                  <a:close/>
                  <a:moveTo>
                    <a:pt x="37" y="20"/>
                  </a:moveTo>
                  <a:cubicBezTo>
                    <a:pt x="31" y="21"/>
                    <a:pt x="27" y="23"/>
                    <a:pt x="23" y="27"/>
                  </a:cubicBezTo>
                  <a:cubicBezTo>
                    <a:pt x="20" y="31"/>
                    <a:pt x="18" y="35"/>
                    <a:pt x="18" y="41"/>
                  </a:cubicBezTo>
                  <a:cubicBezTo>
                    <a:pt x="18" y="46"/>
                    <a:pt x="20" y="50"/>
                    <a:pt x="22" y="54"/>
                  </a:cubicBezTo>
                  <a:cubicBezTo>
                    <a:pt x="25" y="57"/>
                    <a:pt x="30" y="60"/>
                    <a:pt x="37" y="62"/>
                  </a:cubicBezTo>
                  <a:lnTo>
                    <a:pt x="37" y="20"/>
                  </a:lnTo>
                  <a:close/>
                  <a:moveTo>
                    <a:pt x="46" y="124"/>
                  </a:moveTo>
                  <a:cubicBezTo>
                    <a:pt x="52" y="124"/>
                    <a:pt x="57" y="121"/>
                    <a:pt x="60" y="117"/>
                  </a:cubicBezTo>
                  <a:cubicBezTo>
                    <a:pt x="64" y="112"/>
                    <a:pt x="66" y="107"/>
                    <a:pt x="66" y="100"/>
                  </a:cubicBezTo>
                  <a:cubicBezTo>
                    <a:pt x="66" y="95"/>
                    <a:pt x="65" y="91"/>
                    <a:pt x="62" y="87"/>
                  </a:cubicBezTo>
                  <a:cubicBezTo>
                    <a:pt x="59" y="84"/>
                    <a:pt x="54" y="81"/>
                    <a:pt x="46" y="78"/>
                  </a:cubicBezTo>
                  <a:lnTo>
                    <a:pt x="46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4" name="Freeform 13"/>
            <p:cNvSpPr>
              <a:spLocks noEditPoints="1" noChangeArrowheads="1"/>
            </p:cNvSpPr>
            <p:nvPr/>
          </p:nvSpPr>
          <p:spPr bwMode="auto">
            <a:xfrm>
              <a:off x="0" y="3175"/>
              <a:ext cx="703262" cy="703262"/>
            </a:xfrm>
            <a:custGeom>
              <a:avLst/>
              <a:gdLst>
                <a:gd name="T0" fmla="*/ 127 w 253"/>
                <a:gd name="T1" fmla="*/ 0 h 253"/>
                <a:gd name="T2" fmla="*/ 0 w 253"/>
                <a:gd name="T3" fmla="*/ 127 h 253"/>
                <a:gd name="T4" fmla="*/ 127 w 253"/>
                <a:gd name="T5" fmla="*/ 253 h 253"/>
                <a:gd name="T6" fmla="*/ 253 w 253"/>
                <a:gd name="T7" fmla="*/ 127 h 253"/>
                <a:gd name="T8" fmla="*/ 127 w 253"/>
                <a:gd name="T9" fmla="*/ 0 h 253"/>
                <a:gd name="T10" fmla="*/ 127 w 253"/>
                <a:gd name="T11" fmla="*/ 226 h 253"/>
                <a:gd name="T12" fmla="*/ 27 w 253"/>
                <a:gd name="T13" fmla="*/ 127 h 253"/>
                <a:gd name="T14" fmla="*/ 127 w 253"/>
                <a:gd name="T15" fmla="*/ 27 h 253"/>
                <a:gd name="T16" fmla="*/ 226 w 253"/>
                <a:gd name="T17" fmla="*/ 127 h 253"/>
                <a:gd name="T18" fmla="*/ 127 w 253"/>
                <a:gd name="T19" fmla="*/ 226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53"/>
                <a:gd name="T32" fmla="*/ 253 w 253"/>
                <a:gd name="T33" fmla="*/ 253 h 2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53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3"/>
                    <a:pt x="127" y="253"/>
                  </a:cubicBezTo>
                  <a:cubicBezTo>
                    <a:pt x="197" y="253"/>
                    <a:pt x="253" y="197"/>
                    <a:pt x="253" y="127"/>
                  </a:cubicBezTo>
                  <a:cubicBezTo>
                    <a:pt x="253" y="57"/>
                    <a:pt x="197" y="0"/>
                    <a:pt x="127" y="0"/>
                  </a:cubicBezTo>
                  <a:close/>
                  <a:moveTo>
                    <a:pt x="127" y="226"/>
                  </a:moveTo>
                  <a:cubicBezTo>
                    <a:pt x="72" y="226"/>
                    <a:pt x="27" y="182"/>
                    <a:pt x="27" y="127"/>
                  </a:cubicBezTo>
                  <a:cubicBezTo>
                    <a:pt x="27" y="72"/>
                    <a:pt x="72" y="27"/>
                    <a:pt x="127" y="27"/>
                  </a:cubicBezTo>
                  <a:cubicBezTo>
                    <a:pt x="182" y="27"/>
                    <a:pt x="226" y="72"/>
                    <a:pt x="226" y="127"/>
                  </a:cubicBezTo>
                  <a:cubicBezTo>
                    <a:pt x="226" y="182"/>
                    <a:pt x="182" y="226"/>
                    <a:pt x="127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5" name="Freeform 14"/>
            <p:cNvSpPr>
              <a:spLocks noChangeArrowheads="1"/>
            </p:cNvSpPr>
            <p:nvPr/>
          </p:nvSpPr>
          <p:spPr bwMode="auto">
            <a:xfrm>
              <a:off x="319087" y="325438"/>
              <a:ext cx="61912" cy="63500"/>
            </a:xfrm>
            <a:custGeom>
              <a:avLst/>
              <a:gdLst>
                <a:gd name="T0" fmla="*/ 22 w 22"/>
                <a:gd name="T1" fmla="*/ 12 h 23"/>
                <a:gd name="T2" fmla="*/ 11 w 22"/>
                <a:gd name="T3" fmla="*/ 23 h 23"/>
                <a:gd name="T4" fmla="*/ 0 w 22"/>
                <a:gd name="T5" fmla="*/ 11 h 23"/>
                <a:gd name="T6" fmla="*/ 11 w 22"/>
                <a:gd name="T7" fmla="*/ 0 h 23"/>
                <a:gd name="T8" fmla="*/ 22 w 22"/>
                <a:gd name="T9" fmla="*/ 1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3"/>
                <a:gd name="T17" fmla="*/ 22 w 2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3">
                  <a:moveTo>
                    <a:pt x="22" y="12"/>
                  </a:moveTo>
                  <a:cubicBezTo>
                    <a:pt x="22" y="18"/>
                    <a:pt x="17" y="23"/>
                    <a:pt x="11" y="23"/>
                  </a:cubicBezTo>
                  <a:cubicBezTo>
                    <a:pt x="5" y="23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6" name="Freeform 15"/>
            <p:cNvSpPr>
              <a:spLocks noChangeArrowheads="1"/>
            </p:cNvSpPr>
            <p:nvPr/>
          </p:nvSpPr>
          <p:spPr bwMode="auto">
            <a:xfrm>
              <a:off x="388937" y="347663"/>
              <a:ext cx="155575" cy="25400"/>
            </a:xfrm>
            <a:custGeom>
              <a:avLst/>
              <a:gdLst>
                <a:gd name="T0" fmla="*/ 4 w 56"/>
                <a:gd name="T1" fmla="*/ 8 h 9"/>
                <a:gd name="T2" fmla="*/ 0 w 56"/>
                <a:gd name="T3" fmla="*/ 4 h 9"/>
                <a:gd name="T4" fmla="*/ 0 w 56"/>
                <a:gd name="T5" fmla="*/ 4 h 9"/>
                <a:gd name="T6" fmla="*/ 4 w 56"/>
                <a:gd name="T7" fmla="*/ 0 h 9"/>
                <a:gd name="T8" fmla="*/ 52 w 56"/>
                <a:gd name="T9" fmla="*/ 0 h 9"/>
                <a:gd name="T10" fmla="*/ 56 w 56"/>
                <a:gd name="T11" fmla="*/ 5 h 9"/>
                <a:gd name="T12" fmla="*/ 56 w 56"/>
                <a:gd name="T13" fmla="*/ 5 h 9"/>
                <a:gd name="T14" fmla="*/ 52 w 56"/>
                <a:gd name="T15" fmla="*/ 9 h 9"/>
                <a:gd name="T16" fmla="*/ 4 w 56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9"/>
                <a:gd name="T29" fmla="*/ 56 w 5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9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7"/>
                    <a:pt x="54" y="9"/>
                    <a:pt x="52" y="9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7" name="Freeform 16"/>
            <p:cNvSpPr>
              <a:spLocks noChangeArrowheads="1"/>
            </p:cNvSpPr>
            <p:nvPr/>
          </p:nvSpPr>
          <p:spPr bwMode="auto">
            <a:xfrm>
              <a:off x="339725" y="117475"/>
              <a:ext cx="26987" cy="201612"/>
            </a:xfrm>
            <a:custGeom>
              <a:avLst/>
              <a:gdLst>
                <a:gd name="T0" fmla="*/ 9 w 10"/>
                <a:gd name="T1" fmla="*/ 68 h 73"/>
                <a:gd name="T2" fmla="*/ 4 w 10"/>
                <a:gd name="T3" fmla="*/ 73 h 73"/>
                <a:gd name="T4" fmla="*/ 4 w 10"/>
                <a:gd name="T5" fmla="*/ 73 h 73"/>
                <a:gd name="T6" fmla="*/ 0 w 10"/>
                <a:gd name="T7" fmla="*/ 68 h 73"/>
                <a:gd name="T8" fmla="*/ 1 w 10"/>
                <a:gd name="T9" fmla="*/ 4 h 73"/>
                <a:gd name="T10" fmla="*/ 5 w 10"/>
                <a:gd name="T11" fmla="*/ 0 h 73"/>
                <a:gd name="T12" fmla="*/ 5 w 10"/>
                <a:gd name="T13" fmla="*/ 0 h 73"/>
                <a:gd name="T14" fmla="*/ 9 w 10"/>
                <a:gd name="T15" fmla="*/ 5 h 73"/>
                <a:gd name="T16" fmla="*/ 9 w 10"/>
                <a:gd name="T17" fmla="*/ 68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73"/>
                <a:gd name="T29" fmla="*/ 10 w 10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73">
                  <a:moveTo>
                    <a:pt x="9" y="68"/>
                  </a:moveTo>
                  <a:cubicBezTo>
                    <a:pt x="9" y="71"/>
                    <a:pt x="7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0" y="71"/>
                    <a:pt x="0" y="6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9" y="5"/>
                  </a:cubicBezTo>
                  <a:lnTo>
                    <a:pt x="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8" name="Freeform 17"/>
            <p:cNvSpPr>
              <a:spLocks noEditPoints="1" noChangeArrowheads="1"/>
            </p:cNvSpPr>
            <p:nvPr/>
          </p:nvSpPr>
          <p:spPr bwMode="auto">
            <a:xfrm>
              <a:off x="195262" y="455613"/>
              <a:ext cx="1220787" cy="881062"/>
            </a:xfrm>
            <a:custGeom>
              <a:avLst/>
              <a:gdLst>
                <a:gd name="T0" fmla="*/ 51 w 440"/>
                <a:gd name="T1" fmla="*/ 130 h 317"/>
                <a:gd name="T2" fmla="*/ 51 w 440"/>
                <a:gd name="T3" fmla="*/ 163 h 317"/>
                <a:gd name="T4" fmla="*/ 125 w 440"/>
                <a:gd name="T5" fmla="*/ 225 h 317"/>
                <a:gd name="T6" fmla="*/ 150 w 440"/>
                <a:gd name="T7" fmla="*/ 206 h 317"/>
                <a:gd name="T8" fmla="*/ 144 w 440"/>
                <a:gd name="T9" fmla="*/ 282 h 317"/>
                <a:gd name="T10" fmla="*/ 144 w 440"/>
                <a:gd name="T11" fmla="*/ 317 h 317"/>
                <a:gd name="T12" fmla="*/ 315 w 440"/>
                <a:gd name="T13" fmla="*/ 301 h 317"/>
                <a:gd name="T14" fmla="*/ 309 w 440"/>
                <a:gd name="T15" fmla="*/ 241 h 317"/>
                <a:gd name="T16" fmla="*/ 309 w 440"/>
                <a:gd name="T17" fmla="*/ 200 h 317"/>
                <a:gd name="T18" fmla="*/ 338 w 440"/>
                <a:gd name="T19" fmla="*/ 218 h 317"/>
                <a:gd name="T20" fmla="*/ 359 w 440"/>
                <a:gd name="T21" fmla="*/ 209 h 317"/>
                <a:gd name="T22" fmla="*/ 395 w 440"/>
                <a:gd name="T23" fmla="*/ 151 h 317"/>
                <a:gd name="T24" fmla="*/ 386 w 440"/>
                <a:gd name="T25" fmla="*/ 136 h 317"/>
                <a:gd name="T26" fmla="*/ 394 w 440"/>
                <a:gd name="T27" fmla="*/ 127 h 317"/>
                <a:gd name="T28" fmla="*/ 431 w 440"/>
                <a:gd name="T29" fmla="*/ 116 h 317"/>
                <a:gd name="T30" fmla="*/ 438 w 440"/>
                <a:gd name="T31" fmla="*/ 108 h 317"/>
                <a:gd name="T32" fmla="*/ 431 w 440"/>
                <a:gd name="T33" fmla="*/ 106 h 317"/>
                <a:gd name="T34" fmla="*/ 412 w 440"/>
                <a:gd name="T35" fmla="*/ 113 h 317"/>
                <a:gd name="T36" fmla="*/ 406 w 440"/>
                <a:gd name="T37" fmla="*/ 106 h 317"/>
                <a:gd name="T38" fmla="*/ 389 w 440"/>
                <a:gd name="T39" fmla="*/ 110 h 317"/>
                <a:gd name="T40" fmla="*/ 367 w 440"/>
                <a:gd name="T41" fmla="*/ 123 h 317"/>
                <a:gd name="T42" fmla="*/ 346 w 440"/>
                <a:gd name="T43" fmla="*/ 159 h 317"/>
                <a:gd name="T44" fmla="*/ 336 w 440"/>
                <a:gd name="T45" fmla="*/ 169 h 317"/>
                <a:gd name="T46" fmla="*/ 329 w 440"/>
                <a:gd name="T47" fmla="*/ 152 h 317"/>
                <a:gd name="T48" fmla="*/ 319 w 440"/>
                <a:gd name="T49" fmla="*/ 130 h 317"/>
                <a:gd name="T50" fmla="*/ 267 w 440"/>
                <a:gd name="T51" fmla="*/ 96 h 317"/>
                <a:gd name="T52" fmla="*/ 262 w 440"/>
                <a:gd name="T53" fmla="*/ 65 h 317"/>
                <a:gd name="T54" fmla="*/ 262 w 440"/>
                <a:gd name="T55" fmla="*/ 46 h 317"/>
                <a:gd name="T56" fmla="*/ 261 w 440"/>
                <a:gd name="T57" fmla="*/ 20 h 317"/>
                <a:gd name="T58" fmla="*/ 236 w 440"/>
                <a:gd name="T59" fmla="*/ 2 h 317"/>
                <a:gd name="T60" fmla="*/ 203 w 440"/>
                <a:gd name="T61" fmla="*/ 17 h 317"/>
                <a:gd name="T62" fmla="*/ 205 w 440"/>
                <a:gd name="T63" fmla="*/ 50 h 317"/>
                <a:gd name="T64" fmla="*/ 211 w 440"/>
                <a:gd name="T65" fmla="*/ 71 h 317"/>
                <a:gd name="T66" fmla="*/ 201 w 440"/>
                <a:gd name="T67" fmla="*/ 96 h 317"/>
                <a:gd name="T68" fmla="*/ 152 w 440"/>
                <a:gd name="T69" fmla="*/ 107 h 317"/>
                <a:gd name="T70" fmla="*/ 132 w 440"/>
                <a:gd name="T71" fmla="*/ 150 h 317"/>
                <a:gd name="T72" fmla="*/ 123 w 440"/>
                <a:gd name="T73" fmla="*/ 173 h 317"/>
                <a:gd name="T74" fmla="*/ 118 w 440"/>
                <a:gd name="T75" fmla="*/ 179 h 317"/>
                <a:gd name="T76" fmla="*/ 102 w 440"/>
                <a:gd name="T77" fmla="*/ 159 h 317"/>
                <a:gd name="T78" fmla="*/ 83 w 440"/>
                <a:gd name="T79" fmla="*/ 134 h 317"/>
                <a:gd name="T80" fmla="*/ 79 w 440"/>
                <a:gd name="T81" fmla="*/ 131 h 317"/>
                <a:gd name="T82" fmla="*/ 67 w 440"/>
                <a:gd name="T83" fmla="*/ 110 h 317"/>
                <a:gd name="T84" fmla="*/ 56 w 440"/>
                <a:gd name="T85" fmla="*/ 94 h 317"/>
                <a:gd name="T86" fmla="*/ 49 w 440"/>
                <a:gd name="T87" fmla="*/ 113 h 317"/>
                <a:gd name="T88" fmla="*/ 20 w 440"/>
                <a:gd name="T89" fmla="*/ 102 h 317"/>
                <a:gd name="T90" fmla="*/ 28 w 440"/>
                <a:gd name="T91" fmla="*/ 118 h 317"/>
                <a:gd name="T92" fmla="*/ 215 w 440"/>
                <a:gd name="T93" fmla="*/ 189 h 317"/>
                <a:gd name="T94" fmla="*/ 212 w 440"/>
                <a:gd name="T95" fmla="*/ 88 h 317"/>
                <a:gd name="T96" fmla="*/ 228 w 440"/>
                <a:gd name="T97" fmla="*/ 119 h 317"/>
                <a:gd name="T98" fmla="*/ 233 w 440"/>
                <a:gd name="T99" fmla="*/ 149 h 317"/>
                <a:gd name="T100" fmla="*/ 254 w 440"/>
                <a:gd name="T101" fmla="*/ 273 h 317"/>
                <a:gd name="T102" fmla="*/ 245 w 440"/>
                <a:gd name="T103" fmla="*/ 136 h 317"/>
                <a:gd name="T104" fmla="*/ 240 w 440"/>
                <a:gd name="T105" fmla="*/ 113 h 317"/>
                <a:gd name="T106" fmla="*/ 256 w 440"/>
                <a:gd name="T107" fmla="*/ 91 h 317"/>
                <a:gd name="T108" fmla="*/ 266 w 440"/>
                <a:gd name="T109" fmla="*/ 195 h 317"/>
                <a:gd name="T110" fmla="*/ 275 w 440"/>
                <a:gd name="T111" fmla="*/ 263 h 317"/>
                <a:gd name="T112" fmla="*/ 250 w 440"/>
                <a:gd name="T113" fmla="*/ 276 h 317"/>
                <a:gd name="T114" fmla="*/ 200 w 440"/>
                <a:gd name="T115" fmla="*/ 270 h 3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40"/>
                <a:gd name="T175" fmla="*/ 0 h 317"/>
                <a:gd name="T176" fmla="*/ 440 w 440"/>
                <a:gd name="T177" fmla="*/ 317 h 3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40" h="317">
                  <a:moveTo>
                    <a:pt x="28" y="118"/>
                  </a:moveTo>
                  <a:cubicBezTo>
                    <a:pt x="31" y="118"/>
                    <a:pt x="51" y="130"/>
                    <a:pt x="51" y="130"/>
                  </a:cubicBezTo>
                  <a:cubicBezTo>
                    <a:pt x="58" y="131"/>
                    <a:pt x="67" y="143"/>
                    <a:pt x="67" y="143"/>
                  </a:cubicBezTo>
                  <a:cubicBezTo>
                    <a:pt x="63" y="145"/>
                    <a:pt x="51" y="163"/>
                    <a:pt x="51" y="163"/>
                  </a:cubicBezTo>
                  <a:cubicBezTo>
                    <a:pt x="55" y="166"/>
                    <a:pt x="89" y="207"/>
                    <a:pt x="96" y="217"/>
                  </a:cubicBezTo>
                  <a:cubicBezTo>
                    <a:pt x="103" y="228"/>
                    <a:pt x="121" y="226"/>
                    <a:pt x="125" y="225"/>
                  </a:cubicBezTo>
                  <a:cubicBezTo>
                    <a:pt x="129" y="223"/>
                    <a:pt x="135" y="218"/>
                    <a:pt x="137" y="215"/>
                  </a:cubicBezTo>
                  <a:cubicBezTo>
                    <a:pt x="140" y="211"/>
                    <a:pt x="150" y="206"/>
                    <a:pt x="150" y="206"/>
                  </a:cubicBezTo>
                  <a:cubicBezTo>
                    <a:pt x="153" y="240"/>
                    <a:pt x="147" y="264"/>
                    <a:pt x="147" y="264"/>
                  </a:cubicBezTo>
                  <a:cubicBezTo>
                    <a:pt x="144" y="282"/>
                    <a:pt x="144" y="282"/>
                    <a:pt x="144" y="282"/>
                  </a:cubicBezTo>
                  <a:cubicBezTo>
                    <a:pt x="146" y="285"/>
                    <a:pt x="146" y="285"/>
                    <a:pt x="146" y="285"/>
                  </a:cubicBezTo>
                  <a:cubicBezTo>
                    <a:pt x="145" y="287"/>
                    <a:pt x="145" y="302"/>
                    <a:pt x="144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3"/>
                    <a:pt x="315" y="311"/>
                    <a:pt x="315" y="301"/>
                  </a:cubicBezTo>
                  <a:cubicBezTo>
                    <a:pt x="315" y="290"/>
                    <a:pt x="315" y="274"/>
                    <a:pt x="313" y="267"/>
                  </a:cubicBezTo>
                  <a:cubicBezTo>
                    <a:pt x="312" y="260"/>
                    <a:pt x="311" y="252"/>
                    <a:pt x="309" y="241"/>
                  </a:cubicBezTo>
                  <a:cubicBezTo>
                    <a:pt x="306" y="231"/>
                    <a:pt x="308" y="202"/>
                    <a:pt x="308" y="200"/>
                  </a:cubicBezTo>
                  <a:cubicBezTo>
                    <a:pt x="308" y="200"/>
                    <a:pt x="308" y="200"/>
                    <a:pt x="309" y="200"/>
                  </a:cubicBezTo>
                  <a:cubicBezTo>
                    <a:pt x="312" y="199"/>
                    <a:pt x="314" y="202"/>
                    <a:pt x="316" y="205"/>
                  </a:cubicBezTo>
                  <a:cubicBezTo>
                    <a:pt x="319" y="209"/>
                    <a:pt x="331" y="218"/>
                    <a:pt x="338" y="218"/>
                  </a:cubicBezTo>
                  <a:cubicBezTo>
                    <a:pt x="344" y="219"/>
                    <a:pt x="348" y="220"/>
                    <a:pt x="351" y="218"/>
                  </a:cubicBezTo>
                  <a:cubicBezTo>
                    <a:pt x="354" y="216"/>
                    <a:pt x="356" y="212"/>
                    <a:pt x="359" y="209"/>
                  </a:cubicBezTo>
                  <a:cubicBezTo>
                    <a:pt x="361" y="205"/>
                    <a:pt x="361" y="203"/>
                    <a:pt x="363" y="200"/>
                  </a:cubicBezTo>
                  <a:cubicBezTo>
                    <a:pt x="365" y="196"/>
                    <a:pt x="395" y="158"/>
                    <a:pt x="395" y="151"/>
                  </a:cubicBezTo>
                  <a:cubicBezTo>
                    <a:pt x="395" y="151"/>
                    <a:pt x="395" y="151"/>
                    <a:pt x="395" y="150"/>
                  </a:cubicBezTo>
                  <a:cubicBezTo>
                    <a:pt x="395" y="144"/>
                    <a:pt x="386" y="136"/>
                    <a:pt x="386" y="136"/>
                  </a:cubicBezTo>
                  <a:cubicBezTo>
                    <a:pt x="387" y="135"/>
                    <a:pt x="387" y="129"/>
                    <a:pt x="387" y="129"/>
                  </a:cubicBezTo>
                  <a:cubicBezTo>
                    <a:pt x="388" y="128"/>
                    <a:pt x="394" y="127"/>
                    <a:pt x="394" y="127"/>
                  </a:cubicBezTo>
                  <a:cubicBezTo>
                    <a:pt x="401" y="127"/>
                    <a:pt x="420" y="123"/>
                    <a:pt x="420" y="123"/>
                  </a:cubicBezTo>
                  <a:cubicBezTo>
                    <a:pt x="425" y="121"/>
                    <a:pt x="431" y="116"/>
                    <a:pt x="431" y="116"/>
                  </a:cubicBezTo>
                  <a:cubicBezTo>
                    <a:pt x="434" y="114"/>
                    <a:pt x="434" y="112"/>
                    <a:pt x="434" y="112"/>
                  </a:cubicBezTo>
                  <a:cubicBezTo>
                    <a:pt x="438" y="108"/>
                    <a:pt x="438" y="108"/>
                    <a:pt x="438" y="108"/>
                  </a:cubicBezTo>
                  <a:cubicBezTo>
                    <a:pt x="440" y="106"/>
                    <a:pt x="436" y="106"/>
                    <a:pt x="436" y="106"/>
                  </a:cubicBezTo>
                  <a:cubicBezTo>
                    <a:pt x="436" y="104"/>
                    <a:pt x="431" y="106"/>
                    <a:pt x="431" y="106"/>
                  </a:cubicBezTo>
                  <a:cubicBezTo>
                    <a:pt x="431" y="104"/>
                    <a:pt x="426" y="107"/>
                    <a:pt x="423" y="110"/>
                  </a:cubicBezTo>
                  <a:cubicBezTo>
                    <a:pt x="420" y="112"/>
                    <a:pt x="416" y="112"/>
                    <a:pt x="412" y="113"/>
                  </a:cubicBezTo>
                  <a:cubicBezTo>
                    <a:pt x="409" y="114"/>
                    <a:pt x="402" y="113"/>
                    <a:pt x="402" y="113"/>
                  </a:cubicBezTo>
                  <a:cubicBezTo>
                    <a:pt x="404" y="112"/>
                    <a:pt x="406" y="106"/>
                    <a:pt x="406" y="106"/>
                  </a:cubicBezTo>
                  <a:cubicBezTo>
                    <a:pt x="406" y="103"/>
                    <a:pt x="401" y="106"/>
                    <a:pt x="399" y="107"/>
                  </a:cubicBezTo>
                  <a:cubicBezTo>
                    <a:pt x="396" y="108"/>
                    <a:pt x="389" y="110"/>
                    <a:pt x="389" y="110"/>
                  </a:cubicBezTo>
                  <a:cubicBezTo>
                    <a:pt x="382" y="109"/>
                    <a:pt x="371" y="122"/>
                    <a:pt x="371" y="122"/>
                  </a:cubicBezTo>
                  <a:cubicBezTo>
                    <a:pt x="371" y="122"/>
                    <a:pt x="369" y="122"/>
                    <a:pt x="367" y="123"/>
                  </a:cubicBezTo>
                  <a:cubicBezTo>
                    <a:pt x="365" y="124"/>
                    <a:pt x="361" y="133"/>
                    <a:pt x="359" y="138"/>
                  </a:cubicBezTo>
                  <a:cubicBezTo>
                    <a:pt x="356" y="143"/>
                    <a:pt x="350" y="155"/>
                    <a:pt x="346" y="159"/>
                  </a:cubicBezTo>
                  <a:cubicBezTo>
                    <a:pt x="342" y="163"/>
                    <a:pt x="343" y="161"/>
                    <a:pt x="340" y="162"/>
                  </a:cubicBezTo>
                  <a:cubicBezTo>
                    <a:pt x="338" y="164"/>
                    <a:pt x="337" y="171"/>
                    <a:pt x="336" y="169"/>
                  </a:cubicBezTo>
                  <a:cubicBezTo>
                    <a:pt x="335" y="167"/>
                    <a:pt x="329" y="163"/>
                    <a:pt x="328" y="160"/>
                  </a:cubicBezTo>
                  <a:cubicBezTo>
                    <a:pt x="327" y="157"/>
                    <a:pt x="329" y="156"/>
                    <a:pt x="329" y="152"/>
                  </a:cubicBezTo>
                  <a:cubicBezTo>
                    <a:pt x="329" y="147"/>
                    <a:pt x="328" y="149"/>
                    <a:pt x="326" y="144"/>
                  </a:cubicBezTo>
                  <a:cubicBezTo>
                    <a:pt x="324" y="140"/>
                    <a:pt x="319" y="130"/>
                    <a:pt x="319" y="130"/>
                  </a:cubicBezTo>
                  <a:cubicBezTo>
                    <a:pt x="315" y="115"/>
                    <a:pt x="305" y="104"/>
                    <a:pt x="305" y="104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5" y="95"/>
                    <a:pt x="257" y="89"/>
                    <a:pt x="257" y="89"/>
                  </a:cubicBezTo>
                  <a:cubicBezTo>
                    <a:pt x="259" y="86"/>
                    <a:pt x="262" y="65"/>
                    <a:pt x="262" y="65"/>
                  </a:cubicBezTo>
                  <a:cubicBezTo>
                    <a:pt x="264" y="62"/>
                    <a:pt x="265" y="44"/>
                    <a:pt x="265" y="44"/>
                  </a:cubicBezTo>
                  <a:cubicBezTo>
                    <a:pt x="264" y="40"/>
                    <a:pt x="262" y="46"/>
                    <a:pt x="262" y="46"/>
                  </a:cubicBezTo>
                  <a:cubicBezTo>
                    <a:pt x="262" y="46"/>
                    <a:pt x="263" y="40"/>
                    <a:pt x="263" y="37"/>
                  </a:cubicBezTo>
                  <a:cubicBezTo>
                    <a:pt x="263" y="33"/>
                    <a:pt x="264" y="24"/>
                    <a:pt x="261" y="20"/>
                  </a:cubicBezTo>
                  <a:cubicBezTo>
                    <a:pt x="259" y="15"/>
                    <a:pt x="254" y="12"/>
                    <a:pt x="252" y="10"/>
                  </a:cubicBezTo>
                  <a:cubicBezTo>
                    <a:pt x="249" y="8"/>
                    <a:pt x="243" y="2"/>
                    <a:pt x="236" y="2"/>
                  </a:cubicBezTo>
                  <a:cubicBezTo>
                    <a:pt x="229" y="1"/>
                    <a:pt x="225" y="0"/>
                    <a:pt x="219" y="3"/>
                  </a:cubicBezTo>
                  <a:cubicBezTo>
                    <a:pt x="212" y="7"/>
                    <a:pt x="207" y="11"/>
                    <a:pt x="203" y="17"/>
                  </a:cubicBezTo>
                  <a:cubicBezTo>
                    <a:pt x="198" y="22"/>
                    <a:pt x="199" y="32"/>
                    <a:pt x="201" y="37"/>
                  </a:cubicBezTo>
                  <a:cubicBezTo>
                    <a:pt x="203" y="41"/>
                    <a:pt x="205" y="50"/>
                    <a:pt x="205" y="50"/>
                  </a:cubicBezTo>
                  <a:cubicBezTo>
                    <a:pt x="197" y="44"/>
                    <a:pt x="203" y="63"/>
                    <a:pt x="203" y="63"/>
                  </a:cubicBezTo>
                  <a:cubicBezTo>
                    <a:pt x="205" y="74"/>
                    <a:pt x="211" y="71"/>
                    <a:pt x="211" y="71"/>
                  </a:cubicBezTo>
                  <a:cubicBezTo>
                    <a:pt x="210" y="73"/>
                    <a:pt x="213" y="86"/>
                    <a:pt x="213" y="86"/>
                  </a:cubicBezTo>
                  <a:cubicBezTo>
                    <a:pt x="211" y="86"/>
                    <a:pt x="201" y="96"/>
                    <a:pt x="201" y="96"/>
                  </a:cubicBezTo>
                  <a:cubicBezTo>
                    <a:pt x="198" y="98"/>
                    <a:pt x="195" y="98"/>
                    <a:pt x="195" y="98"/>
                  </a:cubicBezTo>
                  <a:cubicBezTo>
                    <a:pt x="187" y="100"/>
                    <a:pt x="160" y="106"/>
                    <a:pt x="152" y="107"/>
                  </a:cubicBezTo>
                  <a:cubicBezTo>
                    <a:pt x="145" y="108"/>
                    <a:pt x="142" y="123"/>
                    <a:pt x="140" y="131"/>
                  </a:cubicBezTo>
                  <a:cubicBezTo>
                    <a:pt x="137" y="138"/>
                    <a:pt x="135" y="145"/>
                    <a:pt x="132" y="150"/>
                  </a:cubicBezTo>
                  <a:cubicBezTo>
                    <a:pt x="129" y="155"/>
                    <a:pt x="130" y="157"/>
                    <a:pt x="128" y="163"/>
                  </a:cubicBezTo>
                  <a:cubicBezTo>
                    <a:pt x="126" y="169"/>
                    <a:pt x="128" y="169"/>
                    <a:pt x="123" y="173"/>
                  </a:cubicBezTo>
                  <a:cubicBezTo>
                    <a:pt x="119" y="176"/>
                    <a:pt x="119" y="179"/>
                    <a:pt x="119" y="179"/>
                  </a:cubicBezTo>
                  <a:cubicBezTo>
                    <a:pt x="119" y="179"/>
                    <a:pt x="119" y="182"/>
                    <a:pt x="118" y="179"/>
                  </a:cubicBezTo>
                  <a:cubicBezTo>
                    <a:pt x="117" y="175"/>
                    <a:pt x="115" y="175"/>
                    <a:pt x="111" y="170"/>
                  </a:cubicBezTo>
                  <a:cubicBezTo>
                    <a:pt x="106" y="165"/>
                    <a:pt x="105" y="161"/>
                    <a:pt x="102" y="159"/>
                  </a:cubicBezTo>
                  <a:cubicBezTo>
                    <a:pt x="100" y="157"/>
                    <a:pt x="99" y="157"/>
                    <a:pt x="96" y="153"/>
                  </a:cubicBezTo>
                  <a:cubicBezTo>
                    <a:pt x="94" y="150"/>
                    <a:pt x="83" y="134"/>
                    <a:pt x="83" y="134"/>
                  </a:cubicBezTo>
                  <a:cubicBezTo>
                    <a:pt x="80" y="134"/>
                    <a:pt x="80" y="134"/>
                    <a:pt x="80" y="134"/>
                  </a:cubicBezTo>
                  <a:cubicBezTo>
                    <a:pt x="80" y="134"/>
                    <a:pt x="81" y="133"/>
                    <a:pt x="79" y="131"/>
                  </a:cubicBezTo>
                  <a:cubicBezTo>
                    <a:pt x="77" y="129"/>
                    <a:pt x="76" y="127"/>
                    <a:pt x="74" y="123"/>
                  </a:cubicBezTo>
                  <a:cubicBezTo>
                    <a:pt x="73" y="119"/>
                    <a:pt x="67" y="110"/>
                    <a:pt x="67" y="110"/>
                  </a:cubicBezTo>
                  <a:cubicBezTo>
                    <a:pt x="65" y="107"/>
                    <a:pt x="63" y="103"/>
                    <a:pt x="63" y="103"/>
                  </a:cubicBezTo>
                  <a:cubicBezTo>
                    <a:pt x="60" y="95"/>
                    <a:pt x="56" y="94"/>
                    <a:pt x="56" y="94"/>
                  </a:cubicBezTo>
                  <a:cubicBezTo>
                    <a:pt x="46" y="94"/>
                    <a:pt x="55" y="106"/>
                    <a:pt x="55" y="106"/>
                  </a:cubicBezTo>
                  <a:cubicBezTo>
                    <a:pt x="57" y="109"/>
                    <a:pt x="53" y="113"/>
                    <a:pt x="49" y="113"/>
                  </a:cubicBezTo>
                  <a:cubicBezTo>
                    <a:pt x="45" y="112"/>
                    <a:pt x="39" y="112"/>
                    <a:pt x="36" y="111"/>
                  </a:cubicBezTo>
                  <a:cubicBezTo>
                    <a:pt x="32" y="110"/>
                    <a:pt x="20" y="102"/>
                    <a:pt x="20" y="102"/>
                  </a:cubicBezTo>
                  <a:cubicBezTo>
                    <a:pt x="17" y="99"/>
                    <a:pt x="13" y="101"/>
                    <a:pt x="13" y="101"/>
                  </a:cubicBezTo>
                  <a:cubicBezTo>
                    <a:pt x="0" y="102"/>
                    <a:pt x="28" y="118"/>
                    <a:pt x="28" y="118"/>
                  </a:cubicBezTo>
                  <a:close/>
                  <a:moveTo>
                    <a:pt x="212" y="228"/>
                  </a:moveTo>
                  <a:cubicBezTo>
                    <a:pt x="212" y="228"/>
                    <a:pt x="216" y="210"/>
                    <a:pt x="215" y="189"/>
                  </a:cubicBezTo>
                  <a:cubicBezTo>
                    <a:pt x="215" y="189"/>
                    <a:pt x="211" y="118"/>
                    <a:pt x="210" y="112"/>
                  </a:cubicBezTo>
                  <a:cubicBezTo>
                    <a:pt x="210" y="112"/>
                    <a:pt x="206" y="93"/>
                    <a:pt x="212" y="88"/>
                  </a:cubicBezTo>
                  <a:cubicBezTo>
                    <a:pt x="212" y="88"/>
                    <a:pt x="230" y="112"/>
                    <a:pt x="238" y="113"/>
                  </a:cubicBezTo>
                  <a:cubicBezTo>
                    <a:pt x="238" y="113"/>
                    <a:pt x="230" y="115"/>
                    <a:pt x="228" y="119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8" y="128"/>
                    <a:pt x="232" y="142"/>
                    <a:pt x="233" y="149"/>
                  </a:cubicBezTo>
                  <a:cubicBezTo>
                    <a:pt x="233" y="149"/>
                    <a:pt x="242" y="234"/>
                    <a:pt x="235" y="257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6" y="255"/>
                    <a:pt x="269" y="167"/>
                    <a:pt x="245" y="136"/>
                  </a:cubicBezTo>
                  <a:cubicBezTo>
                    <a:pt x="245" y="136"/>
                    <a:pt x="242" y="119"/>
                    <a:pt x="249" y="116"/>
                  </a:cubicBezTo>
                  <a:cubicBezTo>
                    <a:pt x="249" y="116"/>
                    <a:pt x="244" y="111"/>
                    <a:pt x="240" y="113"/>
                  </a:cubicBezTo>
                  <a:cubicBezTo>
                    <a:pt x="240" y="113"/>
                    <a:pt x="253" y="102"/>
                    <a:pt x="254" y="94"/>
                  </a:cubicBezTo>
                  <a:cubicBezTo>
                    <a:pt x="256" y="91"/>
                    <a:pt x="256" y="91"/>
                    <a:pt x="256" y="91"/>
                  </a:cubicBezTo>
                  <a:cubicBezTo>
                    <a:pt x="256" y="91"/>
                    <a:pt x="260" y="117"/>
                    <a:pt x="261" y="130"/>
                  </a:cubicBezTo>
                  <a:cubicBezTo>
                    <a:pt x="261" y="130"/>
                    <a:pt x="265" y="189"/>
                    <a:pt x="266" y="195"/>
                  </a:cubicBezTo>
                  <a:cubicBezTo>
                    <a:pt x="268" y="201"/>
                    <a:pt x="273" y="228"/>
                    <a:pt x="273" y="234"/>
                  </a:cubicBezTo>
                  <a:cubicBezTo>
                    <a:pt x="274" y="239"/>
                    <a:pt x="277" y="258"/>
                    <a:pt x="275" y="263"/>
                  </a:cubicBezTo>
                  <a:cubicBezTo>
                    <a:pt x="274" y="269"/>
                    <a:pt x="275" y="274"/>
                    <a:pt x="275" y="274"/>
                  </a:cubicBezTo>
                  <a:cubicBezTo>
                    <a:pt x="275" y="274"/>
                    <a:pt x="258" y="278"/>
                    <a:pt x="250" y="276"/>
                  </a:cubicBezTo>
                  <a:cubicBezTo>
                    <a:pt x="250" y="276"/>
                    <a:pt x="232" y="275"/>
                    <a:pt x="228" y="276"/>
                  </a:cubicBezTo>
                  <a:cubicBezTo>
                    <a:pt x="228" y="276"/>
                    <a:pt x="202" y="273"/>
                    <a:pt x="200" y="270"/>
                  </a:cubicBezTo>
                  <a:cubicBezTo>
                    <a:pt x="200" y="270"/>
                    <a:pt x="206" y="238"/>
                    <a:pt x="212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39" name="组合 121"/>
          <p:cNvGrpSpPr/>
          <p:nvPr/>
        </p:nvGrpSpPr>
        <p:grpSpPr bwMode="auto">
          <a:xfrm>
            <a:off x="2257821" y="1527656"/>
            <a:ext cx="769594" cy="656381"/>
            <a:chOff x="0" y="0"/>
            <a:chExt cx="1504950" cy="1284287"/>
          </a:xfrm>
          <a:solidFill>
            <a:srgbClr val="FFB545"/>
          </a:solidFill>
          <a:effectLst/>
        </p:grpSpPr>
        <p:sp>
          <p:nvSpPr>
            <p:cNvPr id="240" name="Freeform 44"/>
            <p:cNvSpPr>
              <a:spLocks noChangeArrowheads="1"/>
            </p:cNvSpPr>
            <p:nvPr/>
          </p:nvSpPr>
          <p:spPr bwMode="auto">
            <a:xfrm>
              <a:off x="536575" y="17462"/>
              <a:ext cx="968375" cy="941387"/>
            </a:xfrm>
            <a:custGeom>
              <a:avLst/>
              <a:gdLst>
                <a:gd name="T0" fmla="*/ 175 w 349"/>
                <a:gd name="T1" fmla="*/ 0 h 339"/>
                <a:gd name="T2" fmla="*/ 0 w 349"/>
                <a:gd name="T3" fmla="*/ 175 h 339"/>
                <a:gd name="T4" fmla="*/ 16 w 349"/>
                <a:gd name="T5" fmla="*/ 246 h 339"/>
                <a:gd name="T6" fmla="*/ 57 w 349"/>
                <a:gd name="T7" fmla="*/ 246 h 339"/>
                <a:gd name="T8" fmla="*/ 38 w 349"/>
                <a:gd name="T9" fmla="*/ 175 h 339"/>
                <a:gd name="T10" fmla="*/ 175 w 349"/>
                <a:gd name="T11" fmla="*/ 37 h 339"/>
                <a:gd name="T12" fmla="*/ 312 w 349"/>
                <a:gd name="T13" fmla="*/ 175 h 339"/>
                <a:gd name="T14" fmla="*/ 230 w 349"/>
                <a:gd name="T15" fmla="*/ 300 h 339"/>
                <a:gd name="T16" fmla="*/ 232 w 349"/>
                <a:gd name="T17" fmla="*/ 300 h 339"/>
                <a:gd name="T18" fmla="*/ 232 w 349"/>
                <a:gd name="T19" fmla="*/ 339 h 339"/>
                <a:gd name="T20" fmla="*/ 349 w 349"/>
                <a:gd name="T21" fmla="*/ 175 h 339"/>
                <a:gd name="T22" fmla="*/ 175 w 349"/>
                <a:gd name="T23" fmla="*/ 0 h 3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9"/>
                <a:gd name="T37" fmla="*/ 0 h 339"/>
                <a:gd name="T38" fmla="*/ 349 w 349"/>
                <a:gd name="T39" fmla="*/ 339 h 3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9" h="339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00"/>
                    <a:pt x="6" y="224"/>
                    <a:pt x="16" y="246"/>
                  </a:cubicBezTo>
                  <a:cubicBezTo>
                    <a:pt x="57" y="246"/>
                    <a:pt x="57" y="246"/>
                    <a:pt x="57" y="246"/>
                  </a:cubicBezTo>
                  <a:cubicBezTo>
                    <a:pt x="45" y="225"/>
                    <a:pt x="38" y="201"/>
                    <a:pt x="38" y="175"/>
                  </a:cubicBezTo>
                  <a:cubicBezTo>
                    <a:pt x="38" y="99"/>
                    <a:pt x="99" y="37"/>
                    <a:pt x="175" y="37"/>
                  </a:cubicBezTo>
                  <a:cubicBezTo>
                    <a:pt x="250" y="37"/>
                    <a:pt x="312" y="99"/>
                    <a:pt x="312" y="175"/>
                  </a:cubicBezTo>
                  <a:cubicBezTo>
                    <a:pt x="312" y="231"/>
                    <a:pt x="278" y="279"/>
                    <a:pt x="230" y="300"/>
                  </a:cubicBezTo>
                  <a:cubicBezTo>
                    <a:pt x="232" y="300"/>
                    <a:pt x="232" y="300"/>
                    <a:pt x="232" y="300"/>
                  </a:cubicBezTo>
                  <a:cubicBezTo>
                    <a:pt x="232" y="339"/>
                    <a:pt x="232" y="339"/>
                    <a:pt x="232" y="339"/>
                  </a:cubicBezTo>
                  <a:cubicBezTo>
                    <a:pt x="300" y="315"/>
                    <a:pt x="349" y="251"/>
                    <a:pt x="349" y="175"/>
                  </a:cubicBezTo>
                  <a:cubicBezTo>
                    <a:pt x="349" y="78"/>
                    <a:pt x="271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1" name="Freeform 45"/>
            <p:cNvSpPr>
              <a:spLocks noEditPoints="1" noChangeArrowheads="1"/>
            </p:cNvSpPr>
            <p:nvPr/>
          </p:nvSpPr>
          <p:spPr bwMode="auto">
            <a:xfrm>
              <a:off x="871537" y="219075"/>
              <a:ext cx="306387" cy="536575"/>
            </a:xfrm>
            <a:custGeom>
              <a:avLst/>
              <a:gdLst>
                <a:gd name="T0" fmla="*/ 107 w 110"/>
                <a:gd name="T1" fmla="*/ 117 h 193"/>
                <a:gd name="T2" fmla="*/ 98 w 110"/>
                <a:gd name="T3" fmla="*/ 103 h 193"/>
                <a:gd name="T4" fmla="*/ 82 w 110"/>
                <a:gd name="T5" fmla="*/ 92 h 193"/>
                <a:gd name="T6" fmla="*/ 62 w 110"/>
                <a:gd name="T7" fmla="*/ 86 h 193"/>
                <a:gd name="T8" fmla="*/ 62 w 110"/>
                <a:gd name="T9" fmla="*/ 27 h 193"/>
                <a:gd name="T10" fmla="*/ 77 w 110"/>
                <a:gd name="T11" fmla="*/ 36 h 193"/>
                <a:gd name="T12" fmla="*/ 85 w 110"/>
                <a:gd name="T13" fmla="*/ 54 h 193"/>
                <a:gd name="T14" fmla="*/ 106 w 110"/>
                <a:gd name="T15" fmla="*/ 51 h 193"/>
                <a:gd name="T16" fmla="*/ 90 w 110"/>
                <a:gd name="T17" fmla="*/ 20 h 193"/>
                <a:gd name="T18" fmla="*/ 62 w 110"/>
                <a:gd name="T19" fmla="*/ 10 h 193"/>
                <a:gd name="T20" fmla="*/ 62 w 110"/>
                <a:gd name="T21" fmla="*/ 0 h 193"/>
                <a:gd name="T22" fmla="*/ 49 w 110"/>
                <a:gd name="T23" fmla="*/ 0 h 193"/>
                <a:gd name="T24" fmla="*/ 49 w 110"/>
                <a:gd name="T25" fmla="*/ 10 h 193"/>
                <a:gd name="T26" fmla="*/ 19 w 110"/>
                <a:gd name="T27" fmla="*/ 21 h 193"/>
                <a:gd name="T28" fmla="*/ 3 w 110"/>
                <a:gd name="T29" fmla="*/ 57 h 193"/>
                <a:gd name="T30" fmla="*/ 9 w 110"/>
                <a:gd name="T31" fmla="*/ 79 h 193"/>
                <a:gd name="T32" fmla="*/ 24 w 110"/>
                <a:gd name="T33" fmla="*/ 94 h 193"/>
                <a:gd name="T34" fmla="*/ 49 w 110"/>
                <a:gd name="T35" fmla="*/ 103 h 193"/>
                <a:gd name="T36" fmla="*/ 49 w 110"/>
                <a:gd name="T37" fmla="*/ 169 h 193"/>
                <a:gd name="T38" fmla="*/ 29 w 110"/>
                <a:gd name="T39" fmla="*/ 157 h 193"/>
                <a:gd name="T40" fmla="*/ 20 w 110"/>
                <a:gd name="T41" fmla="*/ 132 h 193"/>
                <a:gd name="T42" fmla="*/ 0 w 110"/>
                <a:gd name="T43" fmla="*/ 136 h 193"/>
                <a:gd name="T44" fmla="*/ 8 w 110"/>
                <a:gd name="T45" fmla="*/ 163 h 193"/>
                <a:gd name="T46" fmla="*/ 24 w 110"/>
                <a:gd name="T47" fmla="*/ 179 h 193"/>
                <a:gd name="T48" fmla="*/ 49 w 110"/>
                <a:gd name="T49" fmla="*/ 186 h 193"/>
                <a:gd name="T50" fmla="*/ 49 w 110"/>
                <a:gd name="T51" fmla="*/ 193 h 193"/>
                <a:gd name="T52" fmla="*/ 62 w 110"/>
                <a:gd name="T53" fmla="*/ 193 h 193"/>
                <a:gd name="T54" fmla="*/ 62 w 110"/>
                <a:gd name="T55" fmla="*/ 186 h 193"/>
                <a:gd name="T56" fmla="*/ 97 w 110"/>
                <a:gd name="T57" fmla="*/ 171 h 193"/>
                <a:gd name="T58" fmla="*/ 110 w 110"/>
                <a:gd name="T59" fmla="*/ 135 h 193"/>
                <a:gd name="T60" fmla="*/ 107 w 110"/>
                <a:gd name="T61" fmla="*/ 117 h 193"/>
                <a:gd name="T62" fmla="*/ 49 w 110"/>
                <a:gd name="T63" fmla="*/ 84 h 193"/>
                <a:gd name="T64" fmla="*/ 30 w 110"/>
                <a:gd name="T65" fmla="*/ 72 h 193"/>
                <a:gd name="T66" fmla="*/ 24 w 110"/>
                <a:gd name="T67" fmla="*/ 55 h 193"/>
                <a:gd name="T68" fmla="*/ 31 w 110"/>
                <a:gd name="T69" fmla="*/ 37 h 193"/>
                <a:gd name="T70" fmla="*/ 49 w 110"/>
                <a:gd name="T71" fmla="*/ 27 h 193"/>
                <a:gd name="T72" fmla="*/ 49 w 110"/>
                <a:gd name="T73" fmla="*/ 84 h 193"/>
                <a:gd name="T74" fmla="*/ 81 w 110"/>
                <a:gd name="T75" fmla="*/ 158 h 193"/>
                <a:gd name="T76" fmla="*/ 62 w 110"/>
                <a:gd name="T77" fmla="*/ 169 h 193"/>
                <a:gd name="T78" fmla="*/ 62 w 110"/>
                <a:gd name="T79" fmla="*/ 106 h 193"/>
                <a:gd name="T80" fmla="*/ 84 w 110"/>
                <a:gd name="T81" fmla="*/ 118 h 193"/>
                <a:gd name="T82" fmla="*/ 89 w 110"/>
                <a:gd name="T83" fmla="*/ 136 h 193"/>
                <a:gd name="T84" fmla="*/ 81 w 110"/>
                <a:gd name="T85" fmla="*/ 158 h 1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"/>
                <a:gd name="T130" fmla="*/ 0 h 193"/>
                <a:gd name="T131" fmla="*/ 110 w 110"/>
                <a:gd name="T132" fmla="*/ 193 h 1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" h="193">
                  <a:moveTo>
                    <a:pt x="107" y="117"/>
                  </a:moveTo>
                  <a:cubicBezTo>
                    <a:pt x="105" y="111"/>
                    <a:pt x="102" y="107"/>
                    <a:pt x="98" y="103"/>
                  </a:cubicBezTo>
                  <a:cubicBezTo>
                    <a:pt x="94" y="99"/>
                    <a:pt x="88" y="95"/>
                    <a:pt x="82" y="92"/>
                  </a:cubicBezTo>
                  <a:cubicBezTo>
                    <a:pt x="79" y="91"/>
                    <a:pt x="72" y="89"/>
                    <a:pt x="62" y="8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8" y="29"/>
                    <a:pt x="74" y="31"/>
                    <a:pt x="77" y="36"/>
                  </a:cubicBezTo>
                  <a:cubicBezTo>
                    <a:pt x="81" y="40"/>
                    <a:pt x="84" y="46"/>
                    <a:pt x="85" y="54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4" y="38"/>
                    <a:pt x="99" y="28"/>
                    <a:pt x="90" y="20"/>
                  </a:cubicBezTo>
                  <a:cubicBezTo>
                    <a:pt x="83" y="15"/>
                    <a:pt x="73" y="11"/>
                    <a:pt x="62" y="1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36" y="11"/>
                    <a:pt x="26" y="15"/>
                    <a:pt x="19" y="21"/>
                  </a:cubicBezTo>
                  <a:cubicBezTo>
                    <a:pt x="8" y="30"/>
                    <a:pt x="3" y="42"/>
                    <a:pt x="3" y="57"/>
                  </a:cubicBezTo>
                  <a:cubicBezTo>
                    <a:pt x="3" y="65"/>
                    <a:pt x="5" y="72"/>
                    <a:pt x="9" y="79"/>
                  </a:cubicBezTo>
                  <a:cubicBezTo>
                    <a:pt x="12" y="85"/>
                    <a:pt x="17" y="90"/>
                    <a:pt x="24" y="94"/>
                  </a:cubicBezTo>
                  <a:cubicBezTo>
                    <a:pt x="32" y="99"/>
                    <a:pt x="41" y="102"/>
                    <a:pt x="49" y="103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41" y="168"/>
                    <a:pt x="35" y="164"/>
                    <a:pt x="29" y="157"/>
                  </a:cubicBezTo>
                  <a:cubicBezTo>
                    <a:pt x="25" y="151"/>
                    <a:pt x="22" y="143"/>
                    <a:pt x="20" y="13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7"/>
                    <a:pt x="3" y="156"/>
                    <a:pt x="8" y="163"/>
                  </a:cubicBezTo>
                  <a:cubicBezTo>
                    <a:pt x="12" y="171"/>
                    <a:pt x="18" y="176"/>
                    <a:pt x="24" y="179"/>
                  </a:cubicBezTo>
                  <a:cubicBezTo>
                    <a:pt x="31" y="183"/>
                    <a:pt x="39" y="185"/>
                    <a:pt x="49" y="18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2" y="193"/>
                    <a:pt x="62" y="193"/>
                    <a:pt x="62" y="193"/>
                  </a:cubicBezTo>
                  <a:cubicBezTo>
                    <a:pt x="62" y="186"/>
                    <a:pt x="62" y="186"/>
                    <a:pt x="62" y="186"/>
                  </a:cubicBezTo>
                  <a:cubicBezTo>
                    <a:pt x="76" y="185"/>
                    <a:pt x="88" y="180"/>
                    <a:pt x="97" y="171"/>
                  </a:cubicBezTo>
                  <a:cubicBezTo>
                    <a:pt x="106" y="161"/>
                    <a:pt x="110" y="149"/>
                    <a:pt x="110" y="135"/>
                  </a:cubicBezTo>
                  <a:cubicBezTo>
                    <a:pt x="110" y="129"/>
                    <a:pt x="109" y="123"/>
                    <a:pt x="107" y="117"/>
                  </a:cubicBezTo>
                  <a:close/>
                  <a:moveTo>
                    <a:pt x="49" y="84"/>
                  </a:moveTo>
                  <a:cubicBezTo>
                    <a:pt x="40" y="81"/>
                    <a:pt x="34" y="77"/>
                    <a:pt x="30" y="72"/>
                  </a:cubicBezTo>
                  <a:cubicBezTo>
                    <a:pt x="26" y="68"/>
                    <a:pt x="24" y="62"/>
                    <a:pt x="24" y="55"/>
                  </a:cubicBezTo>
                  <a:cubicBezTo>
                    <a:pt x="24" y="48"/>
                    <a:pt x="26" y="42"/>
                    <a:pt x="31" y="37"/>
                  </a:cubicBezTo>
                  <a:cubicBezTo>
                    <a:pt x="35" y="31"/>
                    <a:pt x="42" y="28"/>
                    <a:pt x="49" y="27"/>
                  </a:cubicBezTo>
                  <a:lnTo>
                    <a:pt x="49" y="84"/>
                  </a:lnTo>
                  <a:close/>
                  <a:moveTo>
                    <a:pt x="81" y="158"/>
                  </a:moveTo>
                  <a:cubicBezTo>
                    <a:pt x="76" y="164"/>
                    <a:pt x="70" y="168"/>
                    <a:pt x="62" y="169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73" y="110"/>
                    <a:pt x="80" y="114"/>
                    <a:pt x="84" y="118"/>
                  </a:cubicBezTo>
                  <a:cubicBezTo>
                    <a:pt x="87" y="123"/>
                    <a:pt x="89" y="129"/>
                    <a:pt x="89" y="136"/>
                  </a:cubicBezTo>
                  <a:cubicBezTo>
                    <a:pt x="89" y="145"/>
                    <a:pt x="87" y="152"/>
                    <a:pt x="81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2" name="Freeform 46"/>
            <p:cNvSpPr>
              <a:spLocks noEditPoints="1" noChangeArrowheads="1"/>
            </p:cNvSpPr>
            <p:nvPr/>
          </p:nvSpPr>
          <p:spPr bwMode="auto">
            <a:xfrm>
              <a:off x="1182687" y="1074737"/>
              <a:ext cx="184150" cy="209550"/>
            </a:xfrm>
            <a:custGeom>
              <a:avLst/>
              <a:gdLst>
                <a:gd name="T0" fmla="*/ 33 w 66"/>
                <a:gd name="T1" fmla="*/ 0 h 75"/>
                <a:gd name="T2" fmla="*/ 0 w 66"/>
                <a:gd name="T3" fmla="*/ 38 h 75"/>
                <a:gd name="T4" fmla="*/ 33 w 66"/>
                <a:gd name="T5" fmla="*/ 75 h 75"/>
                <a:gd name="T6" fmla="*/ 66 w 66"/>
                <a:gd name="T7" fmla="*/ 38 h 75"/>
                <a:gd name="T8" fmla="*/ 33 w 66"/>
                <a:gd name="T9" fmla="*/ 0 h 75"/>
                <a:gd name="T10" fmla="*/ 33 w 66"/>
                <a:gd name="T11" fmla="*/ 56 h 75"/>
                <a:gd name="T12" fmla="*/ 16 w 66"/>
                <a:gd name="T13" fmla="*/ 38 h 75"/>
                <a:gd name="T14" fmla="*/ 33 w 66"/>
                <a:gd name="T15" fmla="*/ 19 h 75"/>
                <a:gd name="T16" fmla="*/ 50 w 66"/>
                <a:gd name="T17" fmla="*/ 38 h 75"/>
                <a:gd name="T18" fmla="*/ 33 w 66"/>
                <a:gd name="T19" fmla="*/ 56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75"/>
                <a:gd name="T32" fmla="*/ 66 w 66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75">
                  <a:moveTo>
                    <a:pt x="33" y="0"/>
                  </a:moveTo>
                  <a:cubicBezTo>
                    <a:pt x="15" y="0"/>
                    <a:pt x="0" y="17"/>
                    <a:pt x="0" y="38"/>
                  </a:cubicBezTo>
                  <a:cubicBezTo>
                    <a:pt x="0" y="58"/>
                    <a:pt x="15" y="75"/>
                    <a:pt x="33" y="75"/>
                  </a:cubicBezTo>
                  <a:cubicBezTo>
                    <a:pt x="51" y="75"/>
                    <a:pt x="66" y="58"/>
                    <a:pt x="66" y="38"/>
                  </a:cubicBezTo>
                  <a:cubicBezTo>
                    <a:pt x="66" y="17"/>
                    <a:pt x="51" y="0"/>
                    <a:pt x="33" y="0"/>
                  </a:cubicBezTo>
                  <a:close/>
                  <a:moveTo>
                    <a:pt x="33" y="56"/>
                  </a:moveTo>
                  <a:cubicBezTo>
                    <a:pt x="24" y="56"/>
                    <a:pt x="16" y="48"/>
                    <a:pt x="16" y="38"/>
                  </a:cubicBezTo>
                  <a:cubicBezTo>
                    <a:pt x="16" y="27"/>
                    <a:pt x="24" y="19"/>
                    <a:pt x="33" y="19"/>
                  </a:cubicBezTo>
                  <a:cubicBezTo>
                    <a:pt x="42" y="19"/>
                    <a:pt x="50" y="27"/>
                    <a:pt x="50" y="38"/>
                  </a:cubicBezTo>
                  <a:cubicBezTo>
                    <a:pt x="50" y="48"/>
                    <a:pt x="42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3" name="Freeform 47"/>
            <p:cNvSpPr>
              <a:spLocks noEditPoints="1" noChangeArrowheads="1"/>
            </p:cNvSpPr>
            <p:nvPr/>
          </p:nvSpPr>
          <p:spPr bwMode="auto">
            <a:xfrm>
              <a:off x="347662" y="1074737"/>
              <a:ext cx="182562" cy="209550"/>
            </a:xfrm>
            <a:custGeom>
              <a:avLst/>
              <a:gdLst>
                <a:gd name="T0" fmla="*/ 33 w 66"/>
                <a:gd name="T1" fmla="*/ 0 h 75"/>
                <a:gd name="T2" fmla="*/ 0 w 66"/>
                <a:gd name="T3" fmla="*/ 38 h 75"/>
                <a:gd name="T4" fmla="*/ 33 w 66"/>
                <a:gd name="T5" fmla="*/ 75 h 75"/>
                <a:gd name="T6" fmla="*/ 66 w 66"/>
                <a:gd name="T7" fmla="*/ 38 h 75"/>
                <a:gd name="T8" fmla="*/ 33 w 66"/>
                <a:gd name="T9" fmla="*/ 0 h 75"/>
                <a:gd name="T10" fmla="*/ 33 w 66"/>
                <a:gd name="T11" fmla="*/ 56 h 75"/>
                <a:gd name="T12" fmla="*/ 16 w 66"/>
                <a:gd name="T13" fmla="*/ 38 h 75"/>
                <a:gd name="T14" fmla="*/ 33 w 66"/>
                <a:gd name="T15" fmla="*/ 19 h 75"/>
                <a:gd name="T16" fmla="*/ 50 w 66"/>
                <a:gd name="T17" fmla="*/ 38 h 75"/>
                <a:gd name="T18" fmla="*/ 33 w 66"/>
                <a:gd name="T19" fmla="*/ 56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75"/>
                <a:gd name="T32" fmla="*/ 66 w 66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75">
                  <a:moveTo>
                    <a:pt x="33" y="0"/>
                  </a:moveTo>
                  <a:cubicBezTo>
                    <a:pt x="15" y="0"/>
                    <a:pt x="0" y="17"/>
                    <a:pt x="0" y="38"/>
                  </a:cubicBezTo>
                  <a:cubicBezTo>
                    <a:pt x="0" y="58"/>
                    <a:pt x="15" y="75"/>
                    <a:pt x="33" y="75"/>
                  </a:cubicBezTo>
                  <a:cubicBezTo>
                    <a:pt x="51" y="75"/>
                    <a:pt x="66" y="58"/>
                    <a:pt x="66" y="38"/>
                  </a:cubicBezTo>
                  <a:cubicBezTo>
                    <a:pt x="66" y="17"/>
                    <a:pt x="51" y="0"/>
                    <a:pt x="33" y="0"/>
                  </a:cubicBezTo>
                  <a:close/>
                  <a:moveTo>
                    <a:pt x="33" y="56"/>
                  </a:moveTo>
                  <a:cubicBezTo>
                    <a:pt x="24" y="56"/>
                    <a:pt x="16" y="48"/>
                    <a:pt x="16" y="38"/>
                  </a:cubicBezTo>
                  <a:cubicBezTo>
                    <a:pt x="16" y="27"/>
                    <a:pt x="24" y="19"/>
                    <a:pt x="33" y="19"/>
                  </a:cubicBezTo>
                  <a:cubicBezTo>
                    <a:pt x="42" y="19"/>
                    <a:pt x="50" y="27"/>
                    <a:pt x="50" y="38"/>
                  </a:cubicBezTo>
                  <a:cubicBezTo>
                    <a:pt x="50" y="48"/>
                    <a:pt x="42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4" name="Freeform 48"/>
            <p:cNvSpPr>
              <a:spLocks noEditPoints="1" noChangeArrowheads="1"/>
            </p:cNvSpPr>
            <p:nvPr/>
          </p:nvSpPr>
          <p:spPr bwMode="auto">
            <a:xfrm>
              <a:off x="261937" y="684212"/>
              <a:ext cx="1239837" cy="515937"/>
            </a:xfrm>
            <a:custGeom>
              <a:avLst/>
              <a:gdLst>
                <a:gd name="T0" fmla="*/ 0 w 447"/>
                <a:gd name="T1" fmla="*/ 132 h 186"/>
                <a:gd name="T2" fmla="*/ 22 w 447"/>
                <a:gd name="T3" fmla="*/ 176 h 186"/>
                <a:gd name="T4" fmla="*/ 65 w 447"/>
                <a:gd name="T5" fmla="*/ 130 h 186"/>
                <a:gd name="T6" fmla="*/ 104 w 447"/>
                <a:gd name="T7" fmla="*/ 185 h 186"/>
                <a:gd name="T8" fmla="*/ 323 w 447"/>
                <a:gd name="T9" fmla="*/ 185 h 186"/>
                <a:gd name="T10" fmla="*/ 371 w 447"/>
                <a:gd name="T11" fmla="*/ 128 h 186"/>
                <a:gd name="T12" fmla="*/ 405 w 447"/>
                <a:gd name="T13" fmla="*/ 186 h 186"/>
                <a:gd name="T14" fmla="*/ 427 w 447"/>
                <a:gd name="T15" fmla="*/ 184 h 186"/>
                <a:gd name="T16" fmla="*/ 443 w 447"/>
                <a:gd name="T17" fmla="*/ 135 h 186"/>
                <a:gd name="T18" fmla="*/ 434 w 447"/>
                <a:gd name="T19" fmla="*/ 119 h 186"/>
                <a:gd name="T20" fmla="*/ 350 w 447"/>
                <a:gd name="T21" fmla="*/ 71 h 186"/>
                <a:gd name="T22" fmla="*/ 275 w 447"/>
                <a:gd name="T23" fmla="*/ 19 h 186"/>
                <a:gd name="T24" fmla="*/ 271 w 447"/>
                <a:gd name="T25" fmla="*/ 17 h 186"/>
                <a:gd name="T26" fmla="*/ 266 w 447"/>
                <a:gd name="T27" fmla="*/ 15 h 186"/>
                <a:gd name="T28" fmla="*/ 260 w 447"/>
                <a:gd name="T29" fmla="*/ 13 h 186"/>
                <a:gd name="T30" fmla="*/ 255 w 447"/>
                <a:gd name="T31" fmla="*/ 11 h 186"/>
                <a:gd name="T32" fmla="*/ 85 w 447"/>
                <a:gd name="T33" fmla="*/ 2 h 186"/>
                <a:gd name="T34" fmla="*/ 57 w 447"/>
                <a:gd name="T35" fmla="*/ 15 h 186"/>
                <a:gd name="T36" fmla="*/ 19 w 447"/>
                <a:gd name="T37" fmla="*/ 68 h 186"/>
                <a:gd name="T38" fmla="*/ 11 w 447"/>
                <a:gd name="T39" fmla="*/ 92 h 186"/>
                <a:gd name="T40" fmla="*/ 0 w 447"/>
                <a:gd name="T41" fmla="*/ 132 h 186"/>
                <a:gd name="T42" fmla="*/ 187 w 447"/>
                <a:gd name="T43" fmla="*/ 14 h 186"/>
                <a:gd name="T44" fmla="*/ 302 w 447"/>
                <a:gd name="T45" fmla="*/ 61 h 186"/>
                <a:gd name="T46" fmla="*/ 301 w 447"/>
                <a:gd name="T47" fmla="*/ 77 h 186"/>
                <a:gd name="T48" fmla="*/ 190 w 447"/>
                <a:gd name="T49" fmla="*/ 73 h 186"/>
                <a:gd name="T50" fmla="*/ 180 w 447"/>
                <a:gd name="T51" fmla="*/ 21 h 186"/>
                <a:gd name="T52" fmla="*/ 187 w 447"/>
                <a:gd name="T53" fmla="*/ 14 h 186"/>
                <a:gd name="T54" fmla="*/ 76 w 447"/>
                <a:gd name="T55" fmla="*/ 29 h 186"/>
                <a:gd name="T56" fmla="*/ 99 w 447"/>
                <a:gd name="T57" fmla="*/ 14 h 186"/>
                <a:gd name="T58" fmla="*/ 155 w 447"/>
                <a:gd name="T59" fmla="*/ 13 h 186"/>
                <a:gd name="T60" fmla="*/ 162 w 447"/>
                <a:gd name="T61" fmla="*/ 18 h 186"/>
                <a:gd name="T62" fmla="*/ 165 w 447"/>
                <a:gd name="T63" fmla="*/ 73 h 186"/>
                <a:gd name="T64" fmla="*/ 63 w 447"/>
                <a:gd name="T65" fmla="*/ 70 h 186"/>
                <a:gd name="T66" fmla="*/ 76 w 447"/>
                <a:gd name="T67" fmla="*/ 29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7"/>
                <a:gd name="T103" fmla="*/ 0 h 186"/>
                <a:gd name="T104" fmla="*/ 447 w 447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7" h="186">
                  <a:moveTo>
                    <a:pt x="0" y="132"/>
                  </a:moveTo>
                  <a:cubicBezTo>
                    <a:pt x="0" y="180"/>
                    <a:pt x="22" y="176"/>
                    <a:pt x="22" y="176"/>
                  </a:cubicBezTo>
                  <a:cubicBezTo>
                    <a:pt x="25" y="122"/>
                    <a:pt x="65" y="130"/>
                    <a:pt x="65" y="130"/>
                  </a:cubicBezTo>
                  <a:cubicBezTo>
                    <a:pt x="103" y="129"/>
                    <a:pt x="104" y="185"/>
                    <a:pt x="104" y="185"/>
                  </a:cubicBezTo>
                  <a:cubicBezTo>
                    <a:pt x="323" y="185"/>
                    <a:pt x="323" y="185"/>
                    <a:pt x="323" y="185"/>
                  </a:cubicBezTo>
                  <a:cubicBezTo>
                    <a:pt x="328" y="117"/>
                    <a:pt x="371" y="128"/>
                    <a:pt x="371" y="128"/>
                  </a:cubicBezTo>
                  <a:cubicBezTo>
                    <a:pt x="410" y="130"/>
                    <a:pt x="405" y="186"/>
                    <a:pt x="405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47" y="182"/>
                    <a:pt x="443" y="135"/>
                    <a:pt x="443" y="135"/>
                  </a:cubicBezTo>
                  <a:cubicBezTo>
                    <a:pt x="442" y="128"/>
                    <a:pt x="434" y="119"/>
                    <a:pt x="434" y="119"/>
                  </a:cubicBezTo>
                  <a:cubicBezTo>
                    <a:pt x="418" y="86"/>
                    <a:pt x="350" y="71"/>
                    <a:pt x="350" y="71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0" y="13"/>
                    <a:pt x="260" y="13"/>
                    <a:pt x="260" y="13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18" y="0"/>
                    <a:pt x="85" y="2"/>
                    <a:pt x="85" y="2"/>
                  </a:cubicBezTo>
                  <a:cubicBezTo>
                    <a:pt x="63" y="2"/>
                    <a:pt x="57" y="15"/>
                    <a:pt x="57" y="15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4" y="73"/>
                    <a:pt x="12" y="83"/>
                    <a:pt x="11" y="92"/>
                  </a:cubicBezTo>
                  <a:cubicBezTo>
                    <a:pt x="0" y="107"/>
                    <a:pt x="0" y="132"/>
                    <a:pt x="0" y="132"/>
                  </a:cubicBezTo>
                  <a:close/>
                  <a:moveTo>
                    <a:pt x="187" y="14"/>
                  </a:moveTo>
                  <a:cubicBezTo>
                    <a:pt x="280" y="14"/>
                    <a:pt x="302" y="61"/>
                    <a:pt x="302" y="61"/>
                  </a:cubicBezTo>
                  <a:cubicBezTo>
                    <a:pt x="310" y="78"/>
                    <a:pt x="301" y="77"/>
                    <a:pt x="301" y="77"/>
                  </a:cubicBezTo>
                  <a:cubicBezTo>
                    <a:pt x="190" y="73"/>
                    <a:pt x="190" y="73"/>
                    <a:pt x="190" y="73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80" y="12"/>
                    <a:pt x="187" y="14"/>
                    <a:pt x="187" y="14"/>
                  </a:cubicBezTo>
                  <a:close/>
                  <a:moveTo>
                    <a:pt x="76" y="29"/>
                  </a:moveTo>
                  <a:cubicBezTo>
                    <a:pt x="85" y="12"/>
                    <a:pt x="99" y="14"/>
                    <a:pt x="99" y="14"/>
                  </a:cubicBezTo>
                  <a:cubicBezTo>
                    <a:pt x="99" y="14"/>
                    <a:pt x="148" y="12"/>
                    <a:pt x="155" y="13"/>
                  </a:cubicBezTo>
                  <a:cubicBezTo>
                    <a:pt x="162" y="14"/>
                    <a:pt x="162" y="18"/>
                    <a:pt x="162" y="18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0" y="52"/>
                    <a:pt x="76" y="29"/>
                    <a:pt x="7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5" name="Freeform 49"/>
            <p:cNvSpPr>
              <a:spLocks noChangeArrowheads="1"/>
            </p:cNvSpPr>
            <p:nvPr/>
          </p:nvSpPr>
          <p:spPr bwMode="auto">
            <a:xfrm>
              <a:off x="0" y="0"/>
              <a:ext cx="717550" cy="1284287"/>
            </a:xfrm>
            <a:custGeom>
              <a:avLst/>
              <a:gdLst>
                <a:gd name="T0" fmla="*/ 6 w 258"/>
                <a:gd name="T1" fmla="*/ 120 h 462"/>
                <a:gd name="T2" fmla="*/ 13 w 258"/>
                <a:gd name="T3" fmla="*/ 87 h 462"/>
                <a:gd name="T4" fmla="*/ 50 w 258"/>
                <a:gd name="T5" fmla="*/ 69 h 462"/>
                <a:gd name="T6" fmla="*/ 61 w 258"/>
                <a:gd name="T7" fmla="*/ 58 h 462"/>
                <a:gd name="T8" fmla="*/ 58 w 258"/>
                <a:gd name="T9" fmla="*/ 61 h 462"/>
                <a:gd name="T10" fmla="*/ 79 w 258"/>
                <a:gd name="T11" fmla="*/ 125 h 462"/>
                <a:gd name="T12" fmla="*/ 73 w 258"/>
                <a:gd name="T13" fmla="*/ 84 h 462"/>
                <a:gd name="T14" fmla="*/ 61 w 258"/>
                <a:gd name="T15" fmla="*/ 59 h 462"/>
                <a:gd name="T16" fmla="*/ 63 w 258"/>
                <a:gd name="T17" fmla="*/ 57 h 462"/>
                <a:gd name="T18" fmla="*/ 61 w 258"/>
                <a:gd name="T19" fmla="*/ 47 h 462"/>
                <a:gd name="T20" fmla="*/ 62 w 258"/>
                <a:gd name="T21" fmla="*/ 31 h 462"/>
                <a:gd name="T22" fmla="*/ 106 w 258"/>
                <a:gd name="T23" fmla="*/ 29 h 462"/>
                <a:gd name="T24" fmla="*/ 90 w 258"/>
                <a:gd name="T25" fmla="*/ 67 h 462"/>
                <a:gd name="T26" fmla="*/ 87 w 258"/>
                <a:gd name="T27" fmla="*/ 73 h 462"/>
                <a:gd name="T28" fmla="*/ 86 w 258"/>
                <a:gd name="T29" fmla="*/ 88 h 462"/>
                <a:gd name="T30" fmla="*/ 94 w 258"/>
                <a:gd name="T31" fmla="*/ 144 h 462"/>
                <a:gd name="T32" fmla="*/ 89 w 258"/>
                <a:gd name="T33" fmla="*/ 194 h 462"/>
                <a:gd name="T34" fmla="*/ 85 w 258"/>
                <a:gd name="T35" fmla="*/ 198 h 462"/>
                <a:gd name="T36" fmla="*/ 106 w 258"/>
                <a:gd name="T37" fmla="*/ 190 h 462"/>
                <a:gd name="T38" fmla="*/ 105 w 258"/>
                <a:gd name="T39" fmla="*/ 181 h 462"/>
                <a:gd name="T40" fmla="*/ 105 w 258"/>
                <a:gd name="T41" fmla="*/ 171 h 462"/>
                <a:gd name="T42" fmla="*/ 104 w 258"/>
                <a:gd name="T43" fmla="*/ 153 h 462"/>
                <a:gd name="T44" fmla="*/ 102 w 258"/>
                <a:gd name="T45" fmla="*/ 141 h 462"/>
                <a:gd name="T46" fmla="*/ 89 w 258"/>
                <a:gd name="T47" fmla="*/ 88 h 462"/>
                <a:gd name="T48" fmla="*/ 87 w 258"/>
                <a:gd name="T49" fmla="*/ 73 h 462"/>
                <a:gd name="T50" fmla="*/ 122 w 258"/>
                <a:gd name="T51" fmla="*/ 93 h 462"/>
                <a:gd name="T52" fmla="*/ 136 w 258"/>
                <a:gd name="T53" fmla="*/ 100 h 462"/>
                <a:gd name="T54" fmla="*/ 155 w 258"/>
                <a:gd name="T55" fmla="*/ 107 h 462"/>
                <a:gd name="T56" fmla="*/ 221 w 258"/>
                <a:gd name="T57" fmla="*/ 90 h 462"/>
                <a:gd name="T58" fmla="*/ 232 w 258"/>
                <a:gd name="T59" fmla="*/ 85 h 462"/>
                <a:gd name="T60" fmla="*/ 231 w 258"/>
                <a:gd name="T61" fmla="*/ 93 h 462"/>
                <a:gd name="T62" fmla="*/ 252 w 258"/>
                <a:gd name="T63" fmla="*/ 89 h 462"/>
                <a:gd name="T64" fmla="*/ 256 w 258"/>
                <a:gd name="T65" fmla="*/ 96 h 462"/>
                <a:gd name="T66" fmla="*/ 252 w 258"/>
                <a:gd name="T67" fmla="*/ 102 h 462"/>
                <a:gd name="T68" fmla="*/ 221 w 258"/>
                <a:gd name="T69" fmla="*/ 113 h 462"/>
                <a:gd name="T70" fmla="*/ 214 w 258"/>
                <a:gd name="T71" fmla="*/ 122 h 462"/>
                <a:gd name="T72" fmla="*/ 175 w 258"/>
                <a:gd name="T73" fmla="*/ 133 h 462"/>
                <a:gd name="T74" fmla="*/ 124 w 258"/>
                <a:gd name="T75" fmla="*/ 178 h 462"/>
                <a:gd name="T76" fmla="*/ 124 w 258"/>
                <a:gd name="T77" fmla="*/ 238 h 462"/>
                <a:gd name="T78" fmla="*/ 106 w 258"/>
                <a:gd name="T79" fmla="*/ 219 h 462"/>
                <a:gd name="T80" fmla="*/ 91 w 258"/>
                <a:gd name="T81" fmla="*/ 305 h 462"/>
                <a:gd name="T82" fmla="*/ 86 w 258"/>
                <a:gd name="T83" fmla="*/ 335 h 462"/>
                <a:gd name="T84" fmla="*/ 77 w 258"/>
                <a:gd name="T85" fmla="*/ 367 h 462"/>
                <a:gd name="T86" fmla="*/ 75 w 258"/>
                <a:gd name="T87" fmla="*/ 398 h 462"/>
                <a:gd name="T88" fmla="*/ 87 w 258"/>
                <a:gd name="T89" fmla="*/ 417 h 462"/>
                <a:gd name="T90" fmla="*/ 103 w 258"/>
                <a:gd name="T91" fmla="*/ 431 h 462"/>
                <a:gd name="T92" fmla="*/ 65 w 258"/>
                <a:gd name="T93" fmla="*/ 426 h 462"/>
                <a:gd name="T94" fmla="*/ 65 w 258"/>
                <a:gd name="T95" fmla="*/ 452 h 462"/>
                <a:gd name="T96" fmla="*/ 38 w 258"/>
                <a:gd name="T97" fmla="*/ 443 h 462"/>
                <a:gd name="T98" fmla="*/ 35 w 258"/>
                <a:gd name="T99" fmla="*/ 428 h 462"/>
                <a:gd name="T100" fmla="*/ 26 w 258"/>
                <a:gd name="T101" fmla="*/ 415 h 462"/>
                <a:gd name="T102" fmla="*/ 26 w 258"/>
                <a:gd name="T103" fmla="*/ 392 h 462"/>
                <a:gd name="T104" fmla="*/ 25 w 258"/>
                <a:gd name="T105" fmla="*/ 339 h 462"/>
                <a:gd name="T106" fmla="*/ 30 w 258"/>
                <a:gd name="T107" fmla="*/ 299 h 462"/>
                <a:gd name="T108" fmla="*/ 18 w 258"/>
                <a:gd name="T109" fmla="*/ 258 h 462"/>
                <a:gd name="T110" fmla="*/ 5 w 258"/>
                <a:gd name="T111" fmla="*/ 238 h 4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8"/>
                <a:gd name="T169" fmla="*/ 0 h 462"/>
                <a:gd name="T170" fmla="*/ 258 w 258"/>
                <a:gd name="T171" fmla="*/ 462 h 4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8" h="462">
                  <a:moveTo>
                    <a:pt x="1" y="159"/>
                  </a:moveTo>
                  <a:cubicBezTo>
                    <a:pt x="3" y="147"/>
                    <a:pt x="7" y="131"/>
                    <a:pt x="6" y="120"/>
                  </a:cubicBezTo>
                  <a:cubicBezTo>
                    <a:pt x="6" y="109"/>
                    <a:pt x="9" y="110"/>
                    <a:pt x="10" y="107"/>
                  </a:cubicBezTo>
                  <a:cubicBezTo>
                    <a:pt x="11" y="105"/>
                    <a:pt x="14" y="88"/>
                    <a:pt x="13" y="87"/>
                  </a:cubicBezTo>
                  <a:cubicBezTo>
                    <a:pt x="13" y="87"/>
                    <a:pt x="12" y="80"/>
                    <a:pt x="26" y="77"/>
                  </a:cubicBezTo>
                  <a:cubicBezTo>
                    <a:pt x="41" y="74"/>
                    <a:pt x="48" y="71"/>
                    <a:pt x="50" y="69"/>
                  </a:cubicBezTo>
                  <a:cubicBezTo>
                    <a:pt x="53" y="66"/>
                    <a:pt x="57" y="61"/>
                    <a:pt x="58" y="61"/>
                  </a:cubicBezTo>
                  <a:cubicBezTo>
                    <a:pt x="58" y="61"/>
                    <a:pt x="59" y="59"/>
                    <a:pt x="61" y="58"/>
                  </a:cubicBezTo>
                  <a:cubicBezTo>
                    <a:pt x="61" y="58"/>
                    <a:pt x="61" y="59"/>
                    <a:pt x="61" y="59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7" y="62"/>
                    <a:pt x="58" y="67"/>
                    <a:pt x="58" y="67"/>
                  </a:cubicBezTo>
                  <a:cubicBezTo>
                    <a:pt x="65" y="75"/>
                    <a:pt x="79" y="125"/>
                    <a:pt x="79" y="125"/>
                  </a:cubicBezTo>
                  <a:cubicBezTo>
                    <a:pt x="78" y="120"/>
                    <a:pt x="78" y="90"/>
                    <a:pt x="78" y="90"/>
                  </a:cubicBezTo>
                  <a:cubicBezTo>
                    <a:pt x="76" y="90"/>
                    <a:pt x="73" y="84"/>
                    <a:pt x="73" y="84"/>
                  </a:cubicBezTo>
                  <a:cubicBezTo>
                    <a:pt x="71" y="83"/>
                    <a:pt x="80" y="77"/>
                    <a:pt x="80" y="77"/>
                  </a:cubicBezTo>
                  <a:cubicBezTo>
                    <a:pt x="60" y="62"/>
                    <a:pt x="60" y="59"/>
                    <a:pt x="61" y="59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8"/>
                    <a:pt x="62" y="57"/>
                    <a:pt x="63" y="57"/>
                  </a:cubicBezTo>
                  <a:cubicBezTo>
                    <a:pt x="63" y="57"/>
                    <a:pt x="64" y="49"/>
                    <a:pt x="63" y="49"/>
                  </a:cubicBezTo>
                  <a:cubicBezTo>
                    <a:pt x="63" y="49"/>
                    <a:pt x="61" y="48"/>
                    <a:pt x="61" y="47"/>
                  </a:cubicBezTo>
                  <a:cubicBezTo>
                    <a:pt x="61" y="47"/>
                    <a:pt x="63" y="48"/>
                    <a:pt x="63" y="47"/>
                  </a:cubicBezTo>
                  <a:cubicBezTo>
                    <a:pt x="63" y="47"/>
                    <a:pt x="59" y="35"/>
                    <a:pt x="62" y="31"/>
                  </a:cubicBezTo>
                  <a:cubicBezTo>
                    <a:pt x="62" y="31"/>
                    <a:pt x="64" y="13"/>
                    <a:pt x="75" y="12"/>
                  </a:cubicBezTo>
                  <a:cubicBezTo>
                    <a:pt x="75" y="12"/>
                    <a:pt x="103" y="0"/>
                    <a:pt x="106" y="29"/>
                  </a:cubicBezTo>
                  <a:cubicBezTo>
                    <a:pt x="106" y="29"/>
                    <a:pt x="104" y="40"/>
                    <a:pt x="102" y="42"/>
                  </a:cubicBezTo>
                  <a:cubicBezTo>
                    <a:pt x="102" y="42"/>
                    <a:pt x="103" y="56"/>
                    <a:pt x="90" y="67"/>
                  </a:cubicBezTo>
                  <a:cubicBezTo>
                    <a:pt x="90" y="67"/>
                    <a:pt x="88" y="69"/>
                    <a:pt x="86" y="68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9" y="79"/>
                    <a:pt x="86" y="88"/>
                  </a:cubicBezTo>
                  <a:cubicBezTo>
                    <a:pt x="86" y="88"/>
                    <a:pt x="86" y="96"/>
                    <a:pt x="88" y="101"/>
                  </a:cubicBezTo>
                  <a:cubicBezTo>
                    <a:pt x="88" y="101"/>
                    <a:pt x="94" y="130"/>
                    <a:pt x="94" y="144"/>
                  </a:cubicBezTo>
                  <a:cubicBezTo>
                    <a:pt x="95" y="158"/>
                    <a:pt x="94" y="185"/>
                    <a:pt x="94" y="185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5" y="198"/>
                    <a:pt x="104" y="199"/>
                    <a:pt x="107" y="195"/>
                  </a:cubicBezTo>
                  <a:cubicBezTo>
                    <a:pt x="107" y="195"/>
                    <a:pt x="104" y="191"/>
                    <a:pt x="106" y="190"/>
                  </a:cubicBezTo>
                  <a:cubicBezTo>
                    <a:pt x="107" y="188"/>
                    <a:pt x="108" y="187"/>
                    <a:pt x="107" y="185"/>
                  </a:cubicBezTo>
                  <a:cubicBezTo>
                    <a:pt x="107" y="183"/>
                    <a:pt x="105" y="183"/>
                    <a:pt x="105" y="181"/>
                  </a:cubicBezTo>
                  <a:cubicBezTo>
                    <a:pt x="105" y="180"/>
                    <a:pt x="106" y="177"/>
                    <a:pt x="106" y="176"/>
                  </a:cubicBezTo>
                  <a:cubicBezTo>
                    <a:pt x="105" y="174"/>
                    <a:pt x="105" y="173"/>
                    <a:pt x="105" y="171"/>
                  </a:cubicBezTo>
                  <a:cubicBezTo>
                    <a:pt x="106" y="169"/>
                    <a:pt x="106" y="166"/>
                    <a:pt x="106" y="164"/>
                  </a:cubicBezTo>
                  <a:cubicBezTo>
                    <a:pt x="106" y="162"/>
                    <a:pt x="104" y="156"/>
                    <a:pt x="104" y="153"/>
                  </a:cubicBezTo>
                  <a:cubicBezTo>
                    <a:pt x="103" y="151"/>
                    <a:pt x="103" y="146"/>
                    <a:pt x="103" y="144"/>
                  </a:cubicBezTo>
                  <a:cubicBezTo>
                    <a:pt x="102" y="142"/>
                    <a:pt x="102" y="144"/>
                    <a:pt x="102" y="141"/>
                  </a:cubicBezTo>
                  <a:cubicBezTo>
                    <a:pt x="101" y="138"/>
                    <a:pt x="102" y="121"/>
                    <a:pt x="98" y="113"/>
                  </a:cubicBezTo>
                  <a:cubicBezTo>
                    <a:pt x="94" y="106"/>
                    <a:pt x="89" y="92"/>
                    <a:pt x="89" y="88"/>
                  </a:cubicBezTo>
                  <a:cubicBezTo>
                    <a:pt x="89" y="83"/>
                    <a:pt x="87" y="74"/>
                    <a:pt x="88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112" y="75"/>
                    <a:pt x="117" y="86"/>
                  </a:cubicBezTo>
                  <a:cubicBezTo>
                    <a:pt x="117" y="86"/>
                    <a:pt x="120" y="92"/>
                    <a:pt x="122" y="93"/>
                  </a:cubicBezTo>
                  <a:cubicBezTo>
                    <a:pt x="125" y="95"/>
                    <a:pt x="125" y="96"/>
                    <a:pt x="127" y="99"/>
                  </a:cubicBezTo>
                  <a:cubicBezTo>
                    <a:pt x="129" y="101"/>
                    <a:pt x="133" y="97"/>
                    <a:pt x="136" y="100"/>
                  </a:cubicBezTo>
                  <a:cubicBezTo>
                    <a:pt x="139" y="103"/>
                    <a:pt x="144" y="106"/>
                    <a:pt x="146" y="106"/>
                  </a:cubicBezTo>
                  <a:cubicBezTo>
                    <a:pt x="148" y="106"/>
                    <a:pt x="153" y="108"/>
                    <a:pt x="155" y="107"/>
                  </a:cubicBezTo>
                  <a:cubicBezTo>
                    <a:pt x="158" y="107"/>
                    <a:pt x="206" y="104"/>
                    <a:pt x="216" y="98"/>
                  </a:cubicBezTo>
                  <a:cubicBezTo>
                    <a:pt x="216" y="98"/>
                    <a:pt x="219" y="94"/>
                    <a:pt x="221" y="90"/>
                  </a:cubicBezTo>
                  <a:cubicBezTo>
                    <a:pt x="223" y="87"/>
                    <a:pt x="225" y="86"/>
                    <a:pt x="227" y="85"/>
                  </a:cubicBezTo>
                  <a:cubicBezTo>
                    <a:pt x="228" y="83"/>
                    <a:pt x="232" y="82"/>
                    <a:pt x="232" y="85"/>
                  </a:cubicBezTo>
                  <a:cubicBezTo>
                    <a:pt x="232" y="85"/>
                    <a:pt x="229" y="89"/>
                    <a:pt x="228" y="90"/>
                  </a:cubicBezTo>
                  <a:cubicBezTo>
                    <a:pt x="228" y="90"/>
                    <a:pt x="226" y="93"/>
                    <a:pt x="231" y="93"/>
                  </a:cubicBezTo>
                  <a:cubicBezTo>
                    <a:pt x="231" y="93"/>
                    <a:pt x="237" y="94"/>
                    <a:pt x="241" y="92"/>
                  </a:cubicBezTo>
                  <a:cubicBezTo>
                    <a:pt x="246" y="91"/>
                    <a:pt x="252" y="89"/>
                    <a:pt x="252" y="89"/>
                  </a:cubicBezTo>
                  <a:cubicBezTo>
                    <a:pt x="252" y="89"/>
                    <a:pt x="255" y="89"/>
                    <a:pt x="254" y="92"/>
                  </a:cubicBezTo>
                  <a:cubicBezTo>
                    <a:pt x="254" y="92"/>
                    <a:pt x="258" y="94"/>
                    <a:pt x="256" y="96"/>
                  </a:cubicBezTo>
                  <a:cubicBezTo>
                    <a:pt x="256" y="96"/>
                    <a:pt x="258" y="97"/>
                    <a:pt x="255" y="99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2" y="102"/>
                    <a:pt x="252" y="104"/>
                    <a:pt x="250" y="105"/>
                  </a:cubicBezTo>
                  <a:cubicBezTo>
                    <a:pt x="250" y="105"/>
                    <a:pt x="234" y="115"/>
                    <a:pt x="221" y="113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14" y="122"/>
                    <a:pt x="214" y="122"/>
                    <a:pt x="214" y="122"/>
                  </a:cubicBezTo>
                  <a:cubicBezTo>
                    <a:pt x="215" y="126"/>
                    <a:pt x="215" y="126"/>
                    <a:pt x="215" y="126"/>
                  </a:cubicBezTo>
                  <a:cubicBezTo>
                    <a:pt x="215" y="126"/>
                    <a:pt x="184" y="131"/>
                    <a:pt x="175" y="133"/>
                  </a:cubicBezTo>
                  <a:cubicBezTo>
                    <a:pt x="175" y="133"/>
                    <a:pt x="134" y="137"/>
                    <a:pt x="123" y="130"/>
                  </a:cubicBezTo>
                  <a:cubicBezTo>
                    <a:pt x="123" y="130"/>
                    <a:pt x="123" y="175"/>
                    <a:pt x="124" y="178"/>
                  </a:cubicBezTo>
                  <a:cubicBezTo>
                    <a:pt x="124" y="178"/>
                    <a:pt x="129" y="236"/>
                    <a:pt x="130" y="237"/>
                  </a:cubicBezTo>
                  <a:cubicBezTo>
                    <a:pt x="130" y="237"/>
                    <a:pt x="133" y="246"/>
                    <a:pt x="124" y="238"/>
                  </a:cubicBezTo>
                  <a:cubicBezTo>
                    <a:pt x="124" y="238"/>
                    <a:pt x="111" y="223"/>
                    <a:pt x="111" y="219"/>
                  </a:cubicBezTo>
                  <a:cubicBezTo>
                    <a:pt x="111" y="219"/>
                    <a:pt x="106" y="218"/>
                    <a:pt x="106" y="219"/>
                  </a:cubicBezTo>
                  <a:cubicBezTo>
                    <a:pt x="106" y="219"/>
                    <a:pt x="102" y="252"/>
                    <a:pt x="101" y="258"/>
                  </a:cubicBezTo>
                  <a:cubicBezTo>
                    <a:pt x="99" y="264"/>
                    <a:pt x="91" y="300"/>
                    <a:pt x="91" y="305"/>
                  </a:cubicBezTo>
                  <a:cubicBezTo>
                    <a:pt x="92" y="310"/>
                    <a:pt x="90" y="316"/>
                    <a:pt x="89" y="319"/>
                  </a:cubicBezTo>
                  <a:cubicBezTo>
                    <a:pt x="88" y="322"/>
                    <a:pt x="87" y="332"/>
                    <a:pt x="86" y="335"/>
                  </a:cubicBezTo>
                  <a:cubicBezTo>
                    <a:pt x="86" y="338"/>
                    <a:pt x="82" y="352"/>
                    <a:pt x="79" y="356"/>
                  </a:cubicBezTo>
                  <a:cubicBezTo>
                    <a:pt x="79" y="356"/>
                    <a:pt x="77" y="362"/>
                    <a:pt x="77" y="367"/>
                  </a:cubicBezTo>
                  <a:cubicBezTo>
                    <a:pt x="77" y="372"/>
                    <a:pt x="79" y="377"/>
                    <a:pt x="79" y="380"/>
                  </a:cubicBezTo>
                  <a:cubicBezTo>
                    <a:pt x="78" y="382"/>
                    <a:pt x="78" y="397"/>
                    <a:pt x="75" y="398"/>
                  </a:cubicBezTo>
                  <a:cubicBezTo>
                    <a:pt x="75" y="398"/>
                    <a:pt x="77" y="407"/>
                    <a:pt x="79" y="408"/>
                  </a:cubicBezTo>
                  <a:cubicBezTo>
                    <a:pt x="80" y="409"/>
                    <a:pt x="85" y="415"/>
                    <a:pt x="87" y="417"/>
                  </a:cubicBezTo>
                  <a:cubicBezTo>
                    <a:pt x="87" y="417"/>
                    <a:pt x="96" y="423"/>
                    <a:pt x="99" y="424"/>
                  </a:cubicBezTo>
                  <a:cubicBezTo>
                    <a:pt x="99" y="424"/>
                    <a:pt x="110" y="426"/>
                    <a:pt x="103" y="431"/>
                  </a:cubicBezTo>
                  <a:cubicBezTo>
                    <a:pt x="103" y="431"/>
                    <a:pt x="90" y="435"/>
                    <a:pt x="79" y="432"/>
                  </a:cubicBezTo>
                  <a:cubicBezTo>
                    <a:pt x="79" y="432"/>
                    <a:pt x="66" y="428"/>
                    <a:pt x="65" y="426"/>
                  </a:cubicBezTo>
                  <a:cubicBezTo>
                    <a:pt x="65" y="426"/>
                    <a:pt x="58" y="424"/>
                    <a:pt x="56" y="426"/>
                  </a:cubicBezTo>
                  <a:cubicBezTo>
                    <a:pt x="56" y="426"/>
                    <a:pt x="69" y="446"/>
                    <a:pt x="65" y="452"/>
                  </a:cubicBezTo>
                  <a:cubicBezTo>
                    <a:pt x="65" y="452"/>
                    <a:pt x="51" y="462"/>
                    <a:pt x="39" y="448"/>
                  </a:cubicBezTo>
                  <a:cubicBezTo>
                    <a:pt x="39" y="448"/>
                    <a:pt x="38" y="445"/>
                    <a:pt x="38" y="443"/>
                  </a:cubicBezTo>
                  <a:cubicBezTo>
                    <a:pt x="38" y="441"/>
                    <a:pt x="37" y="438"/>
                    <a:pt x="35" y="438"/>
                  </a:cubicBezTo>
                  <a:cubicBezTo>
                    <a:pt x="35" y="438"/>
                    <a:pt x="33" y="430"/>
                    <a:pt x="35" y="428"/>
                  </a:cubicBezTo>
                  <a:cubicBezTo>
                    <a:pt x="35" y="428"/>
                    <a:pt x="32" y="424"/>
                    <a:pt x="30" y="422"/>
                  </a:cubicBezTo>
                  <a:cubicBezTo>
                    <a:pt x="28" y="420"/>
                    <a:pt x="26" y="419"/>
                    <a:pt x="26" y="415"/>
                  </a:cubicBezTo>
                  <a:cubicBezTo>
                    <a:pt x="27" y="412"/>
                    <a:pt x="28" y="413"/>
                    <a:pt x="28" y="410"/>
                  </a:cubicBezTo>
                  <a:cubicBezTo>
                    <a:pt x="29" y="406"/>
                    <a:pt x="27" y="398"/>
                    <a:pt x="26" y="392"/>
                  </a:cubicBezTo>
                  <a:cubicBezTo>
                    <a:pt x="25" y="386"/>
                    <a:pt x="24" y="376"/>
                    <a:pt x="25" y="368"/>
                  </a:cubicBezTo>
                  <a:cubicBezTo>
                    <a:pt x="25" y="360"/>
                    <a:pt x="24" y="343"/>
                    <a:pt x="25" y="339"/>
                  </a:cubicBezTo>
                  <a:cubicBezTo>
                    <a:pt x="26" y="334"/>
                    <a:pt x="27" y="326"/>
                    <a:pt x="28" y="320"/>
                  </a:cubicBezTo>
                  <a:cubicBezTo>
                    <a:pt x="29" y="313"/>
                    <a:pt x="30" y="305"/>
                    <a:pt x="30" y="299"/>
                  </a:cubicBezTo>
                  <a:cubicBezTo>
                    <a:pt x="30" y="294"/>
                    <a:pt x="29" y="267"/>
                    <a:pt x="27" y="265"/>
                  </a:cubicBezTo>
                  <a:cubicBezTo>
                    <a:pt x="27" y="265"/>
                    <a:pt x="19" y="261"/>
                    <a:pt x="18" y="258"/>
                  </a:cubicBezTo>
                  <a:cubicBezTo>
                    <a:pt x="18" y="258"/>
                    <a:pt x="11" y="256"/>
                    <a:pt x="11" y="238"/>
                  </a:cubicBezTo>
                  <a:cubicBezTo>
                    <a:pt x="5" y="238"/>
                    <a:pt x="5" y="238"/>
                    <a:pt x="5" y="238"/>
                  </a:cubicBezTo>
                  <a:cubicBezTo>
                    <a:pt x="5" y="238"/>
                    <a:pt x="0" y="170"/>
                    <a:pt x="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6" name="Freeform 50"/>
            <p:cNvSpPr>
              <a:spLocks noChangeArrowheads="1"/>
            </p:cNvSpPr>
            <p:nvPr/>
          </p:nvSpPr>
          <p:spPr bwMode="auto">
            <a:xfrm>
              <a:off x="169862" y="1619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47" name="组合 116"/>
          <p:cNvGrpSpPr/>
          <p:nvPr/>
        </p:nvGrpSpPr>
        <p:grpSpPr bwMode="auto">
          <a:xfrm>
            <a:off x="1359514" y="1562001"/>
            <a:ext cx="707263" cy="587690"/>
            <a:chOff x="0" y="0"/>
            <a:chExt cx="1382712" cy="1149350"/>
          </a:xfrm>
          <a:solidFill>
            <a:srgbClr val="FFB545"/>
          </a:solidFill>
          <a:effectLst/>
        </p:grpSpPr>
        <p:sp>
          <p:nvSpPr>
            <p:cNvPr id="248" name="Freeform 94"/>
            <p:cNvSpPr>
              <a:spLocks noEditPoints="1" noChangeArrowheads="1"/>
            </p:cNvSpPr>
            <p:nvPr/>
          </p:nvSpPr>
          <p:spPr bwMode="auto">
            <a:xfrm>
              <a:off x="0" y="38100"/>
              <a:ext cx="962025" cy="962025"/>
            </a:xfrm>
            <a:custGeom>
              <a:avLst/>
              <a:gdLst>
                <a:gd name="T0" fmla="*/ 0 w 347"/>
                <a:gd name="T1" fmla="*/ 173 h 346"/>
                <a:gd name="T2" fmla="*/ 347 w 347"/>
                <a:gd name="T3" fmla="*/ 173 h 346"/>
                <a:gd name="T4" fmla="*/ 316 w 347"/>
                <a:gd name="T5" fmla="*/ 237 h 346"/>
                <a:gd name="T6" fmla="*/ 290 w 347"/>
                <a:gd name="T7" fmla="*/ 277 h 346"/>
                <a:gd name="T8" fmla="*/ 237 w 347"/>
                <a:gd name="T9" fmla="*/ 291 h 346"/>
                <a:gd name="T10" fmla="*/ 239 w 347"/>
                <a:gd name="T11" fmla="*/ 225 h 346"/>
                <a:gd name="T12" fmla="*/ 207 w 347"/>
                <a:gd name="T13" fmla="*/ 225 h 346"/>
                <a:gd name="T14" fmla="*/ 207 w 347"/>
                <a:gd name="T15" fmla="*/ 177 h 346"/>
                <a:gd name="T16" fmla="*/ 265 w 347"/>
                <a:gd name="T17" fmla="*/ 176 h 346"/>
                <a:gd name="T18" fmla="*/ 306 w 347"/>
                <a:gd name="T19" fmla="*/ 194 h 346"/>
                <a:gd name="T20" fmla="*/ 318 w 347"/>
                <a:gd name="T21" fmla="*/ 200 h 346"/>
                <a:gd name="T22" fmla="*/ 308 w 347"/>
                <a:gd name="T23" fmla="*/ 164 h 346"/>
                <a:gd name="T24" fmla="*/ 304 w 347"/>
                <a:gd name="T25" fmla="*/ 151 h 346"/>
                <a:gd name="T26" fmla="*/ 287 w 347"/>
                <a:gd name="T27" fmla="*/ 144 h 346"/>
                <a:gd name="T28" fmla="*/ 269 w 347"/>
                <a:gd name="T29" fmla="*/ 150 h 346"/>
                <a:gd name="T30" fmla="*/ 253 w 347"/>
                <a:gd name="T31" fmla="*/ 148 h 346"/>
                <a:gd name="T32" fmla="*/ 240 w 347"/>
                <a:gd name="T33" fmla="*/ 138 h 346"/>
                <a:gd name="T34" fmla="*/ 219 w 347"/>
                <a:gd name="T35" fmla="*/ 154 h 346"/>
                <a:gd name="T36" fmla="*/ 234 w 347"/>
                <a:gd name="T37" fmla="*/ 128 h 346"/>
                <a:gd name="T38" fmla="*/ 225 w 347"/>
                <a:gd name="T39" fmla="*/ 117 h 346"/>
                <a:gd name="T40" fmla="*/ 252 w 347"/>
                <a:gd name="T41" fmla="*/ 108 h 346"/>
                <a:gd name="T42" fmla="*/ 277 w 347"/>
                <a:gd name="T43" fmla="*/ 79 h 346"/>
                <a:gd name="T44" fmla="*/ 255 w 347"/>
                <a:gd name="T45" fmla="*/ 95 h 346"/>
                <a:gd name="T46" fmla="*/ 258 w 347"/>
                <a:gd name="T47" fmla="*/ 70 h 346"/>
                <a:gd name="T48" fmla="*/ 282 w 347"/>
                <a:gd name="T49" fmla="*/ 61 h 346"/>
                <a:gd name="T50" fmla="*/ 316 w 347"/>
                <a:gd name="T51" fmla="*/ 236 h 346"/>
                <a:gd name="T52" fmla="*/ 145 w 347"/>
                <a:gd name="T53" fmla="*/ 296 h 346"/>
                <a:gd name="T54" fmla="*/ 99 w 347"/>
                <a:gd name="T55" fmla="*/ 311 h 346"/>
                <a:gd name="T56" fmla="*/ 87 w 347"/>
                <a:gd name="T57" fmla="*/ 273 h 346"/>
                <a:gd name="T58" fmla="*/ 72 w 347"/>
                <a:gd name="T59" fmla="*/ 219 h 346"/>
                <a:gd name="T60" fmla="*/ 38 w 347"/>
                <a:gd name="T61" fmla="*/ 177 h 346"/>
                <a:gd name="T62" fmla="*/ 114 w 347"/>
                <a:gd name="T63" fmla="*/ 29 h 346"/>
                <a:gd name="T64" fmla="*/ 112 w 347"/>
                <a:gd name="T65" fmla="*/ 57 h 346"/>
                <a:gd name="T66" fmla="*/ 132 w 347"/>
                <a:gd name="T67" fmla="*/ 82 h 346"/>
                <a:gd name="T68" fmla="*/ 102 w 347"/>
                <a:gd name="T69" fmla="*/ 69 h 346"/>
                <a:gd name="T70" fmla="*/ 79 w 347"/>
                <a:gd name="T71" fmla="*/ 92 h 346"/>
                <a:gd name="T72" fmla="*/ 105 w 347"/>
                <a:gd name="T73" fmla="*/ 107 h 346"/>
                <a:gd name="T74" fmla="*/ 143 w 347"/>
                <a:gd name="T75" fmla="*/ 110 h 346"/>
                <a:gd name="T76" fmla="*/ 112 w 347"/>
                <a:gd name="T77" fmla="*/ 143 h 346"/>
                <a:gd name="T78" fmla="*/ 87 w 347"/>
                <a:gd name="T79" fmla="*/ 176 h 346"/>
                <a:gd name="T80" fmla="*/ 63 w 347"/>
                <a:gd name="T81" fmla="*/ 176 h 346"/>
                <a:gd name="T82" fmla="*/ 68 w 347"/>
                <a:gd name="T83" fmla="*/ 204 h 346"/>
                <a:gd name="T84" fmla="*/ 94 w 347"/>
                <a:gd name="T85" fmla="*/ 220 h 346"/>
                <a:gd name="T86" fmla="*/ 166 w 347"/>
                <a:gd name="T87" fmla="*/ 251 h 346"/>
                <a:gd name="T88" fmla="*/ 198 w 347"/>
                <a:gd name="T89" fmla="*/ 42 h 346"/>
                <a:gd name="T90" fmla="*/ 163 w 347"/>
                <a:gd name="T91" fmla="*/ 90 h 346"/>
                <a:gd name="T92" fmla="*/ 142 w 347"/>
                <a:gd name="T93" fmla="*/ 36 h 346"/>
                <a:gd name="T94" fmla="*/ 173 w 347"/>
                <a:gd name="T95" fmla="*/ 17 h 346"/>
                <a:gd name="T96" fmla="*/ 198 w 347"/>
                <a:gd name="T97" fmla="*/ 42 h 3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7"/>
                <a:gd name="T148" fmla="*/ 0 h 346"/>
                <a:gd name="T149" fmla="*/ 347 w 347"/>
                <a:gd name="T150" fmla="*/ 346 h 3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7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9"/>
                    <a:pt x="78" y="346"/>
                    <a:pt x="173" y="346"/>
                  </a:cubicBezTo>
                  <a:cubicBezTo>
                    <a:pt x="269" y="346"/>
                    <a:pt x="347" y="269"/>
                    <a:pt x="347" y="173"/>
                  </a:cubicBezTo>
                  <a:cubicBezTo>
                    <a:pt x="347" y="78"/>
                    <a:pt x="269" y="0"/>
                    <a:pt x="173" y="0"/>
                  </a:cubicBezTo>
                  <a:close/>
                  <a:moveTo>
                    <a:pt x="316" y="237"/>
                  </a:moveTo>
                  <a:cubicBezTo>
                    <a:pt x="309" y="238"/>
                    <a:pt x="301" y="247"/>
                    <a:pt x="295" y="258"/>
                  </a:cubicBezTo>
                  <a:cubicBezTo>
                    <a:pt x="289" y="267"/>
                    <a:pt x="290" y="271"/>
                    <a:pt x="290" y="277"/>
                  </a:cubicBezTo>
                  <a:cubicBezTo>
                    <a:pt x="276" y="293"/>
                    <a:pt x="259" y="306"/>
                    <a:pt x="240" y="315"/>
                  </a:cubicBezTo>
                  <a:cubicBezTo>
                    <a:pt x="238" y="310"/>
                    <a:pt x="237" y="299"/>
                    <a:pt x="237" y="291"/>
                  </a:cubicBezTo>
                  <a:cubicBezTo>
                    <a:pt x="237" y="279"/>
                    <a:pt x="247" y="274"/>
                    <a:pt x="247" y="270"/>
                  </a:cubicBezTo>
                  <a:cubicBezTo>
                    <a:pt x="247" y="265"/>
                    <a:pt x="240" y="238"/>
                    <a:pt x="239" y="225"/>
                  </a:cubicBezTo>
                  <a:cubicBezTo>
                    <a:pt x="239" y="225"/>
                    <a:pt x="225" y="228"/>
                    <a:pt x="221" y="228"/>
                  </a:cubicBezTo>
                  <a:cubicBezTo>
                    <a:pt x="216" y="228"/>
                    <a:pt x="212" y="225"/>
                    <a:pt x="207" y="225"/>
                  </a:cubicBezTo>
                  <a:cubicBezTo>
                    <a:pt x="202" y="225"/>
                    <a:pt x="198" y="217"/>
                    <a:pt x="194" y="207"/>
                  </a:cubicBezTo>
                  <a:cubicBezTo>
                    <a:pt x="191" y="197"/>
                    <a:pt x="207" y="177"/>
                    <a:pt x="207" y="177"/>
                  </a:cubicBezTo>
                  <a:cubicBezTo>
                    <a:pt x="207" y="177"/>
                    <a:pt x="217" y="169"/>
                    <a:pt x="225" y="166"/>
                  </a:cubicBezTo>
                  <a:cubicBezTo>
                    <a:pt x="234" y="163"/>
                    <a:pt x="240" y="166"/>
                    <a:pt x="265" y="176"/>
                  </a:cubicBezTo>
                  <a:cubicBezTo>
                    <a:pt x="265" y="176"/>
                    <a:pt x="291" y="177"/>
                    <a:pt x="300" y="179"/>
                  </a:cubicBezTo>
                  <a:cubicBezTo>
                    <a:pt x="308" y="181"/>
                    <a:pt x="306" y="189"/>
                    <a:pt x="306" y="194"/>
                  </a:cubicBezTo>
                  <a:cubicBezTo>
                    <a:pt x="306" y="199"/>
                    <a:pt x="308" y="212"/>
                    <a:pt x="308" y="212"/>
                  </a:cubicBezTo>
                  <a:cubicBezTo>
                    <a:pt x="318" y="200"/>
                    <a:pt x="318" y="200"/>
                    <a:pt x="318" y="200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4" y="184"/>
                    <a:pt x="309" y="171"/>
                    <a:pt x="308" y="164"/>
                  </a:cubicBezTo>
                  <a:cubicBezTo>
                    <a:pt x="306" y="158"/>
                    <a:pt x="300" y="163"/>
                    <a:pt x="285" y="154"/>
                  </a:cubicBezTo>
                  <a:cubicBezTo>
                    <a:pt x="285" y="154"/>
                    <a:pt x="295" y="153"/>
                    <a:pt x="304" y="151"/>
                  </a:cubicBezTo>
                  <a:cubicBezTo>
                    <a:pt x="314" y="149"/>
                    <a:pt x="321" y="156"/>
                    <a:pt x="312" y="141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78" y="148"/>
                    <a:pt x="278" y="148"/>
                    <a:pt x="278" y="148"/>
                  </a:cubicBezTo>
                  <a:cubicBezTo>
                    <a:pt x="278" y="148"/>
                    <a:pt x="277" y="160"/>
                    <a:pt x="269" y="150"/>
                  </a:cubicBezTo>
                  <a:cubicBezTo>
                    <a:pt x="269" y="150"/>
                    <a:pt x="267" y="151"/>
                    <a:pt x="261" y="153"/>
                  </a:cubicBezTo>
                  <a:cubicBezTo>
                    <a:pt x="253" y="148"/>
                    <a:pt x="253" y="148"/>
                    <a:pt x="253" y="148"/>
                  </a:cubicBezTo>
                  <a:cubicBezTo>
                    <a:pt x="253" y="148"/>
                    <a:pt x="241" y="153"/>
                    <a:pt x="243" y="143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35" y="151"/>
                    <a:pt x="235" y="151"/>
                    <a:pt x="235" y="151"/>
                  </a:cubicBezTo>
                  <a:cubicBezTo>
                    <a:pt x="235" y="151"/>
                    <a:pt x="224" y="154"/>
                    <a:pt x="219" y="154"/>
                  </a:cubicBezTo>
                  <a:cubicBezTo>
                    <a:pt x="214" y="154"/>
                    <a:pt x="217" y="141"/>
                    <a:pt x="217" y="141"/>
                  </a:cubicBezTo>
                  <a:cubicBezTo>
                    <a:pt x="217" y="141"/>
                    <a:pt x="229" y="140"/>
                    <a:pt x="234" y="128"/>
                  </a:cubicBezTo>
                  <a:cubicBezTo>
                    <a:pt x="239" y="117"/>
                    <a:pt x="240" y="117"/>
                    <a:pt x="240" y="117"/>
                  </a:cubicBezTo>
                  <a:cubicBezTo>
                    <a:pt x="240" y="117"/>
                    <a:pt x="240" y="117"/>
                    <a:pt x="225" y="117"/>
                  </a:cubicBezTo>
                  <a:cubicBezTo>
                    <a:pt x="211" y="117"/>
                    <a:pt x="225" y="100"/>
                    <a:pt x="230" y="100"/>
                  </a:cubicBezTo>
                  <a:cubicBezTo>
                    <a:pt x="235" y="100"/>
                    <a:pt x="242" y="108"/>
                    <a:pt x="252" y="108"/>
                  </a:cubicBezTo>
                  <a:cubicBezTo>
                    <a:pt x="252" y="108"/>
                    <a:pt x="265" y="115"/>
                    <a:pt x="275" y="108"/>
                  </a:cubicBezTo>
                  <a:cubicBezTo>
                    <a:pt x="285" y="102"/>
                    <a:pt x="278" y="92"/>
                    <a:pt x="277" y="79"/>
                  </a:cubicBezTo>
                  <a:cubicBezTo>
                    <a:pt x="275" y="65"/>
                    <a:pt x="267" y="77"/>
                    <a:pt x="265" y="90"/>
                  </a:cubicBezTo>
                  <a:cubicBezTo>
                    <a:pt x="263" y="103"/>
                    <a:pt x="255" y="95"/>
                    <a:pt x="255" y="95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4" y="82"/>
                    <a:pt x="252" y="70"/>
                    <a:pt x="258" y="70"/>
                  </a:cubicBezTo>
                  <a:cubicBezTo>
                    <a:pt x="265" y="70"/>
                    <a:pt x="270" y="52"/>
                    <a:pt x="270" y="52"/>
                  </a:cubicBezTo>
                  <a:cubicBezTo>
                    <a:pt x="270" y="52"/>
                    <a:pt x="275" y="55"/>
                    <a:pt x="282" y="61"/>
                  </a:cubicBezTo>
                  <a:cubicBezTo>
                    <a:pt x="311" y="89"/>
                    <a:pt x="330" y="129"/>
                    <a:pt x="330" y="173"/>
                  </a:cubicBezTo>
                  <a:cubicBezTo>
                    <a:pt x="330" y="196"/>
                    <a:pt x="325" y="217"/>
                    <a:pt x="316" y="236"/>
                  </a:cubicBezTo>
                  <a:cubicBezTo>
                    <a:pt x="316" y="236"/>
                    <a:pt x="316" y="237"/>
                    <a:pt x="316" y="237"/>
                  </a:cubicBezTo>
                  <a:close/>
                  <a:moveTo>
                    <a:pt x="145" y="296"/>
                  </a:moveTo>
                  <a:cubicBezTo>
                    <a:pt x="134" y="309"/>
                    <a:pt x="131" y="318"/>
                    <a:pt x="129" y="323"/>
                  </a:cubicBezTo>
                  <a:cubicBezTo>
                    <a:pt x="118" y="320"/>
                    <a:pt x="108" y="316"/>
                    <a:pt x="99" y="311"/>
                  </a:cubicBezTo>
                  <a:cubicBezTo>
                    <a:pt x="99" y="310"/>
                    <a:pt x="99" y="309"/>
                    <a:pt x="99" y="307"/>
                  </a:cubicBezTo>
                  <a:cubicBezTo>
                    <a:pt x="99" y="298"/>
                    <a:pt x="99" y="291"/>
                    <a:pt x="87" y="273"/>
                  </a:cubicBezTo>
                  <a:cubicBezTo>
                    <a:pt x="76" y="255"/>
                    <a:pt x="84" y="245"/>
                    <a:pt x="91" y="242"/>
                  </a:cubicBezTo>
                  <a:cubicBezTo>
                    <a:pt x="97" y="238"/>
                    <a:pt x="97" y="228"/>
                    <a:pt x="72" y="219"/>
                  </a:cubicBezTo>
                  <a:cubicBezTo>
                    <a:pt x="67" y="216"/>
                    <a:pt x="61" y="207"/>
                    <a:pt x="46" y="209"/>
                  </a:cubicBezTo>
                  <a:cubicBezTo>
                    <a:pt x="31" y="210"/>
                    <a:pt x="40" y="189"/>
                    <a:pt x="38" y="177"/>
                  </a:cubicBezTo>
                  <a:cubicBezTo>
                    <a:pt x="36" y="168"/>
                    <a:pt x="29" y="163"/>
                    <a:pt x="18" y="158"/>
                  </a:cubicBezTo>
                  <a:cubicBezTo>
                    <a:pt x="23" y="100"/>
                    <a:pt x="61" y="50"/>
                    <a:pt x="114" y="29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2" y="44"/>
                    <a:pt x="112" y="57"/>
                  </a:cubicBezTo>
                  <a:cubicBezTo>
                    <a:pt x="114" y="62"/>
                    <a:pt x="112" y="57"/>
                    <a:pt x="133" y="70"/>
                  </a:cubicBezTo>
                  <a:cubicBezTo>
                    <a:pt x="141" y="75"/>
                    <a:pt x="133" y="77"/>
                    <a:pt x="132" y="82"/>
                  </a:cubicBezTo>
                  <a:cubicBezTo>
                    <a:pt x="130" y="87"/>
                    <a:pt x="123" y="82"/>
                    <a:pt x="114" y="75"/>
                  </a:cubicBezTo>
                  <a:cubicBezTo>
                    <a:pt x="114" y="75"/>
                    <a:pt x="114" y="75"/>
                    <a:pt x="102" y="69"/>
                  </a:cubicBezTo>
                  <a:cubicBezTo>
                    <a:pt x="94" y="74"/>
                    <a:pt x="102" y="69"/>
                    <a:pt x="94" y="84"/>
                  </a:cubicBezTo>
                  <a:cubicBezTo>
                    <a:pt x="94" y="84"/>
                    <a:pt x="87" y="85"/>
                    <a:pt x="79" y="92"/>
                  </a:cubicBezTo>
                  <a:cubicBezTo>
                    <a:pt x="71" y="98"/>
                    <a:pt x="86" y="105"/>
                    <a:pt x="100" y="121"/>
                  </a:cubicBezTo>
                  <a:cubicBezTo>
                    <a:pt x="105" y="126"/>
                    <a:pt x="104" y="112"/>
                    <a:pt x="105" y="107"/>
                  </a:cubicBezTo>
                  <a:cubicBezTo>
                    <a:pt x="107" y="102"/>
                    <a:pt x="110" y="100"/>
                    <a:pt x="125" y="98"/>
                  </a:cubicBezTo>
                  <a:cubicBezTo>
                    <a:pt x="130" y="98"/>
                    <a:pt x="133" y="107"/>
                    <a:pt x="143" y="110"/>
                  </a:cubicBezTo>
                  <a:cubicBezTo>
                    <a:pt x="153" y="113"/>
                    <a:pt x="142" y="120"/>
                    <a:pt x="125" y="138"/>
                  </a:cubicBezTo>
                  <a:cubicBezTo>
                    <a:pt x="121" y="143"/>
                    <a:pt x="112" y="143"/>
                    <a:pt x="112" y="143"/>
                  </a:cubicBezTo>
                  <a:cubicBezTo>
                    <a:pt x="112" y="143"/>
                    <a:pt x="104" y="151"/>
                    <a:pt x="97" y="156"/>
                  </a:cubicBezTo>
                  <a:cubicBezTo>
                    <a:pt x="91" y="161"/>
                    <a:pt x="89" y="164"/>
                    <a:pt x="87" y="176"/>
                  </a:cubicBezTo>
                  <a:cubicBezTo>
                    <a:pt x="86" y="187"/>
                    <a:pt x="81" y="182"/>
                    <a:pt x="76" y="176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63" y="176"/>
                    <a:pt x="56" y="184"/>
                    <a:pt x="54" y="197"/>
                  </a:cubicBezTo>
                  <a:cubicBezTo>
                    <a:pt x="54" y="197"/>
                    <a:pt x="61" y="204"/>
                    <a:pt x="68" y="204"/>
                  </a:cubicBezTo>
                  <a:cubicBezTo>
                    <a:pt x="74" y="204"/>
                    <a:pt x="84" y="210"/>
                    <a:pt x="84" y="210"/>
                  </a:cubicBezTo>
                  <a:cubicBezTo>
                    <a:pt x="84" y="210"/>
                    <a:pt x="86" y="220"/>
                    <a:pt x="94" y="220"/>
                  </a:cubicBezTo>
                  <a:cubicBezTo>
                    <a:pt x="102" y="220"/>
                    <a:pt x="119" y="219"/>
                    <a:pt x="127" y="228"/>
                  </a:cubicBezTo>
                  <a:cubicBezTo>
                    <a:pt x="135" y="238"/>
                    <a:pt x="142" y="240"/>
                    <a:pt x="166" y="251"/>
                  </a:cubicBezTo>
                  <a:cubicBezTo>
                    <a:pt x="191" y="263"/>
                    <a:pt x="163" y="274"/>
                    <a:pt x="145" y="296"/>
                  </a:cubicBezTo>
                  <a:close/>
                  <a:moveTo>
                    <a:pt x="198" y="42"/>
                  </a:moveTo>
                  <a:cubicBezTo>
                    <a:pt x="194" y="52"/>
                    <a:pt x="193" y="62"/>
                    <a:pt x="181" y="69"/>
                  </a:cubicBezTo>
                  <a:cubicBezTo>
                    <a:pt x="170" y="75"/>
                    <a:pt x="163" y="90"/>
                    <a:pt x="163" y="90"/>
                  </a:cubicBezTo>
                  <a:cubicBezTo>
                    <a:pt x="145" y="93"/>
                    <a:pt x="150" y="59"/>
                    <a:pt x="148" y="52"/>
                  </a:cubicBezTo>
                  <a:cubicBezTo>
                    <a:pt x="146" y="46"/>
                    <a:pt x="150" y="39"/>
                    <a:pt x="142" y="36"/>
                  </a:cubicBezTo>
                  <a:cubicBezTo>
                    <a:pt x="134" y="33"/>
                    <a:pt x="129" y="33"/>
                    <a:pt x="131" y="23"/>
                  </a:cubicBezTo>
                  <a:cubicBezTo>
                    <a:pt x="145" y="19"/>
                    <a:pt x="159" y="17"/>
                    <a:pt x="173" y="17"/>
                  </a:cubicBezTo>
                  <a:cubicBezTo>
                    <a:pt x="182" y="17"/>
                    <a:pt x="190" y="18"/>
                    <a:pt x="198" y="19"/>
                  </a:cubicBezTo>
                  <a:cubicBezTo>
                    <a:pt x="198" y="22"/>
                    <a:pt x="200" y="34"/>
                    <a:pt x="19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9" name="Freeform 95"/>
            <p:cNvSpPr>
              <a:spLocks noChangeArrowheads="1"/>
            </p:cNvSpPr>
            <p:nvPr/>
          </p:nvSpPr>
          <p:spPr bwMode="auto">
            <a:xfrm>
              <a:off x="1135062" y="26987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0" name="Freeform 96"/>
            <p:cNvSpPr>
              <a:spLocks noChangeArrowheads="1"/>
            </p:cNvSpPr>
            <p:nvPr/>
          </p:nvSpPr>
          <p:spPr bwMode="auto">
            <a:xfrm>
              <a:off x="193675" y="371475"/>
              <a:ext cx="225425" cy="76200"/>
            </a:xfrm>
            <a:custGeom>
              <a:avLst/>
              <a:gdLst>
                <a:gd name="T0" fmla="*/ 80 w 81"/>
                <a:gd name="T1" fmla="*/ 24 h 27"/>
                <a:gd name="T2" fmla="*/ 0 w 81"/>
                <a:gd name="T3" fmla="*/ 0 h 27"/>
                <a:gd name="T4" fmla="*/ 0 w 81"/>
                <a:gd name="T5" fmla="*/ 1 h 27"/>
                <a:gd name="T6" fmla="*/ 1 w 81"/>
                <a:gd name="T7" fmla="*/ 3 h 27"/>
                <a:gd name="T8" fmla="*/ 80 w 81"/>
                <a:gd name="T9" fmla="*/ 27 h 27"/>
                <a:gd name="T10" fmla="*/ 81 w 81"/>
                <a:gd name="T11" fmla="*/ 26 h 27"/>
                <a:gd name="T12" fmla="*/ 80 w 81"/>
                <a:gd name="T13" fmla="*/ 24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27"/>
                <a:gd name="T23" fmla="*/ 81 w 81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27">
                  <a:moveTo>
                    <a:pt x="80" y="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6"/>
                    <a:pt x="81" y="26"/>
                  </a:cubicBezTo>
                  <a:cubicBezTo>
                    <a:pt x="81" y="25"/>
                    <a:pt x="80" y="24"/>
                    <a:pt x="8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1" name="Freeform 97"/>
            <p:cNvSpPr>
              <a:spLocks noChangeArrowheads="1"/>
            </p:cNvSpPr>
            <p:nvPr/>
          </p:nvSpPr>
          <p:spPr bwMode="auto">
            <a:xfrm>
              <a:off x="987425" y="32226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2" name="Freeform 98"/>
            <p:cNvSpPr>
              <a:spLocks noChangeArrowheads="1"/>
            </p:cNvSpPr>
            <p:nvPr/>
          </p:nvSpPr>
          <p:spPr bwMode="auto">
            <a:xfrm>
              <a:off x="307975" y="0"/>
              <a:ext cx="1074737" cy="1149350"/>
            </a:xfrm>
            <a:custGeom>
              <a:avLst/>
              <a:gdLst>
                <a:gd name="T0" fmla="*/ 187 w 387"/>
                <a:gd name="T1" fmla="*/ 285 h 414"/>
                <a:gd name="T2" fmla="*/ 188 w 387"/>
                <a:gd name="T3" fmla="*/ 381 h 414"/>
                <a:gd name="T4" fmla="*/ 216 w 387"/>
                <a:gd name="T5" fmla="*/ 351 h 414"/>
                <a:gd name="T6" fmla="*/ 225 w 387"/>
                <a:gd name="T7" fmla="*/ 414 h 414"/>
                <a:gd name="T8" fmla="*/ 357 w 387"/>
                <a:gd name="T9" fmla="*/ 414 h 414"/>
                <a:gd name="T10" fmla="*/ 378 w 387"/>
                <a:gd name="T11" fmla="*/ 381 h 414"/>
                <a:gd name="T12" fmla="*/ 376 w 387"/>
                <a:gd name="T13" fmla="*/ 192 h 414"/>
                <a:gd name="T14" fmla="*/ 365 w 387"/>
                <a:gd name="T15" fmla="*/ 140 h 414"/>
                <a:gd name="T16" fmla="*/ 306 w 387"/>
                <a:gd name="T17" fmla="*/ 110 h 414"/>
                <a:gd name="T18" fmla="*/ 289 w 387"/>
                <a:gd name="T19" fmla="*/ 93 h 414"/>
                <a:gd name="T20" fmla="*/ 293 w 387"/>
                <a:gd name="T21" fmla="*/ 97 h 414"/>
                <a:gd name="T22" fmla="*/ 259 w 387"/>
                <a:gd name="T23" fmla="*/ 200 h 414"/>
                <a:gd name="T24" fmla="*/ 269 w 387"/>
                <a:gd name="T25" fmla="*/ 134 h 414"/>
                <a:gd name="T26" fmla="*/ 289 w 387"/>
                <a:gd name="T27" fmla="*/ 93 h 414"/>
                <a:gd name="T28" fmla="*/ 285 w 387"/>
                <a:gd name="T29" fmla="*/ 92 h 414"/>
                <a:gd name="T30" fmla="*/ 288 w 387"/>
                <a:gd name="T31" fmla="*/ 75 h 414"/>
                <a:gd name="T32" fmla="*/ 287 w 387"/>
                <a:gd name="T33" fmla="*/ 49 h 414"/>
                <a:gd name="T34" fmla="*/ 217 w 387"/>
                <a:gd name="T35" fmla="*/ 46 h 414"/>
                <a:gd name="T36" fmla="*/ 242 w 387"/>
                <a:gd name="T37" fmla="*/ 107 h 414"/>
                <a:gd name="T38" fmla="*/ 247 w 387"/>
                <a:gd name="T39" fmla="*/ 116 h 414"/>
                <a:gd name="T40" fmla="*/ 248 w 387"/>
                <a:gd name="T41" fmla="*/ 141 h 414"/>
                <a:gd name="T42" fmla="*/ 235 w 387"/>
                <a:gd name="T43" fmla="*/ 230 h 414"/>
                <a:gd name="T44" fmla="*/ 244 w 387"/>
                <a:gd name="T45" fmla="*/ 310 h 414"/>
                <a:gd name="T46" fmla="*/ 250 w 387"/>
                <a:gd name="T47" fmla="*/ 318 h 414"/>
                <a:gd name="T48" fmla="*/ 217 w 387"/>
                <a:gd name="T49" fmla="*/ 304 h 414"/>
                <a:gd name="T50" fmla="*/ 217 w 387"/>
                <a:gd name="T51" fmla="*/ 291 h 414"/>
                <a:gd name="T52" fmla="*/ 217 w 387"/>
                <a:gd name="T53" fmla="*/ 274 h 414"/>
                <a:gd name="T54" fmla="*/ 220 w 387"/>
                <a:gd name="T55" fmla="*/ 246 h 414"/>
                <a:gd name="T56" fmla="*/ 223 w 387"/>
                <a:gd name="T57" fmla="*/ 225 h 414"/>
                <a:gd name="T58" fmla="*/ 244 w 387"/>
                <a:gd name="T59" fmla="*/ 140 h 414"/>
                <a:gd name="T60" fmla="*/ 199 w 387"/>
                <a:gd name="T61" fmla="*/ 137 h 414"/>
                <a:gd name="T62" fmla="*/ 182 w 387"/>
                <a:gd name="T63" fmla="*/ 158 h 414"/>
                <a:gd name="T64" fmla="*/ 152 w 387"/>
                <a:gd name="T65" fmla="*/ 170 h 414"/>
                <a:gd name="T66" fmla="*/ 40 w 387"/>
                <a:gd name="T67" fmla="*/ 157 h 414"/>
                <a:gd name="T68" fmla="*/ 16 w 387"/>
                <a:gd name="T69" fmla="*/ 144 h 414"/>
                <a:gd name="T70" fmla="*/ 12 w 387"/>
                <a:gd name="T71" fmla="*/ 152 h 414"/>
                <a:gd name="T72" fmla="*/ 9 w 387"/>
                <a:gd name="T73" fmla="*/ 178 h 414"/>
                <a:gd name="T74" fmla="*/ 29 w 387"/>
                <a:gd name="T75" fmla="*/ 193 h 414"/>
                <a:gd name="T76" fmla="*/ 42 w 387"/>
                <a:gd name="T77" fmla="*/ 202 h 414"/>
                <a:gd name="T78" fmla="*/ 188 w 387"/>
                <a:gd name="T79" fmla="*/ 207 h 4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7"/>
                <a:gd name="T121" fmla="*/ 0 h 414"/>
                <a:gd name="T122" fmla="*/ 387 w 387"/>
                <a:gd name="T123" fmla="*/ 414 h 4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7" h="414">
                  <a:moveTo>
                    <a:pt x="188" y="207"/>
                  </a:moveTo>
                  <a:cubicBezTo>
                    <a:pt x="188" y="207"/>
                    <a:pt x="189" y="279"/>
                    <a:pt x="187" y="285"/>
                  </a:cubicBezTo>
                  <a:cubicBezTo>
                    <a:pt x="187" y="285"/>
                    <a:pt x="179" y="377"/>
                    <a:pt x="177" y="380"/>
                  </a:cubicBezTo>
                  <a:cubicBezTo>
                    <a:pt x="177" y="380"/>
                    <a:pt x="173" y="394"/>
                    <a:pt x="188" y="381"/>
                  </a:cubicBezTo>
                  <a:cubicBezTo>
                    <a:pt x="188" y="381"/>
                    <a:pt x="208" y="357"/>
                    <a:pt x="208" y="351"/>
                  </a:cubicBezTo>
                  <a:cubicBezTo>
                    <a:pt x="208" y="351"/>
                    <a:pt x="216" y="349"/>
                    <a:pt x="216" y="351"/>
                  </a:cubicBezTo>
                  <a:cubicBezTo>
                    <a:pt x="216" y="351"/>
                    <a:pt x="222" y="404"/>
                    <a:pt x="225" y="413"/>
                  </a:cubicBezTo>
                  <a:cubicBezTo>
                    <a:pt x="225" y="413"/>
                    <a:pt x="225" y="414"/>
                    <a:pt x="225" y="414"/>
                  </a:cubicBezTo>
                  <a:cubicBezTo>
                    <a:pt x="357" y="414"/>
                    <a:pt x="357" y="414"/>
                    <a:pt x="357" y="414"/>
                  </a:cubicBezTo>
                  <a:cubicBezTo>
                    <a:pt x="357" y="414"/>
                    <a:pt x="357" y="414"/>
                    <a:pt x="357" y="414"/>
                  </a:cubicBezTo>
                  <a:cubicBezTo>
                    <a:pt x="357" y="414"/>
                    <a:pt x="369" y="410"/>
                    <a:pt x="369" y="381"/>
                  </a:cubicBezTo>
                  <a:cubicBezTo>
                    <a:pt x="378" y="381"/>
                    <a:pt x="378" y="381"/>
                    <a:pt x="378" y="381"/>
                  </a:cubicBezTo>
                  <a:cubicBezTo>
                    <a:pt x="378" y="381"/>
                    <a:pt x="387" y="272"/>
                    <a:pt x="384" y="254"/>
                  </a:cubicBezTo>
                  <a:cubicBezTo>
                    <a:pt x="382" y="236"/>
                    <a:pt x="375" y="210"/>
                    <a:pt x="376" y="192"/>
                  </a:cubicBezTo>
                  <a:cubicBezTo>
                    <a:pt x="377" y="175"/>
                    <a:pt x="371" y="176"/>
                    <a:pt x="370" y="172"/>
                  </a:cubicBezTo>
                  <a:cubicBezTo>
                    <a:pt x="369" y="168"/>
                    <a:pt x="364" y="141"/>
                    <a:pt x="365" y="140"/>
                  </a:cubicBezTo>
                  <a:cubicBezTo>
                    <a:pt x="365" y="139"/>
                    <a:pt x="367" y="128"/>
                    <a:pt x="344" y="123"/>
                  </a:cubicBezTo>
                  <a:cubicBezTo>
                    <a:pt x="320" y="118"/>
                    <a:pt x="309" y="114"/>
                    <a:pt x="306" y="110"/>
                  </a:cubicBezTo>
                  <a:cubicBezTo>
                    <a:pt x="302" y="106"/>
                    <a:pt x="295" y="97"/>
                    <a:pt x="293" y="97"/>
                  </a:cubicBezTo>
                  <a:cubicBezTo>
                    <a:pt x="293" y="97"/>
                    <a:pt x="291" y="95"/>
                    <a:pt x="289" y="93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93" y="97"/>
                    <a:pt x="293" y="97"/>
                    <a:pt x="293" y="97"/>
                  </a:cubicBezTo>
                  <a:cubicBezTo>
                    <a:pt x="295" y="99"/>
                    <a:pt x="294" y="107"/>
                    <a:pt x="294" y="107"/>
                  </a:cubicBezTo>
                  <a:cubicBezTo>
                    <a:pt x="281" y="120"/>
                    <a:pt x="259" y="200"/>
                    <a:pt x="259" y="200"/>
                  </a:cubicBezTo>
                  <a:cubicBezTo>
                    <a:pt x="261" y="192"/>
                    <a:pt x="261" y="144"/>
                    <a:pt x="261" y="144"/>
                  </a:cubicBezTo>
                  <a:cubicBezTo>
                    <a:pt x="265" y="144"/>
                    <a:pt x="269" y="134"/>
                    <a:pt x="269" y="134"/>
                  </a:cubicBezTo>
                  <a:cubicBezTo>
                    <a:pt x="272" y="132"/>
                    <a:pt x="259" y="124"/>
                    <a:pt x="259" y="124"/>
                  </a:cubicBezTo>
                  <a:cubicBezTo>
                    <a:pt x="290" y="99"/>
                    <a:pt x="290" y="94"/>
                    <a:pt x="289" y="93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88" y="92"/>
                    <a:pt x="286" y="92"/>
                    <a:pt x="285" y="92"/>
                  </a:cubicBezTo>
                  <a:cubicBezTo>
                    <a:pt x="285" y="92"/>
                    <a:pt x="283" y="79"/>
                    <a:pt x="285" y="78"/>
                  </a:cubicBezTo>
                  <a:cubicBezTo>
                    <a:pt x="285" y="78"/>
                    <a:pt x="289" y="77"/>
                    <a:pt x="288" y="75"/>
                  </a:cubicBezTo>
                  <a:cubicBezTo>
                    <a:pt x="288" y="75"/>
                    <a:pt x="286" y="77"/>
                    <a:pt x="285" y="74"/>
                  </a:cubicBezTo>
                  <a:cubicBezTo>
                    <a:pt x="285" y="74"/>
                    <a:pt x="292" y="55"/>
                    <a:pt x="287" y="49"/>
                  </a:cubicBezTo>
                  <a:cubicBezTo>
                    <a:pt x="287" y="49"/>
                    <a:pt x="283" y="20"/>
                    <a:pt x="267" y="18"/>
                  </a:cubicBezTo>
                  <a:cubicBezTo>
                    <a:pt x="267" y="18"/>
                    <a:pt x="221" y="0"/>
                    <a:pt x="217" y="46"/>
                  </a:cubicBezTo>
                  <a:cubicBezTo>
                    <a:pt x="217" y="46"/>
                    <a:pt x="219" y="64"/>
                    <a:pt x="222" y="67"/>
                  </a:cubicBezTo>
                  <a:cubicBezTo>
                    <a:pt x="222" y="67"/>
                    <a:pt x="221" y="90"/>
                    <a:pt x="242" y="107"/>
                  </a:cubicBezTo>
                  <a:cubicBezTo>
                    <a:pt x="242" y="107"/>
                    <a:pt x="246" y="110"/>
                    <a:pt x="248" y="108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55" y="123"/>
                    <a:pt x="255" y="123"/>
                    <a:pt x="255" y="123"/>
                  </a:cubicBezTo>
                  <a:cubicBezTo>
                    <a:pt x="255" y="123"/>
                    <a:pt x="243" y="126"/>
                    <a:pt x="248" y="141"/>
                  </a:cubicBezTo>
                  <a:cubicBezTo>
                    <a:pt x="248" y="141"/>
                    <a:pt x="249" y="153"/>
                    <a:pt x="246" y="161"/>
                  </a:cubicBezTo>
                  <a:cubicBezTo>
                    <a:pt x="246" y="161"/>
                    <a:pt x="235" y="208"/>
                    <a:pt x="235" y="230"/>
                  </a:cubicBezTo>
                  <a:cubicBezTo>
                    <a:pt x="234" y="252"/>
                    <a:pt x="236" y="296"/>
                    <a:pt x="236" y="296"/>
                  </a:cubicBezTo>
                  <a:cubicBezTo>
                    <a:pt x="244" y="310"/>
                    <a:pt x="244" y="310"/>
                    <a:pt x="244" y="310"/>
                  </a:cubicBezTo>
                  <a:cubicBezTo>
                    <a:pt x="250" y="305"/>
                    <a:pt x="250" y="305"/>
                    <a:pt x="250" y="305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50" y="318"/>
                    <a:pt x="219" y="319"/>
                    <a:pt x="215" y="312"/>
                  </a:cubicBezTo>
                  <a:cubicBezTo>
                    <a:pt x="215" y="312"/>
                    <a:pt x="219" y="306"/>
                    <a:pt x="217" y="304"/>
                  </a:cubicBezTo>
                  <a:cubicBezTo>
                    <a:pt x="215" y="301"/>
                    <a:pt x="213" y="299"/>
                    <a:pt x="214" y="296"/>
                  </a:cubicBezTo>
                  <a:cubicBezTo>
                    <a:pt x="215" y="294"/>
                    <a:pt x="217" y="293"/>
                    <a:pt x="217" y="291"/>
                  </a:cubicBezTo>
                  <a:cubicBezTo>
                    <a:pt x="217" y="288"/>
                    <a:pt x="216" y="284"/>
                    <a:pt x="217" y="282"/>
                  </a:cubicBezTo>
                  <a:cubicBezTo>
                    <a:pt x="218" y="279"/>
                    <a:pt x="218" y="277"/>
                    <a:pt x="217" y="274"/>
                  </a:cubicBezTo>
                  <a:cubicBezTo>
                    <a:pt x="217" y="271"/>
                    <a:pt x="215" y="265"/>
                    <a:pt x="216" y="262"/>
                  </a:cubicBezTo>
                  <a:cubicBezTo>
                    <a:pt x="217" y="259"/>
                    <a:pt x="219" y="250"/>
                    <a:pt x="220" y="246"/>
                  </a:cubicBezTo>
                  <a:cubicBezTo>
                    <a:pt x="220" y="241"/>
                    <a:pt x="221" y="234"/>
                    <a:pt x="222" y="231"/>
                  </a:cubicBezTo>
                  <a:cubicBezTo>
                    <a:pt x="222" y="228"/>
                    <a:pt x="223" y="230"/>
                    <a:pt x="223" y="225"/>
                  </a:cubicBezTo>
                  <a:cubicBezTo>
                    <a:pt x="224" y="221"/>
                    <a:pt x="223" y="194"/>
                    <a:pt x="229" y="182"/>
                  </a:cubicBezTo>
                  <a:cubicBezTo>
                    <a:pt x="235" y="170"/>
                    <a:pt x="244" y="148"/>
                    <a:pt x="244" y="140"/>
                  </a:cubicBezTo>
                  <a:cubicBezTo>
                    <a:pt x="244" y="132"/>
                    <a:pt x="247" y="118"/>
                    <a:pt x="245" y="116"/>
                  </a:cubicBezTo>
                  <a:cubicBezTo>
                    <a:pt x="237" y="118"/>
                    <a:pt x="206" y="123"/>
                    <a:pt x="199" y="137"/>
                  </a:cubicBezTo>
                  <a:cubicBezTo>
                    <a:pt x="199" y="137"/>
                    <a:pt x="194" y="146"/>
                    <a:pt x="190" y="149"/>
                  </a:cubicBezTo>
                  <a:cubicBezTo>
                    <a:pt x="186" y="152"/>
                    <a:pt x="186" y="154"/>
                    <a:pt x="182" y="158"/>
                  </a:cubicBezTo>
                  <a:cubicBezTo>
                    <a:pt x="179" y="162"/>
                    <a:pt x="174" y="156"/>
                    <a:pt x="168" y="160"/>
                  </a:cubicBezTo>
                  <a:cubicBezTo>
                    <a:pt x="163" y="164"/>
                    <a:pt x="155" y="170"/>
                    <a:pt x="152" y="170"/>
                  </a:cubicBezTo>
                  <a:cubicBezTo>
                    <a:pt x="148" y="170"/>
                    <a:pt x="141" y="172"/>
                    <a:pt x="137" y="172"/>
                  </a:cubicBezTo>
                  <a:cubicBezTo>
                    <a:pt x="133" y="171"/>
                    <a:pt x="55" y="167"/>
                    <a:pt x="40" y="157"/>
                  </a:cubicBezTo>
                  <a:cubicBezTo>
                    <a:pt x="40" y="157"/>
                    <a:pt x="33" y="154"/>
                    <a:pt x="30" y="149"/>
                  </a:cubicBezTo>
                  <a:cubicBezTo>
                    <a:pt x="26" y="143"/>
                    <a:pt x="18" y="147"/>
                    <a:pt x="16" y="144"/>
                  </a:cubicBezTo>
                  <a:cubicBezTo>
                    <a:pt x="13" y="141"/>
                    <a:pt x="8" y="143"/>
                    <a:pt x="9" y="148"/>
                  </a:cubicBezTo>
                  <a:cubicBezTo>
                    <a:pt x="9" y="148"/>
                    <a:pt x="11" y="150"/>
                    <a:pt x="12" y="152"/>
                  </a:cubicBezTo>
                  <a:cubicBezTo>
                    <a:pt x="11" y="152"/>
                    <a:pt x="10" y="151"/>
                    <a:pt x="9" y="151"/>
                  </a:cubicBezTo>
                  <a:cubicBezTo>
                    <a:pt x="4" y="149"/>
                    <a:pt x="0" y="175"/>
                    <a:pt x="9" y="178"/>
                  </a:cubicBezTo>
                  <a:cubicBezTo>
                    <a:pt x="9" y="178"/>
                    <a:pt x="11" y="185"/>
                    <a:pt x="32" y="181"/>
                  </a:cubicBezTo>
                  <a:cubicBezTo>
                    <a:pt x="29" y="193"/>
                    <a:pt x="29" y="193"/>
                    <a:pt x="29" y="193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202"/>
                    <a:pt x="42" y="202"/>
                    <a:pt x="42" y="202"/>
                  </a:cubicBezTo>
                  <a:cubicBezTo>
                    <a:pt x="42" y="202"/>
                    <a:pt x="90" y="210"/>
                    <a:pt x="106" y="213"/>
                  </a:cubicBezTo>
                  <a:cubicBezTo>
                    <a:pt x="106" y="213"/>
                    <a:pt x="171" y="220"/>
                    <a:pt x="188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3" name="Freeform 99"/>
            <p:cNvSpPr>
              <a:spLocks noChangeArrowheads="1"/>
            </p:cNvSpPr>
            <p:nvPr/>
          </p:nvSpPr>
          <p:spPr bwMode="auto">
            <a:xfrm>
              <a:off x="987425" y="322262"/>
              <a:ext cx="6350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54" name="组合 115"/>
          <p:cNvGrpSpPr/>
          <p:nvPr/>
        </p:nvGrpSpPr>
        <p:grpSpPr bwMode="auto">
          <a:xfrm>
            <a:off x="3407557" y="5743097"/>
            <a:ext cx="616947" cy="529175"/>
            <a:chOff x="0" y="0"/>
            <a:chExt cx="1208088" cy="1035050"/>
          </a:xfrm>
          <a:solidFill>
            <a:srgbClr val="FFB545"/>
          </a:solidFill>
          <a:effectLst/>
        </p:grpSpPr>
        <p:sp>
          <p:nvSpPr>
            <p:cNvPr id="255" name="Freeform 52"/>
            <p:cNvSpPr>
              <a:spLocks noEditPoints="1" noChangeArrowheads="1"/>
            </p:cNvSpPr>
            <p:nvPr/>
          </p:nvSpPr>
          <p:spPr bwMode="auto">
            <a:xfrm>
              <a:off x="42863" y="0"/>
              <a:ext cx="1165225" cy="1035050"/>
            </a:xfrm>
            <a:custGeom>
              <a:avLst/>
              <a:gdLst>
                <a:gd name="T0" fmla="*/ 326 w 420"/>
                <a:gd name="T1" fmla="*/ 0 h 373"/>
                <a:gd name="T2" fmla="*/ 140 w 420"/>
                <a:gd name="T3" fmla="*/ 48 h 373"/>
                <a:gd name="T4" fmla="*/ 0 w 420"/>
                <a:gd name="T5" fmla="*/ 93 h 373"/>
                <a:gd name="T6" fmla="*/ 70 w 420"/>
                <a:gd name="T7" fmla="*/ 187 h 373"/>
                <a:gd name="T8" fmla="*/ 0 w 420"/>
                <a:gd name="T9" fmla="*/ 279 h 373"/>
                <a:gd name="T10" fmla="*/ 142 w 420"/>
                <a:gd name="T11" fmla="*/ 323 h 373"/>
                <a:gd name="T12" fmla="*/ 90 w 420"/>
                <a:gd name="T13" fmla="*/ 195 h 373"/>
                <a:gd name="T14" fmla="*/ 114 w 420"/>
                <a:gd name="T15" fmla="*/ 167 h 373"/>
                <a:gd name="T16" fmla="*/ 294 w 420"/>
                <a:gd name="T17" fmla="*/ 373 h 373"/>
                <a:gd name="T18" fmla="*/ 23 w 420"/>
                <a:gd name="T19" fmla="*/ 278 h 373"/>
                <a:gd name="T20" fmla="*/ 69 w 420"/>
                <a:gd name="T21" fmla="*/ 214 h 373"/>
                <a:gd name="T22" fmla="*/ 395 w 420"/>
                <a:gd name="T23" fmla="*/ 88 h 373"/>
                <a:gd name="T24" fmla="*/ 331 w 420"/>
                <a:gd name="T25" fmla="*/ 127 h 373"/>
                <a:gd name="T26" fmla="*/ 353 w 420"/>
                <a:gd name="T27" fmla="*/ 96 h 373"/>
                <a:gd name="T28" fmla="*/ 340 w 420"/>
                <a:gd name="T29" fmla="*/ 77 h 373"/>
                <a:gd name="T30" fmla="*/ 338 w 420"/>
                <a:gd name="T31" fmla="*/ 52 h 373"/>
                <a:gd name="T32" fmla="*/ 344 w 420"/>
                <a:gd name="T33" fmla="*/ 45 h 373"/>
                <a:gd name="T34" fmla="*/ 326 w 420"/>
                <a:gd name="T35" fmla="*/ 37 h 373"/>
                <a:gd name="T36" fmla="*/ 305 w 420"/>
                <a:gd name="T37" fmla="*/ 61 h 373"/>
                <a:gd name="T38" fmla="*/ 326 w 420"/>
                <a:gd name="T39" fmla="*/ 82 h 373"/>
                <a:gd name="T40" fmla="*/ 313 w 420"/>
                <a:gd name="T41" fmla="*/ 95 h 373"/>
                <a:gd name="T42" fmla="*/ 315 w 420"/>
                <a:gd name="T43" fmla="*/ 116 h 373"/>
                <a:gd name="T44" fmla="*/ 296 w 420"/>
                <a:gd name="T45" fmla="*/ 121 h 373"/>
                <a:gd name="T46" fmla="*/ 326 w 420"/>
                <a:gd name="T47" fmla="*/ 74 h 373"/>
                <a:gd name="T48" fmla="*/ 317 w 420"/>
                <a:gd name="T49" fmla="*/ 53 h 373"/>
                <a:gd name="T50" fmla="*/ 331 w 420"/>
                <a:gd name="T51" fmla="*/ 111 h 373"/>
                <a:gd name="T52" fmla="*/ 343 w 420"/>
                <a:gd name="T53" fmla="*/ 97 h 373"/>
                <a:gd name="T54" fmla="*/ 131 w 420"/>
                <a:gd name="T55" fmla="*/ 273 h 373"/>
                <a:gd name="T56" fmla="*/ 131 w 420"/>
                <a:gd name="T57" fmla="*/ 273 h 373"/>
                <a:gd name="T58" fmla="*/ 23 w 420"/>
                <a:gd name="T59" fmla="*/ 99 h 373"/>
                <a:gd name="T60" fmla="*/ 31 w 420"/>
                <a:gd name="T61" fmla="*/ 67 h 373"/>
                <a:gd name="T62" fmla="*/ 131 w 420"/>
                <a:gd name="T63" fmla="*/ 99 h 373"/>
                <a:gd name="T64" fmla="*/ 69 w 420"/>
                <a:gd name="T65" fmla="*/ 122 h 373"/>
                <a:gd name="T66" fmla="*/ 154 w 420"/>
                <a:gd name="T67" fmla="*/ 63 h 373"/>
                <a:gd name="T68" fmla="*/ 231 w 420"/>
                <a:gd name="T69" fmla="*/ 138 h 373"/>
                <a:gd name="T70" fmla="*/ 215 w 420"/>
                <a:gd name="T71" fmla="*/ 119 h 373"/>
                <a:gd name="T72" fmla="*/ 213 w 420"/>
                <a:gd name="T73" fmla="*/ 87 h 373"/>
                <a:gd name="T74" fmla="*/ 220 w 420"/>
                <a:gd name="T75" fmla="*/ 79 h 373"/>
                <a:gd name="T76" fmla="*/ 197 w 420"/>
                <a:gd name="T77" fmla="*/ 67 h 373"/>
                <a:gd name="T78" fmla="*/ 172 w 420"/>
                <a:gd name="T79" fmla="*/ 99 h 373"/>
                <a:gd name="T80" fmla="*/ 197 w 420"/>
                <a:gd name="T81" fmla="*/ 125 h 373"/>
                <a:gd name="T82" fmla="*/ 181 w 420"/>
                <a:gd name="T83" fmla="*/ 141 h 373"/>
                <a:gd name="T84" fmla="*/ 184 w 420"/>
                <a:gd name="T85" fmla="*/ 167 h 373"/>
                <a:gd name="T86" fmla="*/ 130 w 420"/>
                <a:gd name="T87" fmla="*/ 154 h 373"/>
                <a:gd name="T88" fmla="*/ 183 w 420"/>
                <a:gd name="T89" fmla="*/ 98 h 373"/>
                <a:gd name="T90" fmla="*/ 197 w 420"/>
                <a:gd name="T91" fmla="*/ 114 h 373"/>
                <a:gd name="T92" fmla="*/ 204 w 420"/>
                <a:gd name="T93" fmla="*/ 126 h 373"/>
                <a:gd name="T94" fmla="*/ 219 w 420"/>
                <a:gd name="T95" fmla="*/ 146 h 373"/>
                <a:gd name="T96" fmla="*/ 294 w 420"/>
                <a:gd name="T97" fmla="*/ 148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0"/>
                <a:gd name="T148" fmla="*/ 0 h 373"/>
                <a:gd name="T149" fmla="*/ 420 w 420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0" h="373">
                  <a:moveTo>
                    <a:pt x="381" y="156"/>
                  </a:moveTo>
                  <a:cubicBezTo>
                    <a:pt x="401" y="140"/>
                    <a:pt x="414" y="116"/>
                    <a:pt x="414" y="88"/>
                  </a:cubicBezTo>
                  <a:cubicBezTo>
                    <a:pt x="414" y="39"/>
                    <a:pt x="375" y="0"/>
                    <a:pt x="326" y="0"/>
                  </a:cubicBezTo>
                  <a:cubicBezTo>
                    <a:pt x="294" y="0"/>
                    <a:pt x="266" y="16"/>
                    <a:pt x="251" y="42"/>
                  </a:cubicBezTo>
                  <a:cubicBezTo>
                    <a:pt x="236" y="32"/>
                    <a:pt x="218" y="27"/>
                    <a:pt x="200" y="27"/>
                  </a:cubicBezTo>
                  <a:cubicBezTo>
                    <a:pt x="177" y="27"/>
                    <a:pt x="156" y="35"/>
                    <a:pt x="14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34"/>
                    <a:pt x="26" y="167"/>
                    <a:pt x="61" y="175"/>
                  </a:cubicBezTo>
                  <a:cubicBezTo>
                    <a:pt x="65" y="179"/>
                    <a:pt x="68" y="183"/>
                    <a:pt x="70" y="187"/>
                  </a:cubicBezTo>
                  <a:cubicBezTo>
                    <a:pt x="69" y="190"/>
                    <a:pt x="67" y="193"/>
                    <a:pt x="66" y="195"/>
                  </a:cubicBezTo>
                  <a:cubicBezTo>
                    <a:pt x="29" y="201"/>
                    <a:pt x="0" y="236"/>
                    <a:pt x="0" y="278"/>
                  </a:cubicBezTo>
                  <a:cubicBezTo>
                    <a:pt x="0" y="278"/>
                    <a:pt x="0" y="278"/>
                    <a:pt x="0" y="279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42" y="323"/>
                    <a:pt x="142" y="323"/>
                    <a:pt x="142" y="323"/>
                  </a:cubicBezTo>
                  <a:cubicBezTo>
                    <a:pt x="154" y="323"/>
                    <a:pt x="154" y="323"/>
                    <a:pt x="154" y="323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4" y="237"/>
                    <a:pt x="126" y="202"/>
                    <a:pt x="90" y="195"/>
                  </a:cubicBezTo>
                  <a:cubicBezTo>
                    <a:pt x="88" y="193"/>
                    <a:pt x="87" y="190"/>
                    <a:pt x="86" y="187"/>
                  </a:cubicBezTo>
                  <a:cubicBezTo>
                    <a:pt x="87" y="182"/>
                    <a:pt x="91" y="178"/>
                    <a:pt x="95" y="175"/>
                  </a:cubicBezTo>
                  <a:cubicBezTo>
                    <a:pt x="101" y="173"/>
                    <a:pt x="108" y="170"/>
                    <a:pt x="114" y="167"/>
                  </a:cubicBezTo>
                  <a:cubicBezTo>
                    <a:pt x="125" y="191"/>
                    <a:pt x="147" y="209"/>
                    <a:pt x="172" y="216"/>
                  </a:cubicBezTo>
                  <a:cubicBezTo>
                    <a:pt x="170" y="226"/>
                    <a:pt x="168" y="236"/>
                    <a:pt x="168" y="247"/>
                  </a:cubicBezTo>
                  <a:cubicBezTo>
                    <a:pt x="168" y="316"/>
                    <a:pt x="225" y="373"/>
                    <a:pt x="294" y="373"/>
                  </a:cubicBezTo>
                  <a:cubicBezTo>
                    <a:pt x="364" y="373"/>
                    <a:pt x="420" y="316"/>
                    <a:pt x="420" y="247"/>
                  </a:cubicBezTo>
                  <a:cubicBezTo>
                    <a:pt x="420" y="211"/>
                    <a:pt x="405" y="179"/>
                    <a:pt x="381" y="156"/>
                  </a:cubicBezTo>
                  <a:close/>
                  <a:moveTo>
                    <a:pt x="23" y="278"/>
                  </a:moveTo>
                  <a:cubicBezTo>
                    <a:pt x="23" y="273"/>
                    <a:pt x="23" y="273"/>
                    <a:pt x="23" y="273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23" y="243"/>
                    <a:pt x="43" y="218"/>
                    <a:pt x="69" y="214"/>
                  </a:cubicBezTo>
                  <a:cubicBezTo>
                    <a:pt x="68" y="225"/>
                    <a:pt x="62" y="254"/>
                    <a:pt x="23" y="278"/>
                  </a:cubicBezTo>
                  <a:close/>
                  <a:moveTo>
                    <a:pt x="326" y="18"/>
                  </a:moveTo>
                  <a:cubicBezTo>
                    <a:pt x="364" y="18"/>
                    <a:pt x="395" y="50"/>
                    <a:pt x="395" y="88"/>
                  </a:cubicBezTo>
                  <a:cubicBezTo>
                    <a:pt x="395" y="111"/>
                    <a:pt x="384" y="131"/>
                    <a:pt x="368" y="143"/>
                  </a:cubicBezTo>
                  <a:cubicBezTo>
                    <a:pt x="366" y="144"/>
                    <a:pt x="366" y="144"/>
                    <a:pt x="366" y="144"/>
                  </a:cubicBezTo>
                  <a:cubicBezTo>
                    <a:pt x="356" y="137"/>
                    <a:pt x="344" y="131"/>
                    <a:pt x="331" y="127"/>
                  </a:cubicBezTo>
                  <a:cubicBezTo>
                    <a:pt x="331" y="119"/>
                    <a:pt x="331" y="119"/>
                    <a:pt x="331" y="119"/>
                  </a:cubicBezTo>
                  <a:cubicBezTo>
                    <a:pt x="338" y="118"/>
                    <a:pt x="343" y="116"/>
                    <a:pt x="347" y="112"/>
                  </a:cubicBezTo>
                  <a:cubicBezTo>
                    <a:pt x="351" y="108"/>
                    <a:pt x="353" y="103"/>
                    <a:pt x="353" y="96"/>
                  </a:cubicBezTo>
                  <a:cubicBezTo>
                    <a:pt x="353" y="93"/>
                    <a:pt x="352" y="91"/>
                    <a:pt x="351" y="88"/>
                  </a:cubicBezTo>
                  <a:cubicBezTo>
                    <a:pt x="350" y="86"/>
                    <a:pt x="349" y="84"/>
                    <a:pt x="347" y="82"/>
                  </a:cubicBezTo>
                  <a:cubicBezTo>
                    <a:pt x="345" y="80"/>
                    <a:pt x="343" y="79"/>
                    <a:pt x="340" y="77"/>
                  </a:cubicBezTo>
                  <a:cubicBezTo>
                    <a:pt x="339" y="77"/>
                    <a:pt x="336" y="76"/>
                    <a:pt x="331" y="75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34" y="49"/>
                    <a:pt x="336" y="50"/>
                    <a:pt x="338" y="52"/>
                  </a:cubicBezTo>
                  <a:cubicBezTo>
                    <a:pt x="340" y="54"/>
                    <a:pt x="341" y="57"/>
                    <a:pt x="342" y="60"/>
                  </a:cubicBezTo>
                  <a:cubicBezTo>
                    <a:pt x="351" y="59"/>
                    <a:pt x="351" y="59"/>
                    <a:pt x="351" y="59"/>
                  </a:cubicBezTo>
                  <a:cubicBezTo>
                    <a:pt x="350" y="53"/>
                    <a:pt x="348" y="49"/>
                    <a:pt x="344" y="45"/>
                  </a:cubicBezTo>
                  <a:cubicBezTo>
                    <a:pt x="341" y="43"/>
                    <a:pt x="336" y="41"/>
                    <a:pt x="331" y="41"/>
                  </a:cubicBezTo>
                  <a:cubicBezTo>
                    <a:pt x="331" y="37"/>
                    <a:pt x="331" y="37"/>
                    <a:pt x="331" y="37"/>
                  </a:cubicBezTo>
                  <a:cubicBezTo>
                    <a:pt x="326" y="37"/>
                    <a:pt x="326" y="37"/>
                    <a:pt x="326" y="37"/>
                  </a:cubicBezTo>
                  <a:cubicBezTo>
                    <a:pt x="326" y="41"/>
                    <a:pt x="326" y="41"/>
                    <a:pt x="326" y="41"/>
                  </a:cubicBezTo>
                  <a:cubicBezTo>
                    <a:pt x="320" y="41"/>
                    <a:pt x="315" y="43"/>
                    <a:pt x="312" y="46"/>
                  </a:cubicBezTo>
                  <a:cubicBezTo>
                    <a:pt x="308" y="50"/>
                    <a:pt x="305" y="55"/>
                    <a:pt x="305" y="61"/>
                  </a:cubicBezTo>
                  <a:cubicBezTo>
                    <a:pt x="305" y="65"/>
                    <a:pt x="306" y="68"/>
                    <a:pt x="308" y="71"/>
                  </a:cubicBezTo>
                  <a:cubicBezTo>
                    <a:pt x="309" y="74"/>
                    <a:pt x="311" y="76"/>
                    <a:pt x="314" y="78"/>
                  </a:cubicBezTo>
                  <a:cubicBezTo>
                    <a:pt x="318" y="80"/>
                    <a:pt x="322" y="82"/>
                    <a:pt x="326" y="82"/>
                  </a:cubicBezTo>
                  <a:cubicBezTo>
                    <a:pt x="326" y="111"/>
                    <a:pt x="326" y="111"/>
                    <a:pt x="326" y="111"/>
                  </a:cubicBezTo>
                  <a:cubicBezTo>
                    <a:pt x="322" y="111"/>
                    <a:pt x="319" y="109"/>
                    <a:pt x="317" y="106"/>
                  </a:cubicBezTo>
                  <a:cubicBezTo>
                    <a:pt x="315" y="103"/>
                    <a:pt x="314" y="100"/>
                    <a:pt x="313" y="95"/>
                  </a:cubicBezTo>
                  <a:cubicBezTo>
                    <a:pt x="304" y="97"/>
                    <a:pt x="304" y="97"/>
                    <a:pt x="304" y="97"/>
                  </a:cubicBezTo>
                  <a:cubicBezTo>
                    <a:pt x="304" y="101"/>
                    <a:pt x="305" y="105"/>
                    <a:pt x="307" y="109"/>
                  </a:cubicBezTo>
                  <a:cubicBezTo>
                    <a:pt x="309" y="112"/>
                    <a:pt x="312" y="114"/>
                    <a:pt x="315" y="116"/>
                  </a:cubicBezTo>
                  <a:cubicBezTo>
                    <a:pt x="318" y="117"/>
                    <a:pt x="321" y="118"/>
                    <a:pt x="326" y="119"/>
                  </a:cubicBezTo>
                  <a:cubicBezTo>
                    <a:pt x="326" y="125"/>
                    <a:pt x="326" y="125"/>
                    <a:pt x="326" y="125"/>
                  </a:cubicBezTo>
                  <a:cubicBezTo>
                    <a:pt x="316" y="123"/>
                    <a:pt x="306" y="121"/>
                    <a:pt x="296" y="121"/>
                  </a:cubicBezTo>
                  <a:cubicBezTo>
                    <a:pt x="296" y="94"/>
                    <a:pt x="284" y="70"/>
                    <a:pt x="266" y="53"/>
                  </a:cubicBezTo>
                  <a:cubicBezTo>
                    <a:pt x="278" y="32"/>
                    <a:pt x="300" y="18"/>
                    <a:pt x="326" y="18"/>
                  </a:cubicBezTo>
                  <a:close/>
                  <a:moveTo>
                    <a:pt x="326" y="74"/>
                  </a:moveTo>
                  <a:cubicBezTo>
                    <a:pt x="322" y="72"/>
                    <a:pt x="319" y="71"/>
                    <a:pt x="317" y="69"/>
                  </a:cubicBezTo>
                  <a:cubicBezTo>
                    <a:pt x="315" y="66"/>
                    <a:pt x="314" y="64"/>
                    <a:pt x="314" y="61"/>
                  </a:cubicBezTo>
                  <a:cubicBezTo>
                    <a:pt x="314" y="58"/>
                    <a:pt x="315" y="55"/>
                    <a:pt x="317" y="53"/>
                  </a:cubicBezTo>
                  <a:cubicBezTo>
                    <a:pt x="320" y="50"/>
                    <a:pt x="322" y="49"/>
                    <a:pt x="326" y="48"/>
                  </a:cubicBezTo>
                  <a:lnTo>
                    <a:pt x="326" y="74"/>
                  </a:lnTo>
                  <a:close/>
                  <a:moveTo>
                    <a:pt x="331" y="111"/>
                  </a:moveTo>
                  <a:cubicBezTo>
                    <a:pt x="331" y="84"/>
                    <a:pt x="331" y="84"/>
                    <a:pt x="331" y="84"/>
                  </a:cubicBezTo>
                  <a:cubicBezTo>
                    <a:pt x="336" y="85"/>
                    <a:pt x="339" y="87"/>
                    <a:pt x="341" y="89"/>
                  </a:cubicBezTo>
                  <a:cubicBezTo>
                    <a:pt x="343" y="91"/>
                    <a:pt x="343" y="94"/>
                    <a:pt x="343" y="97"/>
                  </a:cubicBezTo>
                  <a:cubicBezTo>
                    <a:pt x="343" y="101"/>
                    <a:pt x="342" y="104"/>
                    <a:pt x="340" y="107"/>
                  </a:cubicBezTo>
                  <a:cubicBezTo>
                    <a:pt x="338" y="109"/>
                    <a:pt x="335" y="111"/>
                    <a:pt x="331" y="111"/>
                  </a:cubicBezTo>
                  <a:close/>
                  <a:moveTo>
                    <a:pt x="131" y="273"/>
                  </a:moveTo>
                  <a:cubicBezTo>
                    <a:pt x="131" y="275"/>
                    <a:pt x="131" y="275"/>
                    <a:pt x="131" y="275"/>
                  </a:cubicBezTo>
                  <a:cubicBezTo>
                    <a:pt x="115" y="265"/>
                    <a:pt x="83" y="240"/>
                    <a:pt x="85" y="214"/>
                  </a:cubicBezTo>
                  <a:cubicBezTo>
                    <a:pt x="111" y="218"/>
                    <a:pt x="131" y="243"/>
                    <a:pt x="131" y="273"/>
                  </a:cubicBezTo>
                  <a:close/>
                  <a:moveTo>
                    <a:pt x="69" y="122"/>
                  </a:moveTo>
                  <a:cubicBezTo>
                    <a:pt x="53" y="114"/>
                    <a:pt x="38" y="124"/>
                    <a:pt x="31" y="129"/>
                  </a:cubicBezTo>
                  <a:cubicBezTo>
                    <a:pt x="26" y="120"/>
                    <a:pt x="23" y="110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104"/>
                    <a:pt x="130" y="109"/>
                    <a:pt x="129" y="114"/>
                  </a:cubicBezTo>
                  <a:cubicBezTo>
                    <a:pt x="120" y="114"/>
                    <a:pt x="104" y="122"/>
                    <a:pt x="98" y="125"/>
                  </a:cubicBezTo>
                  <a:cubicBezTo>
                    <a:pt x="91" y="130"/>
                    <a:pt x="91" y="132"/>
                    <a:pt x="69" y="122"/>
                  </a:cubicBezTo>
                  <a:close/>
                  <a:moveTo>
                    <a:pt x="130" y="154"/>
                  </a:moveTo>
                  <a:cubicBezTo>
                    <a:pt x="145" y="139"/>
                    <a:pt x="154" y="117"/>
                    <a:pt x="154" y="93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67" y="53"/>
                    <a:pt x="183" y="48"/>
                    <a:pt x="200" y="48"/>
                  </a:cubicBezTo>
                  <a:cubicBezTo>
                    <a:pt x="241" y="48"/>
                    <a:pt x="275" y="81"/>
                    <a:pt x="276" y="123"/>
                  </a:cubicBezTo>
                  <a:cubicBezTo>
                    <a:pt x="259" y="125"/>
                    <a:pt x="244" y="130"/>
                    <a:pt x="231" y="138"/>
                  </a:cubicBezTo>
                  <a:cubicBezTo>
                    <a:pt x="230" y="136"/>
                    <a:pt x="230" y="134"/>
                    <a:pt x="229" y="132"/>
                  </a:cubicBezTo>
                  <a:cubicBezTo>
                    <a:pt x="228" y="129"/>
                    <a:pt x="226" y="126"/>
                    <a:pt x="224" y="124"/>
                  </a:cubicBezTo>
                  <a:cubicBezTo>
                    <a:pt x="222" y="122"/>
                    <a:pt x="219" y="120"/>
                    <a:pt x="215" y="119"/>
                  </a:cubicBezTo>
                  <a:cubicBezTo>
                    <a:pt x="214" y="118"/>
                    <a:pt x="210" y="117"/>
                    <a:pt x="204" y="115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8" y="83"/>
                    <a:pt x="211" y="85"/>
                    <a:pt x="213" y="87"/>
                  </a:cubicBezTo>
                  <a:cubicBezTo>
                    <a:pt x="215" y="90"/>
                    <a:pt x="216" y="93"/>
                    <a:pt x="217" y="97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28" y="88"/>
                    <a:pt x="225" y="83"/>
                    <a:pt x="220" y="79"/>
                  </a:cubicBezTo>
                  <a:cubicBezTo>
                    <a:pt x="216" y="75"/>
                    <a:pt x="211" y="73"/>
                    <a:pt x="204" y="73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73"/>
                    <a:pt x="197" y="73"/>
                    <a:pt x="197" y="73"/>
                  </a:cubicBezTo>
                  <a:cubicBezTo>
                    <a:pt x="190" y="74"/>
                    <a:pt x="184" y="76"/>
                    <a:pt x="180" y="79"/>
                  </a:cubicBezTo>
                  <a:cubicBezTo>
                    <a:pt x="175" y="84"/>
                    <a:pt x="172" y="91"/>
                    <a:pt x="172" y="99"/>
                  </a:cubicBezTo>
                  <a:cubicBezTo>
                    <a:pt x="172" y="103"/>
                    <a:pt x="173" y="107"/>
                    <a:pt x="175" y="111"/>
                  </a:cubicBezTo>
                  <a:cubicBezTo>
                    <a:pt x="177" y="114"/>
                    <a:pt x="179" y="117"/>
                    <a:pt x="183" y="119"/>
                  </a:cubicBezTo>
                  <a:cubicBezTo>
                    <a:pt x="188" y="122"/>
                    <a:pt x="193" y="124"/>
                    <a:pt x="197" y="125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3" y="160"/>
                    <a:pt x="189" y="158"/>
                    <a:pt x="186" y="154"/>
                  </a:cubicBezTo>
                  <a:cubicBezTo>
                    <a:pt x="184" y="151"/>
                    <a:pt x="182" y="147"/>
                    <a:pt x="181" y="141"/>
                  </a:cubicBezTo>
                  <a:cubicBezTo>
                    <a:pt x="170" y="143"/>
                    <a:pt x="170" y="143"/>
                    <a:pt x="170" y="143"/>
                  </a:cubicBezTo>
                  <a:cubicBezTo>
                    <a:pt x="170" y="149"/>
                    <a:pt x="172" y="154"/>
                    <a:pt x="174" y="158"/>
                  </a:cubicBezTo>
                  <a:cubicBezTo>
                    <a:pt x="177" y="162"/>
                    <a:pt x="180" y="165"/>
                    <a:pt x="184" y="167"/>
                  </a:cubicBezTo>
                  <a:cubicBezTo>
                    <a:pt x="186" y="168"/>
                    <a:pt x="190" y="169"/>
                    <a:pt x="195" y="170"/>
                  </a:cubicBezTo>
                  <a:cubicBezTo>
                    <a:pt x="188" y="178"/>
                    <a:pt x="183" y="187"/>
                    <a:pt x="179" y="197"/>
                  </a:cubicBezTo>
                  <a:cubicBezTo>
                    <a:pt x="157" y="190"/>
                    <a:pt x="139" y="175"/>
                    <a:pt x="130" y="154"/>
                  </a:cubicBezTo>
                  <a:close/>
                  <a:moveTo>
                    <a:pt x="197" y="114"/>
                  </a:moveTo>
                  <a:cubicBezTo>
                    <a:pt x="192" y="112"/>
                    <a:pt x="189" y="110"/>
                    <a:pt x="186" y="108"/>
                  </a:cubicBezTo>
                  <a:cubicBezTo>
                    <a:pt x="184" y="105"/>
                    <a:pt x="183" y="102"/>
                    <a:pt x="183" y="98"/>
                  </a:cubicBezTo>
                  <a:cubicBezTo>
                    <a:pt x="183" y="94"/>
                    <a:pt x="184" y="90"/>
                    <a:pt x="187" y="88"/>
                  </a:cubicBezTo>
                  <a:cubicBezTo>
                    <a:pt x="189" y="85"/>
                    <a:pt x="193" y="83"/>
                    <a:pt x="197" y="82"/>
                  </a:cubicBezTo>
                  <a:lnTo>
                    <a:pt x="197" y="114"/>
                  </a:lnTo>
                  <a:close/>
                  <a:moveTo>
                    <a:pt x="219" y="146"/>
                  </a:moveTo>
                  <a:cubicBezTo>
                    <a:pt x="214" y="150"/>
                    <a:pt x="209" y="155"/>
                    <a:pt x="204" y="159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10" y="128"/>
                    <a:pt x="214" y="130"/>
                    <a:pt x="216" y="133"/>
                  </a:cubicBezTo>
                  <a:cubicBezTo>
                    <a:pt x="218" y="136"/>
                    <a:pt x="219" y="139"/>
                    <a:pt x="219" y="143"/>
                  </a:cubicBezTo>
                  <a:cubicBezTo>
                    <a:pt x="219" y="144"/>
                    <a:pt x="219" y="145"/>
                    <a:pt x="219" y="146"/>
                  </a:cubicBezTo>
                  <a:close/>
                  <a:moveTo>
                    <a:pt x="294" y="346"/>
                  </a:moveTo>
                  <a:cubicBezTo>
                    <a:pt x="240" y="346"/>
                    <a:pt x="195" y="302"/>
                    <a:pt x="195" y="247"/>
                  </a:cubicBezTo>
                  <a:cubicBezTo>
                    <a:pt x="195" y="192"/>
                    <a:pt x="240" y="148"/>
                    <a:pt x="294" y="148"/>
                  </a:cubicBezTo>
                  <a:cubicBezTo>
                    <a:pt x="349" y="148"/>
                    <a:pt x="393" y="192"/>
                    <a:pt x="393" y="247"/>
                  </a:cubicBezTo>
                  <a:cubicBezTo>
                    <a:pt x="393" y="302"/>
                    <a:pt x="349" y="346"/>
                    <a:pt x="294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6" name="Freeform 53"/>
            <p:cNvSpPr>
              <a:spLocks noEditPoints="1" noChangeArrowheads="1"/>
            </p:cNvSpPr>
            <p:nvPr/>
          </p:nvSpPr>
          <p:spPr bwMode="auto">
            <a:xfrm>
              <a:off x="749300" y="482600"/>
              <a:ext cx="222250" cy="414337"/>
            </a:xfrm>
            <a:custGeom>
              <a:avLst/>
              <a:gdLst>
                <a:gd name="T0" fmla="*/ 71 w 80"/>
                <a:gd name="T1" fmla="*/ 74 h 149"/>
                <a:gd name="T2" fmla="*/ 60 w 80"/>
                <a:gd name="T3" fmla="*/ 66 h 149"/>
                <a:gd name="T4" fmla="*/ 45 w 80"/>
                <a:gd name="T5" fmla="*/ 62 h 149"/>
                <a:gd name="T6" fmla="*/ 45 w 80"/>
                <a:gd name="T7" fmla="*/ 19 h 149"/>
                <a:gd name="T8" fmla="*/ 56 w 80"/>
                <a:gd name="T9" fmla="*/ 26 h 149"/>
                <a:gd name="T10" fmla="*/ 62 w 80"/>
                <a:gd name="T11" fmla="*/ 39 h 149"/>
                <a:gd name="T12" fmla="*/ 77 w 80"/>
                <a:gd name="T13" fmla="*/ 37 h 149"/>
                <a:gd name="T14" fmla="*/ 65 w 80"/>
                <a:gd name="T15" fmla="*/ 14 h 149"/>
                <a:gd name="T16" fmla="*/ 45 w 80"/>
                <a:gd name="T17" fmla="*/ 7 h 149"/>
                <a:gd name="T18" fmla="*/ 45 w 80"/>
                <a:gd name="T19" fmla="*/ 0 h 149"/>
                <a:gd name="T20" fmla="*/ 36 w 80"/>
                <a:gd name="T21" fmla="*/ 0 h 149"/>
                <a:gd name="T22" fmla="*/ 36 w 80"/>
                <a:gd name="T23" fmla="*/ 7 h 149"/>
                <a:gd name="T24" fmla="*/ 14 w 80"/>
                <a:gd name="T25" fmla="*/ 15 h 149"/>
                <a:gd name="T26" fmla="*/ 3 w 80"/>
                <a:gd name="T27" fmla="*/ 41 h 149"/>
                <a:gd name="T28" fmla="*/ 7 w 80"/>
                <a:gd name="T29" fmla="*/ 56 h 149"/>
                <a:gd name="T30" fmla="*/ 17 w 80"/>
                <a:gd name="T31" fmla="*/ 67 h 149"/>
                <a:gd name="T32" fmla="*/ 36 w 80"/>
                <a:gd name="T33" fmla="*/ 74 h 149"/>
                <a:gd name="T34" fmla="*/ 36 w 80"/>
                <a:gd name="T35" fmla="*/ 122 h 149"/>
                <a:gd name="T36" fmla="*/ 21 w 80"/>
                <a:gd name="T37" fmla="*/ 113 h 149"/>
                <a:gd name="T38" fmla="*/ 15 w 80"/>
                <a:gd name="T39" fmla="*/ 95 h 149"/>
                <a:gd name="T40" fmla="*/ 0 w 80"/>
                <a:gd name="T41" fmla="*/ 98 h 149"/>
                <a:gd name="T42" fmla="*/ 6 w 80"/>
                <a:gd name="T43" fmla="*/ 118 h 149"/>
                <a:gd name="T44" fmla="*/ 18 w 80"/>
                <a:gd name="T45" fmla="*/ 129 h 149"/>
                <a:gd name="T46" fmla="*/ 36 w 80"/>
                <a:gd name="T47" fmla="*/ 134 h 149"/>
                <a:gd name="T48" fmla="*/ 36 w 80"/>
                <a:gd name="T49" fmla="*/ 149 h 149"/>
                <a:gd name="T50" fmla="*/ 45 w 80"/>
                <a:gd name="T51" fmla="*/ 149 h 149"/>
                <a:gd name="T52" fmla="*/ 45 w 80"/>
                <a:gd name="T53" fmla="*/ 134 h 149"/>
                <a:gd name="T54" fmla="*/ 70 w 80"/>
                <a:gd name="T55" fmla="*/ 123 h 149"/>
                <a:gd name="T56" fmla="*/ 80 w 80"/>
                <a:gd name="T57" fmla="*/ 97 h 149"/>
                <a:gd name="T58" fmla="*/ 78 w 80"/>
                <a:gd name="T59" fmla="*/ 84 h 149"/>
                <a:gd name="T60" fmla="*/ 71 w 80"/>
                <a:gd name="T61" fmla="*/ 74 h 149"/>
                <a:gd name="T62" fmla="*/ 36 w 80"/>
                <a:gd name="T63" fmla="*/ 60 h 149"/>
                <a:gd name="T64" fmla="*/ 22 w 80"/>
                <a:gd name="T65" fmla="*/ 52 h 149"/>
                <a:gd name="T66" fmla="*/ 18 w 80"/>
                <a:gd name="T67" fmla="*/ 39 h 149"/>
                <a:gd name="T68" fmla="*/ 23 w 80"/>
                <a:gd name="T69" fmla="*/ 26 h 149"/>
                <a:gd name="T70" fmla="*/ 36 w 80"/>
                <a:gd name="T71" fmla="*/ 19 h 149"/>
                <a:gd name="T72" fmla="*/ 36 w 80"/>
                <a:gd name="T73" fmla="*/ 60 h 149"/>
                <a:gd name="T74" fmla="*/ 59 w 80"/>
                <a:gd name="T75" fmla="*/ 114 h 149"/>
                <a:gd name="T76" fmla="*/ 45 w 80"/>
                <a:gd name="T77" fmla="*/ 122 h 149"/>
                <a:gd name="T78" fmla="*/ 45 w 80"/>
                <a:gd name="T79" fmla="*/ 77 h 149"/>
                <a:gd name="T80" fmla="*/ 61 w 80"/>
                <a:gd name="T81" fmla="*/ 85 h 149"/>
                <a:gd name="T82" fmla="*/ 65 w 80"/>
                <a:gd name="T83" fmla="*/ 98 h 149"/>
                <a:gd name="T84" fmla="*/ 59 w 80"/>
                <a:gd name="T85" fmla="*/ 114 h 1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0"/>
                <a:gd name="T130" fmla="*/ 0 h 149"/>
                <a:gd name="T131" fmla="*/ 80 w 80"/>
                <a:gd name="T132" fmla="*/ 149 h 1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0" h="149">
                  <a:moveTo>
                    <a:pt x="71" y="74"/>
                  </a:moveTo>
                  <a:cubicBezTo>
                    <a:pt x="68" y="71"/>
                    <a:pt x="64" y="69"/>
                    <a:pt x="60" y="66"/>
                  </a:cubicBezTo>
                  <a:cubicBezTo>
                    <a:pt x="57" y="65"/>
                    <a:pt x="52" y="64"/>
                    <a:pt x="45" y="6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50" y="20"/>
                    <a:pt x="54" y="22"/>
                    <a:pt x="56" y="26"/>
                  </a:cubicBezTo>
                  <a:cubicBezTo>
                    <a:pt x="59" y="29"/>
                    <a:pt x="61" y="33"/>
                    <a:pt x="62" y="39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6" y="27"/>
                    <a:pt x="72" y="20"/>
                    <a:pt x="65" y="14"/>
                  </a:cubicBezTo>
                  <a:cubicBezTo>
                    <a:pt x="60" y="10"/>
                    <a:pt x="53" y="8"/>
                    <a:pt x="45" y="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6" y="8"/>
                    <a:pt x="19" y="11"/>
                    <a:pt x="14" y="15"/>
                  </a:cubicBezTo>
                  <a:cubicBezTo>
                    <a:pt x="6" y="21"/>
                    <a:pt x="3" y="30"/>
                    <a:pt x="3" y="41"/>
                  </a:cubicBezTo>
                  <a:cubicBezTo>
                    <a:pt x="3" y="46"/>
                    <a:pt x="4" y="52"/>
                    <a:pt x="7" y="56"/>
                  </a:cubicBezTo>
                  <a:cubicBezTo>
                    <a:pt x="9" y="61"/>
                    <a:pt x="13" y="65"/>
                    <a:pt x="17" y="67"/>
                  </a:cubicBezTo>
                  <a:cubicBezTo>
                    <a:pt x="24" y="71"/>
                    <a:pt x="30" y="73"/>
                    <a:pt x="36" y="74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0" y="121"/>
                    <a:pt x="25" y="118"/>
                    <a:pt x="21" y="113"/>
                  </a:cubicBezTo>
                  <a:cubicBezTo>
                    <a:pt x="18" y="109"/>
                    <a:pt x="16" y="103"/>
                    <a:pt x="15" y="9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6"/>
                    <a:pt x="3" y="112"/>
                    <a:pt x="6" y="118"/>
                  </a:cubicBezTo>
                  <a:cubicBezTo>
                    <a:pt x="9" y="123"/>
                    <a:pt x="13" y="127"/>
                    <a:pt x="18" y="129"/>
                  </a:cubicBezTo>
                  <a:cubicBezTo>
                    <a:pt x="23" y="132"/>
                    <a:pt x="29" y="133"/>
                    <a:pt x="36" y="134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55" y="133"/>
                    <a:pt x="64" y="130"/>
                    <a:pt x="70" y="123"/>
                  </a:cubicBezTo>
                  <a:cubicBezTo>
                    <a:pt x="77" y="116"/>
                    <a:pt x="80" y="108"/>
                    <a:pt x="80" y="97"/>
                  </a:cubicBezTo>
                  <a:cubicBezTo>
                    <a:pt x="80" y="93"/>
                    <a:pt x="79" y="88"/>
                    <a:pt x="78" y="84"/>
                  </a:cubicBezTo>
                  <a:cubicBezTo>
                    <a:pt x="76" y="80"/>
                    <a:pt x="74" y="77"/>
                    <a:pt x="71" y="74"/>
                  </a:cubicBezTo>
                  <a:close/>
                  <a:moveTo>
                    <a:pt x="36" y="60"/>
                  </a:moveTo>
                  <a:cubicBezTo>
                    <a:pt x="29" y="58"/>
                    <a:pt x="25" y="55"/>
                    <a:pt x="22" y="52"/>
                  </a:cubicBezTo>
                  <a:cubicBezTo>
                    <a:pt x="19" y="49"/>
                    <a:pt x="18" y="44"/>
                    <a:pt x="18" y="39"/>
                  </a:cubicBezTo>
                  <a:cubicBezTo>
                    <a:pt x="18" y="34"/>
                    <a:pt x="19" y="30"/>
                    <a:pt x="23" y="26"/>
                  </a:cubicBezTo>
                  <a:cubicBezTo>
                    <a:pt x="26" y="22"/>
                    <a:pt x="30" y="20"/>
                    <a:pt x="36" y="19"/>
                  </a:cubicBezTo>
                  <a:lnTo>
                    <a:pt x="36" y="60"/>
                  </a:lnTo>
                  <a:close/>
                  <a:moveTo>
                    <a:pt x="59" y="114"/>
                  </a:moveTo>
                  <a:cubicBezTo>
                    <a:pt x="55" y="118"/>
                    <a:pt x="51" y="121"/>
                    <a:pt x="45" y="122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53" y="79"/>
                    <a:pt x="58" y="82"/>
                    <a:pt x="61" y="85"/>
                  </a:cubicBezTo>
                  <a:cubicBezTo>
                    <a:pt x="63" y="89"/>
                    <a:pt x="65" y="93"/>
                    <a:pt x="65" y="98"/>
                  </a:cubicBezTo>
                  <a:cubicBezTo>
                    <a:pt x="65" y="105"/>
                    <a:pt x="63" y="110"/>
                    <a:pt x="5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7" name="Freeform 54"/>
            <p:cNvSpPr>
              <a:spLocks noChangeArrowheads="1"/>
            </p:cNvSpPr>
            <p:nvPr/>
          </p:nvSpPr>
          <p:spPr bwMode="auto">
            <a:xfrm>
              <a:off x="0" y="927100"/>
              <a:ext cx="506412" cy="100012"/>
            </a:xfrm>
            <a:custGeom>
              <a:avLst/>
              <a:gdLst>
                <a:gd name="T0" fmla="*/ 170 w 182"/>
                <a:gd name="T1" fmla="*/ 0 h 36"/>
                <a:gd name="T2" fmla="*/ 12 w 182"/>
                <a:gd name="T3" fmla="*/ 0 h 36"/>
                <a:gd name="T4" fmla="*/ 0 w 182"/>
                <a:gd name="T5" fmla="*/ 18 h 36"/>
                <a:gd name="T6" fmla="*/ 12 w 182"/>
                <a:gd name="T7" fmla="*/ 36 h 36"/>
                <a:gd name="T8" fmla="*/ 170 w 182"/>
                <a:gd name="T9" fmla="*/ 36 h 36"/>
                <a:gd name="T10" fmla="*/ 182 w 182"/>
                <a:gd name="T11" fmla="*/ 18 h 36"/>
                <a:gd name="T12" fmla="*/ 170 w 18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"/>
                <a:gd name="T23" fmla="*/ 182 w 18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">
                  <a:moveTo>
                    <a:pt x="17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6" y="36"/>
                    <a:pt x="182" y="28"/>
                    <a:pt x="182" y="18"/>
                  </a:cubicBezTo>
                  <a:cubicBezTo>
                    <a:pt x="182" y="8"/>
                    <a:pt x="176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8" name="Freeform 55"/>
            <p:cNvSpPr>
              <a:spLocks noChangeArrowheads="1"/>
            </p:cNvSpPr>
            <p:nvPr/>
          </p:nvSpPr>
          <p:spPr bwMode="auto">
            <a:xfrm>
              <a:off x="0" y="1587"/>
              <a:ext cx="506412" cy="100012"/>
            </a:xfrm>
            <a:custGeom>
              <a:avLst/>
              <a:gdLst>
                <a:gd name="T0" fmla="*/ 12 w 182"/>
                <a:gd name="T1" fmla="*/ 36 h 36"/>
                <a:gd name="T2" fmla="*/ 170 w 182"/>
                <a:gd name="T3" fmla="*/ 36 h 36"/>
                <a:gd name="T4" fmla="*/ 182 w 182"/>
                <a:gd name="T5" fmla="*/ 18 h 36"/>
                <a:gd name="T6" fmla="*/ 170 w 182"/>
                <a:gd name="T7" fmla="*/ 0 h 36"/>
                <a:gd name="T8" fmla="*/ 12 w 182"/>
                <a:gd name="T9" fmla="*/ 0 h 36"/>
                <a:gd name="T10" fmla="*/ 0 w 182"/>
                <a:gd name="T11" fmla="*/ 18 h 36"/>
                <a:gd name="T12" fmla="*/ 12 w 182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"/>
                <a:gd name="T23" fmla="*/ 182 w 18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">
                  <a:moveTo>
                    <a:pt x="12" y="36"/>
                  </a:moveTo>
                  <a:cubicBezTo>
                    <a:pt x="170" y="36"/>
                    <a:pt x="170" y="36"/>
                    <a:pt x="170" y="36"/>
                  </a:cubicBezTo>
                  <a:cubicBezTo>
                    <a:pt x="176" y="36"/>
                    <a:pt x="182" y="28"/>
                    <a:pt x="182" y="18"/>
                  </a:cubicBezTo>
                  <a:cubicBezTo>
                    <a:pt x="182" y="8"/>
                    <a:pt x="176" y="0"/>
                    <a:pt x="17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59" name="组合 125"/>
          <p:cNvGrpSpPr/>
          <p:nvPr/>
        </p:nvGrpSpPr>
        <p:grpSpPr bwMode="auto">
          <a:xfrm>
            <a:off x="3385555" y="3529227"/>
            <a:ext cx="675461" cy="691998"/>
            <a:chOff x="0" y="0"/>
            <a:chExt cx="1319212" cy="1355724"/>
          </a:xfrm>
          <a:solidFill>
            <a:srgbClr val="FFB545"/>
          </a:solidFill>
          <a:effectLst/>
        </p:grpSpPr>
        <p:sp>
          <p:nvSpPr>
            <p:cNvPr id="260" name="Freeform 60"/>
            <p:cNvSpPr>
              <a:spLocks noChangeArrowheads="1"/>
            </p:cNvSpPr>
            <p:nvPr/>
          </p:nvSpPr>
          <p:spPr bwMode="auto">
            <a:xfrm>
              <a:off x="977900" y="0"/>
              <a:ext cx="341312" cy="903287"/>
            </a:xfrm>
            <a:custGeom>
              <a:avLst/>
              <a:gdLst>
                <a:gd name="T0" fmla="*/ 8 w 123"/>
                <a:gd name="T1" fmla="*/ 22 h 325"/>
                <a:gd name="T2" fmla="*/ 11 w 123"/>
                <a:gd name="T3" fmla="*/ 39 h 325"/>
                <a:gd name="T4" fmla="*/ 72 w 123"/>
                <a:gd name="T5" fmla="*/ 154 h 325"/>
                <a:gd name="T6" fmla="*/ 74 w 123"/>
                <a:gd name="T7" fmla="*/ 165 h 325"/>
                <a:gd name="T8" fmla="*/ 43 w 123"/>
                <a:gd name="T9" fmla="*/ 291 h 325"/>
                <a:gd name="T10" fmla="*/ 44 w 123"/>
                <a:gd name="T11" fmla="*/ 308 h 325"/>
                <a:gd name="T12" fmla="*/ 60 w 123"/>
                <a:gd name="T13" fmla="*/ 320 h 325"/>
                <a:gd name="T14" fmla="*/ 73 w 123"/>
                <a:gd name="T15" fmla="*/ 317 h 325"/>
                <a:gd name="T16" fmla="*/ 115 w 123"/>
                <a:gd name="T17" fmla="*/ 159 h 325"/>
                <a:gd name="T18" fmla="*/ 115 w 123"/>
                <a:gd name="T19" fmla="*/ 157 h 325"/>
                <a:gd name="T20" fmla="*/ 115 w 123"/>
                <a:gd name="T21" fmla="*/ 157 h 325"/>
                <a:gd name="T22" fmla="*/ 115 w 123"/>
                <a:gd name="T23" fmla="*/ 155 h 325"/>
                <a:gd name="T24" fmla="*/ 114 w 123"/>
                <a:gd name="T25" fmla="*/ 154 h 325"/>
                <a:gd name="T26" fmla="*/ 114 w 123"/>
                <a:gd name="T27" fmla="*/ 152 h 325"/>
                <a:gd name="T28" fmla="*/ 114 w 123"/>
                <a:gd name="T29" fmla="*/ 151 h 325"/>
                <a:gd name="T30" fmla="*/ 114 w 123"/>
                <a:gd name="T31" fmla="*/ 151 h 325"/>
                <a:gd name="T32" fmla="*/ 114 w 123"/>
                <a:gd name="T33" fmla="*/ 148 h 325"/>
                <a:gd name="T34" fmla="*/ 34 w 123"/>
                <a:gd name="T35" fmla="*/ 6 h 325"/>
                <a:gd name="T36" fmla="*/ 20 w 123"/>
                <a:gd name="T37" fmla="*/ 7 h 325"/>
                <a:gd name="T38" fmla="*/ 8 w 123"/>
                <a:gd name="T39" fmla="*/ 22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325"/>
                <a:gd name="T62" fmla="*/ 123 w 123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325">
                  <a:moveTo>
                    <a:pt x="8" y="22"/>
                  </a:moveTo>
                  <a:cubicBezTo>
                    <a:pt x="0" y="32"/>
                    <a:pt x="11" y="39"/>
                    <a:pt x="11" y="39"/>
                  </a:cubicBezTo>
                  <a:cubicBezTo>
                    <a:pt x="39" y="62"/>
                    <a:pt x="67" y="108"/>
                    <a:pt x="72" y="154"/>
                  </a:cubicBezTo>
                  <a:cubicBezTo>
                    <a:pt x="72" y="154"/>
                    <a:pt x="73" y="161"/>
                    <a:pt x="74" y="165"/>
                  </a:cubicBezTo>
                  <a:cubicBezTo>
                    <a:pt x="80" y="210"/>
                    <a:pt x="64" y="261"/>
                    <a:pt x="43" y="291"/>
                  </a:cubicBezTo>
                  <a:cubicBezTo>
                    <a:pt x="43" y="291"/>
                    <a:pt x="34" y="301"/>
                    <a:pt x="44" y="308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60" y="320"/>
                    <a:pt x="67" y="325"/>
                    <a:pt x="73" y="317"/>
                  </a:cubicBezTo>
                  <a:cubicBezTo>
                    <a:pt x="103" y="280"/>
                    <a:pt x="123" y="222"/>
                    <a:pt x="115" y="159"/>
                  </a:cubicBezTo>
                  <a:cubicBezTo>
                    <a:pt x="115" y="159"/>
                    <a:pt x="115" y="158"/>
                    <a:pt x="115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15" y="156"/>
                    <a:pt x="115" y="156"/>
                    <a:pt x="115" y="155"/>
                  </a:cubicBezTo>
                  <a:cubicBezTo>
                    <a:pt x="115" y="155"/>
                    <a:pt x="114" y="154"/>
                    <a:pt x="114" y="154"/>
                  </a:cubicBezTo>
                  <a:cubicBezTo>
                    <a:pt x="114" y="153"/>
                    <a:pt x="114" y="153"/>
                    <a:pt x="114" y="152"/>
                  </a:cubicBezTo>
                  <a:cubicBezTo>
                    <a:pt x="114" y="152"/>
                    <a:pt x="114" y="152"/>
                    <a:pt x="114" y="151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0"/>
                    <a:pt x="114" y="149"/>
                    <a:pt x="114" y="148"/>
                  </a:cubicBezTo>
                  <a:cubicBezTo>
                    <a:pt x="106" y="86"/>
                    <a:pt x="72" y="35"/>
                    <a:pt x="34" y="6"/>
                  </a:cubicBezTo>
                  <a:cubicBezTo>
                    <a:pt x="26" y="0"/>
                    <a:pt x="20" y="7"/>
                    <a:pt x="20" y="7"/>
                  </a:cubicBezTo>
                  <a:lnTo>
                    <a:pt x="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1" name="Freeform 61"/>
            <p:cNvSpPr>
              <a:spLocks noChangeArrowheads="1"/>
            </p:cNvSpPr>
            <p:nvPr/>
          </p:nvSpPr>
          <p:spPr bwMode="auto">
            <a:xfrm>
              <a:off x="858837" y="125412"/>
              <a:ext cx="268287" cy="685800"/>
            </a:xfrm>
            <a:custGeom>
              <a:avLst/>
              <a:gdLst>
                <a:gd name="T0" fmla="*/ 32 w 97"/>
                <a:gd name="T1" fmla="*/ 230 h 247"/>
                <a:gd name="T2" fmla="*/ 48 w 97"/>
                <a:gd name="T3" fmla="*/ 241 h 247"/>
                <a:gd name="T4" fmla="*/ 63 w 97"/>
                <a:gd name="T5" fmla="*/ 235 h 247"/>
                <a:gd name="T6" fmla="*/ 89 w 97"/>
                <a:gd name="T7" fmla="*/ 118 h 247"/>
                <a:gd name="T8" fmla="*/ 35 w 97"/>
                <a:gd name="T9" fmla="*/ 11 h 247"/>
                <a:gd name="T10" fmla="*/ 18 w 97"/>
                <a:gd name="T11" fmla="*/ 8 h 247"/>
                <a:gd name="T12" fmla="*/ 6 w 97"/>
                <a:gd name="T13" fmla="*/ 23 h 247"/>
                <a:gd name="T14" fmla="*/ 8 w 97"/>
                <a:gd name="T15" fmla="*/ 38 h 247"/>
                <a:gd name="T16" fmla="*/ 49 w 97"/>
                <a:gd name="T17" fmla="*/ 123 h 247"/>
                <a:gd name="T18" fmla="*/ 31 w 97"/>
                <a:gd name="T19" fmla="*/ 215 h 247"/>
                <a:gd name="T20" fmla="*/ 32 w 97"/>
                <a:gd name="T21" fmla="*/ 230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247"/>
                <a:gd name="T35" fmla="*/ 97 w 97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247">
                  <a:moveTo>
                    <a:pt x="32" y="230"/>
                  </a:moveTo>
                  <a:cubicBezTo>
                    <a:pt x="48" y="241"/>
                    <a:pt x="48" y="241"/>
                    <a:pt x="48" y="241"/>
                  </a:cubicBezTo>
                  <a:cubicBezTo>
                    <a:pt x="57" y="247"/>
                    <a:pt x="63" y="235"/>
                    <a:pt x="63" y="235"/>
                  </a:cubicBezTo>
                  <a:cubicBezTo>
                    <a:pt x="76" y="215"/>
                    <a:pt x="97" y="173"/>
                    <a:pt x="89" y="118"/>
                  </a:cubicBezTo>
                  <a:cubicBezTo>
                    <a:pt x="83" y="62"/>
                    <a:pt x="52" y="26"/>
                    <a:pt x="35" y="11"/>
                  </a:cubicBezTo>
                  <a:cubicBezTo>
                    <a:pt x="35" y="11"/>
                    <a:pt x="25" y="0"/>
                    <a:pt x="18" y="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30"/>
                    <a:pt x="8" y="38"/>
                    <a:pt x="8" y="38"/>
                  </a:cubicBezTo>
                  <a:cubicBezTo>
                    <a:pt x="20" y="52"/>
                    <a:pt x="43" y="82"/>
                    <a:pt x="49" y="123"/>
                  </a:cubicBezTo>
                  <a:cubicBezTo>
                    <a:pt x="53" y="163"/>
                    <a:pt x="39" y="198"/>
                    <a:pt x="31" y="215"/>
                  </a:cubicBezTo>
                  <a:cubicBezTo>
                    <a:pt x="31" y="215"/>
                    <a:pt x="25" y="225"/>
                    <a:pt x="3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2" name="Freeform 62"/>
            <p:cNvSpPr>
              <a:spLocks noChangeArrowheads="1"/>
            </p:cNvSpPr>
            <p:nvPr/>
          </p:nvSpPr>
          <p:spPr bwMode="auto">
            <a:xfrm>
              <a:off x="727075" y="255587"/>
              <a:ext cx="195262" cy="460375"/>
            </a:xfrm>
            <a:custGeom>
              <a:avLst/>
              <a:gdLst>
                <a:gd name="T0" fmla="*/ 67 w 70"/>
                <a:gd name="T1" fmla="*/ 79 h 166"/>
                <a:gd name="T2" fmla="*/ 67 w 70"/>
                <a:gd name="T3" fmla="*/ 77 h 166"/>
                <a:gd name="T4" fmla="*/ 66 w 70"/>
                <a:gd name="T5" fmla="*/ 77 h 166"/>
                <a:gd name="T6" fmla="*/ 35 w 70"/>
                <a:gd name="T7" fmla="*/ 10 h 166"/>
                <a:gd name="T8" fmla="*/ 19 w 70"/>
                <a:gd name="T9" fmla="*/ 9 h 166"/>
                <a:gd name="T10" fmla="*/ 9 w 70"/>
                <a:gd name="T11" fmla="*/ 21 h 166"/>
                <a:gd name="T12" fmla="*/ 9 w 70"/>
                <a:gd name="T13" fmla="*/ 39 h 166"/>
                <a:gd name="T14" fmla="*/ 28 w 70"/>
                <a:gd name="T15" fmla="*/ 84 h 166"/>
                <a:gd name="T16" fmla="*/ 20 w 70"/>
                <a:gd name="T17" fmla="*/ 132 h 166"/>
                <a:gd name="T18" fmla="*/ 26 w 70"/>
                <a:gd name="T19" fmla="*/ 150 h 166"/>
                <a:gd name="T20" fmla="*/ 38 w 70"/>
                <a:gd name="T21" fmla="*/ 159 h 166"/>
                <a:gd name="T22" fmla="*/ 53 w 70"/>
                <a:gd name="T23" fmla="*/ 154 h 166"/>
                <a:gd name="T24" fmla="*/ 67 w 70"/>
                <a:gd name="T25" fmla="*/ 82 h 166"/>
                <a:gd name="T26" fmla="*/ 67 w 70"/>
                <a:gd name="T27" fmla="*/ 82 h 166"/>
                <a:gd name="T28" fmla="*/ 67 w 70"/>
                <a:gd name="T29" fmla="*/ 79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166"/>
                <a:gd name="T47" fmla="*/ 70 w 70"/>
                <a:gd name="T48" fmla="*/ 166 h 1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166">
                  <a:moveTo>
                    <a:pt x="67" y="79"/>
                  </a:moveTo>
                  <a:cubicBezTo>
                    <a:pt x="67" y="78"/>
                    <a:pt x="67" y="77"/>
                    <a:pt x="67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1" y="46"/>
                    <a:pt x="45" y="23"/>
                    <a:pt x="35" y="10"/>
                  </a:cubicBezTo>
                  <a:cubicBezTo>
                    <a:pt x="35" y="10"/>
                    <a:pt x="27" y="0"/>
                    <a:pt x="19" y="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0" y="32"/>
                    <a:pt x="9" y="39"/>
                    <a:pt x="9" y="39"/>
                  </a:cubicBezTo>
                  <a:cubicBezTo>
                    <a:pt x="15" y="48"/>
                    <a:pt x="25" y="64"/>
                    <a:pt x="28" y="84"/>
                  </a:cubicBezTo>
                  <a:cubicBezTo>
                    <a:pt x="30" y="104"/>
                    <a:pt x="25" y="122"/>
                    <a:pt x="20" y="132"/>
                  </a:cubicBezTo>
                  <a:cubicBezTo>
                    <a:pt x="20" y="132"/>
                    <a:pt x="14" y="142"/>
                    <a:pt x="26" y="150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48" y="166"/>
                    <a:pt x="53" y="154"/>
                    <a:pt x="53" y="154"/>
                  </a:cubicBezTo>
                  <a:cubicBezTo>
                    <a:pt x="60" y="140"/>
                    <a:pt x="70" y="113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1"/>
                    <a:pt x="67" y="80"/>
                    <a:pt x="6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3" name="Freeform 63"/>
            <p:cNvSpPr>
              <a:spLocks noEditPoints="1" noChangeArrowheads="1"/>
            </p:cNvSpPr>
            <p:nvPr/>
          </p:nvSpPr>
          <p:spPr bwMode="auto">
            <a:xfrm>
              <a:off x="0" y="249237"/>
              <a:ext cx="1022350" cy="1106487"/>
            </a:xfrm>
            <a:custGeom>
              <a:avLst/>
              <a:gdLst>
                <a:gd name="T0" fmla="*/ 62 w 368"/>
                <a:gd name="T1" fmla="*/ 374 h 398"/>
                <a:gd name="T2" fmla="*/ 74 w 368"/>
                <a:gd name="T3" fmla="*/ 359 h 398"/>
                <a:gd name="T4" fmla="*/ 90 w 368"/>
                <a:gd name="T5" fmla="*/ 380 h 398"/>
                <a:gd name="T6" fmla="*/ 307 w 368"/>
                <a:gd name="T7" fmla="*/ 398 h 398"/>
                <a:gd name="T8" fmla="*/ 314 w 368"/>
                <a:gd name="T9" fmla="*/ 398 h 398"/>
                <a:gd name="T10" fmla="*/ 366 w 368"/>
                <a:gd name="T11" fmla="*/ 372 h 398"/>
                <a:gd name="T12" fmla="*/ 355 w 368"/>
                <a:gd name="T13" fmla="*/ 299 h 398"/>
                <a:gd name="T14" fmla="*/ 350 w 368"/>
                <a:gd name="T15" fmla="*/ 255 h 398"/>
                <a:gd name="T16" fmla="*/ 329 w 368"/>
                <a:gd name="T17" fmla="*/ 204 h 398"/>
                <a:gd name="T18" fmla="*/ 265 w 368"/>
                <a:gd name="T19" fmla="*/ 185 h 398"/>
                <a:gd name="T20" fmla="*/ 228 w 368"/>
                <a:gd name="T21" fmla="*/ 158 h 398"/>
                <a:gd name="T22" fmla="*/ 236 w 368"/>
                <a:gd name="T23" fmla="*/ 113 h 398"/>
                <a:gd name="T24" fmla="*/ 150 w 368"/>
                <a:gd name="T25" fmla="*/ 25 h 398"/>
                <a:gd name="T26" fmla="*/ 127 w 368"/>
                <a:gd name="T27" fmla="*/ 120 h 398"/>
                <a:gd name="T28" fmla="*/ 127 w 368"/>
                <a:gd name="T29" fmla="*/ 136 h 398"/>
                <a:gd name="T30" fmla="*/ 73 w 368"/>
                <a:gd name="T31" fmla="*/ 194 h 398"/>
                <a:gd name="T32" fmla="*/ 48 w 368"/>
                <a:gd name="T33" fmla="*/ 220 h 398"/>
                <a:gd name="T34" fmla="*/ 22 w 368"/>
                <a:gd name="T35" fmla="*/ 280 h 398"/>
                <a:gd name="T36" fmla="*/ 7 w 368"/>
                <a:gd name="T37" fmla="*/ 312 h 398"/>
                <a:gd name="T38" fmla="*/ 1 w 368"/>
                <a:gd name="T39" fmla="*/ 356 h 398"/>
                <a:gd name="T40" fmla="*/ 230 w 368"/>
                <a:gd name="T41" fmla="*/ 171 h 398"/>
                <a:gd name="T42" fmla="*/ 243 w 368"/>
                <a:gd name="T43" fmla="*/ 173 h 398"/>
                <a:gd name="T44" fmla="*/ 237 w 368"/>
                <a:gd name="T45" fmla="*/ 279 h 398"/>
                <a:gd name="T46" fmla="*/ 217 w 368"/>
                <a:gd name="T47" fmla="*/ 286 h 398"/>
                <a:gd name="T48" fmla="*/ 205 w 368"/>
                <a:gd name="T49" fmla="*/ 225 h 398"/>
                <a:gd name="T50" fmla="*/ 203 w 368"/>
                <a:gd name="T51" fmla="*/ 203 h 398"/>
                <a:gd name="T52" fmla="*/ 188 w 368"/>
                <a:gd name="T53" fmla="*/ 203 h 398"/>
                <a:gd name="T54" fmla="*/ 182 w 368"/>
                <a:gd name="T55" fmla="*/ 223 h 398"/>
                <a:gd name="T56" fmla="*/ 150 w 368"/>
                <a:gd name="T57" fmla="*/ 167 h 398"/>
                <a:gd name="T58" fmla="*/ 133 w 368"/>
                <a:gd name="T59" fmla="*/ 136 h 398"/>
                <a:gd name="T60" fmla="*/ 142 w 368"/>
                <a:gd name="T61" fmla="*/ 144 h 398"/>
                <a:gd name="T62" fmla="*/ 133 w 368"/>
                <a:gd name="T63" fmla="*/ 171 h 398"/>
                <a:gd name="T64" fmla="*/ 139 w 368"/>
                <a:gd name="T65" fmla="*/ 146 h 398"/>
                <a:gd name="T66" fmla="*/ 133 w 368"/>
                <a:gd name="T67" fmla="*/ 136 h 398"/>
                <a:gd name="T68" fmla="*/ 126 w 368"/>
                <a:gd name="T69" fmla="*/ 167 h 398"/>
                <a:gd name="T70" fmla="*/ 127 w 368"/>
                <a:gd name="T71" fmla="*/ 157 h 3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98"/>
                <a:gd name="T110" fmla="*/ 368 w 368"/>
                <a:gd name="T111" fmla="*/ 398 h 3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98">
                  <a:moveTo>
                    <a:pt x="44" y="381"/>
                  </a:moveTo>
                  <a:cubicBezTo>
                    <a:pt x="44" y="381"/>
                    <a:pt x="58" y="378"/>
                    <a:pt x="62" y="374"/>
                  </a:cubicBezTo>
                  <a:cubicBezTo>
                    <a:pt x="66" y="370"/>
                    <a:pt x="68" y="371"/>
                    <a:pt x="71" y="368"/>
                  </a:cubicBezTo>
                  <a:cubicBezTo>
                    <a:pt x="74" y="366"/>
                    <a:pt x="71" y="366"/>
                    <a:pt x="74" y="359"/>
                  </a:cubicBezTo>
                  <a:cubicBezTo>
                    <a:pt x="76" y="352"/>
                    <a:pt x="85" y="340"/>
                    <a:pt x="87" y="338"/>
                  </a:cubicBezTo>
                  <a:cubicBezTo>
                    <a:pt x="87" y="338"/>
                    <a:pt x="91" y="369"/>
                    <a:pt x="90" y="380"/>
                  </a:cubicBezTo>
                  <a:cubicBezTo>
                    <a:pt x="89" y="384"/>
                    <a:pt x="89" y="391"/>
                    <a:pt x="90" y="398"/>
                  </a:cubicBezTo>
                  <a:cubicBezTo>
                    <a:pt x="307" y="398"/>
                    <a:pt x="307" y="398"/>
                    <a:pt x="307" y="398"/>
                  </a:cubicBezTo>
                  <a:cubicBezTo>
                    <a:pt x="306" y="389"/>
                    <a:pt x="307" y="383"/>
                    <a:pt x="312" y="393"/>
                  </a:cubicBezTo>
                  <a:cubicBezTo>
                    <a:pt x="312" y="393"/>
                    <a:pt x="313" y="395"/>
                    <a:pt x="314" y="398"/>
                  </a:cubicBezTo>
                  <a:cubicBezTo>
                    <a:pt x="366" y="398"/>
                    <a:pt x="366" y="398"/>
                    <a:pt x="366" y="398"/>
                  </a:cubicBezTo>
                  <a:cubicBezTo>
                    <a:pt x="365" y="389"/>
                    <a:pt x="368" y="379"/>
                    <a:pt x="366" y="372"/>
                  </a:cubicBezTo>
                  <a:cubicBezTo>
                    <a:pt x="364" y="366"/>
                    <a:pt x="367" y="355"/>
                    <a:pt x="363" y="340"/>
                  </a:cubicBezTo>
                  <a:cubicBezTo>
                    <a:pt x="360" y="325"/>
                    <a:pt x="357" y="307"/>
                    <a:pt x="355" y="299"/>
                  </a:cubicBezTo>
                  <a:cubicBezTo>
                    <a:pt x="353" y="291"/>
                    <a:pt x="351" y="283"/>
                    <a:pt x="350" y="277"/>
                  </a:cubicBezTo>
                  <a:cubicBezTo>
                    <a:pt x="349" y="272"/>
                    <a:pt x="353" y="262"/>
                    <a:pt x="350" y="255"/>
                  </a:cubicBezTo>
                  <a:cubicBezTo>
                    <a:pt x="347" y="248"/>
                    <a:pt x="343" y="237"/>
                    <a:pt x="341" y="228"/>
                  </a:cubicBezTo>
                  <a:cubicBezTo>
                    <a:pt x="340" y="218"/>
                    <a:pt x="338" y="205"/>
                    <a:pt x="329" y="204"/>
                  </a:cubicBezTo>
                  <a:cubicBezTo>
                    <a:pt x="319" y="203"/>
                    <a:pt x="303" y="195"/>
                    <a:pt x="292" y="191"/>
                  </a:cubicBezTo>
                  <a:cubicBezTo>
                    <a:pt x="282" y="187"/>
                    <a:pt x="268" y="185"/>
                    <a:pt x="265" y="185"/>
                  </a:cubicBezTo>
                  <a:cubicBezTo>
                    <a:pt x="262" y="184"/>
                    <a:pt x="252" y="177"/>
                    <a:pt x="248" y="171"/>
                  </a:cubicBezTo>
                  <a:cubicBezTo>
                    <a:pt x="244" y="166"/>
                    <a:pt x="237" y="158"/>
                    <a:pt x="228" y="158"/>
                  </a:cubicBezTo>
                  <a:cubicBezTo>
                    <a:pt x="228" y="158"/>
                    <a:pt x="227" y="128"/>
                    <a:pt x="227" y="120"/>
                  </a:cubicBezTo>
                  <a:cubicBezTo>
                    <a:pt x="227" y="120"/>
                    <a:pt x="237" y="134"/>
                    <a:pt x="236" y="113"/>
                  </a:cubicBezTo>
                  <a:cubicBezTo>
                    <a:pt x="236" y="113"/>
                    <a:pt x="240" y="74"/>
                    <a:pt x="228" y="87"/>
                  </a:cubicBezTo>
                  <a:cubicBezTo>
                    <a:pt x="228" y="87"/>
                    <a:pt x="225" y="0"/>
                    <a:pt x="150" y="25"/>
                  </a:cubicBezTo>
                  <a:cubicBezTo>
                    <a:pt x="150" y="25"/>
                    <a:pt x="103" y="48"/>
                    <a:pt x="125" y="107"/>
                  </a:cubicBezTo>
                  <a:cubicBezTo>
                    <a:pt x="125" y="107"/>
                    <a:pt x="124" y="113"/>
                    <a:pt x="127" y="120"/>
                  </a:cubicBezTo>
                  <a:cubicBezTo>
                    <a:pt x="127" y="120"/>
                    <a:pt x="127" y="122"/>
                    <a:pt x="128" y="12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88" y="153"/>
                    <a:pt x="82" y="160"/>
                  </a:cubicBezTo>
                  <a:cubicBezTo>
                    <a:pt x="82" y="160"/>
                    <a:pt x="76" y="162"/>
                    <a:pt x="73" y="194"/>
                  </a:cubicBezTo>
                  <a:cubicBezTo>
                    <a:pt x="73" y="194"/>
                    <a:pt x="65" y="197"/>
                    <a:pt x="60" y="197"/>
                  </a:cubicBezTo>
                  <a:cubicBezTo>
                    <a:pt x="56" y="198"/>
                    <a:pt x="49" y="209"/>
                    <a:pt x="48" y="220"/>
                  </a:cubicBezTo>
                  <a:cubicBezTo>
                    <a:pt x="46" y="230"/>
                    <a:pt x="50" y="234"/>
                    <a:pt x="42" y="249"/>
                  </a:cubicBezTo>
                  <a:cubicBezTo>
                    <a:pt x="33" y="264"/>
                    <a:pt x="27" y="273"/>
                    <a:pt x="22" y="280"/>
                  </a:cubicBezTo>
                  <a:cubicBezTo>
                    <a:pt x="17" y="287"/>
                    <a:pt x="11" y="286"/>
                    <a:pt x="12" y="297"/>
                  </a:cubicBezTo>
                  <a:cubicBezTo>
                    <a:pt x="13" y="309"/>
                    <a:pt x="11" y="305"/>
                    <a:pt x="7" y="312"/>
                  </a:cubicBezTo>
                  <a:cubicBezTo>
                    <a:pt x="2" y="319"/>
                    <a:pt x="5" y="319"/>
                    <a:pt x="3" y="326"/>
                  </a:cubicBezTo>
                  <a:cubicBezTo>
                    <a:pt x="0" y="334"/>
                    <a:pt x="0" y="348"/>
                    <a:pt x="1" y="356"/>
                  </a:cubicBezTo>
                  <a:cubicBezTo>
                    <a:pt x="3" y="363"/>
                    <a:pt x="22" y="388"/>
                    <a:pt x="44" y="381"/>
                  </a:cubicBezTo>
                  <a:close/>
                  <a:moveTo>
                    <a:pt x="230" y="171"/>
                  </a:moveTo>
                  <a:cubicBezTo>
                    <a:pt x="229" y="160"/>
                    <a:pt x="229" y="160"/>
                    <a:pt x="229" y="160"/>
                  </a:cubicBezTo>
                  <a:cubicBezTo>
                    <a:pt x="229" y="160"/>
                    <a:pt x="243" y="162"/>
                    <a:pt x="243" y="173"/>
                  </a:cubicBezTo>
                  <a:cubicBezTo>
                    <a:pt x="243" y="173"/>
                    <a:pt x="250" y="201"/>
                    <a:pt x="249" y="220"/>
                  </a:cubicBezTo>
                  <a:cubicBezTo>
                    <a:pt x="247" y="239"/>
                    <a:pt x="246" y="262"/>
                    <a:pt x="237" y="279"/>
                  </a:cubicBezTo>
                  <a:cubicBezTo>
                    <a:pt x="227" y="297"/>
                    <a:pt x="222" y="311"/>
                    <a:pt x="222" y="311"/>
                  </a:cubicBezTo>
                  <a:cubicBezTo>
                    <a:pt x="222" y="311"/>
                    <a:pt x="217" y="307"/>
                    <a:pt x="217" y="286"/>
                  </a:cubicBezTo>
                  <a:cubicBezTo>
                    <a:pt x="218" y="265"/>
                    <a:pt x="215" y="254"/>
                    <a:pt x="211" y="246"/>
                  </a:cubicBezTo>
                  <a:cubicBezTo>
                    <a:pt x="207" y="239"/>
                    <a:pt x="205" y="225"/>
                    <a:pt x="205" y="225"/>
                  </a:cubicBezTo>
                  <a:cubicBezTo>
                    <a:pt x="205" y="225"/>
                    <a:pt x="225" y="210"/>
                    <a:pt x="225" y="203"/>
                  </a:cubicBezTo>
                  <a:cubicBezTo>
                    <a:pt x="225" y="203"/>
                    <a:pt x="208" y="202"/>
                    <a:pt x="203" y="203"/>
                  </a:cubicBezTo>
                  <a:cubicBezTo>
                    <a:pt x="203" y="203"/>
                    <a:pt x="251" y="185"/>
                    <a:pt x="230" y="171"/>
                  </a:cubicBezTo>
                  <a:close/>
                  <a:moveTo>
                    <a:pt x="188" y="203"/>
                  </a:moveTo>
                  <a:cubicBezTo>
                    <a:pt x="188" y="203"/>
                    <a:pt x="174" y="206"/>
                    <a:pt x="170" y="203"/>
                  </a:cubicBezTo>
                  <a:cubicBezTo>
                    <a:pt x="170" y="203"/>
                    <a:pt x="175" y="220"/>
                    <a:pt x="182" y="223"/>
                  </a:cubicBezTo>
                  <a:cubicBezTo>
                    <a:pt x="182" y="223"/>
                    <a:pt x="187" y="235"/>
                    <a:pt x="180" y="244"/>
                  </a:cubicBezTo>
                  <a:cubicBezTo>
                    <a:pt x="180" y="244"/>
                    <a:pt x="154" y="189"/>
                    <a:pt x="150" y="167"/>
                  </a:cubicBezTo>
                  <a:cubicBezTo>
                    <a:pt x="150" y="167"/>
                    <a:pt x="179" y="203"/>
                    <a:pt x="188" y="203"/>
                  </a:cubicBezTo>
                  <a:close/>
                  <a:moveTo>
                    <a:pt x="133" y="136"/>
                  </a:moveTo>
                  <a:cubicBezTo>
                    <a:pt x="135" y="140"/>
                    <a:pt x="137" y="143"/>
                    <a:pt x="139" y="144"/>
                  </a:cubicBezTo>
                  <a:cubicBezTo>
                    <a:pt x="140" y="144"/>
                    <a:pt x="141" y="144"/>
                    <a:pt x="142" y="144"/>
                  </a:cubicBezTo>
                  <a:cubicBezTo>
                    <a:pt x="142" y="144"/>
                    <a:pt x="149" y="152"/>
                    <a:pt x="147" y="158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3" y="155"/>
                    <a:pt x="148" y="153"/>
                    <a:pt x="139" y="146"/>
                  </a:cubicBezTo>
                  <a:cubicBezTo>
                    <a:pt x="139" y="146"/>
                    <a:pt x="135" y="142"/>
                    <a:pt x="133" y="142"/>
                  </a:cubicBezTo>
                  <a:lnTo>
                    <a:pt x="133" y="136"/>
                  </a:lnTo>
                  <a:close/>
                  <a:moveTo>
                    <a:pt x="127" y="157"/>
                  </a:moveTo>
                  <a:cubicBezTo>
                    <a:pt x="126" y="167"/>
                    <a:pt x="126" y="167"/>
                    <a:pt x="126" y="167"/>
                  </a:cubicBezTo>
                  <a:cubicBezTo>
                    <a:pt x="126" y="167"/>
                    <a:pt x="115" y="163"/>
                    <a:pt x="109" y="166"/>
                  </a:cubicBezTo>
                  <a:cubicBezTo>
                    <a:pt x="109" y="166"/>
                    <a:pt x="120" y="159"/>
                    <a:pt x="127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64" name="组合 122"/>
          <p:cNvGrpSpPr/>
          <p:nvPr/>
        </p:nvGrpSpPr>
        <p:grpSpPr bwMode="auto">
          <a:xfrm>
            <a:off x="3428602" y="4640108"/>
            <a:ext cx="560977" cy="671645"/>
            <a:chOff x="0" y="0"/>
            <a:chExt cx="1096962" cy="1314450"/>
          </a:xfrm>
          <a:solidFill>
            <a:srgbClr val="FFB545"/>
          </a:solidFill>
          <a:effectLst/>
        </p:grpSpPr>
        <p:sp>
          <p:nvSpPr>
            <p:cNvPr id="265" name="Freeform 100"/>
            <p:cNvSpPr>
              <a:spLocks noChangeArrowheads="1"/>
            </p:cNvSpPr>
            <p:nvPr/>
          </p:nvSpPr>
          <p:spPr bwMode="auto">
            <a:xfrm>
              <a:off x="0" y="1133475"/>
              <a:ext cx="123825" cy="180975"/>
            </a:xfrm>
            <a:custGeom>
              <a:avLst/>
              <a:gdLst>
                <a:gd name="T0" fmla="*/ 0 w 45"/>
                <a:gd name="T1" fmla="*/ 50 h 65"/>
                <a:gd name="T2" fmla="*/ 11 w 45"/>
                <a:gd name="T3" fmla="*/ 45 h 65"/>
                <a:gd name="T4" fmla="*/ 17 w 45"/>
                <a:gd name="T5" fmla="*/ 52 h 65"/>
                <a:gd name="T6" fmla="*/ 24 w 45"/>
                <a:gd name="T7" fmla="*/ 55 h 65"/>
                <a:gd name="T8" fmla="*/ 31 w 45"/>
                <a:gd name="T9" fmla="*/ 52 h 65"/>
                <a:gd name="T10" fmla="*/ 34 w 45"/>
                <a:gd name="T11" fmla="*/ 47 h 65"/>
                <a:gd name="T12" fmla="*/ 32 w 45"/>
                <a:gd name="T13" fmla="*/ 42 h 65"/>
                <a:gd name="T14" fmla="*/ 25 w 45"/>
                <a:gd name="T15" fmla="*/ 38 h 65"/>
                <a:gd name="T16" fmla="*/ 23 w 45"/>
                <a:gd name="T17" fmla="*/ 37 h 65"/>
                <a:gd name="T18" fmla="*/ 10 w 45"/>
                <a:gd name="T19" fmla="*/ 31 h 65"/>
                <a:gd name="T20" fmla="*/ 4 w 45"/>
                <a:gd name="T21" fmla="*/ 25 h 65"/>
                <a:gd name="T22" fmla="*/ 2 w 45"/>
                <a:gd name="T23" fmla="*/ 17 h 65"/>
                <a:gd name="T24" fmla="*/ 8 w 45"/>
                <a:gd name="T25" fmla="*/ 5 h 65"/>
                <a:gd name="T26" fmla="*/ 23 w 45"/>
                <a:gd name="T27" fmla="*/ 0 h 65"/>
                <a:gd name="T28" fmla="*/ 36 w 45"/>
                <a:gd name="T29" fmla="*/ 4 h 65"/>
                <a:gd name="T30" fmla="*/ 44 w 45"/>
                <a:gd name="T31" fmla="*/ 14 h 65"/>
                <a:gd name="T32" fmla="*/ 33 w 45"/>
                <a:gd name="T33" fmla="*/ 18 h 65"/>
                <a:gd name="T34" fmla="*/ 29 w 45"/>
                <a:gd name="T35" fmla="*/ 12 h 65"/>
                <a:gd name="T36" fmla="*/ 22 w 45"/>
                <a:gd name="T37" fmla="*/ 10 h 65"/>
                <a:gd name="T38" fmla="*/ 16 w 45"/>
                <a:gd name="T39" fmla="*/ 12 h 65"/>
                <a:gd name="T40" fmla="*/ 14 w 45"/>
                <a:gd name="T41" fmla="*/ 17 h 65"/>
                <a:gd name="T42" fmla="*/ 25 w 45"/>
                <a:gd name="T43" fmla="*/ 26 h 65"/>
                <a:gd name="T44" fmla="*/ 30 w 45"/>
                <a:gd name="T45" fmla="*/ 28 h 65"/>
                <a:gd name="T46" fmla="*/ 42 w 45"/>
                <a:gd name="T47" fmla="*/ 36 h 65"/>
                <a:gd name="T48" fmla="*/ 45 w 45"/>
                <a:gd name="T49" fmla="*/ 46 h 65"/>
                <a:gd name="T50" fmla="*/ 40 w 45"/>
                <a:gd name="T51" fmla="*/ 60 h 65"/>
                <a:gd name="T52" fmla="*/ 24 w 45"/>
                <a:gd name="T53" fmla="*/ 65 h 65"/>
                <a:gd name="T54" fmla="*/ 9 w 45"/>
                <a:gd name="T55" fmla="*/ 61 h 65"/>
                <a:gd name="T56" fmla="*/ 0 w 45"/>
                <a:gd name="T57" fmla="*/ 50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"/>
                <a:gd name="T88" fmla="*/ 0 h 65"/>
                <a:gd name="T89" fmla="*/ 45 w 45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" h="65">
                  <a:moveTo>
                    <a:pt x="0" y="50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13" y="48"/>
                    <a:pt x="15" y="51"/>
                    <a:pt x="17" y="52"/>
                  </a:cubicBezTo>
                  <a:cubicBezTo>
                    <a:pt x="19" y="54"/>
                    <a:pt x="21" y="55"/>
                    <a:pt x="24" y="55"/>
                  </a:cubicBezTo>
                  <a:cubicBezTo>
                    <a:pt x="27" y="55"/>
                    <a:pt x="29" y="54"/>
                    <a:pt x="31" y="52"/>
                  </a:cubicBezTo>
                  <a:cubicBezTo>
                    <a:pt x="33" y="51"/>
                    <a:pt x="34" y="49"/>
                    <a:pt x="34" y="47"/>
                  </a:cubicBezTo>
                  <a:cubicBezTo>
                    <a:pt x="34" y="45"/>
                    <a:pt x="33" y="43"/>
                    <a:pt x="32" y="42"/>
                  </a:cubicBezTo>
                  <a:cubicBezTo>
                    <a:pt x="31" y="40"/>
                    <a:pt x="28" y="39"/>
                    <a:pt x="25" y="38"/>
                  </a:cubicBezTo>
                  <a:cubicBezTo>
                    <a:pt x="24" y="38"/>
                    <a:pt x="24" y="37"/>
                    <a:pt x="23" y="37"/>
                  </a:cubicBezTo>
                  <a:cubicBezTo>
                    <a:pt x="16" y="35"/>
                    <a:pt x="12" y="33"/>
                    <a:pt x="10" y="31"/>
                  </a:cubicBezTo>
                  <a:cubicBezTo>
                    <a:pt x="7" y="30"/>
                    <a:pt x="6" y="28"/>
                    <a:pt x="4" y="25"/>
                  </a:cubicBezTo>
                  <a:cubicBezTo>
                    <a:pt x="3" y="23"/>
                    <a:pt x="2" y="20"/>
                    <a:pt x="2" y="17"/>
                  </a:cubicBezTo>
                  <a:cubicBezTo>
                    <a:pt x="2" y="12"/>
                    <a:pt x="4" y="8"/>
                    <a:pt x="8" y="5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28" y="0"/>
                    <a:pt x="33" y="1"/>
                    <a:pt x="36" y="4"/>
                  </a:cubicBezTo>
                  <a:cubicBezTo>
                    <a:pt x="40" y="6"/>
                    <a:pt x="42" y="10"/>
                    <a:pt x="44" y="14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5"/>
                    <a:pt x="31" y="13"/>
                    <a:pt x="29" y="12"/>
                  </a:cubicBezTo>
                  <a:cubicBezTo>
                    <a:pt x="27" y="11"/>
                    <a:pt x="25" y="10"/>
                    <a:pt x="22" y="10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4" y="13"/>
                    <a:pt x="14" y="15"/>
                    <a:pt x="14" y="17"/>
                  </a:cubicBezTo>
                  <a:cubicBezTo>
                    <a:pt x="14" y="20"/>
                    <a:pt x="17" y="23"/>
                    <a:pt x="25" y="26"/>
                  </a:cubicBezTo>
                  <a:cubicBezTo>
                    <a:pt x="27" y="27"/>
                    <a:pt x="29" y="27"/>
                    <a:pt x="30" y="28"/>
                  </a:cubicBezTo>
                  <a:cubicBezTo>
                    <a:pt x="36" y="30"/>
                    <a:pt x="40" y="33"/>
                    <a:pt x="42" y="36"/>
                  </a:cubicBezTo>
                  <a:cubicBezTo>
                    <a:pt x="44" y="38"/>
                    <a:pt x="45" y="42"/>
                    <a:pt x="45" y="46"/>
                  </a:cubicBezTo>
                  <a:cubicBezTo>
                    <a:pt x="45" y="52"/>
                    <a:pt x="44" y="57"/>
                    <a:pt x="40" y="60"/>
                  </a:cubicBezTo>
                  <a:cubicBezTo>
                    <a:pt x="36" y="63"/>
                    <a:pt x="31" y="65"/>
                    <a:pt x="24" y="65"/>
                  </a:cubicBezTo>
                  <a:cubicBezTo>
                    <a:pt x="18" y="65"/>
                    <a:pt x="13" y="64"/>
                    <a:pt x="9" y="61"/>
                  </a:cubicBezTo>
                  <a:cubicBezTo>
                    <a:pt x="5" y="59"/>
                    <a:pt x="2" y="55"/>
                    <a:pt x="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6" name="Freeform 101"/>
            <p:cNvSpPr>
              <a:spLocks noChangeArrowheads="1"/>
            </p:cNvSpPr>
            <p:nvPr/>
          </p:nvSpPr>
          <p:spPr bwMode="auto">
            <a:xfrm>
              <a:off x="155575" y="1136650"/>
              <a:ext cx="130175" cy="177800"/>
            </a:xfrm>
            <a:custGeom>
              <a:avLst/>
              <a:gdLst>
                <a:gd name="T0" fmla="*/ 0 w 47"/>
                <a:gd name="T1" fmla="*/ 40 h 64"/>
                <a:gd name="T2" fmla="*/ 0 w 47"/>
                <a:gd name="T3" fmla="*/ 0 h 64"/>
                <a:gd name="T4" fmla="*/ 12 w 47"/>
                <a:gd name="T5" fmla="*/ 0 h 64"/>
                <a:gd name="T6" fmla="*/ 12 w 47"/>
                <a:gd name="T7" fmla="*/ 40 h 64"/>
                <a:gd name="T8" fmla="*/ 14 w 47"/>
                <a:gd name="T9" fmla="*/ 51 h 64"/>
                <a:gd name="T10" fmla="*/ 24 w 47"/>
                <a:gd name="T11" fmla="*/ 54 h 64"/>
                <a:gd name="T12" fmla="*/ 33 w 47"/>
                <a:gd name="T13" fmla="*/ 51 h 64"/>
                <a:gd name="T14" fmla="*/ 36 w 47"/>
                <a:gd name="T15" fmla="*/ 40 h 64"/>
                <a:gd name="T16" fmla="*/ 36 w 47"/>
                <a:gd name="T17" fmla="*/ 0 h 64"/>
                <a:gd name="T18" fmla="*/ 47 w 47"/>
                <a:gd name="T19" fmla="*/ 0 h 64"/>
                <a:gd name="T20" fmla="*/ 47 w 47"/>
                <a:gd name="T21" fmla="*/ 42 h 64"/>
                <a:gd name="T22" fmla="*/ 41 w 47"/>
                <a:gd name="T23" fmla="*/ 58 h 64"/>
                <a:gd name="T24" fmla="*/ 24 w 47"/>
                <a:gd name="T25" fmla="*/ 64 h 64"/>
                <a:gd name="T26" fmla="*/ 6 w 47"/>
                <a:gd name="T27" fmla="*/ 58 h 64"/>
                <a:gd name="T28" fmla="*/ 0 w 47"/>
                <a:gd name="T29" fmla="*/ 4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64"/>
                <a:gd name="T47" fmla="*/ 47 w 47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64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5"/>
                    <a:pt x="13" y="48"/>
                    <a:pt x="14" y="51"/>
                  </a:cubicBezTo>
                  <a:cubicBezTo>
                    <a:pt x="16" y="53"/>
                    <a:pt x="19" y="54"/>
                    <a:pt x="24" y="54"/>
                  </a:cubicBezTo>
                  <a:cubicBezTo>
                    <a:pt x="28" y="54"/>
                    <a:pt x="31" y="53"/>
                    <a:pt x="33" y="51"/>
                  </a:cubicBezTo>
                  <a:cubicBezTo>
                    <a:pt x="35" y="49"/>
                    <a:pt x="36" y="45"/>
                    <a:pt x="36" y="4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9"/>
                    <a:pt x="45" y="54"/>
                    <a:pt x="41" y="58"/>
                  </a:cubicBezTo>
                  <a:cubicBezTo>
                    <a:pt x="37" y="62"/>
                    <a:pt x="31" y="64"/>
                    <a:pt x="24" y="64"/>
                  </a:cubicBezTo>
                  <a:cubicBezTo>
                    <a:pt x="16" y="64"/>
                    <a:pt x="10" y="62"/>
                    <a:pt x="6" y="58"/>
                  </a:cubicBezTo>
                  <a:cubicBezTo>
                    <a:pt x="2" y="54"/>
                    <a:pt x="0" y="48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7" name="Freeform 102"/>
            <p:cNvSpPr>
              <a:spLocks noEditPoints="1" noChangeArrowheads="1"/>
            </p:cNvSpPr>
            <p:nvPr/>
          </p:nvSpPr>
          <p:spPr bwMode="auto">
            <a:xfrm>
              <a:off x="327025" y="1136650"/>
              <a:ext cx="122237" cy="174625"/>
            </a:xfrm>
            <a:custGeom>
              <a:avLst/>
              <a:gdLst>
                <a:gd name="T0" fmla="*/ 0 w 44"/>
                <a:gd name="T1" fmla="*/ 63 h 63"/>
                <a:gd name="T2" fmla="*/ 0 w 44"/>
                <a:gd name="T3" fmla="*/ 0 h 63"/>
                <a:gd name="T4" fmla="*/ 22 w 44"/>
                <a:gd name="T5" fmla="*/ 0 h 63"/>
                <a:gd name="T6" fmla="*/ 39 w 44"/>
                <a:gd name="T7" fmla="*/ 5 h 63"/>
                <a:gd name="T8" fmla="*/ 44 w 44"/>
                <a:gd name="T9" fmla="*/ 19 h 63"/>
                <a:gd name="T10" fmla="*/ 39 w 44"/>
                <a:gd name="T11" fmla="*/ 33 h 63"/>
                <a:gd name="T12" fmla="*/ 23 w 44"/>
                <a:gd name="T13" fmla="*/ 38 h 63"/>
                <a:gd name="T14" fmla="*/ 11 w 44"/>
                <a:gd name="T15" fmla="*/ 38 h 63"/>
                <a:gd name="T16" fmla="*/ 11 w 44"/>
                <a:gd name="T17" fmla="*/ 63 h 63"/>
                <a:gd name="T18" fmla="*/ 0 w 44"/>
                <a:gd name="T19" fmla="*/ 63 h 63"/>
                <a:gd name="T20" fmla="*/ 11 w 44"/>
                <a:gd name="T21" fmla="*/ 28 h 63"/>
                <a:gd name="T22" fmla="*/ 20 w 44"/>
                <a:gd name="T23" fmla="*/ 28 h 63"/>
                <a:gd name="T24" fmla="*/ 29 w 44"/>
                <a:gd name="T25" fmla="*/ 26 h 63"/>
                <a:gd name="T26" fmla="*/ 32 w 44"/>
                <a:gd name="T27" fmla="*/ 19 h 63"/>
                <a:gd name="T28" fmla="*/ 29 w 44"/>
                <a:gd name="T29" fmla="*/ 12 h 63"/>
                <a:gd name="T30" fmla="*/ 20 w 44"/>
                <a:gd name="T31" fmla="*/ 10 h 63"/>
                <a:gd name="T32" fmla="*/ 11 w 44"/>
                <a:gd name="T33" fmla="*/ 10 h 63"/>
                <a:gd name="T34" fmla="*/ 11 w 44"/>
                <a:gd name="T35" fmla="*/ 28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3"/>
                <a:gd name="T56" fmla="*/ 44 w 44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5" y="2"/>
                    <a:pt x="39" y="5"/>
                  </a:cubicBezTo>
                  <a:cubicBezTo>
                    <a:pt x="42" y="8"/>
                    <a:pt x="44" y="12"/>
                    <a:pt x="44" y="19"/>
                  </a:cubicBezTo>
                  <a:cubicBezTo>
                    <a:pt x="44" y="25"/>
                    <a:pt x="42" y="30"/>
                    <a:pt x="39" y="33"/>
                  </a:cubicBezTo>
                  <a:cubicBezTo>
                    <a:pt x="35" y="36"/>
                    <a:pt x="30" y="38"/>
                    <a:pt x="2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63"/>
                    <a:pt x="11" y="63"/>
                    <a:pt x="11" y="63"/>
                  </a:cubicBezTo>
                  <a:lnTo>
                    <a:pt x="0" y="63"/>
                  </a:lnTo>
                  <a:close/>
                  <a:moveTo>
                    <a:pt x="11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5" y="28"/>
                    <a:pt x="28" y="27"/>
                    <a:pt x="29" y="26"/>
                  </a:cubicBezTo>
                  <a:cubicBezTo>
                    <a:pt x="31" y="24"/>
                    <a:pt x="32" y="22"/>
                    <a:pt x="32" y="19"/>
                  </a:cubicBezTo>
                  <a:cubicBezTo>
                    <a:pt x="32" y="15"/>
                    <a:pt x="31" y="13"/>
                    <a:pt x="29" y="12"/>
                  </a:cubicBezTo>
                  <a:cubicBezTo>
                    <a:pt x="28" y="10"/>
                    <a:pt x="25" y="10"/>
                    <a:pt x="20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8" name="Freeform 103"/>
            <p:cNvSpPr>
              <a:spLocks noEditPoints="1" noChangeArrowheads="1"/>
            </p:cNvSpPr>
            <p:nvPr/>
          </p:nvSpPr>
          <p:spPr bwMode="auto">
            <a:xfrm>
              <a:off x="477837" y="1136650"/>
              <a:ext cx="123825" cy="174625"/>
            </a:xfrm>
            <a:custGeom>
              <a:avLst/>
              <a:gdLst>
                <a:gd name="T0" fmla="*/ 0 w 45"/>
                <a:gd name="T1" fmla="*/ 63 h 63"/>
                <a:gd name="T2" fmla="*/ 0 w 45"/>
                <a:gd name="T3" fmla="*/ 0 h 63"/>
                <a:gd name="T4" fmla="*/ 23 w 45"/>
                <a:gd name="T5" fmla="*/ 0 h 63"/>
                <a:gd name="T6" fmla="*/ 40 w 45"/>
                <a:gd name="T7" fmla="*/ 5 h 63"/>
                <a:gd name="T8" fmla="*/ 45 w 45"/>
                <a:gd name="T9" fmla="*/ 19 h 63"/>
                <a:gd name="T10" fmla="*/ 40 w 45"/>
                <a:gd name="T11" fmla="*/ 33 h 63"/>
                <a:gd name="T12" fmla="*/ 24 w 45"/>
                <a:gd name="T13" fmla="*/ 38 h 63"/>
                <a:gd name="T14" fmla="*/ 12 w 45"/>
                <a:gd name="T15" fmla="*/ 38 h 63"/>
                <a:gd name="T16" fmla="*/ 12 w 45"/>
                <a:gd name="T17" fmla="*/ 63 h 63"/>
                <a:gd name="T18" fmla="*/ 0 w 45"/>
                <a:gd name="T19" fmla="*/ 63 h 63"/>
                <a:gd name="T20" fmla="*/ 12 w 45"/>
                <a:gd name="T21" fmla="*/ 28 h 63"/>
                <a:gd name="T22" fmla="*/ 21 w 45"/>
                <a:gd name="T23" fmla="*/ 28 h 63"/>
                <a:gd name="T24" fmla="*/ 30 w 45"/>
                <a:gd name="T25" fmla="*/ 26 h 63"/>
                <a:gd name="T26" fmla="*/ 33 w 45"/>
                <a:gd name="T27" fmla="*/ 19 h 63"/>
                <a:gd name="T28" fmla="*/ 30 w 45"/>
                <a:gd name="T29" fmla="*/ 12 h 63"/>
                <a:gd name="T30" fmla="*/ 21 w 45"/>
                <a:gd name="T31" fmla="*/ 10 h 63"/>
                <a:gd name="T32" fmla="*/ 12 w 45"/>
                <a:gd name="T33" fmla="*/ 10 h 63"/>
                <a:gd name="T34" fmla="*/ 12 w 45"/>
                <a:gd name="T35" fmla="*/ 28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63"/>
                <a:gd name="T56" fmla="*/ 45 w 45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0" y="0"/>
                    <a:pt x="36" y="2"/>
                    <a:pt x="40" y="5"/>
                  </a:cubicBezTo>
                  <a:cubicBezTo>
                    <a:pt x="43" y="8"/>
                    <a:pt x="45" y="12"/>
                    <a:pt x="45" y="19"/>
                  </a:cubicBezTo>
                  <a:cubicBezTo>
                    <a:pt x="45" y="25"/>
                    <a:pt x="43" y="30"/>
                    <a:pt x="40" y="33"/>
                  </a:cubicBezTo>
                  <a:cubicBezTo>
                    <a:pt x="36" y="36"/>
                    <a:pt x="31" y="38"/>
                    <a:pt x="24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63"/>
                    <a:pt x="12" y="63"/>
                    <a:pt x="12" y="63"/>
                  </a:cubicBezTo>
                  <a:lnTo>
                    <a:pt x="0" y="63"/>
                  </a:lnTo>
                  <a:close/>
                  <a:moveTo>
                    <a:pt x="12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6" y="28"/>
                    <a:pt x="29" y="27"/>
                    <a:pt x="30" y="26"/>
                  </a:cubicBezTo>
                  <a:cubicBezTo>
                    <a:pt x="32" y="24"/>
                    <a:pt x="33" y="22"/>
                    <a:pt x="33" y="19"/>
                  </a:cubicBezTo>
                  <a:cubicBezTo>
                    <a:pt x="33" y="15"/>
                    <a:pt x="32" y="13"/>
                    <a:pt x="30" y="12"/>
                  </a:cubicBezTo>
                  <a:cubicBezTo>
                    <a:pt x="29" y="10"/>
                    <a:pt x="26" y="10"/>
                    <a:pt x="21" y="10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1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9" name="Freeform 104"/>
            <p:cNvSpPr>
              <a:spLocks noEditPoints="1" noChangeArrowheads="1"/>
            </p:cNvSpPr>
            <p:nvPr/>
          </p:nvSpPr>
          <p:spPr bwMode="auto">
            <a:xfrm>
              <a:off x="622300" y="1133475"/>
              <a:ext cx="142875" cy="180975"/>
            </a:xfrm>
            <a:custGeom>
              <a:avLst/>
              <a:gdLst>
                <a:gd name="T0" fmla="*/ 0 w 52"/>
                <a:gd name="T1" fmla="*/ 33 h 65"/>
                <a:gd name="T2" fmla="*/ 6 w 52"/>
                <a:gd name="T3" fmla="*/ 9 h 65"/>
                <a:gd name="T4" fmla="*/ 26 w 52"/>
                <a:gd name="T5" fmla="*/ 0 h 65"/>
                <a:gd name="T6" fmla="*/ 45 w 52"/>
                <a:gd name="T7" fmla="*/ 9 h 65"/>
                <a:gd name="T8" fmla="*/ 52 w 52"/>
                <a:gd name="T9" fmla="*/ 33 h 65"/>
                <a:gd name="T10" fmla="*/ 45 w 52"/>
                <a:gd name="T11" fmla="*/ 56 h 65"/>
                <a:gd name="T12" fmla="*/ 26 w 52"/>
                <a:gd name="T13" fmla="*/ 65 h 65"/>
                <a:gd name="T14" fmla="*/ 7 w 52"/>
                <a:gd name="T15" fmla="*/ 56 h 65"/>
                <a:gd name="T16" fmla="*/ 0 w 52"/>
                <a:gd name="T17" fmla="*/ 33 h 65"/>
                <a:gd name="T18" fmla="*/ 12 w 52"/>
                <a:gd name="T19" fmla="*/ 33 h 65"/>
                <a:gd name="T20" fmla="*/ 15 w 52"/>
                <a:gd name="T21" fmla="*/ 49 h 65"/>
                <a:gd name="T22" fmla="*/ 26 w 52"/>
                <a:gd name="T23" fmla="*/ 54 h 65"/>
                <a:gd name="T24" fmla="*/ 36 w 52"/>
                <a:gd name="T25" fmla="*/ 49 h 65"/>
                <a:gd name="T26" fmla="*/ 40 w 52"/>
                <a:gd name="T27" fmla="*/ 33 h 65"/>
                <a:gd name="T28" fmla="*/ 36 w 52"/>
                <a:gd name="T29" fmla="*/ 16 h 65"/>
                <a:gd name="T30" fmla="*/ 26 w 52"/>
                <a:gd name="T31" fmla="*/ 11 h 65"/>
                <a:gd name="T32" fmla="*/ 15 w 52"/>
                <a:gd name="T33" fmla="*/ 16 h 65"/>
                <a:gd name="T34" fmla="*/ 12 w 52"/>
                <a:gd name="T35" fmla="*/ 33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65"/>
                <a:gd name="T56" fmla="*/ 52 w 52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65">
                  <a:moveTo>
                    <a:pt x="0" y="33"/>
                  </a:moveTo>
                  <a:cubicBezTo>
                    <a:pt x="0" y="22"/>
                    <a:pt x="2" y="15"/>
                    <a:pt x="6" y="9"/>
                  </a:cubicBezTo>
                  <a:cubicBezTo>
                    <a:pt x="11" y="3"/>
                    <a:pt x="18" y="0"/>
                    <a:pt x="26" y="0"/>
                  </a:cubicBezTo>
                  <a:cubicBezTo>
                    <a:pt x="34" y="0"/>
                    <a:pt x="40" y="3"/>
                    <a:pt x="45" y="9"/>
                  </a:cubicBezTo>
                  <a:cubicBezTo>
                    <a:pt x="50" y="15"/>
                    <a:pt x="52" y="22"/>
                    <a:pt x="52" y="33"/>
                  </a:cubicBezTo>
                  <a:cubicBezTo>
                    <a:pt x="52" y="43"/>
                    <a:pt x="50" y="51"/>
                    <a:pt x="45" y="56"/>
                  </a:cubicBezTo>
                  <a:cubicBezTo>
                    <a:pt x="40" y="62"/>
                    <a:pt x="34" y="65"/>
                    <a:pt x="26" y="65"/>
                  </a:cubicBezTo>
                  <a:cubicBezTo>
                    <a:pt x="18" y="65"/>
                    <a:pt x="11" y="62"/>
                    <a:pt x="7" y="56"/>
                  </a:cubicBezTo>
                  <a:cubicBezTo>
                    <a:pt x="2" y="51"/>
                    <a:pt x="0" y="43"/>
                    <a:pt x="0" y="33"/>
                  </a:cubicBezTo>
                  <a:close/>
                  <a:moveTo>
                    <a:pt x="12" y="33"/>
                  </a:moveTo>
                  <a:cubicBezTo>
                    <a:pt x="12" y="40"/>
                    <a:pt x="13" y="45"/>
                    <a:pt x="15" y="49"/>
                  </a:cubicBezTo>
                  <a:cubicBezTo>
                    <a:pt x="18" y="53"/>
                    <a:pt x="21" y="54"/>
                    <a:pt x="26" y="54"/>
                  </a:cubicBezTo>
                  <a:cubicBezTo>
                    <a:pt x="30" y="54"/>
                    <a:pt x="34" y="53"/>
                    <a:pt x="36" y="49"/>
                  </a:cubicBezTo>
                  <a:cubicBezTo>
                    <a:pt x="39" y="45"/>
                    <a:pt x="40" y="40"/>
                    <a:pt x="40" y="33"/>
                  </a:cubicBezTo>
                  <a:cubicBezTo>
                    <a:pt x="40" y="25"/>
                    <a:pt x="39" y="20"/>
                    <a:pt x="36" y="16"/>
                  </a:cubicBezTo>
                  <a:cubicBezTo>
                    <a:pt x="34" y="13"/>
                    <a:pt x="30" y="11"/>
                    <a:pt x="26" y="11"/>
                  </a:cubicBezTo>
                  <a:cubicBezTo>
                    <a:pt x="21" y="11"/>
                    <a:pt x="18" y="13"/>
                    <a:pt x="15" y="16"/>
                  </a:cubicBezTo>
                  <a:cubicBezTo>
                    <a:pt x="13" y="20"/>
                    <a:pt x="12" y="25"/>
                    <a:pt x="1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70" name="Freeform 105"/>
            <p:cNvSpPr>
              <a:spLocks noEditPoints="1" noChangeArrowheads="1"/>
            </p:cNvSpPr>
            <p:nvPr/>
          </p:nvSpPr>
          <p:spPr bwMode="auto">
            <a:xfrm>
              <a:off x="793750" y="1136650"/>
              <a:ext cx="130175" cy="174625"/>
            </a:xfrm>
            <a:custGeom>
              <a:avLst/>
              <a:gdLst>
                <a:gd name="T0" fmla="*/ 0 w 47"/>
                <a:gd name="T1" fmla="*/ 63 h 63"/>
                <a:gd name="T2" fmla="*/ 0 w 47"/>
                <a:gd name="T3" fmla="*/ 0 h 63"/>
                <a:gd name="T4" fmla="*/ 21 w 47"/>
                <a:gd name="T5" fmla="*/ 0 h 63"/>
                <a:gd name="T6" fmla="*/ 39 w 47"/>
                <a:gd name="T7" fmla="*/ 5 h 63"/>
                <a:gd name="T8" fmla="*/ 45 w 47"/>
                <a:gd name="T9" fmla="*/ 19 h 63"/>
                <a:gd name="T10" fmla="*/ 42 w 47"/>
                <a:gd name="T11" fmla="*/ 29 h 63"/>
                <a:gd name="T12" fmla="*/ 33 w 47"/>
                <a:gd name="T13" fmla="*/ 35 h 63"/>
                <a:gd name="T14" fmla="*/ 47 w 47"/>
                <a:gd name="T15" fmla="*/ 63 h 63"/>
                <a:gd name="T16" fmla="*/ 35 w 47"/>
                <a:gd name="T17" fmla="*/ 63 h 63"/>
                <a:gd name="T18" fmla="*/ 23 w 47"/>
                <a:gd name="T19" fmla="*/ 37 h 63"/>
                <a:gd name="T20" fmla="*/ 12 w 47"/>
                <a:gd name="T21" fmla="*/ 37 h 63"/>
                <a:gd name="T22" fmla="*/ 12 w 47"/>
                <a:gd name="T23" fmla="*/ 63 h 63"/>
                <a:gd name="T24" fmla="*/ 0 w 47"/>
                <a:gd name="T25" fmla="*/ 63 h 63"/>
                <a:gd name="T26" fmla="*/ 12 w 47"/>
                <a:gd name="T27" fmla="*/ 27 h 63"/>
                <a:gd name="T28" fmla="*/ 22 w 47"/>
                <a:gd name="T29" fmla="*/ 27 h 63"/>
                <a:gd name="T30" fmla="*/ 30 w 47"/>
                <a:gd name="T31" fmla="*/ 25 h 63"/>
                <a:gd name="T32" fmla="*/ 33 w 47"/>
                <a:gd name="T33" fmla="*/ 19 h 63"/>
                <a:gd name="T34" fmla="*/ 30 w 47"/>
                <a:gd name="T35" fmla="*/ 12 h 63"/>
                <a:gd name="T36" fmla="*/ 22 w 47"/>
                <a:gd name="T37" fmla="*/ 10 h 63"/>
                <a:gd name="T38" fmla="*/ 12 w 47"/>
                <a:gd name="T39" fmla="*/ 10 h 63"/>
                <a:gd name="T40" fmla="*/ 12 w 47"/>
                <a:gd name="T41" fmla="*/ 27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63"/>
                <a:gd name="T65" fmla="*/ 47 w 47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9" y="0"/>
                    <a:pt x="35" y="2"/>
                    <a:pt x="39" y="5"/>
                  </a:cubicBezTo>
                  <a:cubicBezTo>
                    <a:pt x="43" y="8"/>
                    <a:pt x="45" y="12"/>
                    <a:pt x="45" y="19"/>
                  </a:cubicBezTo>
                  <a:cubicBezTo>
                    <a:pt x="45" y="23"/>
                    <a:pt x="44" y="26"/>
                    <a:pt x="42" y="29"/>
                  </a:cubicBezTo>
                  <a:cubicBezTo>
                    <a:pt x="40" y="32"/>
                    <a:pt x="37" y="34"/>
                    <a:pt x="33" y="35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63"/>
                    <a:pt x="12" y="63"/>
                    <a:pt x="12" y="63"/>
                  </a:cubicBezTo>
                  <a:lnTo>
                    <a:pt x="0" y="63"/>
                  </a:lnTo>
                  <a:close/>
                  <a:moveTo>
                    <a:pt x="1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6" y="27"/>
                    <a:pt x="29" y="27"/>
                    <a:pt x="30" y="25"/>
                  </a:cubicBezTo>
                  <a:cubicBezTo>
                    <a:pt x="32" y="24"/>
                    <a:pt x="33" y="22"/>
                    <a:pt x="33" y="19"/>
                  </a:cubicBezTo>
                  <a:cubicBezTo>
                    <a:pt x="33" y="16"/>
                    <a:pt x="32" y="14"/>
                    <a:pt x="30" y="12"/>
                  </a:cubicBezTo>
                  <a:cubicBezTo>
                    <a:pt x="29" y="11"/>
                    <a:pt x="26" y="10"/>
                    <a:pt x="22" y="10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1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71" name="Freeform 106"/>
            <p:cNvSpPr>
              <a:spLocks noChangeArrowheads="1"/>
            </p:cNvSpPr>
            <p:nvPr/>
          </p:nvSpPr>
          <p:spPr bwMode="auto">
            <a:xfrm>
              <a:off x="941387" y="1136650"/>
              <a:ext cx="123825" cy="174625"/>
            </a:xfrm>
            <a:custGeom>
              <a:avLst/>
              <a:gdLst>
                <a:gd name="T0" fmla="*/ 28 w 78"/>
                <a:gd name="T1" fmla="*/ 110 h 110"/>
                <a:gd name="T2" fmla="*/ 28 w 78"/>
                <a:gd name="T3" fmla="*/ 18 h 110"/>
                <a:gd name="T4" fmla="*/ 0 w 78"/>
                <a:gd name="T5" fmla="*/ 18 h 110"/>
                <a:gd name="T6" fmla="*/ 0 w 78"/>
                <a:gd name="T7" fmla="*/ 0 h 110"/>
                <a:gd name="T8" fmla="*/ 78 w 78"/>
                <a:gd name="T9" fmla="*/ 0 h 110"/>
                <a:gd name="T10" fmla="*/ 78 w 78"/>
                <a:gd name="T11" fmla="*/ 18 h 110"/>
                <a:gd name="T12" fmla="*/ 49 w 78"/>
                <a:gd name="T13" fmla="*/ 18 h 110"/>
                <a:gd name="T14" fmla="*/ 49 w 78"/>
                <a:gd name="T15" fmla="*/ 110 h 110"/>
                <a:gd name="T16" fmla="*/ 28 w 78"/>
                <a:gd name="T17" fmla="*/ 11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110"/>
                <a:gd name="T29" fmla="*/ 78 w 78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110">
                  <a:moveTo>
                    <a:pt x="28" y="110"/>
                  </a:moveTo>
                  <a:lnTo>
                    <a:pt x="2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18"/>
                  </a:lnTo>
                  <a:lnTo>
                    <a:pt x="49" y="18"/>
                  </a:lnTo>
                  <a:lnTo>
                    <a:pt x="49" y="110"/>
                  </a:lnTo>
                  <a:lnTo>
                    <a:pt x="2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72" name="Freeform 107"/>
            <p:cNvSpPr>
              <a:spLocks noEditPoints="1" noChangeArrowheads="1"/>
            </p:cNvSpPr>
            <p:nvPr/>
          </p:nvSpPr>
          <p:spPr bwMode="auto">
            <a:xfrm>
              <a:off x="22225" y="0"/>
              <a:ext cx="1074737" cy="1055687"/>
            </a:xfrm>
            <a:custGeom>
              <a:avLst/>
              <a:gdLst>
                <a:gd name="T0" fmla="*/ 378 w 387"/>
                <a:gd name="T1" fmla="*/ 334 h 380"/>
                <a:gd name="T2" fmla="*/ 364 w 387"/>
                <a:gd name="T3" fmla="*/ 309 h 380"/>
                <a:gd name="T4" fmla="*/ 353 w 387"/>
                <a:gd name="T5" fmla="*/ 249 h 380"/>
                <a:gd name="T6" fmla="*/ 335 w 387"/>
                <a:gd name="T7" fmla="*/ 221 h 380"/>
                <a:gd name="T8" fmla="*/ 244 w 387"/>
                <a:gd name="T9" fmla="*/ 192 h 380"/>
                <a:gd name="T10" fmla="*/ 213 w 387"/>
                <a:gd name="T11" fmla="*/ 164 h 380"/>
                <a:gd name="T12" fmla="*/ 185 w 387"/>
                <a:gd name="T13" fmla="*/ 293 h 380"/>
                <a:gd name="T14" fmla="*/ 174 w 387"/>
                <a:gd name="T15" fmla="*/ 251 h 380"/>
                <a:gd name="T16" fmla="*/ 169 w 387"/>
                <a:gd name="T17" fmla="*/ 232 h 380"/>
                <a:gd name="T18" fmla="*/ 190 w 387"/>
                <a:gd name="T19" fmla="*/ 209 h 380"/>
                <a:gd name="T20" fmla="*/ 174 w 387"/>
                <a:gd name="T21" fmla="*/ 201 h 380"/>
                <a:gd name="T22" fmla="*/ 213 w 387"/>
                <a:gd name="T23" fmla="*/ 164 h 380"/>
                <a:gd name="T24" fmla="*/ 213 w 387"/>
                <a:gd name="T25" fmla="*/ 136 h 380"/>
                <a:gd name="T26" fmla="*/ 215 w 387"/>
                <a:gd name="T27" fmla="*/ 132 h 380"/>
                <a:gd name="T28" fmla="*/ 228 w 387"/>
                <a:gd name="T29" fmla="*/ 137 h 380"/>
                <a:gd name="T30" fmla="*/ 254 w 387"/>
                <a:gd name="T31" fmla="*/ 89 h 380"/>
                <a:gd name="T32" fmla="*/ 235 w 387"/>
                <a:gd name="T33" fmla="*/ 55 h 380"/>
                <a:gd name="T34" fmla="*/ 166 w 387"/>
                <a:gd name="T35" fmla="*/ 0 h 380"/>
                <a:gd name="T36" fmla="*/ 94 w 387"/>
                <a:gd name="T37" fmla="*/ 56 h 380"/>
                <a:gd name="T38" fmla="*/ 80 w 387"/>
                <a:gd name="T39" fmla="*/ 95 h 380"/>
                <a:gd name="T40" fmla="*/ 105 w 387"/>
                <a:gd name="T41" fmla="*/ 132 h 380"/>
                <a:gd name="T42" fmla="*/ 120 w 387"/>
                <a:gd name="T43" fmla="*/ 148 h 380"/>
                <a:gd name="T44" fmla="*/ 123 w 387"/>
                <a:gd name="T45" fmla="*/ 181 h 380"/>
                <a:gd name="T46" fmla="*/ 114 w 387"/>
                <a:gd name="T47" fmla="*/ 207 h 380"/>
                <a:gd name="T48" fmla="*/ 96 w 387"/>
                <a:gd name="T49" fmla="*/ 215 h 380"/>
                <a:gd name="T50" fmla="*/ 62 w 387"/>
                <a:gd name="T51" fmla="*/ 230 h 380"/>
                <a:gd name="T52" fmla="*/ 25 w 387"/>
                <a:gd name="T53" fmla="*/ 248 h 380"/>
                <a:gd name="T54" fmla="*/ 10 w 387"/>
                <a:gd name="T55" fmla="*/ 293 h 380"/>
                <a:gd name="T56" fmla="*/ 4 w 387"/>
                <a:gd name="T57" fmla="*/ 335 h 380"/>
                <a:gd name="T58" fmla="*/ 0 w 387"/>
                <a:gd name="T59" fmla="*/ 371 h 380"/>
                <a:gd name="T60" fmla="*/ 0 w 387"/>
                <a:gd name="T61" fmla="*/ 380 h 380"/>
                <a:gd name="T62" fmla="*/ 387 w 387"/>
                <a:gd name="T63" fmla="*/ 380 h 380"/>
                <a:gd name="T64" fmla="*/ 378 w 387"/>
                <a:gd name="T65" fmla="*/ 334 h 380"/>
                <a:gd name="T66" fmla="*/ 114 w 387"/>
                <a:gd name="T67" fmla="*/ 137 h 380"/>
                <a:gd name="T68" fmla="*/ 116 w 387"/>
                <a:gd name="T69" fmla="*/ 137 h 380"/>
                <a:gd name="T70" fmla="*/ 116 w 387"/>
                <a:gd name="T71" fmla="*/ 139 h 380"/>
                <a:gd name="T72" fmla="*/ 114 w 387"/>
                <a:gd name="T73" fmla="*/ 137 h 380"/>
                <a:gd name="T74" fmla="*/ 141 w 387"/>
                <a:gd name="T75" fmla="*/ 211 h 380"/>
                <a:gd name="T76" fmla="*/ 148 w 387"/>
                <a:gd name="T77" fmla="*/ 227 h 380"/>
                <a:gd name="T78" fmla="*/ 132 w 387"/>
                <a:gd name="T79" fmla="*/ 279 h 380"/>
                <a:gd name="T80" fmla="*/ 123 w 387"/>
                <a:gd name="T81" fmla="*/ 226 h 380"/>
                <a:gd name="T82" fmla="*/ 123 w 387"/>
                <a:gd name="T83" fmla="*/ 182 h 380"/>
                <a:gd name="T84" fmla="*/ 152 w 387"/>
                <a:gd name="T85" fmla="*/ 204 h 380"/>
                <a:gd name="T86" fmla="*/ 141 w 387"/>
                <a:gd name="T87" fmla="*/ 211 h 380"/>
                <a:gd name="T88" fmla="*/ 150 w 387"/>
                <a:gd name="T89" fmla="*/ 167 h 380"/>
                <a:gd name="T90" fmla="*/ 138 w 387"/>
                <a:gd name="T91" fmla="*/ 155 h 380"/>
                <a:gd name="T92" fmla="*/ 137 w 387"/>
                <a:gd name="T93" fmla="*/ 154 h 380"/>
                <a:gd name="T94" fmla="*/ 121 w 387"/>
                <a:gd name="T95" fmla="*/ 149 h 380"/>
                <a:gd name="T96" fmla="*/ 121 w 387"/>
                <a:gd name="T97" fmla="*/ 143 h 380"/>
                <a:gd name="T98" fmla="*/ 131 w 387"/>
                <a:gd name="T99" fmla="*/ 148 h 380"/>
                <a:gd name="T100" fmla="*/ 138 w 387"/>
                <a:gd name="T101" fmla="*/ 149 h 380"/>
                <a:gd name="T102" fmla="*/ 150 w 387"/>
                <a:gd name="T103" fmla="*/ 140 h 380"/>
                <a:gd name="T104" fmla="*/ 163 w 387"/>
                <a:gd name="T105" fmla="*/ 154 h 380"/>
                <a:gd name="T106" fmla="*/ 150 w 387"/>
                <a:gd name="T107" fmla="*/ 167 h 380"/>
                <a:gd name="T108" fmla="*/ 162 w 387"/>
                <a:gd name="T109" fmla="*/ 15 h 380"/>
                <a:gd name="T110" fmla="*/ 128 w 387"/>
                <a:gd name="T111" fmla="*/ 22 h 380"/>
                <a:gd name="T112" fmla="*/ 166 w 387"/>
                <a:gd name="T113" fmla="*/ 7 h 380"/>
                <a:gd name="T114" fmla="*/ 226 w 387"/>
                <a:gd name="T115" fmla="*/ 57 h 380"/>
                <a:gd name="T116" fmla="*/ 220 w 387"/>
                <a:gd name="T117" fmla="*/ 59 h 380"/>
                <a:gd name="T118" fmla="*/ 162 w 387"/>
                <a:gd name="T119" fmla="*/ 15 h 3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7"/>
                <a:gd name="T181" fmla="*/ 0 h 380"/>
                <a:gd name="T182" fmla="*/ 387 w 387"/>
                <a:gd name="T183" fmla="*/ 380 h 3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7" h="380">
                  <a:moveTo>
                    <a:pt x="378" y="334"/>
                  </a:moveTo>
                  <a:cubicBezTo>
                    <a:pt x="377" y="321"/>
                    <a:pt x="370" y="318"/>
                    <a:pt x="364" y="309"/>
                  </a:cubicBezTo>
                  <a:cubicBezTo>
                    <a:pt x="359" y="300"/>
                    <a:pt x="353" y="249"/>
                    <a:pt x="353" y="249"/>
                  </a:cubicBezTo>
                  <a:cubicBezTo>
                    <a:pt x="353" y="227"/>
                    <a:pt x="335" y="221"/>
                    <a:pt x="335" y="221"/>
                  </a:cubicBezTo>
                  <a:cubicBezTo>
                    <a:pt x="327" y="213"/>
                    <a:pt x="244" y="192"/>
                    <a:pt x="244" y="192"/>
                  </a:cubicBezTo>
                  <a:cubicBezTo>
                    <a:pt x="226" y="183"/>
                    <a:pt x="213" y="164"/>
                    <a:pt x="213" y="164"/>
                  </a:cubicBezTo>
                  <a:cubicBezTo>
                    <a:pt x="231" y="193"/>
                    <a:pt x="185" y="293"/>
                    <a:pt x="185" y="293"/>
                  </a:cubicBezTo>
                  <a:cubicBezTo>
                    <a:pt x="186" y="285"/>
                    <a:pt x="174" y="251"/>
                    <a:pt x="174" y="251"/>
                  </a:cubicBezTo>
                  <a:cubicBezTo>
                    <a:pt x="168" y="244"/>
                    <a:pt x="169" y="232"/>
                    <a:pt x="169" y="232"/>
                  </a:cubicBezTo>
                  <a:cubicBezTo>
                    <a:pt x="172" y="230"/>
                    <a:pt x="190" y="209"/>
                    <a:pt x="190" y="209"/>
                  </a:cubicBezTo>
                  <a:cubicBezTo>
                    <a:pt x="189" y="206"/>
                    <a:pt x="174" y="201"/>
                    <a:pt x="174" y="201"/>
                  </a:cubicBezTo>
                  <a:cubicBezTo>
                    <a:pt x="184" y="199"/>
                    <a:pt x="213" y="164"/>
                    <a:pt x="213" y="164"/>
                  </a:cubicBezTo>
                  <a:cubicBezTo>
                    <a:pt x="207" y="153"/>
                    <a:pt x="213" y="136"/>
                    <a:pt x="213" y="136"/>
                  </a:cubicBezTo>
                  <a:cubicBezTo>
                    <a:pt x="213" y="134"/>
                    <a:pt x="214" y="133"/>
                    <a:pt x="215" y="132"/>
                  </a:cubicBezTo>
                  <a:cubicBezTo>
                    <a:pt x="217" y="135"/>
                    <a:pt x="221" y="137"/>
                    <a:pt x="228" y="137"/>
                  </a:cubicBezTo>
                  <a:cubicBezTo>
                    <a:pt x="228" y="137"/>
                    <a:pt x="254" y="131"/>
                    <a:pt x="254" y="89"/>
                  </a:cubicBezTo>
                  <a:cubicBezTo>
                    <a:pt x="255" y="63"/>
                    <a:pt x="235" y="55"/>
                    <a:pt x="235" y="55"/>
                  </a:cubicBezTo>
                  <a:cubicBezTo>
                    <a:pt x="235" y="55"/>
                    <a:pt x="230" y="0"/>
                    <a:pt x="166" y="0"/>
                  </a:cubicBezTo>
                  <a:cubicBezTo>
                    <a:pt x="102" y="0"/>
                    <a:pt x="94" y="56"/>
                    <a:pt x="94" y="56"/>
                  </a:cubicBezTo>
                  <a:cubicBezTo>
                    <a:pt x="94" y="56"/>
                    <a:pt x="74" y="63"/>
                    <a:pt x="80" y="95"/>
                  </a:cubicBezTo>
                  <a:cubicBezTo>
                    <a:pt x="87" y="134"/>
                    <a:pt x="105" y="132"/>
                    <a:pt x="105" y="132"/>
                  </a:cubicBezTo>
                  <a:cubicBezTo>
                    <a:pt x="107" y="137"/>
                    <a:pt x="113" y="143"/>
                    <a:pt x="120" y="148"/>
                  </a:cubicBezTo>
                  <a:cubicBezTo>
                    <a:pt x="124" y="155"/>
                    <a:pt x="123" y="181"/>
                    <a:pt x="123" y="181"/>
                  </a:cubicBezTo>
                  <a:cubicBezTo>
                    <a:pt x="120" y="181"/>
                    <a:pt x="114" y="207"/>
                    <a:pt x="114" y="207"/>
                  </a:cubicBezTo>
                  <a:cubicBezTo>
                    <a:pt x="114" y="207"/>
                    <a:pt x="102" y="212"/>
                    <a:pt x="96" y="215"/>
                  </a:cubicBezTo>
                  <a:cubicBezTo>
                    <a:pt x="90" y="219"/>
                    <a:pt x="72" y="227"/>
                    <a:pt x="62" y="230"/>
                  </a:cubicBezTo>
                  <a:cubicBezTo>
                    <a:pt x="52" y="232"/>
                    <a:pt x="25" y="248"/>
                    <a:pt x="25" y="248"/>
                  </a:cubicBezTo>
                  <a:cubicBezTo>
                    <a:pt x="11" y="253"/>
                    <a:pt x="12" y="283"/>
                    <a:pt x="10" y="293"/>
                  </a:cubicBezTo>
                  <a:cubicBezTo>
                    <a:pt x="8" y="302"/>
                    <a:pt x="5" y="320"/>
                    <a:pt x="4" y="335"/>
                  </a:cubicBezTo>
                  <a:cubicBezTo>
                    <a:pt x="2" y="349"/>
                    <a:pt x="1" y="358"/>
                    <a:pt x="0" y="371"/>
                  </a:cubicBezTo>
                  <a:cubicBezTo>
                    <a:pt x="0" y="374"/>
                    <a:pt x="0" y="377"/>
                    <a:pt x="0" y="380"/>
                  </a:cubicBezTo>
                  <a:cubicBezTo>
                    <a:pt x="387" y="380"/>
                    <a:pt x="387" y="380"/>
                    <a:pt x="387" y="380"/>
                  </a:cubicBezTo>
                  <a:cubicBezTo>
                    <a:pt x="379" y="362"/>
                    <a:pt x="379" y="346"/>
                    <a:pt x="378" y="334"/>
                  </a:cubicBezTo>
                  <a:close/>
                  <a:moveTo>
                    <a:pt x="114" y="137"/>
                  </a:moveTo>
                  <a:cubicBezTo>
                    <a:pt x="115" y="137"/>
                    <a:pt x="116" y="137"/>
                    <a:pt x="116" y="137"/>
                  </a:cubicBezTo>
                  <a:cubicBezTo>
                    <a:pt x="116" y="138"/>
                    <a:pt x="116" y="138"/>
                    <a:pt x="116" y="139"/>
                  </a:cubicBezTo>
                  <a:cubicBezTo>
                    <a:pt x="115" y="138"/>
                    <a:pt x="115" y="138"/>
                    <a:pt x="114" y="137"/>
                  </a:cubicBezTo>
                  <a:close/>
                  <a:moveTo>
                    <a:pt x="141" y="211"/>
                  </a:moveTo>
                  <a:cubicBezTo>
                    <a:pt x="147" y="210"/>
                    <a:pt x="148" y="227"/>
                    <a:pt x="148" y="227"/>
                  </a:cubicBezTo>
                  <a:cubicBezTo>
                    <a:pt x="141" y="236"/>
                    <a:pt x="132" y="279"/>
                    <a:pt x="132" y="279"/>
                  </a:cubicBezTo>
                  <a:cubicBezTo>
                    <a:pt x="129" y="273"/>
                    <a:pt x="127" y="238"/>
                    <a:pt x="123" y="226"/>
                  </a:cubicBezTo>
                  <a:cubicBezTo>
                    <a:pt x="114" y="201"/>
                    <a:pt x="123" y="182"/>
                    <a:pt x="123" y="182"/>
                  </a:cubicBezTo>
                  <a:cubicBezTo>
                    <a:pt x="121" y="186"/>
                    <a:pt x="152" y="204"/>
                    <a:pt x="152" y="204"/>
                  </a:cubicBezTo>
                  <a:cubicBezTo>
                    <a:pt x="146" y="203"/>
                    <a:pt x="141" y="211"/>
                    <a:pt x="141" y="211"/>
                  </a:cubicBezTo>
                  <a:close/>
                  <a:moveTo>
                    <a:pt x="150" y="167"/>
                  </a:moveTo>
                  <a:cubicBezTo>
                    <a:pt x="145" y="167"/>
                    <a:pt x="137" y="164"/>
                    <a:pt x="138" y="155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2" y="154"/>
                    <a:pt x="126" y="151"/>
                    <a:pt x="121" y="149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6" y="146"/>
                    <a:pt x="131" y="148"/>
                    <a:pt x="131" y="148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4"/>
                    <a:pt x="144" y="140"/>
                    <a:pt x="150" y="140"/>
                  </a:cubicBezTo>
                  <a:cubicBezTo>
                    <a:pt x="157" y="140"/>
                    <a:pt x="163" y="146"/>
                    <a:pt x="163" y="154"/>
                  </a:cubicBezTo>
                  <a:cubicBezTo>
                    <a:pt x="163" y="161"/>
                    <a:pt x="157" y="167"/>
                    <a:pt x="150" y="167"/>
                  </a:cubicBezTo>
                  <a:close/>
                  <a:moveTo>
                    <a:pt x="162" y="15"/>
                  </a:moveTo>
                  <a:cubicBezTo>
                    <a:pt x="147" y="15"/>
                    <a:pt x="137" y="18"/>
                    <a:pt x="128" y="22"/>
                  </a:cubicBezTo>
                  <a:cubicBezTo>
                    <a:pt x="138" y="13"/>
                    <a:pt x="151" y="7"/>
                    <a:pt x="166" y="7"/>
                  </a:cubicBezTo>
                  <a:cubicBezTo>
                    <a:pt x="201" y="7"/>
                    <a:pt x="226" y="45"/>
                    <a:pt x="226" y="57"/>
                  </a:cubicBezTo>
                  <a:cubicBezTo>
                    <a:pt x="226" y="57"/>
                    <a:pt x="223" y="58"/>
                    <a:pt x="220" y="59"/>
                  </a:cubicBezTo>
                  <a:cubicBezTo>
                    <a:pt x="211" y="8"/>
                    <a:pt x="162" y="15"/>
                    <a:pt x="16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sp>
        <p:nvSpPr>
          <p:cNvPr id="135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赠送实用商务图标</a:t>
            </a:r>
          </a:p>
        </p:txBody>
      </p:sp>
      <p:sp>
        <p:nvSpPr>
          <p:cNvPr id="160" name="矩形 159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 UTILITY BUSINESS ICONS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rgbClr val="F6E8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rgbClr val="F6E8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rgbClr val="F6E8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9994144" y="1950989"/>
            <a:ext cx="1702556" cy="1704518"/>
          </a:xfrm>
          <a:custGeom>
            <a:avLst/>
            <a:gdLst>
              <a:gd name="T0" fmla="*/ 1151 w 1301"/>
              <a:gd name="T1" fmla="*/ 0 h 1303"/>
              <a:gd name="T2" fmla="*/ 821 w 1301"/>
              <a:gd name="T3" fmla="*/ 331 h 1303"/>
              <a:gd name="T4" fmla="*/ 930 w 1301"/>
              <a:gd name="T5" fmla="*/ 369 h 1303"/>
              <a:gd name="T6" fmla="*/ 568 w 1301"/>
              <a:gd name="T7" fmla="*/ 1050 h 1303"/>
              <a:gd name="T8" fmla="*/ 80 w 1301"/>
              <a:gd name="T9" fmla="*/ 820 h 1303"/>
              <a:gd name="T10" fmla="*/ 1269 w 1301"/>
              <a:gd name="T11" fmla="*/ 500 h 1303"/>
              <a:gd name="T12" fmla="*/ 960 w 1301"/>
              <a:gd name="T13" fmla="*/ 921 h 1303"/>
              <a:gd name="T14" fmla="*/ 811 w 1301"/>
              <a:gd name="T15" fmla="*/ 1073 h 1303"/>
              <a:gd name="T16" fmla="*/ 629 w 1301"/>
              <a:gd name="T17" fmla="*/ 869 h 1303"/>
              <a:gd name="T18" fmla="*/ 266 w 1301"/>
              <a:gd name="T19" fmla="*/ 455 h 1303"/>
              <a:gd name="T20" fmla="*/ 516 w 1301"/>
              <a:gd name="T21" fmla="*/ 261 h 1303"/>
              <a:gd name="T22" fmla="*/ 655 w 1301"/>
              <a:gd name="T23" fmla="*/ 476 h 1303"/>
              <a:gd name="T24" fmla="*/ 1026 w 1301"/>
              <a:gd name="T25" fmla="*/ 404 h 1303"/>
              <a:gd name="T26" fmla="*/ 1149 w 1301"/>
              <a:gd name="T27" fmla="*/ 35 h 1303"/>
              <a:gd name="T28" fmla="*/ 44 w 1301"/>
              <a:gd name="T29" fmla="*/ 714 h 1303"/>
              <a:gd name="T30" fmla="*/ 686 w 1301"/>
              <a:gd name="T31" fmla="*/ 614 h 1303"/>
              <a:gd name="T32" fmla="*/ 819 w 1301"/>
              <a:gd name="T33" fmla="*/ 715 h 1303"/>
              <a:gd name="T34" fmla="*/ 526 w 1301"/>
              <a:gd name="T35" fmla="*/ 560 h 1303"/>
              <a:gd name="T36" fmla="*/ 1076 w 1301"/>
              <a:gd name="T37" fmla="*/ 484 h 1303"/>
              <a:gd name="T38" fmla="*/ 1133 w 1301"/>
              <a:gd name="T39" fmla="*/ 410 h 1303"/>
              <a:gd name="T40" fmla="*/ 300 w 1301"/>
              <a:gd name="T41" fmla="*/ 482 h 1303"/>
              <a:gd name="T42" fmla="*/ 191 w 1301"/>
              <a:gd name="T43" fmla="*/ 610 h 1303"/>
              <a:gd name="T44" fmla="*/ 538 w 1301"/>
              <a:gd name="T45" fmla="*/ 643 h 1303"/>
              <a:gd name="T46" fmla="*/ 564 w 1301"/>
              <a:gd name="T47" fmla="*/ 647 h 1303"/>
              <a:gd name="T48" fmla="*/ 439 w 1301"/>
              <a:gd name="T49" fmla="*/ 678 h 1303"/>
              <a:gd name="T50" fmla="*/ 439 w 1301"/>
              <a:gd name="T51" fmla="*/ 678 h 1303"/>
              <a:gd name="T52" fmla="*/ 879 w 1301"/>
              <a:gd name="T53" fmla="*/ 591 h 1303"/>
              <a:gd name="T54" fmla="*/ 922 w 1301"/>
              <a:gd name="T55" fmla="*/ 640 h 1303"/>
              <a:gd name="T56" fmla="*/ 657 w 1301"/>
              <a:gd name="T57" fmla="*/ 525 h 1303"/>
              <a:gd name="T58" fmla="*/ 486 w 1301"/>
              <a:gd name="T59" fmla="*/ 869 h 1303"/>
              <a:gd name="T60" fmla="*/ 350 w 1301"/>
              <a:gd name="T61" fmla="*/ 586 h 1303"/>
              <a:gd name="T62" fmla="*/ 613 w 1301"/>
              <a:gd name="T63" fmla="*/ 938 h 1303"/>
              <a:gd name="T64" fmla="*/ 250 w 1301"/>
              <a:gd name="T65" fmla="*/ 663 h 1303"/>
              <a:gd name="T66" fmla="*/ 688 w 1301"/>
              <a:gd name="T67" fmla="*/ 764 h 1303"/>
              <a:gd name="T68" fmla="*/ 356 w 1301"/>
              <a:gd name="T69" fmla="*/ 341 h 1303"/>
              <a:gd name="T70" fmla="*/ 146 w 1301"/>
              <a:gd name="T71" fmla="*/ 424 h 1303"/>
              <a:gd name="T72" fmla="*/ 459 w 1301"/>
              <a:gd name="T73" fmla="*/ 532 h 1303"/>
              <a:gd name="T74" fmla="*/ 585 w 1301"/>
              <a:gd name="T75" fmla="*/ 756 h 1303"/>
              <a:gd name="T76" fmla="*/ 651 w 1301"/>
              <a:gd name="T77" fmla="*/ 1021 h 1303"/>
              <a:gd name="T78" fmla="*/ 987 w 1301"/>
              <a:gd name="T79" fmla="*/ 546 h 1303"/>
              <a:gd name="T80" fmla="*/ 544 w 1301"/>
              <a:gd name="T81" fmla="*/ 319 h 1303"/>
              <a:gd name="T82" fmla="*/ 818 w 1301"/>
              <a:gd name="T83" fmla="*/ 870 h 1303"/>
              <a:gd name="T84" fmla="*/ 151 w 1301"/>
              <a:gd name="T85" fmla="*/ 387 h 1303"/>
              <a:gd name="T86" fmla="*/ 103 w 1301"/>
              <a:gd name="T87" fmla="*/ 698 h 1303"/>
              <a:gd name="T88" fmla="*/ 677 w 1301"/>
              <a:gd name="T89" fmla="*/ 747 h 1303"/>
              <a:gd name="T90" fmla="*/ 985 w 1301"/>
              <a:gd name="T91" fmla="*/ 462 h 1303"/>
              <a:gd name="T92" fmla="*/ 315 w 1301"/>
              <a:gd name="T93" fmla="*/ 793 h 1303"/>
              <a:gd name="T94" fmla="*/ 167 w 1301"/>
              <a:gd name="T95" fmla="*/ 626 h 1303"/>
              <a:gd name="T96" fmla="*/ 922 w 1301"/>
              <a:gd name="T97" fmla="*/ 771 h 1303"/>
              <a:gd name="T98" fmla="*/ 1003 w 1301"/>
              <a:gd name="T99" fmla="*/ 856 h 1303"/>
              <a:gd name="T100" fmla="*/ 440 w 1301"/>
              <a:gd name="T101" fmla="*/ 859 h 1303"/>
              <a:gd name="T102" fmla="*/ 824 w 1301"/>
              <a:gd name="T103" fmla="*/ 971 h 1303"/>
              <a:gd name="T104" fmla="*/ 913 w 1301"/>
              <a:gd name="T105" fmla="*/ 542 h 1303"/>
              <a:gd name="T106" fmla="*/ 628 w 1301"/>
              <a:gd name="T107" fmla="*/ 812 h 1303"/>
              <a:gd name="T108" fmla="*/ 218 w 1301"/>
              <a:gd name="T109" fmla="*/ 706 h 1303"/>
              <a:gd name="T110" fmla="*/ 936 w 1301"/>
              <a:gd name="T111" fmla="*/ 808 h 1303"/>
              <a:gd name="T112" fmla="*/ 108 w 1301"/>
              <a:gd name="T113" fmla="*/ 555 h 1303"/>
              <a:gd name="T114" fmla="*/ 1052 w 1301"/>
              <a:gd name="T115" fmla="*/ 721 h 1303"/>
              <a:gd name="T116" fmla="*/ 517 w 1301"/>
              <a:gd name="T117" fmla="*/ 95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01" h="1303">
                <a:moveTo>
                  <a:pt x="1301" y="1183"/>
                </a:moveTo>
                <a:cubicBezTo>
                  <a:pt x="1296" y="1195"/>
                  <a:pt x="1293" y="1208"/>
                  <a:pt x="1287" y="1220"/>
                </a:cubicBezTo>
                <a:cubicBezTo>
                  <a:pt x="1259" y="1272"/>
                  <a:pt x="1215" y="1299"/>
                  <a:pt x="1156" y="1303"/>
                </a:cubicBezTo>
                <a:cubicBezTo>
                  <a:pt x="1154" y="1303"/>
                  <a:pt x="1152" y="1303"/>
                  <a:pt x="1150" y="1303"/>
                </a:cubicBezTo>
                <a:cubicBezTo>
                  <a:pt x="818" y="1303"/>
                  <a:pt x="486" y="1303"/>
                  <a:pt x="154" y="1303"/>
                </a:cubicBezTo>
                <a:cubicBezTo>
                  <a:pt x="79" y="1303"/>
                  <a:pt x="18" y="1253"/>
                  <a:pt x="4" y="1180"/>
                </a:cubicBezTo>
                <a:cubicBezTo>
                  <a:pt x="2" y="1170"/>
                  <a:pt x="1" y="1160"/>
                  <a:pt x="1" y="1150"/>
                </a:cubicBezTo>
                <a:cubicBezTo>
                  <a:pt x="1" y="817"/>
                  <a:pt x="1" y="485"/>
                  <a:pt x="1" y="152"/>
                </a:cubicBezTo>
                <a:cubicBezTo>
                  <a:pt x="0" y="73"/>
                  <a:pt x="67" y="0"/>
                  <a:pt x="153" y="0"/>
                </a:cubicBezTo>
                <a:cubicBezTo>
                  <a:pt x="485" y="0"/>
                  <a:pt x="818" y="0"/>
                  <a:pt x="1151" y="0"/>
                </a:cubicBezTo>
                <a:cubicBezTo>
                  <a:pt x="1215" y="0"/>
                  <a:pt x="1260" y="32"/>
                  <a:pt x="1289" y="87"/>
                </a:cubicBezTo>
                <a:cubicBezTo>
                  <a:pt x="1295" y="97"/>
                  <a:pt x="1297" y="109"/>
                  <a:pt x="1301" y="120"/>
                </a:cubicBezTo>
                <a:cubicBezTo>
                  <a:pt x="1301" y="475"/>
                  <a:pt x="1301" y="829"/>
                  <a:pt x="1301" y="1183"/>
                </a:cubicBezTo>
                <a:close/>
                <a:moveTo>
                  <a:pt x="907" y="346"/>
                </a:moveTo>
                <a:cubicBezTo>
                  <a:pt x="907" y="326"/>
                  <a:pt x="895" y="314"/>
                  <a:pt x="878" y="309"/>
                </a:cubicBezTo>
                <a:cubicBezTo>
                  <a:pt x="849" y="301"/>
                  <a:pt x="821" y="306"/>
                  <a:pt x="795" y="319"/>
                </a:cubicBezTo>
                <a:cubicBezTo>
                  <a:pt x="787" y="323"/>
                  <a:pt x="782" y="330"/>
                  <a:pt x="784" y="339"/>
                </a:cubicBezTo>
                <a:cubicBezTo>
                  <a:pt x="784" y="343"/>
                  <a:pt x="787" y="348"/>
                  <a:pt x="791" y="349"/>
                </a:cubicBezTo>
                <a:cubicBezTo>
                  <a:pt x="794" y="350"/>
                  <a:pt x="799" y="347"/>
                  <a:pt x="802" y="345"/>
                </a:cubicBezTo>
                <a:cubicBezTo>
                  <a:pt x="808" y="340"/>
                  <a:pt x="814" y="333"/>
                  <a:pt x="821" y="331"/>
                </a:cubicBezTo>
                <a:cubicBezTo>
                  <a:pt x="843" y="324"/>
                  <a:pt x="866" y="325"/>
                  <a:pt x="886" y="340"/>
                </a:cubicBezTo>
                <a:cubicBezTo>
                  <a:pt x="893" y="346"/>
                  <a:pt x="899" y="348"/>
                  <a:pt x="908" y="345"/>
                </a:cubicBezTo>
                <a:cubicBezTo>
                  <a:pt x="903" y="354"/>
                  <a:pt x="894" y="361"/>
                  <a:pt x="896" y="373"/>
                </a:cubicBezTo>
                <a:cubicBezTo>
                  <a:pt x="900" y="397"/>
                  <a:pt x="889" y="415"/>
                  <a:pt x="870" y="428"/>
                </a:cubicBezTo>
                <a:cubicBezTo>
                  <a:pt x="857" y="437"/>
                  <a:pt x="843" y="444"/>
                  <a:pt x="829" y="449"/>
                </a:cubicBezTo>
                <a:cubicBezTo>
                  <a:pt x="816" y="455"/>
                  <a:pt x="801" y="458"/>
                  <a:pt x="787" y="463"/>
                </a:cubicBezTo>
                <a:cubicBezTo>
                  <a:pt x="779" y="466"/>
                  <a:pt x="769" y="468"/>
                  <a:pt x="767" y="482"/>
                </a:cubicBezTo>
                <a:cubicBezTo>
                  <a:pt x="782" y="483"/>
                  <a:pt x="795" y="484"/>
                  <a:pt x="809" y="483"/>
                </a:cubicBezTo>
                <a:cubicBezTo>
                  <a:pt x="865" y="479"/>
                  <a:pt x="904" y="450"/>
                  <a:pt x="925" y="398"/>
                </a:cubicBezTo>
                <a:cubicBezTo>
                  <a:pt x="928" y="389"/>
                  <a:pt x="930" y="378"/>
                  <a:pt x="930" y="369"/>
                </a:cubicBezTo>
                <a:cubicBezTo>
                  <a:pt x="930" y="353"/>
                  <a:pt x="928" y="343"/>
                  <a:pt x="907" y="346"/>
                </a:cubicBezTo>
                <a:close/>
                <a:moveTo>
                  <a:pt x="682" y="900"/>
                </a:moveTo>
                <a:cubicBezTo>
                  <a:pt x="686" y="906"/>
                  <a:pt x="690" y="912"/>
                  <a:pt x="694" y="917"/>
                </a:cubicBezTo>
                <a:cubicBezTo>
                  <a:pt x="713" y="946"/>
                  <a:pt x="719" y="977"/>
                  <a:pt x="716" y="1011"/>
                </a:cubicBezTo>
                <a:cubicBezTo>
                  <a:pt x="716" y="1019"/>
                  <a:pt x="713" y="1024"/>
                  <a:pt x="704" y="1027"/>
                </a:cubicBezTo>
                <a:cubicBezTo>
                  <a:pt x="677" y="1035"/>
                  <a:pt x="649" y="1038"/>
                  <a:pt x="621" y="1033"/>
                </a:cubicBezTo>
                <a:cubicBezTo>
                  <a:pt x="594" y="1028"/>
                  <a:pt x="577" y="1010"/>
                  <a:pt x="572" y="983"/>
                </a:cubicBezTo>
                <a:cubicBezTo>
                  <a:pt x="571" y="977"/>
                  <a:pt x="570" y="972"/>
                  <a:pt x="568" y="964"/>
                </a:cubicBezTo>
                <a:cubicBezTo>
                  <a:pt x="559" y="964"/>
                  <a:pt x="551" y="963"/>
                  <a:pt x="540" y="962"/>
                </a:cubicBezTo>
                <a:cubicBezTo>
                  <a:pt x="548" y="994"/>
                  <a:pt x="562" y="1020"/>
                  <a:pt x="568" y="1050"/>
                </a:cubicBezTo>
                <a:cubicBezTo>
                  <a:pt x="525" y="1040"/>
                  <a:pt x="484" y="1036"/>
                  <a:pt x="442" y="1040"/>
                </a:cubicBezTo>
                <a:cubicBezTo>
                  <a:pt x="440" y="1026"/>
                  <a:pt x="438" y="1013"/>
                  <a:pt x="436" y="1001"/>
                </a:cubicBezTo>
                <a:cubicBezTo>
                  <a:pt x="425" y="936"/>
                  <a:pt x="393" y="889"/>
                  <a:pt x="326" y="872"/>
                </a:cubicBezTo>
                <a:cubicBezTo>
                  <a:pt x="311" y="868"/>
                  <a:pt x="296" y="862"/>
                  <a:pt x="285" y="852"/>
                </a:cubicBezTo>
                <a:cubicBezTo>
                  <a:pt x="263" y="834"/>
                  <a:pt x="237" y="828"/>
                  <a:pt x="211" y="825"/>
                </a:cubicBezTo>
                <a:cubicBezTo>
                  <a:pt x="203" y="825"/>
                  <a:pt x="196" y="824"/>
                  <a:pt x="188" y="824"/>
                </a:cubicBezTo>
                <a:cubicBezTo>
                  <a:pt x="179" y="824"/>
                  <a:pt x="170" y="820"/>
                  <a:pt x="163" y="814"/>
                </a:cubicBezTo>
                <a:cubicBezTo>
                  <a:pt x="149" y="801"/>
                  <a:pt x="134" y="789"/>
                  <a:pt x="120" y="778"/>
                </a:cubicBezTo>
                <a:cubicBezTo>
                  <a:pt x="103" y="764"/>
                  <a:pt x="86" y="769"/>
                  <a:pt x="80" y="790"/>
                </a:cubicBezTo>
                <a:cubicBezTo>
                  <a:pt x="78" y="800"/>
                  <a:pt x="79" y="810"/>
                  <a:pt x="80" y="820"/>
                </a:cubicBezTo>
                <a:cubicBezTo>
                  <a:pt x="80" y="830"/>
                  <a:pt x="83" y="840"/>
                  <a:pt x="86" y="853"/>
                </a:cubicBezTo>
                <a:cubicBezTo>
                  <a:pt x="57" y="840"/>
                  <a:pt x="60" y="814"/>
                  <a:pt x="53" y="792"/>
                </a:cubicBezTo>
                <a:cubicBezTo>
                  <a:pt x="47" y="792"/>
                  <a:pt x="42" y="791"/>
                  <a:pt x="37" y="791"/>
                </a:cubicBezTo>
                <a:cubicBezTo>
                  <a:pt x="36" y="796"/>
                  <a:pt x="36" y="798"/>
                  <a:pt x="36" y="801"/>
                </a:cubicBezTo>
                <a:cubicBezTo>
                  <a:pt x="36" y="918"/>
                  <a:pt x="35" y="1034"/>
                  <a:pt x="36" y="1151"/>
                </a:cubicBezTo>
                <a:cubicBezTo>
                  <a:pt x="37" y="1218"/>
                  <a:pt x="89" y="1268"/>
                  <a:pt x="157" y="1268"/>
                </a:cubicBezTo>
                <a:cubicBezTo>
                  <a:pt x="487" y="1268"/>
                  <a:pt x="817" y="1268"/>
                  <a:pt x="1147" y="1268"/>
                </a:cubicBezTo>
                <a:cubicBezTo>
                  <a:pt x="1155" y="1268"/>
                  <a:pt x="1163" y="1267"/>
                  <a:pt x="1171" y="1266"/>
                </a:cubicBezTo>
                <a:cubicBezTo>
                  <a:pt x="1230" y="1255"/>
                  <a:pt x="1269" y="1208"/>
                  <a:pt x="1269" y="1146"/>
                </a:cubicBezTo>
                <a:cubicBezTo>
                  <a:pt x="1269" y="931"/>
                  <a:pt x="1269" y="715"/>
                  <a:pt x="1269" y="500"/>
                </a:cubicBezTo>
                <a:cubicBezTo>
                  <a:pt x="1269" y="495"/>
                  <a:pt x="1268" y="490"/>
                  <a:pt x="1268" y="480"/>
                </a:cubicBezTo>
                <a:cubicBezTo>
                  <a:pt x="1254" y="506"/>
                  <a:pt x="1239" y="523"/>
                  <a:pt x="1212" y="520"/>
                </a:cubicBezTo>
                <a:cubicBezTo>
                  <a:pt x="1188" y="518"/>
                  <a:pt x="1166" y="510"/>
                  <a:pt x="1154" y="485"/>
                </a:cubicBezTo>
                <a:cubicBezTo>
                  <a:pt x="1125" y="491"/>
                  <a:pt x="1097" y="498"/>
                  <a:pt x="1070" y="504"/>
                </a:cubicBezTo>
                <a:cubicBezTo>
                  <a:pt x="1070" y="508"/>
                  <a:pt x="1070" y="510"/>
                  <a:pt x="1070" y="512"/>
                </a:cubicBezTo>
                <a:cubicBezTo>
                  <a:pt x="1086" y="559"/>
                  <a:pt x="1101" y="607"/>
                  <a:pt x="1119" y="654"/>
                </a:cubicBezTo>
                <a:cubicBezTo>
                  <a:pt x="1134" y="692"/>
                  <a:pt x="1146" y="730"/>
                  <a:pt x="1144" y="771"/>
                </a:cubicBezTo>
                <a:cubicBezTo>
                  <a:pt x="1142" y="800"/>
                  <a:pt x="1134" y="825"/>
                  <a:pt x="1114" y="847"/>
                </a:cubicBezTo>
                <a:cubicBezTo>
                  <a:pt x="1081" y="883"/>
                  <a:pt x="1040" y="906"/>
                  <a:pt x="991" y="912"/>
                </a:cubicBezTo>
                <a:cubicBezTo>
                  <a:pt x="980" y="914"/>
                  <a:pt x="970" y="917"/>
                  <a:pt x="960" y="921"/>
                </a:cubicBezTo>
                <a:cubicBezTo>
                  <a:pt x="923" y="937"/>
                  <a:pt x="915" y="965"/>
                  <a:pt x="933" y="1001"/>
                </a:cubicBezTo>
                <a:cubicBezTo>
                  <a:pt x="945" y="1024"/>
                  <a:pt x="956" y="1048"/>
                  <a:pt x="965" y="1072"/>
                </a:cubicBezTo>
                <a:cubicBezTo>
                  <a:pt x="969" y="1081"/>
                  <a:pt x="970" y="1092"/>
                  <a:pt x="970" y="1102"/>
                </a:cubicBezTo>
                <a:cubicBezTo>
                  <a:pt x="970" y="1113"/>
                  <a:pt x="963" y="1119"/>
                  <a:pt x="951" y="1118"/>
                </a:cubicBezTo>
                <a:cubicBezTo>
                  <a:pt x="946" y="1118"/>
                  <a:pt x="941" y="1116"/>
                  <a:pt x="936" y="1115"/>
                </a:cubicBezTo>
                <a:cubicBezTo>
                  <a:pt x="913" y="1109"/>
                  <a:pt x="891" y="1102"/>
                  <a:pt x="868" y="1097"/>
                </a:cubicBezTo>
                <a:cubicBezTo>
                  <a:pt x="852" y="1093"/>
                  <a:pt x="835" y="1093"/>
                  <a:pt x="818" y="1091"/>
                </a:cubicBezTo>
                <a:cubicBezTo>
                  <a:pt x="829" y="1075"/>
                  <a:pt x="829" y="1073"/>
                  <a:pt x="820" y="1064"/>
                </a:cubicBezTo>
                <a:cubicBezTo>
                  <a:pt x="809" y="1055"/>
                  <a:pt x="803" y="1054"/>
                  <a:pt x="795" y="1060"/>
                </a:cubicBezTo>
                <a:cubicBezTo>
                  <a:pt x="801" y="1064"/>
                  <a:pt x="806" y="1069"/>
                  <a:pt x="811" y="1073"/>
                </a:cubicBezTo>
                <a:cubicBezTo>
                  <a:pt x="792" y="1090"/>
                  <a:pt x="773" y="1096"/>
                  <a:pt x="750" y="1089"/>
                </a:cubicBezTo>
                <a:cubicBezTo>
                  <a:pt x="750" y="1073"/>
                  <a:pt x="750" y="1067"/>
                  <a:pt x="762" y="1059"/>
                </a:cubicBezTo>
                <a:cubicBezTo>
                  <a:pt x="776" y="1049"/>
                  <a:pt x="792" y="1042"/>
                  <a:pt x="808" y="1034"/>
                </a:cubicBezTo>
                <a:cubicBezTo>
                  <a:pt x="815" y="1031"/>
                  <a:pt x="822" y="1029"/>
                  <a:pt x="832" y="1025"/>
                </a:cubicBezTo>
                <a:cubicBezTo>
                  <a:pt x="822" y="1003"/>
                  <a:pt x="810" y="983"/>
                  <a:pt x="803" y="962"/>
                </a:cubicBezTo>
                <a:cubicBezTo>
                  <a:pt x="795" y="942"/>
                  <a:pt x="790" y="920"/>
                  <a:pt x="787" y="898"/>
                </a:cubicBezTo>
                <a:cubicBezTo>
                  <a:pt x="784" y="876"/>
                  <a:pt x="786" y="853"/>
                  <a:pt x="786" y="829"/>
                </a:cubicBezTo>
                <a:cubicBezTo>
                  <a:pt x="756" y="816"/>
                  <a:pt x="726" y="807"/>
                  <a:pt x="693" y="809"/>
                </a:cubicBezTo>
                <a:cubicBezTo>
                  <a:pt x="679" y="810"/>
                  <a:pt x="665" y="814"/>
                  <a:pt x="653" y="821"/>
                </a:cubicBezTo>
                <a:cubicBezTo>
                  <a:pt x="636" y="831"/>
                  <a:pt x="626" y="846"/>
                  <a:pt x="629" y="869"/>
                </a:cubicBezTo>
                <a:cubicBezTo>
                  <a:pt x="659" y="870"/>
                  <a:pt x="678" y="840"/>
                  <a:pt x="707" y="843"/>
                </a:cubicBezTo>
                <a:cubicBezTo>
                  <a:pt x="709" y="857"/>
                  <a:pt x="709" y="857"/>
                  <a:pt x="682" y="900"/>
                </a:cubicBezTo>
                <a:close/>
                <a:moveTo>
                  <a:pt x="90" y="581"/>
                </a:moveTo>
                <a:cubicBezTo>
                  <a:pt x="84" y="545"/>
                  <a:pt x="98" y="518"/>
                  <a:pt x="124" y="496"/>
                </a:cubicBezTo>
                <a:cubicBezTo>
                  <a:pt x="116" y="479"/>
                  <a:pt x="107" y="464"/>
                  <a:pt x="101" y="447"/>
                </a:cubicBezTo>
                <a:cubicBezTo>
                  <a:pt x="94" y="432"/>
                  <a:pt x="90" y="415"/>
                  <a:pt x="85" y="399"/>
                </a:cubicBezTo>
                <a:cubicBezTo>
                  <a:pt x="108" y="382"/>
                  <a:pt x="143" y="370"/>
                  <a:pt x="170" y="370"/>
                </a:cubicBezTo>
                <a:cubicBezTo>
                  <a:pt x="206" y="370"/>
                  <a:pt x="228" y="386"/>
                  <a:pt x="237" y="421"/>
                </a:cubicBezTo>
                <a:cubicBezTo>
                  <a:pt x="239" y="429"/>
                  <a:pt x="241" y="438"/>
                  <a:pt x="243" y="447"/>
                </a:cubicBezTo>
                <a:cubicBezTo>
                  <a:pt x="250" y="450"/>
                  <a:pt x="258" y="452"/>
                  <a:pt x="266" y="455"/>
                </a:cubicBezTo>
                <a:cubicBezTo>
                  <a:pt x="272" y="431"/>
                  <a:pt x="265" y="408"/>
                  <a:pt x="271" y="384"/>
                </a:cubicBezTo>
                <a:cubicBezTo>
                  <a:pt x="279" y="396"/>
                  <a:pt x="285" y="405"/>
                  <a:pt x="292" y="415"/>
                </a:cubicBezTo>
                <a:cubicBezTo>
                  <a:pt x="305" y="408"/>
                  <a:pt x="316" y="401"/>
                  <a:pt x="329" y="394"/>
                </a:cubicBezTo>
                <a:cubicBezTo>
                  <a:pt x="314" y="382"/>
                  <a:pt x="301" y="372"/>
                  <a:pt x="288" y="361"/>
                </a:cubicBezTo>
                <a:cubicBezTo>
                  <a:pt x="276" y="350"/>
                  <a:pt x="262" y="341"/>
                  <a:pt x="258" y="322"/>
                </a:cubicBezTo>
                <a:cubicBezTo>
                  <a:pt x="291" y="317"/>
                  <a:pt x="318" y="329"/>
                  <a:pt x="348" y="345"/>
                </a:cubicBezTo>
                <a:cubicBezTo>
                  <a:pt x="348" y="317"/>
                  <a:pt x="348" y="292"/>
                  <a:pt x="348" y="267"/>
                </a:cubicBezTo>
                <a:cubicBezTo>
                  <a:pt x="384" y="263"/>
                  <a:pt x="417" y="269"/>
                  <a:pt x="449" y="281"/>
                </a:cubicBezTo>
                <a:cubicBezTo>
                  <a:pt x="464" y="240"/>
                  <a:pt x="476" y="197"/>
                  <a:pt x="527" y="184"/>
                </a:cubicBezTo>
                <a:cubicBezTo>
                  <a:pt x="538" y="213"/>
                  <a:pt x="523" y="235"/>
                  <a:pt x="516" y="261"/>
                </a:cubicBezTo>
                <a:cubicBezTo>
                  <a:pt x="536" y="262"/>
                  <a:pt x="555" y="263"/>
                  <a:pt x="573" y="262"/>
                </a:cubicBezTo>
                <a:cubicBezTo>
                  <a:pt x="587" y="262"/>
                  <a:pt x="595" y="266"/>
                  <a:pt x="601" y="279"/>
                </a:cubicBezTo>
                <a:cubicBezTo>
                  <a:pt x="609" y="297"/>
                  <a:pt x="620" y="315"/>
                  <a:pt x="629" y="332"/>
                </a:cubicBezTo>
                <a:cubicBezTo>
                  <a:pt x="636" y="345"/>
                  <a:pt x="643" y="358"/>
                  <a:pt x="650" y="371"/>
                </a:cubicBezTo>
                <a:cubicBezTo>
                  <a:pt x="658" y="370"/>
                  <a:pt x="665" y="368"/>
                  <a:pt x="672" y="368"/>
                </a:cubicBezTo>
                <a:cubicBezTo>
                  <a:pt x="681" y="367"/>
                  <a:pt x="692" y="365"/>
                  <a:pt x="702" y="366"/>
                </a:cubicBezTo>
                <a:cubicBezTo>
                  <a:pt x="716" y="367"/>
                  <a:pt x="720" y="374"/>
                  <a:pt x="712" y="386"/>
                </a:cubicBezTo>
                <a:cubicBezTo>
                  <a:pt x="708" y="393"/>
                  <a:pt x="702" y="400"/>
                  <a:pt x="696" y="406"/>
                </a:cubicBezTo>
                <a:cubicBezTo>
                  <a:pt x="682" y="418"/>
                  <a:pt x="667" y="430"/>
                  <a:pt x="653" y="443"/>
                </a:cubicBezTo>
                <a:cubicBezTo>
                  <a:pt x="642" y="453"/>
                  <a:pt x="642" y="467"/>
                  <a:pt x="655" y="476"/>
                </a:cubicBezTo>
                <a:cubicBezTo>
                  <a:pt x="679" y="492"/>
                  <a:pt x="703" y="508"/>
                  <a:pt x="716" y="538"/>
                </a:cubicBezTo>
                <a:cubicBezTo>
                  <a:pt x="729" y="532"/>
                  <a:pt x="741" y="528"/>
                  <a:pt x="751" y="521"/>
                </a:cubicBezTo>
                <a:cubicBezTo>
                  <a:pt x="762" y="514"/>
                  <a:pt x="761" y="505"/>
                  <a:pt x="751" y="497"/>
                </a:cubicBezTo>
                <a:cubicBezTo>
                  <a:pt x="745" y="493"/>
                  <a:pt x="740" y="489"/>
                  <a:pt x="735" y="484"/>
                </a:cubicBezTo>
                <a:cubicBezTo>
                  <a:pt x="726" y="474"/>
                  <a:pt x="724" y="461"/>
                  <a:pt x="732" y="451"/>
                </a:cubicBezTo>
                <a:cubicBezTo>
                  <a:pt x="753" y="426"/>
                  <a:pt x="756" y="396"/>
                  <a:pt x="757" y="366"/>
                </a:cubicBezTo>
                <a:cubicBezTo>
                  <a:pt x="758" y="331"/>
                  <a:pt x="771" y="302"/>
                  <a:pt x="796" y="278"/>
                </a:cubicBezTo>
                <a:cubicBezTo>
                  <a:pt x="822" y="252"/>
                  <a:pt x="855" y="240"/>
                  <a:pt x="891" y="246"/>
                </a:cubicBezTo>
                <a:cubicBezTo>
                  <a:pt x="924" y="252"/>
                  <a:pt x="954" y="267"/>
                  <a:pt x="978" y="290"/>
                </a:cubicBezTo>
                <a:cubicBezTo>
                  <a:pt x="1011" y="321"/>
                  <a:pt x="1025" y="360"/>
                  <a:pt x="1026" y="404"/>
                </a:cubicBezTo>
                <a:cubicBezTo>
                  <a:pt x="1027" y="416"/>
                  <a:pt x="1026" y="427"/>
                  <a:pt x="1026" y="440"/>
                </a:cubicBezTo>
                <a:cubicBezTo>
                  <a:pt x="1041" y="440"/>
                  <a:pt x="1054" y="439"/>
                  <a:pt x="1066" y="438"/>
                </a:cubicBezTo>
                <a:cubicBezTo>
                  <a:pt x="1081" y="403"/>
                  <a:pt x="1109" y="386"/>
                  <a:pt x="1144" y="380"/>
                </a:cubicBezTo>
                <a:cubicBezTo>
                  <a:pt x="1159" y="378"/>
                  <a:pt x="1175" y="378"/>
                  <a:pt x="1190" y="378"/>
                </a:cubicBezTo>
                <a:cubicBezTo>
                  <a:pt x="1223" y="379"/>
                  <a:pt x="1245" y="395"/>
                  <a:pt x="1259" y="425"/>
                </a:cubicBezTo>
                <a:cubicBezTo>
                  <a:pt x="1262" y="431"/>
                  <a:pt x="1264" y="437"/>
                  <a:pt x="1268" y="447"/>
                </a:cubicBezTo>
                <a:cubicBezTo>
                  <a:pt x="1268" y="439"/>
                  <a:pt x="1269" y="436"/>
                  <a:pt x="1269" y="433"/>
                </a:cubicBezTo>
                <a:cubicBezTo>
                  <a:pt x="1269" y="339"/>
                  <a:pt x="1269" y="245"/>
                  <a:pt x="1268" y="151"/>
                </a:cubicBezTo>
                <a:cubicBezTo>
                  <a:pt x="1268" y="136"/>
                  <a:pt x="1265" y="120"/>
                  <a:pt x="1258" y="106"/>
                </a:cubicBezTo>
                <a:cubicBezTo>
                  <a:pt x="1237" y="60"/>
                  <a:pt x="1200" y="35"/>
                  <a:pt x="1149" y="35"/>
                </a:cubicBezTo>
                <a:cubicBezTo>
                  <a:pt x="929" y="35"/>
                  <a:pt x="710" y="35"/>
                  <a:pt x="491" y="35"/>
                </a:cubicBezTo>
                <a:cubicBezTo>
                  <a:pt x="379" y="35"/>
                  <a:pt x="267" y="35"/>
                  <a:pt x="155" y="35"/>
                </a:cubicBezTo>
                <a:cubicBezTo>
                  <a:pt x="132" y="35"/>
                  <a:pt x="111" y="40"/>
                  <a:pt x="92" y="53"/>
                </a:cubicBezTo>
                <a:cubicBezTo>
                  <a:pt x="54" y="77"/>
                  <a:pt x="36" y="113"/>
                  <a:pt x="36" y="158"/>
                </a:cubicBezTo>
                <a:cubicBezTo>
                  <a:pt x="36" y="356"/>
                  <a:pt x="36" y="554"/>
                  <a:pt x="36" y="751"/>
                </a:cubicBezTo>
                <a:cubicBezTo>
                  <a:pt x="36" y="758"/>
                  <a:pt x="37" y="765"/>
                  <a:pt x="37" y="772"/>
                </a:cubicBezTo>
                <a:cubicBezTo>
                  <a:pt x="51" y="772"/>
                  <a:pt x="66" y="772"/>
                  <a:pt x="71" y="758"/>
                </a:cubicBezTo>
                <a:cubicBezTo>
                  <a:pt x="77" y="746"/>
                  <a:pt x="64" y="739"/>
                  <a:pt x="56" y="731"/>
                </a:cubicBezTo>
                <a:cubicBezTo>
                  <a:pt x="54" y="730"/>
                  <a:pt x="52" y="729"/>
                  <a:pt x="51" y="727"/>
                </a:cubicBezTo>
                <a:cubicBezTo>
                  <a:pt x="49" y="724"/>
                  <a:pt x="48" y="721"/>
                  <a:pt x="44" y="714"/>
                </a:cubicBezTo>
                <a:cubicBezTo>
                  <a:pt x="64" y="717"/>
                  <a:pt x="80" y="720"/>
                  <a:pt x="96" y="723"/>
                </a:cubicBezTo>
                <a:cubicBezTo>
                  <a:pt x="95" y="719"/>
                  <a:pt x="95" y="717"/>
                  <a:pt x="94" y="715"/>
                </a:cubicBezTo>
                <a:cubicBezTo>
                  <a:pt x="77" y="676"/>
                  <a:pt x="84" y="643"/>
                  <a:pt x="112" y="612"/>
                </a:cubicBezTo>
                <a:cubicBezTo>
                  <a:pt x="124" y="599"/>
                  <a:pt x="136" y="589"/>
                  <a:pt x="154" y="602"/>
                </a:cubicBezTo>
                <a:cubicBezTo>
                  <a:pt x="155" y="603"/>
                  <a:pt x="156" y="602"/>
                  <a:pt x="160" y="601"/>
                </a:cubicBezTo>
                <a:cubicBezTo>
                  <a:pt x="156" y="586"/>
                  <a:pt x="151" y="571"/>
                  <a:pt x="147" y="555"/>
                </a:cubicBezTo>
                <a:cubicBezTo>
                  <a:pt x="127" y="563"/>
                  <a:pt x="113" y="580"/>
                  <a:pt x="90" y="581"/>
                </a:cubicBezTo>
                <a:close/>
                <a:moveTo>
                  <a:pt x="838" y="685"/>
                </a:moveTo>
                <a:cubicBezTo>
                  <a:pt x="820" y="679"/>
                  <a:pt x="803" y="676"/>
                  <a:pt x="789" y="668"/>
                </a:cubicBezTo>
                <a:cubicBezTo>
                  <a:pt x="754" y="651"/>
                  <a:pt x="720" y="632"/>
                  <a:pt x="686" y="614"/>
                </a:cubicBezTo>
                <a:cubicBezTo>
                  <a:pt x="679" y="610"/>
                  <a:pt x="673" y="606"/>
                  <a:pt x="666" y="603"/>
                </a:cubicBezTo>
                <a:cubicBezTo>
                  <a:pt x="638" y="593"/>
                  <a:pt x="609" y="582"/>
                  <a:pt x="580" y="572"/>
                </a:cubicBezTo>
                <a:cubicBezTo>
                  <a:pt x="575" y="570"/>
                  <a:pt x="570" y="569"/>
                  <a:pt x="564" y="567"/>
                </a:cubicBezTo>
                <a:cubicBezTo>
                  <a:pt x="557" y="576"/>
                  <a:pt x="550" y="584"/>
                  <a:pt x="543" y="591"/>
                </a:cubicBezTo>
                <a:cubicBezTo>
                  <a:pt x="545" y="594"/>
                  <a:pt x="545" y="595"/>
                  <a:pt x="546" y="596"/>
                </a:cubicBezTo>
                <a:cubicBezTo>
                  <a:pt x="580" y="624"/>
                  <a:pt x="592" y="660"/>
                  <a:pt x="589" y="703"/>
                </a:cubicBezTo>
                <a:cubicBezTo>
                  <a:pt x="589" y="712"/>
                  <a:pt x="592" y="721"/>
                  <a:pt x="593" y="733"/>
                </a:cubicBezTo>
                <a:cubicBezTo>
                  <a:pt x="600" y="728"/>
                  <a:pt x="605" y="725"/>
                  <a:pt x="609" y="722"/>
                </a:cubicBezTo>
                <a:cubicBezTo>
                  <a:pt x="633" y="704"/>
                  <a:pt x="660" y="694"/>
                  <a:pt x="691" y="691"/>
                </a:cubicBezTo>
                <a:cubicBezTo>
                  <a:pt x="736" y="686"/>
                  <a:pt x="778" y="697"/>
                  <a:pt x="819" y="715"/>
                </a:cubicBezTo>
                <a:cubicBezTo>
                  <a:pt x="825" y="717"/>
                  <a:pt x="831" y="720"/>
                  <a:pt x="838" y="723"/>
                </a:cubicBezTo>
                <a:cubicBezTo>
                  <a:pt x="839" y="717"/>
                  <a:pt x="840" y="715"/>
                  <a:pt x="839" y="712"/>
                </a:cubicBezTo>
                <a:cubicBezTo>
                  <a:pt x="839" y="704"/>
                  <a:pt x="838" y="695"/>
                  <a:pt x="838" y="685"/>
                </a:cubicBezTo>
                <a:close/>
                <a:moveTo>
                  <a:pt x="604" y="461"/>
                </a:moveTo>
                <a:cubicBezTo>
                  <a:pt x="491" y="434"/>
                  <a:pt x="387" y="493"/>
                  <a:pt x="354" y="566"/>
                </a:cubicBezTo>
                <a:cubicBezTo>
                  <a:pt x="363" y="571"/>
                  <a:pt x="372" y="576"/>
                  <a:pt x="384" y="583"/>
                </a:cubicBezTo>
                <a:cubicBezTo>
                  <a:pt x="390" y="556"/>
                  <a:pt x="400" y="535"/>
                  <a:pt x="420" y="520"/>
                </a:cubicBezTo>
                <a:cubicBezTo>
                  <a:pt x="439" y="504"/>
                  <a:pt x="461" y="496"/>
                  <a:pt x="487" y="495"/>
                </a:cubicBezTo>
                <a:cubicBezTo>
                  <a:pt x="493" y="506"/>
                  <a:pt x="499" y="516"/>
                  <a:pt x="505" y="527"/>
                </a:cubicBezTo>
                <a:cubicBezTo>
                  <a:pt x="512" y="537"/>
                  <a:pt x="518" y="547"/>
                  <a:pt x="526" y="560"/>
                </a:cubicBezTo>
                <a:cubicBezTo>
                  <a:pt x="553" y="526"/>
                  <a:pt x="577" y="495"/>
                  <a:pt x="604" y="461"/>
                </a:cubicBezTo>
                <a:close/>
                <a:moveTo>
                  <a:pt x="511" y="717"/>
                </a:moveTo>
                <a:cubicBezTo>
                  <a:pt x="502" y="716"/>
                  <a:pt x="496" y="714"/>
                  <a:pt x="489" y="713"/>
                </a:cubicBezTo>
                <a:cubicBezTo>
                  <a:pt x="445" y="709"/>
                  <a:pt x="406" y="720"/>
                  <a:pt x="372" y="749"/>
                </a:cubicBezTo>
                <a:cubicBezTo>
                  <a:pt x="364" y="756"/>
                  <a:pt x="359" y="764"/>
                  <a:pt x="362" y="775"/>
                </a:cubicBezTo>
                <a:cubicBezTo>
                  <a:pt x="365" y="792"/>
                  <a:pt x="388" y="815"/>
                  <a:pt x="405" y="820"/>
                </a:cubicBezTo>
                <a:cubicBezTo>
                  <a:pt x="414" y="799"/>
                  <a:pt x="419" y="796"/>
                  <a:pt x="442" y="799"/>
                </a:cubicBezTo>
                <a:cubicBezTo>
                  <a:pt x="459" y="801"/>
                  <a:pt x="475" y="805"/>
                  <a:pt x="493" y="808"/>
                </a:cubicBezTo>
                <a:cubicBezTo>
                  <a:pt x="491" y="776"/>
                  <a:pt x="503" y="748"/>
                  <a:pt x="511" y="717"/>
                </a:cubicBezTo>
                <a:close/>
                <a:moveTo>
                  <a:pt x="1076" y="484"/>
                </a:moveTo>
                <a:cubicBezTo>
                  <a:pt x="1079" y="486"/>
                  <a:pt x="1080" y="487"/>
                  <a:pt x="1081" y="487"/>
                </a:cubicBezTo>
                <a:cubicBezTo>
                  <a:pt x="1111" y="489"/>
                  <a:pt x="1138" y="483"/>
                  <a:pt x="1158" y="458"/>
                </a:cubicBezTo>
                <a:cubicBezTo>
                  <a:pt x="1169" y="445"/>
                  <a:pt x="1182" y="445"/>
                  <a:pt x="1196" y="447"/>
                </a:cubicBezTo>
                <a:cubicBezTo>
                  <a:pt x="1200" y="447"/>
                  <a:pt x="1206" y="453"/>
                  <a:pt x="1207" y="457"/>
                </a:cubicBezTo>
                <a:cubicBezTo>
                  <a:pt x="1209" y="463"/>
                  <a:pt x="1203" y="466"/>
                  <a:pt x="1197" y="466"/>
                </a:cubicBezTo>
                <a:cubicBezTo>
                  <a:pt x="1193" y="466"/>
                  <a:pt x="1189" y="467"/>
                  <a:pt x="1186" y="467"/>
                </a:cubicBezTo>
                <a:cubicBezTo>
                  <a:pt x="1183" y="490"/>
                  <a:pt x="1188" y="500"/>
                  <a:pt x="1204" y="501"/>
                </a:cubicBezTo>
                <a:cubicBezTo>
                  <a:pt x="1222" y="503"/>
                  <a:pt x="1237" y="498"/>
                  <a:pt x="1247" y="482"/>
                </a:cubicBezTo>
                <a:cubicBezTo>
                  <a:pt x="1256" y="467"/>
                  <a:pt x="1255" y="452"/>
                  <a:pt x="1246" y="438"/>
                </a:cubicBezTo>
                <a:cubicBezTo>
                  <a:pt x="1223" y="401"/>
                  <a:pt x="1170" y="387"/>
                  <a:pt x="1133" y="410"/>
                </a:cubicBezTo>
                <a:cubicBezTo>
                  <a:pt x="1104" y="427"/>
                  <a:pt x="1089" y="455"/>
                  <a:pt x="1076" y="484"/>
                </a:cubicBezTo>
                <a:close/>
                <a:moveTo>
                  <a:pt x="339" y="526"/>
                </a:moveTo>
                <a:cubicBezTo>
                  <a:pt x="347" y="502"/>
                  <a:pt x="364" y="491"/>
                  <a:pt x="386" y="487"/>
                </a:cubicBezTo>
                <a:cubicBezTo>
                  <a:pt x="422" y="480"/>
                  <a:pt x="444" y="454"/>
                  <a:pt x="446" y="413"/>
                </a:cubicBezTo>
                <a:cubicBezTo>
                  <a:pt x="428" y="411"/>
                  <a:pt x="409" y="410"/>
                  <a:pt x="391" y="409"/>
                </a:cubicBezTo>
                <a:cubicBezTo>
                  <a:pt x="388" y="409"/>
                  <a:pt x="383" y="412"/>
                  <a:pt x="381" y="415"/>
                </a:cubicBezTo>
                <a:cubicBezTo>
                  <a:pt x="365" y="435"/>
                  <a:pt x="342" y="439"/>
                  <a:pt x="318" y="438"/>
                </a:cubicBezTo>
                <a:cubicBezTo>
                  <a:pt x="309" y="438"/>
                  <a:pt x="301" y="438"/>
                  <a:pt x="292" y="438"/>
                </a:cubicBezTo>
                <a:cubicBezTo>
                  <a:pt x="292" y="450"/>
                  <a:pt x="293" y="462"/>
                  <a:pt x="294" y="473"/>
                </a:cubicBezTo>
                <a:cubicBezTo>
                  <a:pt x="294" y="476"/>
                  <a:pt x="297" y="481"/>
                  <a:pt x="300" y="482"/>
                </a:cubicBezTo>
                <a:cubicBezTo>
                  <a:pt x="312" y="490"/>
                  <a:pt x="317" y="501"/>
                  <a:pt x="319" y="514"/>
                </a:cubicBezTo>
                <a:cubicBezTo>
                  <a:pt x="321" y="525"/>
                  <a:pt x="327" y="528"/>
                  <a:pt x="339" y="526"/>
                </a:cubicBezTo>
                <a:close/>
                <a:moveTo>
                  <a:pt x="192" y="635"/>
                </a:moveTo>
                <a:cubicBezTo>
                  <a:pt x="199" y="627"/>
                  <a:pt x="204" y="623"/>
                  <a:pt x="208" y="619"/>
                </a:cubicBezTo>
                <a:cubicBezTo>
                  <a:pt x="224" y="603"/>
                  <a:pt x="242" y="590"/>
                  <a:pt x="266" y="586"/>
                </a:cubicBezTo>
                <a:cubicBezTo>
                  <a:pt x="275" y="585"/>
                  <a:pt x="284" y="581"/>
                  <a:pt x="292" y="577"/>
                </a:cubicBezTo>
                <a:cubicBezTo>
                  <a:pt x="318" y="563"/>
                  <a:pt x="323" y="539"/>
                  <a:pt x="306" y="514"/>
                </a:cubicBezTo>
                <a:cubicBezTo>
                  <a:pt x="293" y="494"/>
                  <a:pt x="269" y="491"/>
                  <a:pt x="248" y="507"/>
                </a:cubicBezTo>
                <a:cubicBezTo>
                  <a:pt x="245" y="509"/>
                  <a:pt x="242" y="512"/>
                  <a:pt x="239" y="515"/>
                </a:cubicBezTo>
                <a:cubicBezTo>
                  <a:pt x="213" y="541"/>
                  <a:pt x="197" y="574"/>
                  <a:pt x="191" y="610"/>
                </a:cubicBezTo>
                <a:cubicBezTo>
                  <a:pt x="189" y="617"/>
                  <a:pt x="191" y="624"/>
                  <a:pt x="192" y="635"/>
                </a:cubicBezTo>
                <a:close/>
                <a:moveTo>
                  <a:pt x="1074" y="628"/>
                </a:moveTo>
                <a:cubicBezTo>
                  <a:pt x="1070" y="699"/>
                  <a:pt x="1073" y="770"/>
                  <a:pt x="1076" y="844"/>
                </a:cubicBezTo>
                <a:cubicBezTo>
                  <a:pt x="1081" y="840"/>
                  <a:pt x="1083" y="839"/>
                  <a:pt x="1085" y="837"/>
                </a:cubicBezTo>
                <a:cubicBezTo>
                  <a:pt x="1108" y="811"/>
                  <a:pt x="1119" y="781"/>
                  <a:pt x="1118" y="745"/>
                </a:cubicBezTo>
                <a:cubicBezTo>
                  <a:pt x="1116" y="702"/>
                  <a:pt x="1090" y="667"/>
                  <a:pt x="1074" y="628"/>
                </a:cubicBezTo>
                <a:close/>
                <a:moveTo>
                  <a:pt x="558" y="668"/>
                </a:moveTo>
                <a:cubicBezTo>
                  <a:pt x="554" y="662"/>
                  <a:pt x="552" y="657"/>
                  <a:pt x="548" y="652"/>
                </a:cubicBezTo>
                <a:cubicBezTo>
                  <a:pt x="544" y="654"/>
                  <a:pt x="541" y="656"/>
                  <a:pt x="538" y="659"/>
                </a:cubicBezTo>
                <a:cubicBezTo>
                  <a:pt x="538" y="653"/>
                  <a:pt x="538" y="648"/>
                  <a:pt x="538" y="643"/>
                </a:cubicBezTo>
                <a:cubicBezTo>
                  <a:pt x="530" y="643"/>
                  <a:pt x="523" y="644"/>
                  <a:pt x="514" y="645"/>
                </a:cubicBezTo>
                <a:cubicBezTo>
                  <a:pt x="520" y="637"/>
                  <a:pt x="525" y="632"/>
                  <a:pt x="529" y="626"/>
                </a:cubicBezTo>
                <a:cubicBezTo>
                  <a:pt x="531" y="624"/>
                  <a:pt x="531" y="619"/>
                  <a:pt x="530" y="617"/>
                </a:cubicBezTo>
                <a:cubicBezTo>
                  <a:pt x="529" y="615"/>
                  <a:pt x="524" y="614"/>
                  <a:pt x="521" y="615"/>
                </a:cubicBezTo>
                <a:cubicBezTo>
                  <a:pt x="508" y="618"/>
                  <a:pt x="495" y="624"/>
                  <a:pt x="486" y="636"/>
                </a:cubicBezTo>
                <a:cubicBezTo>
                  <a:pt x="479" y="644"/>
                  <a:pt x="478" y="654"/>
                  <a:pt x="482" y="664"/>
                </a:cubicBezTo>
                <a:cubicBezTo>
                  <a:pt x="491" y="687"/>
                  <a:pt x="523" y="710"/>
                  <a:pt x="548" y="709"/>
                </a:cubicBezTo>
                <a:cubicBezTo>
                  <a:pt x="555" y="709"/>
                  <a:pt x="562" y="707"/>
                  <a:pt x="569" y="704"/>
                </a:cubicBezTo>
                <a:cubicBezTo>
                  <a:pt x="572" y="703"/>
                  <a:pt x="575" y="700"/>
                  <a:pt x="576" y="698"/>
                </a:cubicBezTo>
                <a:cubicBezTo>
                  <a:pt x="580" y="687"/>
                  <a:pt x="573" y="658"/>
                  <a:pt x="564" y="647"/>
                </a:cubicBezTo>
                <a:cubicBezTo>
                  <a:pt x="562" y="654"/>
                  <a:pt x="561" y="660"/>
                  <a:pt x="558" y="668"/>
                </a:cubicBezTo>
                <a:close/>
                <a:moveTo>
                  <a:pt x="724" y="573"/>
                </a:moveTo>
                <a:cubicBezTo>
                  <a:pt x="736" y="589"/>
                  <a:pt x="736" y="591"/>
                  <a:pt x="746" y="591"/>
                </a:cubicBezTo>
                <a:cubicBezTo>
                  <a:pt x="768" y="592"/>
                  <a:pt x="791" y="592"/>
                  <a:pt x="814" y="592"/>
                </a:cubicBezTo>
                <a:cubicBezTo>
                  <a:pt x="827" y="592"/>
                  <a:pt x="840" y="588"/>
                  <a:pt x="846" y="575"/>
                </a:cubicBezTo>
                <a:cubicBezTo>
                  <a:pt x="852" y="561"/>
                  <a:pt x="849" y="547"/>
                  <a:pt x="840" y="535"/>
                </a:cubicBezTo>
                <a:cubicBezTo>
                  <a:pt x="825" y="533"/>
                  <a:pt x="810" y="532"/>
                  <a:pt x="795" y="530"/>
                </a:cubicBezTo>
                <a:cubicBezTo>
                  <a:pt x="788" y="529"/>
                  <a:pt x="783" y="531"/>
                  <a:pt x="778" y="537"/>
                </a:cubicBezTo>
                <a:cubicBezTo>
                  <a:pt x="763" y="553"/>
                  <a:pt x="746" y="565"/>
                  <a:pt x="724" y="573"/>
                </a:cubicBezTo>
                <a:close/>
                <a:moveTo>
                  <a:pt x="439" y="678"/>
                </a:moveTo>
                <a:cubicBezTo>
                  <a:pt x="454" y="690"/>
                  <a:pt x="462" y="692"/>
                  <a:pt x="477" y="687"/>
                </a:cubicBezTo>
                <a:cubicBezTo>
                  <a:pt x="474" y="674"/>
                  <a:pt x="471" y="661"/>
                  <a:pt x="470" y="648"/>
                </a:cubicBezTo>
                <a:cubicBezTo>
                  <a:pt x="469" y="643"/>
                  <a:pt x="469" y="636"/>
                  <a:pt x="463" y="636"/>
                </a:cubicBezTo>
                <a:cubicBezTo>
                  <a:pt x="458" y="636"/>
                  <a:pt x="452" y="639"/>
                  <a:pt x="448" y="642"/>
                </a:cubicBezTo>
                <a:cubicBezTo>
                  <a:pt x="443" y="646"/>
                  <a:pt x="441" y="653"/>
                  <a:pt x="437" y="660"/>
                </a:cubicBezTo>
                <a:cubicBezTo>
                  <a:pt x="432" y="640"/>
                  <a:pt x="423" y="626"/>
                  <a:pt x="402" y="619"/>
                </a:cubicBezTo>
                <a:cubicBezTo>
                  <a:pt x="392" y="640"/>
                  <a:pt x="382" y="660"/>
                  <a:pt x="373" y="681"/>
                </a:cubicBezTo>
                <a:cubicBezTo>
                  <a:pt x="372" y="684"/>
                  <a:pt x="374" y="691"/>
                  <a:pt x="377" y="693"/>
                </a:cubicBezTo>
                <a:cubicBezTo>
                  <a:pt x="391" y="703"/>
                  <a:pt x="408" y="702"/>
                  <a:pt x="423" y="698"/>
                </a:cubicBezTo>
                <a:cubicBezTo>
                  <a:pt x="429" y="697"/>
                  <a:pt x="433" y="686"/>
                  <a:pt x="439" y="678"/>
                </a:cubicBezTo>
                <a:close/>
                <a:moveTo>
                  <a:pt x="278" y="805"/>
                </a:moveTo>
                <a:cubicBezTo>
                  <a:pt x="278" y="792"/>
                  <a:pt x="271" y="788"/>
                  <a:pt x="264" y="784"/>
                </a:cubicBezTo>
                <a:cubicBezTo>
                  <a:pt x="250" y="777"/>
                  <a:pt x="236" y="768"/>
                  <a:pt x="223" y="759"/>
                </a:cubicBezTo>
                <a:cubicBezTo>
                  <a:pt x="215" y="754"/>
                  <a:pt x="208" y="746"/>
                  <a:pt x="200" y="740"/>
                </a:cubicBezTo>
                <a:cubicBezTo>
                  <a:pt x="187" y="731"/>
                  <a:pt x="177" y="734"/>
                  <a:pt x="170" y="748"/>
                </a:cubicBezTo>
                <a:cubicBezTo>
                  <a:pt x="161" y="770"/>
                  <a:pt x="170" y="796"/>
                  <a:pt x="193" y="805"/>
                </a:cubicBezTo>
                <a:cubicBezTo>
                  <a:pt x="221" y="816"/>
                  <a:pt x="249" y="813"/>
                  <a:pt x="278" y="805"/>
                </a:cubicBezTo>
                <a:close/>
                <a:moveTo>
                  <a:pt x="936" y="644"/>
                </a:moveTo>
                <a:cubicBezTo>
                  <a:pt x="937" y="640"/>
                  <a:pt x="938" y="639"/>
                  <a:pt x="937" y="638"/>
                </a:cubicBezTo>
                <a:cubicBezTo>
                  <a:pt x="927" y="611"/>
                  <a:pt x="905" y="597"/>
                  <a:pt x="879" y="591"/>
                </a:cubicBezTo>
                <a:cubicBezTo>
                  <a:pt x="854" y="585"/>
                  <a:pt x="835" y="596"/>
                  <a:pt x="819" y="615"/>
                </a:cubicBezTo>
                <a:cubicBezTo>
                  <a:pt x="813" y="621"/>
                  <a:pt x="808" y="628"/>
                  <a:pt x="801" y="633"/>
                </a:cubicBezTo>
                <a:cubicBezTo>
                  <a:pt x="792" y="641"/>
                  <a:pt x="785" y="638"/>
                  <a:pt x="782" y="626"/>
                </a:cubicBezTo>
                <a:cubicBezTo>
                  <a:pt x="781" y="620"/>
                  <a:pt x="780" y="614"/>
                  <a:pt x="779" y="608"/>
                </a:cubicBezTo>
                <a:cubicBezTo>
                  <a:pt x="769" y="606"/>
                  <a:pt x="764" y="608"/>
                  <a:pt x="762" y="616"/>
                </a:cubicBezTo>
                <a:cubicBezTo>
                  <a:pt x="758" y="632"/>
                  <a:pt x="769" y="650"/>
                  <a:pt x="785" y="653"/>
                </a:cubicBezTo>
                <a:cubicBezTo>
                  <a:pt x="802" y="657"/>
                  <a:pt x="818" y="653"/>
                  <a:pt x="830" y="639"/>
                </a:cubicBezTo>
                <a:cubicBezTo>
                  <a:pt x="835" y="634"/>
                  <a:pt x="839" y="628"/>
                  <a:pt x="845" y="623"/>
                </a:cubicBezTo>
                <a:cubicBezTo>
                  <a:pt x="858" y="611"/>
                  <a:pt x="873" y="607"/>
                  <a:pt x="890" y="619"/>
                </a:cubicBezTo>
                <a:cubicBezTo>
                  <a:pt x="900" y="627"/>
                  <a:pt x="911" y="633"/>
                  <a:pt x="922" y="640"/>
                </a:cubicBezTo>
                <a:cubicBezTo>
                  <a:pt x="926" y="642"/>
                  <a:pt x="931" y="643"/>
                  <a:pt x="936" y="644"/>
                </a:cubicBezTo>
                <a:close/>
                <a:moveTo>
                  <a:pt x="585" y="502"/>
                </a:moveTo>
                <a:cubicBezTo>
                  <a:pt x="584" y="518"/>
                  <a:pt x="583" y="528"/>
                  <a:pt x="581" y="539"/>
                </a:cubicBezTo>
                <a:cubicBezTo>
                  <a:pt x="580" y="549"/>
                  <a:pt x="583" y="556"/>
                  <a:pt x="592" y="560"/>
                </a:cubicBezTo>
                <a:cubicBezTo>
                  <a:pt x="600" y="563"/>
                  <a:pt x="609" y="568"/>
                  <a:pt x="617" y="568"/>
                </a:cubicBezTo>
                <a:cubicBezTo>
                  <a:pt x="635" y="567"/>
                  <a:pt x="654" y="565"/>
                  <a:pt x="672" y="563"/>
                </a:cubicBezTo>
                <a:cubicBezTo>
                  <a:pt x="681" y="561"/>
                  <a:pt x="686" y="553"/>
                  <a:pt x="684" y="543"/>
                </a:cubicBezTo>
                <a:cubicBezTo>
                  <a:pt x="682" y="533"/>
                  <a:pt x="679" y="524"/>
                  <a:pt x="675" y="514"/>
                </a:cubicBezTo>
                <a:cubicBezTo>
                  <a:pt x="666" y="496"/>
                  <a:pt x="664" y="496"/>
                  <a:pt x="641" y="501"/>
                </a:cubicBezTo>
                <a:cubicBezTo>
                  <a:pt x="647" y="509"/>
                  <a:pt x="652" y="518"/>
                  <a:pt x="657" y="525"/>
                </a:cubicBezTo>
                <a:cubicBezTo>
                  <a:pt x="647" y="531"/>
                  <a:pt x="640" y="536"/>
                  <a:pt x="632" y="541"/>
                </a:cubicBezTo>
                <a:cubicBezTo>
                  <a:pt x="616" y="530"/>
                  <a:pt x="605" y="514"/>
                  <a:pt x="585" y="502"/>
                </a:cubicBezTo>
                <a:close/>
                <a:moveTo>
                  <a:pt x="486" y="869"/>
                </a:moveTo>
                <a:cubicBezTo>
                  <a:pt x="476" y="896"/>
                  <a:pt x="485" y="920"/>
                  <a:pt x="508" y="929"/>
                </a:cubicBezTo>
                <a:cubicBezTo>
                  <a:pt x="530" y="938"/>
                  <a:pt x="553" y="937"/>
                  <a:pt x="575" y="932"/>
                </a:cubicBezTo>
                <a:cubicBezTo>
                  <a:pt x="605" y="924"/>
                  <a:pt x="615" y="894"/>
                  <a:pt x="597" y="867"/>
                </a:cubicBezTo>
                <a:cubicBezTo>
                  <a:pt x="588" y="878"/>
                  <a:pt x="578" y="889"/>
                  <a:pt x="568" y="900"/>
                </a:cubicBezTo>
                <a:cubicBezTo>
                  <a:pt x="559" y="911"/>
                  <a:pt x="549" y="912"/>
                  <a:pt x="537" y="906"/>
                </a:cubicBezTo>
                <a:cubicBezTo>
                  <a:pt x="529" y="902"/>
                  <a:pt x="521" y="897"/>
                  <a:pt x="514" y="892"/>
                </a:cubicBezTo>
                <a:cubicBezTo>
                  <a:pt x="504" y="885"/>
                  <a:pt x="496" y="878"/>
                  <a:pt x="486" y="869"/>
                </a:cubicBezTo>
                <a:close/>
                <a:moveTo>
                  <a:pt x="566" y="342"/>
                </a:moveTo>
                <a:cubicBezTo>
                  <a:pt x="565" y="356"/>
                  <a:pt x="563" y="365"/>
                  <a:pt x="564" y="375"/>
                </a:cubicBezTo>
                <a:cubicBezTo>
                  <a:pt x="565" y="405"/>
                  <a:pt x="583" y="422"/>
                  <a:pt x="614" y="423"/>
                </a:cubicBezTo>
                <a:cubicBezTo>
                  <a:pt x="632" y="424"/>
                  <a:pt x="640" y="415"/>
                  <a:pt x="638" y="396"/>
                </a:cubicBezTo>
                <a:cubicBezTo>
                  <a:pt x="636" y="377"/>
                  <a:pt x="619" y="348"/>
                  <a:pt x="602" y="336"/>
                </a:cubicBezTo>
                <a:cubicBezTo>
                  <a:pt x="599" y="345"/>
                  <a:pt x="596" y="353"/>
                  <a:pt x="592" y="363"/>
                </a:cubicBezTo>
                <a:cubicBezTo>
                  <a:pt x="584" y="356"/>
                  <a:pt x="577" y="351"/>
                  <a:pt x="566" y="342"/>
                </a:cubicBezTo>
                <a:close/>
                <a:moveTo>
                  <a:pt x="373" y="652"/>
                </a:moveTo>
                <a:cubicBezTo>
                  <a:pt x="375" y="636"/>
                  <a:pt x="379" y="624"/>
                  <a:pt x="379" y="611"/>
                </a:cubicBezTo>
                <a:cubicBezTo>
                  <a:pt x="378" y="594"/>
                  <a:pt x="368" y="584"/>
                  <a:pt x="350" y="586"/>
                </a:cubicBezTo>
                <a:cubicBezTo>
                  <a:pt x="325" y="588"/>
                  <a:pt x="307" y="603"/>
                  <a:pt x="291" y="621"/>
                </a:cubicBezTo>
                <a:cubicBezTo>
                  <a:pt x="289" y="624"/>
                  <a:pt x="287" y="628"/>
                  <a:pt x="287" y="632"/>
                </a:cubicBezTo>
                <a:cubicBezTo>
                  <a:pt x="285" y="640"/>
                  <a:pt x="289" y="647"/>
                  <a:pt x="296" y="650"/>
                </a:cubicBezTo>
                <a:cubicBezTo>
                  <a:pt x="310" y="658"/>
                  <a:pt x="325" y="652"/>
                  <a:pt x="331" y="636"/>
                </a:cubicBezTo>
                <a:cubicBezTo>
                  <a:pt x="332" y="633"/>
                  <a:pt x="333" y="630"/>
                  <a:pt x="335" y="625"/>
                </a:cubicBezTo>
                <a:cubicBezTo>
                  <a:pt x="347" y="634"/>
                  <a:pt x="358" y="641"/>
                  <a:pt x="373" y="652"/>
                </a:cubicBezTo>
                <a:close/>
                <a:moveTo>
                  <a:pt x="697" y="999"/>
                </a:moveTo>
                <a:cubicBezTo>
                  <a:pt x="701" y="976"/>
                  <a:pt x="700" y="957"/>
                  <a:pt x="690" y="939"/>
                </a:cubicBezTo>
                <a:cubicBezTo>
                  <a:pt x="684" y="928"/>
                  <a:pt x="674" y="922"/>
                  <a:pt x="662" y="922"/>
                </a:cubicBezTo>
                <a:cubicBezTo>
                  <a:pt x="644" y="921"/>
                  <a:pt x="628" y="926"/>
                  <a:pt x="613" y="938"/>
                </a:cubicBezTo>
                <a:cubicBezTo>
                  <a:pt x="636" y="965"/>
                  <a:pt x="660" y="989"/>
                  <a:pt x="697" y="999"/>
                </a:cubicBezTo>
                <a:close/>
                <a:moveTo>
                  <a:pt x="380" y="714"/>
                </a:moveTo>
                <a:cubicBezTo>
                  <a:pt x="374" y="711"/>
                  <a:pt x="369" y="709"/>
                  <a:pt x="364" y="707"/>
                </a:cubicBezTo>
                <a:cubicBezTo>
                  <a:pt x="345" y="698"/>
                  <a:pt x="325" y="689"/>
                  <a:pt x="307" y="679"/>
                </a:cubicBezTo>
                <a:cubicBezTo>
                  <a:pt x="297" y="674"/>
                  <a:pt x="289" y="667"/>
                  <a:pt x="282" y="659"/>
                </a:cubicBezTo>
                <a:cubicBezTo>
                  <a:pt x="272" y="649"/>
                  <a:pt x="272" y="641"/>
                  <a:pt x="279" y="628"/>
                </a:cubicBezTo>
                <a:cubicBezTo>
                  <a:pt x="281" y="624"/>
                  <a:pt x="282" y="620"/>
                  <a:pt x="284" y="616"/>
                </a:cubicBezTo>
                <a:cubicBezTo>
                  <a:pt x="281" y="615"/>
                  <a:pt x="279" y="614"/>
                  <a:pt x="277" y="614"/>
                </a:cubicBezTo>
                <a:cubicBezTo>
                  <a:pt x="274" y="614"/>
                  <a:pt x="270" y="615"/>
                  <a:pt x="267" y="616"/>
                </a:cubicBezTo>
                <a:cubicBezTo>
                  <a:pt x="239" y="626"/>
                  <a:pt x="236" y="642"/>
                  <a:pt x="250" y="663"/>
                </a:cubicBezTo>
                <a:cubicBezTo>
                  <a:pt x="277" y="702"/>
                  <a:pt x="331" y="725"/>
                  <a:pt x="380" y="714"/>
                </a:cubicBezTo>
                <a:close/>
                <a:moveTo>
                  <a:pt x="465" y="354"/>
                </a:moveTo>
                <a:cubicBezTo>
                  <a:pt x="470" y="333"/>
                  <a:pt x="470" y="314"/>
                  <a:pt x="454" y="299"/>
                </a:cubicBezTo>
                <a:cubicBezTo>
                  <a:pt x="440" y="286"/>
                  <a:pt x="416" y="282"/>
                  <a:pt x="399" y="291"/>
                </a:cubicBezTo>
                <a:cubicBezTo>
                  <a:pt x="401" y="295"/>
                  <a:pt x="403" y="299"/>
                  <a:pt x="405" y="304"/>
                </a:cubicBezTo>
                <a:cubicBezTo>
                  <a:pt x="397" y="306"/>
                  <a:pt x="389" y="307"/>
                  <a:pt x="379" y="309"/>
                </a:cubicBezTo>
                <a:cubicBezTo>
                  <a:pt x="400" y="343"/>
                  <a:pt x="432" y="347"/>
                  <a:pt x="465" y="354"/>
                </a:cubicBezTo>
                <a:close/>
                <a:moveTo>
                  <a:pt x="724" y="737"/>
                </a:moveTo>
                <a:cubicBezTo>
                  <a:pt x="715" y="739"/>
                  <a:pt x="709" y="740"/>
                  <a:pt x="704" y="742"/>
                </a:cubicBezTo>
                <a:cubicBezTo>
                  <a:pt x="691" y="747"/>
                  <a:pt x="687" y="753"/>
                  <a:pt x="688" y="764"/>
                </a:cubicBezTo>
                <a:cubicBezTo>
                  <a:pt x="689" y="776"/>
                  <a:pt x="696" y="783"/>
                  <a:pt x="709" y="785"/>
                </a:cubicBezTo>
                <a:cubicBezTo>
                  <a:pt x="716" y="786"/>
                  <a:pt x="723" y="786"/>
                  <a:pt x="730" y="786"/>
                </a:cubicBezTo>
                <a:cubicBezTo>
                  <a:pt x="747" y="807"/>
                  <a:pt x="757" y="810"/>
                  <a:pt x="777" y="801"/>
                </a:cubicBezTo>
                <a:cubicBezTo>
                  <a:pt x="780" y="788"/>
                  <a:pt x="765" y="787"/>
                  <a:pt x="760" y="776"/>
                </a:cubicBezTo>
                <a:cubicBezTo>
                  <a:pt x="775" y="770"/>
                  <a:pt x="790" y="765"/>
                  <a:pt x="806" y="759"/>
                </a:cubicBezTo>
                <a:cubicBezTo>
                  <a:pt x="802" y="756"/>
                  <a:pt x="800" y="753"/>
                  <a:pt x="797" y="752"/>
                </a:cubicBezTo>
                <a:cubicBezTo>
                  <a:pt x="783" y="747"/>
                  <a:pt x="769" y="751"/>
                  <a:pt x="757" y="759"/>
                </a:cubicBezTo>
                <a:cubicBezTo>
                  <a:pt x="744" y="768"/>
                  <a:pt x="730" y="772"/>
                  <a:pt x="712" y="766"/>
                </a:cubicBezTo>
                <a:cubicBezTo>
                  <a:pt x="715" y="757"/>
                  <a:pt x="719" y="749"/>
                  <a:pt x="724" y="737"/>
                </a:cubicBezTo>
                <a:close/>
                <a:moveTo>
                  <a:pt x="356" y="341"/>
                </a:moveTo>
                <a:cubicBezTo>
                  <a:pt x="371" y="394"/>
                  <a:pt x="415" y="416"/>
                  <a:pt x="457" y="391"/>
                </a:cubicBezTo>
                <a:cubicBezTo>
                  <a:pt x="454" y="363"/>
                  <a:pt x="434" y="347"/>
                  <a:pt x="407" y="353"/>
                </a:cubicBezTo>
                <a:cubicBezTo>
                  <a:pt x="408" y="360"/>
                  <a:pt x="409" y="368"/>
                  <a:pt x="410" y="380"/>
                </a:cubicBezTo>
                <a:cubicBezTo>
                  <a:pt x="401" y="373"/>
                  <a:pt x="394" y="369"/>
                  <a:pt x="388" y="364"/>
                </a:cubicBezTo>
                <a:cubicBezTo>
                  <a:pt x="382" y="357"/>
                  <a:pt x="376" y="350"/>
                  <a:pt x="370" y="343"/>
                </a:cubicBezTo>
                <a:cubicBezTo>
                  <a:pt x="366" y="338"/>
                  <a:pt x="363" y="334"/>
                  <a:pt x="356" y="341"/>
                </a:cubicBezTo>
                <a:close/>
                <a:moveTo>
                  <a:pt x="181" y="485"/>
                </a:moveTo>
                <a:cubicBezTo>
                  <a:pt x="176" y="480"/>
                  <a:pt x="173" y="478"/>
                  <a:pt x="169" y="475"/>
                </a:cubicBezTo>
                <a:cubicBezTo>
                  <a:pt x="176" y="470"/>
                  <a:pt x="182" y="467"/>
                  <a:pt x="188" y="462"/>
                </a:cubicBezTo>
                <a:cubicBezTo>
                  <a:pt x="179" y="442"/>
                  <a:pt x="165" y="431"/>
                  <a:pt x="146" y="424"/>
                </a:cubicBezTo>
                <a:cubicBezTo>
                  <a:pt x="142" y="429"/>
                  <a:pt x="140" y="432"/>
                  <a:pt x="137" y="436"/>
                </a:cubicBezTo>
                <a:cubicBezTo>
                  <a:pt x="129" y="432"/>
                  <a:pt x="122" y="429"/>
                  <a:pt x="115" y="426"/>
                </a:cubicBezTo>
                <a:cubicBezTo>
                  <a:pt x="110" y="470"/>
                  <a:pt x="138" y="496"/>
                  <a:pt x="181" y="485"/>
                </a:cubicBezTo>
                <a:close/>
                <a:moveTo>
                  <a:pt x="464" y="611"/>
                </a:moveTo>
                <a:cubicBezTo>
                  <a:pt x="488" y="606"/>
                  <a:pt x="504" y="596"/>
                  <a:pt x="508" y="582"/>
                </a:cubicBezTo>
                <a:cubicBezTo>
                  <a:pt x="513" y="561"/>
                  <a:pt x="502" y="545"/>
                  <a:pt x="488" y="529"/>
                </a:cubicBezTo>
                <a:cubicBezTo>
                  <a:pt x="486" y="532"/>
                  <a:pt x="484" y="534"/>
                  <a:pt x="483" y="536"/>
                </a:cubicBezTo>
                <a:cubicBezTo>
                  <a:pt x="481" y="538"/>
                  <a:pt x="479" y="541"/>
                  <a:pt x="477" y="544"/>
                </a:cubicBezTo>
                <a:cubicBezTo>
                  <a:pt x="474" y="541"/>
                  <a:pt x="473" y="538"/>
                  <a:pt x="471" y="537"/>
                </a:cubicBezTo>
                <a:cubicBezTo>
                  <a:pt x="468" y="535"/>
                  <a:pt x="465" y="534"/>
                  <a:pt x="459" y="532"/>
                </a:cubicBezTo>
                <a:cubicBezTo>
                  <a:pt x="460" y="560"/>
                  <a:pt x="459" y="586"/>
                  <a:pt x="464" y="611"/>
                </a:cubicBezTo>
                <a:close/>
                <a:moveTo>
                  <a:pt x="229" y="457"/>
                </a:moveTo>
                <a:cubicBezTo>
                  <a:pt x="219" y="483"/>
                  <a:pt x="198" y="493"/>
                  <a:pt x="175" y="502"/>
                </a:cubicBezTo>
                <a:cubicBezTo>
                  <a:pt x="180" y="514"/>
                  <a:pt x="185" y="526"/>
                  <a:pt x="191" y="537"/>
                </a:cubicBezTo>
                <a:cubicBezTo>
                  <a:pt x="193" y="541"/>
                  <a:pt x="197" y="543"/>
                  <a:pt x="201" y="544"/>
                </a:cubicBezTo>
                <a:cubicBezTo>
                  <a:pt x="203" y="545"/>
                  <a:pt x="207" y="539"/>
                  <a:pt x="208" y="536"/>
                </a:cubicBezTo>
                <a:cubicBezTo>
                  <a:pt x="212" y="517"/>
                  <a:pt x="224" y="506"/>
                  <a:pt x="239" y="496"/>
                </a:cubicBezTo>
                <a:cubicBezTo>
                  <a:pt x="248" y="491"/>
                  <a:pt x="257" y="486"/>
                  <a:pt x="268" y="480"/>
                </a:cubicBezTo>
                <a:cubicBezTo>
                  <a:pt x="255" y="472"/>
                  <a:pt x="243" y="465"/>
                  <a:pt x="229" y="457"/>
                </a:cubicBezTo>
                <a:close/>
                <a:moveTo>
                  <a:pt x="585" y="756"/>
                </a:moveTo>
                <a:cubicBezTo>
                  <a:pt x="567" y="745"/>
                  <a:pt x="557" y="742"/>
                  <a:pt x="533" y="741"/>
                </a:cubicBezTo>
                <a:cubicBezTo>
                  <a:pt x="530" y="766"/>
                  <a:pt x="527" y="791"/>
                  <a:pt x="523" y="819"/>
                </a:cubicBezTo>
                <a:cubicBezTo>
                  <a:pt x="558" y="807"/>
                  <a:pt x="574" y="784"/>
                  <a:pt x="585" y="756"/>
                </a:cubicBezTo>
                <a:close/>
                <a:moveTo>
                  <a:pt x="651" y="1021"/>
                </a:moveTo>
                <a:cubicBezTo>
                  <a:pt x="638" y="1012"/>
                  <a:pt x="634" y="1000"/>
                  <a:pt x="632" y="985"/>
                </a:cubicBezTo>
                <a:cubicBezTo>
                  <a:pt x="631" y="976"/>
                  <a:pt x="625" y="966"/>
                  <a:pt x="618" y="960"/>
                </a:cubicBezTo>
                <a:cubicBezTo>
                  <a:pt x="611" y="953"/>
                  <a:pt x="601" y="951"/>
                  <a:pt x="592" y="957"/>
                </a:cubicBezTo>
                <a:cubicBezTo>
                  <a:pt x="583" y="963"/>
                  <a:pt x="581" y="971"/>
                  <a:pt x="582" y="981"/>
                </a:cubicBezTo>
                <a:cubicBezTo>
                  <a:pt x="584" y="997"/>
                  <a:pt x="592" y="1008"/>
                  <a:pt x="607" y="1015"/>
                </a:cubicBezTo>
                <a:cubicBezTo>
                  <a:pt x="620" y="1022"/>
                  <a:pt x="634" y="1024"/>
                  <a:pt x="651" y="1021"/>
                </a:cubicBezTo>
                <a:close/>
                <a:moveTo>
                  <a:pt x="988" y="628"/>
                </a:moveTo>
                <a:cubicBezTo>
                  <a:pt x="1014" y="614"/>
                  <a:pt x="1030" y="580"/>
                  <a:pt x="1020" y="556"/>
                </a:cubicBezTo>
                <a:cubicBezTo>
                  <a:pt x="1017" y="548"/>
                  <a:pt x="1011" y="541"/>
                  <a:pt x="1004" y="537"/>
                </a:cubicBezTo>
                <a:cubicBezTo>
                  <a:pt x="993" y="529"/>
                  <a:pt x="979" y="529"/>
                  <a:pt x="965" y="531"/>
                </a:cubicBezTo>
                <a:cubicBezTo>
                  <a:pt x="954" y="532"/>
                  <a:pt x="944" y="541"/>
                  <a:pt x="944" y="552"/>
                </a:cubicBezTo>
                <a:cubicBezTo>
                  <a:pt x="945" y="563"/>
                  <a:pt x="948" y="575"/>
                  <a:pt x="953" y="586"/>
                </a:cubicBezTo>
                <a:cubicBezTo>
                  <a:pt x="955" y="591"/>
                  <a:pt x="961" y="592"/>
                  <a:pt x="966" y="585"/>
                </a:cubicBezTo>
                <a:cubicBezTo>
                  <a:pt x="964" y="581"/>
                  <a:pt x="962" y="576"/>
                  <a:pt x="960" y="571"/>
                </a:cubicBezTo>
                <a:cubicBezTo>
                  <a:pt x="958" y="563"/>
                  <a:pt x="956" y="555"/>
                  <a:pt x="963" y="549"/>
                </a:cubicBezTo>
                <a:cubicBezTo>
                  <a:pt x="970" y="543"/>
                  <a:pt x="979" y="543"/>
                  <a:pt x="987" y="546"/>
                </a:cubicBezTo>
                <a:cubicBezTo>
                  <a:pt x="1001" y="552"/>
                  <a:pt x="1009" y="566"/>
                  <a:pt x="1005" y="582"/>
                </a:cubicBezTo>
                <a:cubicBezTo>
                  <a:pt x="1000" y="597"/>
                  <a:pt x="994" y="611"/>
                  <a:pt x="988" y="628"/>
                </a:cubicBezTo>
                <a:close/>
                <a:moveTo>
                  <a:pt x="1036" y="534"/>
                </a:moveTo>
                <a:cubicBezTo>
                  <a:pt x="1043" y="510"/>
                  <a:pt x="1047" y="487"/>
                  <a:pt x="1047" y="463"/>
                </a:cubicBezTo>
                <a:cubicBezTo>
                  <a:pt x="1047" y="460"/>
                  <a:pt x="1046" y="458"/>
                  <a:pt x="1045" y="455"/>
                </a:cubicBezTo>
                <a:cubicBezTo>
                  <a:pt x="1042" y="447"/>
                  <a:pt x="1036" y="445"/>
                  <a:pt x="1029" y="450"/>
                </a:cubicBezTo>
                <a:cubicBezTo>
                  <a:pt x="1019" y="458"/>
                  <a:pt x="1008" y="466"/>
                  <a:pt x="999" y="475"/>
                </a:cubicBezTo>
                <a:cubicBezTo>
                  <a:pt x="993" y="481"/>
                  <a:pt x="993" y="487"/>
                  <a:pt x="999" y="493"/>
                </a:cubicBezTo>
                <a:cubicBezTo>
                  <a:pt x="1011" y="506"/>
                  <a:pt x="1023" y="520"/>
                  <a:pt x="1036" y="534"/>
                </a:cubicBezTo>
                <a:close/>
                <a:moveTo>
                  <a:pt x="544" y="319"/>
                </a:moveTo>
                <a:cubicBezTo>
                  <a:pt x="523" y="334"/>
                  <a:pt x="505" y="348"/>
                  <a:pt x="495" y="369"/>
                </a:cubicBezTo>
                <a:cubicBezTo>
                  <a:pt x="488" y="383"/>
                  <a:pt x="497" y="396"/>
                  <a:pt x="513" y="396"/>
                </a:cubicBezTo>
                <a:cubicBezTo>
                  <a:pt x="520" y="395"/>
                  <a:pt x="529" y="392"/>
                  <a:pt x="534" y="387"/>
                </a:cubicBezTo>
                <a:cubicBezTo>
                  <a:pt x="545" y="378"/>
                  <a:pt x="551" y="365"/>
                  <a:pt x="554" y="351"/>
                </a:cubicBezTo>
                <a:cubicBezTo>
                  <a:pt x="549" y="349"/>
                  <a:pt x="545" y="347"/>
                  <a:pt x="541" y="345"/>
                </a:cubicBezTo>
                <a:cubicBezTo>
                  <a:pt x="542" y="337"/>
                  <a:pt x="543" y="330"/>
                  <a:pt x="544" y="319"/>
                </a:cubicBezTo>
                <a:close/>
                <a:moveTo>
                  <a:pt x="854" y="909"/>
                </a:moveTo>
                <a:cubicBezTo>
                  <a:pt x="833" y="909"/>
                  <a:pt x="825" y="895"/>
                  <a:pt x="834" y="880"/>
                </a:cubicBezTo>
                <a:cubicBezTo>
                  <a:pt x="837" y="874"/>
                  <a:pt x="840" y="867"/>
                  <a:pt x="833" y="864"/>
                </a:cubicBezTo>
                <a:cubicBezTo>
                  <a:pt x="829" y="863"/>
                  <a:pt x="821" y="866"/>
                  <a:pt x="818" y="870"/>
                </a:cubicBezTo>
                <a:cubicBezTo>
                  <a:pt x="810" y="878"/>
                  <a:pt x="809" y="900"/>
                  <a:pt x="815" y="910"/>
                </a:cubicBezTo>
                <a:cubicBezTo>
                  <a:pt x="820" y="920"/>
                  <a:pt x="839" y="928"/>
                  <a:pt x="852" y="924"/>
                </a:cubicBezTo>
                <a:cubicBezTo>
                  <a:pt x="868" y="919"/>
                  <a:pt x="884" y="911"/>
                  <a:pt x="899" y="903"/>
                </a:cubicBezTo>
                <a:cubicBezTo>
                  <a:pt x="904" y="901"/>
                  <a:pt x="908" y="895"/>
                  <a:pt x="911" y="890"/>
                </a:cubicBezTo>
                <a:cubicBezTo>
                  <a:pt x="912" y="887"/>
                  <a:pt x="912" y="882"/>
                  <a:pt x="910" y="879"/>
                </a:cubicBezTo>
                <a:cubicBezTo>
                  <a:pt x="908" y="877"/>
                  <a:pt x="902" y="876"/>
                  <a:pt x="899" y="877"/>
                </a:cubicBezTo>
                <a:cubicBezTo>
                  <a:pt x="893" y="880"/>
                  <a:pt x="887" y="885"/>
                  <a:pt x="882" y="890"/>
                </a:cubicBezTo>
                <a:cubicBezTo>
                  <a:pt x="874" y="899"/>
                  <a:pt x="865" y="909"/>
                  <a:pt x="854" y="909"/>
                </a:cubicBezTo>
                <a:close/>
                <a:moveTo>
                  <a:pt x="218" y="436"/>
                </a:moveTo>
                <a:cubicBezTo>
                  <a:pt x="219" y="401"/>
                  <a:pt x="191" y="380"/>
                  <a:pt x="151" y="387"/>
                </a:cubicBezTo>
                <a:cubicBezTo>
                  <a:pt x="149" y="421"/>
                  <a:pt x="179" y="443"/>
                  <a:pt x="218" y="436"/>
                </a:cubicBezTo>
                <a:close/>
                <a:moveTo>
                  <a:pt x="427" y="531"/>
                </a:moveTo>
                <a:cubicBezTo>
                  <a:pt x="395" y="550"/>
                  <a:pt x="391" y="577"/>
                  <a:pt x="414" y="607"/>
                </a:cubicBezTo>
                <a:cubicBezTo>
                  <a:pt x="432" y="592"/>
                  <a:pt x="444" y="572"/>
                  <a:pt x="455" y="549"/>
                </a:cubicBezTo>
                <a:cubicBezTo>
                  <a:pt x="449" y="547"/>
                  <a:pt x="445" y="545"/>
                  <a:pt x="441" y="545"/>
                </a:cubicBezTo>
                <a:cubicBezTo>
                  <a:pt x="437" y="545"/>
                  <a:pt x="432" y="547"/>
                  <a:pt x="427" y="549"/>
                </a:cubicBezTo>
                <a:cubicBezTo>
                  <a:pt x="427" y="542"/>
                  <a:pt x="427" y="538"/>
                  <a:pt x="427" y="531"/>
                </a:cubicBezTo>
                <a:close/>
                <a:moveTo>
                  <a:pt x="113" y="645"/>
                </a:moveTo>
                <a:cubicBezTo>
                  <a:pt x="109" y="653"/>
                  <a:pt x="104" y="661"/>
                  <a:pt x="101" y="669"/>
                </a:cubicBezTo>
                <a:cubicBezTo>
                  <a:pt x="97" y="679"/>
                  <a:pt x="94" y="690"/>
                  <a:pt x="103" y="698"/>
                </a:cubicBezTo>
                <a:cubicBezTo>
                  <a:pt x="112" y="707"/>
                  <a:pt x="124" y="710"/>
                  <a:pt x="137" y="706"/>
                </a:cubicBezTo>
                <a:cubicBezTo>
                  <a:pt x="137" y="694"/>
                  <a:pt x="138" y="684"/>
                  <a:pt x="137" y="673"/>
                </a:cubicBezTo>
                <a:cubicBezTo>
                  <a:pt x="137" y="653"/>
                  <a:pt x="137" y="653"/>
                  <a:pt x="113" y="645"/>
                </a:cubicBezTo>
                <a:close/>
                <a:moveTo>
                  <a:pt x="677" y="747"/>
                </a:moveTo>
                <a:cubicBezTo>
                  <a:pt x="679" y="722"/>
                  <a:pt x="700" y="721"/>
                  <a:pt x="723" y="719"/>
                </a:cubicBezTo>
                <a:cubicBezTo>
                  <a:pt x="719" y="711"/>
                  <a:pt x="717" y="703"/>
                  <a:pt x="713" y="701"/>
                </a:cubicBezTo>
                <a:cubicBezTo>
                  <a:pt x="705" y="697"/>
                  <a:pt x="694" y="697"/>
                  <a:pt x="687" y="704"/>
                </a:cubicBezTo>
                <a:cubicBezTo>
                  <a:pt x="672" y="720"/>
                  <a:pt x="655" y="727"/>
                  <a:pt x="632" y="720"/>
                </a:cubicBezTo>
                <a:cubicBezTo>
                  <a:pt x="630" y="727"/>
                  <a:pt x="628" y="733"/>
                  <a:pt x="627" y="738"/>
                </a:cubicBezTo>
                <a:cubicBezTo>
                  <a:pt x="644" y="741"/>
                  <a:pt x="659" y="744"/>
                  <a:pt x="677" y="747"/>
                </a:cubicBezTo>
                <a:close/>
                <a:moveTo>
                  <a:pt x="840" y="430"/>
                </a:moveTo>
                <a:cubicBezTo>
                  <a:pt x="849" y="426"/>
                  <a:pt x="854" y="425"/>
                  <a:pt x="858" y="422"/>
                </a:cubicBezTo>
                <a:cubicBezTo>
                  <a:pt x="867" y="414"/>
                  <a:pt x="870" y="389"/>
                  <a:pt x="865" y="378"/>
                </a:cubicBezTo>
                <a:cubicBezTo>
                  <a:pt x="860" y="367"/>
                  <a:pt x="842" y="361"/>
                  <a:pt x="828" y="366"/>
                </a:cubicBezTo>
                <a:cubicBezTo>
                  <a:pt x="818" y="369"/>
                  <a:pt x="815" y="377"/>
                  <a:pt x="817" y="391"/>
                </a:cubicBezTo>
                <a:cubicBezTo>
                  <a:pt x="818" y="391"/>
                  <a:pt x="819" y="391"/>
                  <a:pt x="821" y="391"/>
                </a:cubicBezTo>
                <a:cubicBezTo>
                  <a:pt x="822" y="390"/>
                  <a:pt x="823" y="389"/>
                  <a:pt x="824" y="389"/>
                </a:cubicBezTo>
                <a:cubicBezTo>
                  <a:pt x="839" y="383"/>
                  <a:pt x="846" y="388"/>
                  <a:pt x="846" y="403"/>
                </a:cubicBezTo>
                <a:cubicBezTo>
                  <a:pt x="846" y="410"/>
                  <a:pt x="843" y="417"/>
                  <a:pt x="840" y="430"/>
                </a:cubicBezTo>
                <a:close/>
                <a:moveTo>
                  <a:pt x="985" y="462"/>
                </a:moveTo>
                <a:cubicBezTo>
                  <a:pt x="995" y="457"/>
                  <a:pt x="1000" y="447"/>
                  <a:pt x="1004" y="438"/>
                </a:cubicBezTo>
                <a:cubicBezTo>
                  <a:pt x="1008" y="429"/>
                  <a:pt x="1009" y="420"/>
                  <a:pt x="1002" y="412"/>
                </a:cubicBezTo>
                <a:cubicBezTo>
                  <a:pt x="996" y="405"/>
                  <a:pt x="983" y="404"/>
                  <a:pt x="974" y="408"/>
                </a:cubicBezTo>
                <a:cubicBezTo>
                  <a:pt x="963" y="412"/>
                  <a:pt x="961" y="419"/>
                  <a:pt x="966" y="429"/>
                </a:cubicBezTo>
                <a:cubicBezTo>
                  <a:pt x="972" y="440"/>
                  <a:pt x="978" y="450"/>
                  <a:pt x="985" y="462"/>
                </a:cubicBezTo>
                <a:close/>
                <a:moveTo>
                  <a:pt x="959" y="715"/>
                </a:moveTo>
                <a:cubicBezTo>
                  <a:pt x="943" y="700"/>
                  <a:pt x="927" y="702"/>
                  <a:pt x="913" y="701"/>
                </a:cubicBezTo>
                <a:cubicBezTo>
                  <a:pt x="896" y="701"/>
                  <a:pt x="877" y="699"/>
                  <a:pt x="862" y="713"/>
                </a:cubicBezTo>
                <a:cubicBezTo>
                  <a:pt x="893" y="726"/>
                  <a:pt x="923" y="725"/>
                  <a:pt x="959" y="715"/>
                </a:cubicBezTo>
                <a:close/>
                <a:moveTo>
                  <a:pt x="315" y="793"/>
                </a:moveTo>
                <a:cubicBezTo>
                  <a:pt x="328" y="793"/>
                  <a:pt x="338" y="783"/>
                  <a:pt x="338" y="772"/>
                </a:cubicBezTo>
                <a:cubicBezTo>
                  <a:pt x="338" y="760"/>
                  <a:pt x="327" y="749"/>
                  <a:pt x="314" y="750"/>
                </a:cubicBezTo>
                <a:cubicBezTo>
                  <a:pt x="302" y="750"/>
                  <a:pt x="292" y="759"/>
                  <a:pt x="292" y="771"/>
                </a:cubicBezTo>
                <a:cubicBezTo>
                  <a:pt x="292" y="783"/>
                  <a:pt x="302" y="793"/>
                  <a:pt x="315" y="793"/>
                </a:cubicBezTo>
                <a:close/>
                <a:moveTo>
                  <a:pt x="158" y="781"/>
                </a:moveTo>
                <a:cubicBezTo>
                  <a:pt x="163" y="767"/>
                  <a:pt x="162" y="755"/>
                  <a:pt x="157" y="745"/>
                </a:cubicBezTo>
                <a:cubicBezTo>
                  <a:pt x="153" y="735"/>
                  <a:pt x="144" y="738"/>
                  <a:pt x="137" y="736"/>
                </a:cubicBezTo>
                <a:cubicBezTo>
                  <a:pt x="133" y="734"/>
                  <a:pt x="129" y="733"/>
                  <a:pt x="126" y="732"/>
                </a:cubicBezTo>
                <a:cubicBezTo>
                  <a:pt x="114" y="761"/>
                  <a:pt x="127" y="781"/>
                  <a:pt x="158" y="781"/>
                </a:cubicBezTo>
                <a:close/>
                <a:moveTo>
                  <a:pt x="167" y="626"/>
                </a:moveTo>
                <a:cubicBezTo>
                  <a:pt x="140" y="654"/>
                  <a:pt x="145" y="682"/>
                  <a:pt x="179" y="699"/>
                </a:cubicBezTo>
                <a:cubicBezTo>
                  <a:pt x="176" y="674"/>
                  <a:pt x="188" y="649"/>
                  <a:pt x="167" y="626"/>
                </a:cubicBezTo>
                <a:close/>
                <a:moveTo>
                  <a:pt x="526" y="434"/>
                </a:moveTo>
                <a:cubicBezTo>
                  <a:pt x="514" y="408"/>
                  <a:pt x="496" y="397"/>
                  <a:pt x="472" y="400"/>
                </a:cubicBezTo>
                <a:cubicBezTo>
                  <a:pt x="469" y="425"/>
                  <a:pt x="487" y="436"/>
                  <a:pt x="526" y="434"/>
                </a:cubicBezTo>
                <a:close/>
                <a:moveTo>
                  <a:pt x="1046" y="761"/>
                </a:moveTo>
                <a:cubicBezTo>
                  <a:pt x="1031" y="782"/>
                  <a:pt x="1032" y="810"/>
                  <a:pt x="1048" y="824"/>
                </a:cubicBezTo>
                <a:cubicBezTo>
                  <a:pt x="1063" y="807"/>
                  <a:pt x="1063" y="779"/>
                  <a:pt x="1046" y="761"/>
                </a:cubicBezTo>
                <a:close/>
                <a:moveTo>
                  <a:pt x="862" y="771"/>
                </a:moveTo>
                <a:cubicBezTo>
                  <a:pt x="878" y="788"/>
                  <a:pt x="907" y="788"/>
                  <a:pt x="922" y="771"/>
                </a:cubicBezTo>
                <a:cubicBezTo>
                  <a:pt x="906" y="754"/>
                  <a:pt x="877" y="754"/>
                  <a:pt x="862" y="771"/>
                </a:cubicBezTo>
                <a:close/>
                <a:moveTo>
                  <a:pt x="541" y="293"/>
                </a:moveTo>
                <a:cubicBezTo>
                  <a:pt x="531" y="289"/>
                  <a:pt x="511" y="291"/>
                  <a:pt x="489" y="298"/>
                </a:cubicBezTo>
                <a:cubicBezTo>
                  <a:pt x="491" y="310"/>
                  <a:pt x="492" y="321"/>
                  <a:pt x="494" y="335"/>
                </a:cubicBezTo>
                <a:cubicBezTo>
                  <a:pt x="511" y="319"/>
                  <a:pt x="526" y="306"/>
                  <a:pt x="541" y="293"/>
                </a:cubicBezTo>
                <a:close/>
                <a:moveTo>
                  <a:pt x="943" y="896"/>
                </a:moveTo>
                <a:cubicBezTo>
                  <a:pt x="963" y="908"/>
                  <a:pt x="997" y="896"/>
                  <a:pt x="1002" y="875"/>
                </a:cubicBezTo>
                <a:cubicBezTo>
                  <a:pt x="978" y="869"/>
                  <a:pt x="955" y="877"/>
                  <a:pt x="943" y="896"/>
                </a:cubicBezTo>
                <a:close/>
                <a:moveTo>
                  <a:pt x="940" y="847"/>
                </a:moveTo>
                <a:cubicBezTo>
                  <a:pt x="956" y="867"/>
                  <a:pt x="988" y="871"/>
                  <a:pt x="1003" y="856"/>
                </a:cubicBezTo>
                <a:cubicBezTo>
                  <a:pt x="986" y="840"/>
                  <a:pt x="961" y="836"/>
                  <a:pt x="940" y="847"/>
                </a:cubicBezTo>
                <a:close/>
                <a:moveTo>
                  <a:pt x="998" y="771"/>
                </a:moveTo>
                <a:cubicBezTo>
                  <a:pt x="994" y="796"/>
                  <a:pt x="1007" y="821"/>
                  <a:pt x="1028" y="827"/>
                </a:cubicBezTo>
                <a:cubicBezTo>
                  <a:pt x="1034" y="807"/>
                  <a:pt x="1021" y="780"/>
                  <a:pt x="998" y="771"/>
                </a:cubicBezTo>
                <a:close/>
                <a:moveTo>
                  <a:pt x="903" y="982"/>
                </a:moveTo>
                <a:cubicBezTo>
                  <a:pt x="888" y="991"/>
                  <a:pt x="873" y="1000"/>
                  <a:pt x="858" y="1009"/>
                </a:cubicBezTo>
                <a:cubicBezTo>
                  <a:pt x="869" y="1024"/>
                  <a:pt x="876" y="1026"/>
                  <a:pt x="890" y="1018"/>
                </a:cubicBezTo>
                <a:cubicBezTo>
                  <a:pt x="905" y="1009"/>
                  <a:pt x="910" y="997"/>
                  <a:pt x="903" y="982"/>
                </a:cubicBezTo>
                <a:close/>
                <a:moveTo>
                  <a:pt x="418" y="875"/>
                </a:moveTo>
                <a:cubicBezTo>
                  <a:pt x="430" y="876"/>
                  <a:pt x="439" y="869"/>
                  <a:pt x="440" y="859"/>
                </a:cubicBezTo>
                <a:cubicBezTo>
                  <a:pt x="441" y="849"/>
                  <a:pt x="433" y="840"/>
                  <a:pt x="421" y="840"/>
                </a:cubicBezTo>
                <a:cubicBezTo>
                  <a:pt x="410" y="839"/>
                  <a:pt x="401" y="847"/>
                  <a:pt x="401" y="857"/>
                </a:cubicBezTo>
                <a:cubicBezTo>
                  <a:pt x="400" y="866"/>
                  <a:pt x="408" y="874"/>
                  <a:pt x="418" y="875"/>
                </a:cubicBezTo>
                <a:close/>
                <a:moveTo>
                  <a:pt x="1012" y="839"/>
                </a:moveTo>
                <a:cubicBezTo>
                  <a:pt x="1011" y="823"/>
                  <a:pt x="998" y="816"/>
                  <a:pt x="987" y="808"/>
                </a:cubicBezTo>
                <a:cubicBezTo>
                  <a:pt x="979" y="803"/>
                  <a:pt x="971" y="796"/>
                  <a:pt x="960" y="803"/>
                </a:cubicBezTo>
                <a:cubicBezTo>
                  <a:pt x="967" y="827"/>
                  <a:pt x="990" y="842"/>
                  <a:pt x="1012" y="839"/>
                </a:cubicBezTo>
                <a:close/>
                <a:moveTo>
                  <a:pt x="852" y="928"/>
                </a:moveTo>
                <a:cubicBezTo>
                  <a:pt x="844" y="930"/>
                  <a:pt x="838" y="930"/>
                  <a:pt x="833" y="933"/>
                </a:cubicBezTo>
                <a:cubicBezTo>
                  <a:pt x="819" y="943"/>
                  <a:pt x="821" y="957"/>
                  <a:pt x="824" y="971"/>
                </a:cubicBezTo>
                <a:cubicBezTo>
                  <a:pt x="828" y="988"/>
                  <a:pt x="832" y="988"/>
                  <a:pt x="847" y="976"/>
                </a:cubicBezTo>
                <a:cubicBezTo>
                  <a:pt x="830" y="960"/>
                  <a:pt x="847" y="946"/>
                  <a:pt x="852" y="928"/>
                </a:cubicBezTo>
                <a:close/>
                <a:moveTo>
                  <a:pt x="466" y="809"/>
                </a:moveTo>
                <a:cubicBezTo>
                  <a:pt x="456" y="810"/>
                  <a:pt x="449" y="819"/>
                  <a:pt x="450" y="829"/>
                </a:cubicBezTo>
                <a:cubicBezTo>
                  <a:pt x="451" y="838"/>
                  <a:pt x="459" y="845"/>
                  <a:pt x="467" y="845"/>
                </a:cubicBezTo>
                <a:cubicBezTo>
                  <a:pt x="476" y="844"/>
                  <a:pt x="484" y="834"/>
                  <a:pt x="483" y="825"/>
                </a:cubicBezTo>
                <a:cubicBezTo>
                  <a:pt x="482" y="816"/>
                  <a:pt x="474" y="808"/>
                  <a:pt x="466" y="809"/>
                </a:cubicBezTo>
                <a:close/>
                <a:moveTo>
                  <a:pt x="938" y="514"/>
                </a:moveTo>
                <a:cubicBezTo>
                  <a:pt x="920" y="519"/>
                  <a:pt x="903" y="524"/>
                  <a:pt x="885" y="529"/>
                </a:cubicBezTo>
                <a:cubicBezTo>
                  <a:pt x="893" y="541"/>
                  <a:pt x="900" y="545"/>
                  <a:pt x="913" y="542"/>
                </a:cubicBezTo>
                <a:cubicBezTo>
                  <a:pt x="928" y="538"/>
                  <a:pt x="936" y="530"/>
                  <a:pt x="938" y="514"/>
                </a:cubicBezTo>
                <a:close/>
                <a:moveTo>
                  <a:pt x="538" y="843"/>
                </a:moveTo>
                <a:cubicBezTo>
                  <a:pt x="529" y="850"/>
                  <a:pt x="532" y="858"/>
                  <a:pt x="538" y="864"/>
                </a:cubicBezTo>
                <a:cubicBezTo>
                  <a:pt x="547" y="870"/>
                  <a:pt x="557" y="876"/>
                  <a:pt x="567" y="880"/>
                </a:cubicBezTo>
                <a:cubicBezTo>
                  <a:pt x="575" y="883"/>
                  <a:pt x="578" y="877"/>
                  <a:pt x="580" y="872"/>
                </a:cubicBezTo>
                <a:cubicBezTo>
                  <a:pt x="564" y="862"/>
                  <a:pt x="551" y="853"/>
                  <a:pt x="538" y="843"/>
                </a:cubicBezTo>
                <a:close/>
                <a:moveTo>
                  <a:pt x="583" y="781"/>
                </a:moveTo>
                <a:cubicBezTo>
                  <a:pt x="583" y="788"/>
                  <a:pt x="581" y="794"/>
                  <a:pt x="583" y="798"/>
                </a:cubicBezTo>
                <a:cubicBezTo>
                  <a:pt x="587" y="808"/>
                  <a:pt x="610" y="822"/>
                  <a:pt x="620" y="820"/>
                </a:cubicBezTo>
                <a:cubicBezTo>
                  <a:pt x="624" y="819"/>
                  <a:pt x="626" y="814"/>
                  <a:pt x="628" y="812"/>
                </a:cubicBezTo>
                <a:cubicBezTo>
                  <a:pt x="613" y="802"/>
                  <a:pt x="600" y="793"/>
                  <a:pt x="583" y="781"/>
                </a:cubicBezTo>
                <a:close/>
                <a:moveTo>
                  <a:pt x="935" y="1072"/>
                </a:moveTo>
                <a:cubicBezTo>
                  <a:pt x="934" y="1056"/>
                  <a:pt x="932" y="1052"/>
                  <a:pt x="924" y="1047"/>
                </a:cubicBezTo>
                <a:cubicBezTo>
                  <a:pt x="912" y="1040"/>
                  <a:pt x="901" y="1040"/>
                  <a:pt x="885" y="1044"/>
                </a:cubicBezTo>
                <a:cubicBezTo>
                  <a:pt x="902" y="1057"/>
                  <a:pt x="917" y="1067"/>
                  <a:pt x="935" y="1072"/>
                </a:cubicBezTo>
                <a:close/>
                <a:moveTo>
                  <a:pt x="510" y="1003"/>
                </a:moveTo>
                <a:cubicBezTo>
                  <a:pt x="500" y="986"/>
                  <a:pt x="492" y="972"/>
                  <a:pt x="483" y="957"/>
                </a:cubicBezTo>
                <a:cubicBezTo>
                  <a:pt x="478" y="962"/>
                  <a:pt x="475" y="966"/>
                  <a:pt x="470" y="971"/>
                </a:cubicBezTo>
                <a:cubicBezTo>
                  <a:pt x="484" y="981"/>
                  <a:pt x="481" y="1006"/>
                  <a:pt x="510" y="1003"/>
                </a:cubicBezTo>
                <a:close/>
                <a:moveTo>
                  <a:pt x="218" y="706"/>
                </a:moveTo>
                <a:cubicBezTo>
                  <a:pt x="220" y="678"/>
                  <a:pt x="217" y="673"/>
                  <a:pt x="197" y="673"/>
                </a:cubicBezTo>
                <a:cubicBezTo>
                  <a:pt x="198" y="683"/>
                  <a:pt x="199" y="693"/>
                  <a:pt x="200" y="704"/>
                </a:cubicBezTo>
                <a:cubicBezTo>
                  <a:pt x="206" y="705"/>
                  <a:pt x="212" y="705"/>
                  <a:pt x="218" y="706"/>
                </a:cubicBezTo>
                <a:close/>
                <a:moveTo>
                  <a:pt x="957" y="797"/>
                </a:moveTo>
                <a:cubicBezTo>
                  <a:pt x="960" y="794"/>
                  <a:pt x="965" y="789"/>
                  <a:pt x="967" y="784"/>
                </a:cubicBezTo>
                <a:cubicBezTo>
                  <a:pt x="969" y="777"/>
                  <a:pt x="962" y="769"/>
                  <a:pt x="955" y="769"/>
                </a:cubicBezTo>
                <a:cubicBezTo>
                  <a:pt x="947" y="769"/>
                  <a:pt x="943" y="773"/>
                  <a:pt x="942" y="781"/>
                </a:cubicBezTo>
                <a:cubicBezTo>
                  <a:pt x="941" y="789"/>
                  <a:pt x="947" y="796"/>
                  <a:pt x="957" y="797"/>
                </a:cubicBezTo>
                <a:close/>
                <a:moveTo>
                  <a:pt x="949" y="817"/>
                </a:moveTo>
                <a:cubicBezTo>
                  <a:pt x="946" y="815"/>
                  <a:pt x="941" y="809"/>
                  <a:pt x="936" y="808"/>
                </a:cubicBezTo>
                <a:cubicBezTo>
                  <a:pt x="929" y="806"/>
                  <a:pt x="922" y="814"/>
                  <a:pt x="923" y="822"/>
                </a:cubicBezTo>
                <a:cubicBezTo>
                  <a:pt x="924" y="829"/>
                  <a:pt x="928" y="834"/>
                  <a:pt x="936" y="835"/>
                </a:cubicBezTo>
                <a:cubicBezTo>
                  <a:pt x="943" y="835"/>
                  <a:pt x="949" y="828"/>
                  <a:pt x="949" y="817"/>
                </a:cubicBezTo>
                <a:close/>
                <a:moveTo>
                  <a:pt x="934" y="855"/>
                </a:moveTo>
                <a:cubicBezTo>
                  <a:pt x="934" y="847"/>
                  <a:pt x="927" y="840"/>
                  <a:pt x="920" y="841"/>
                </a:cubicBezTo>
                <a:cubicBezTo>
                  <a:pt x="912" y="842"/>
                  <a:pt x="908" y="848"/>
                  <a:pt x="908" y="855"/>
                </a:cubicBezTo>
                <a:cubicBezTo>
                  <a:pt x="908" y="862"/>
                  <a:pt x="912" y="868"/>
                  <a:pt x="920" y="869"/>
                </a:cubicBezTo>
                <a:cubicBezTo>
                  <a:pt x="927" y="869"/>
                  <a:pt x="934" y="862"/>
                  <a:pt x="934" y="855"/>
                </a:cubicBezTo>
                <a:close/>
                <a:moveTo>
                  <a:pt x="138" y="522"/>
                </a:moveTo>
                <a:cubicBezTo>
                  <a:pt x="114" y="527"/>
                  <a:pt x="107" y="536"/>
                  <a:pt x="108" y="555"/>
                </a:cubicBezTo>
                <a:cubicBezTo>
                  <a:pt x="124" y="551"/>
                  <a:pt x="133" y="540"/>
                  <a:pt x="138" y="522"/>
                </a:cubicBezTo>
                <a:close/>
                <a:moveTo>
                  <a:pt x="991" y="749"/>
                </a:moveTo>
                <a:cubicBezTo>
                  <a:pt x="991" y="741"/>
                  <a:pt x="985" y="735"/>
                  <a:pt x="977" y="735"/>
                </a:cubicBezTo>
                <a:cubicBezTo>
                  <a:pt x="970" y="736"/>
                  <a:pt x="966" y="741"/>
                  <a:pt x="966" y="749"/>
                </a:cubicBezTo>
                <a:cubicBezTo>
                  <a:pt x="965" y="756"/>
                  <a:pt x="969" y="761"/>
                  <a:pt x="977" y="762"/>
                </a:cubicBezTo>
                <a:cubicBezTo>
                  <a:pt x="984" y="763"/>
                  <a:pt x="991" y="757"/>
                  <a:pt x="991" y="749"/>
                </a:cubicBezTo>
                <a:close/>
                <a:moveTo>
                  <a:pt x="185" y="587"/>
                </a:moveTo>
                <a:cubicBezTo>
                  <a:pt x="189" y="569"/>
                  <a:pt x="188" y="556"/>
                  <a:pt x="174" y="544"/>
                </a:cubicBezTo>
                <a:cubicBezTo>
                  <a:pt x="166" y="564"/>
                  <a:pt x="168" y="573"/>
                  <a:pt x="185" y="587"/>
                </a:cubicBezTo>
                <a:close/>
                <a:moveTo>
                  <a:pt x="1052" y="721"/>
                </a:moveTo>
                <a:cubicBezTo>
                  <a:pt x="1051" y="714"/>
                  <a:pt x="1044" y="707"/>
                  <a:pt x="1037" y="708"/>
                </a:cubicBezTo>
                <a:cubicBezTo>
                  <a:pt x="1030" y="710"/>
                  <a:pt x="1026" y="715"/>
                  <a:pt x="1026" y="722"/>
                </a:cubicBezTo>
                <a:cubicBezTo>
                  <a:pt x="1026" y="730"/>
                  <a:pt x="1030" y="735"/>
                  <a:pt x="1038" y="736"/>
                </a:cubicBezTo>
                <a:cubicBezTo>
                  <a:pt x="1045" y="736"/>
                  <a:pt x="1052" y="729"/>
                  <a:pt x="1052" y="721"/>
                </a:cubicBezTo>
                <a:close/>
                <a:moveTo>
                  <a:pt x="1053" y="856"/>
                </a:moveTo>
                <a:cubicBezTo>
                  <a:pt x="1046" y="851"/>
                  <a:pt x="1043" y="845"/>
                  <a:pt x="1038" y="844"/>
                </a:cubicBezTo>
                <a:cubicBezTo>
                  <a:pt x="1032" y="843"/>
                  <a:pt x="1027" y="848"/>
                  <a:pt x="1027" y="855"/>
                </a:cubicBezTo>
                <a:cubicBezTo>
                  <a:pt x="1026" y="862"/>
                  <a:pt x="1030" y="867"/>
                  <a:pt x="1037" y="867"/>
                </a:cubicBezTo>
                <a:cubicBezTo>
                  <a:pt x="1042" y="866"/>
                  <a:pt x="1046" y="861"/>
                  <a:pt x="1053" y="856"/>
                </a:cubicBezTo>
                <a:close/>
                <a:moveTo>
                  <a:pt x="517" y="952"/>
                </a:moveTo>
                <a:cubicBezTo>
                  <a:pt x="509" y="953"/>
                  <a:pt x="505" y="954"/>
                  <a:pt x="498" y="955"/>
                </a:cubicBezTo>
                <a:cubicBezTo>
                  <a:pt x="501" y="962"/>
                  <a:pt x="502" y="968"/>
                  <a:pt x="505" y="973"/>
                </a:cubicBezTo>
                <a:cubicBezTo>
                  <a:pt x="506" y="975"/>
                  <a:pt x="512" y="974"/>
                  <a:pt x="517" y="974"/>
                </a:cubicBezTo>
                <a:cubicBezTo>
                  <a:pt x="517" y="967"/>
                  <a:pt x="517" y="961"/>
                  <a:pt x="517" y="952"/>
                </a:cubicBezTo>
                <a:close/>
              </a:path>
            </a:pathLst>
          </a:custGeom>
          <a:solidFill>
            <a:srgbClr val="FFB54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482600" y="1949518"/>
            <a:ext cx="1709911" cy="1707460"/>
            <a:chOff x="482600" y="2103439"/>
            <a:chExt cx="1709911" cy="1707460"/>
          </a:xfrm>
          <a:solidFill>
            <a:srgbClr val="FFB545"/>
          </a:solidFill>
          <a:effectLst/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82600" y="2103439"/>
              <a:ext cx="1709911" cy="1707460"/>
            </a:xfrm>
            <a:custGeom>
              <a:avLst/>
              <a:gdLst>
                <a:gd name="T0" fmla="*/ 1163 w 1307"/>
                <a:gd name="T1" fmla="*/ 0 h 1305"/>
                <a:gd name="T2" fmla="*/ 1175 w 1307"/>
                <a:gd name="T3" fmla="*/ 3 h 1305"/>
                <a:gd name="T4" fmla="*/ 1307 w 1307"/>
                <a:gd name="T5" fmla="*/ 151 h 1305"/>
                <a:gd name="T6" fmla="*/ 1307 w 1307"/>
                <a:gd name="T7" fmla="*/ 1153 h 1305"/>
                <a:gd name="T8" fmla="*/ 1164 w 1307"/>
                <a:gd name="T9" fmla="*/ 1304 h 1305"/>
                <a:gd name="T10" fmla="*/ 1126 w 1307"/>
                <a:gd name="T11" fmla="*/ 1305 h 1305"/>
                <a:gd name="T12" fmla="*/ 176 w 1307"/>
                <a:gd name="T13" fmla="*/ 1305 h 1305"/>
                <a:gd name="T14" fmla="*/ 88 w 1307"/>
                <a:gd name="T15" fmla="*/ 1289 h 1305"/>
                <a:gd name="T16" fmla="*/ 9 w 1307"/>
                <a:gd name="T17" fmla="*/ 1193 h 1305"/>
                <a:gd name="T18" fmla="*/ 0 w 1307"/>
                <a:gd name="T19" fmla="*/ 1171 h 1305"/>
                <a:gd name="T20" fmla="*/ 0 w 1307"/>
                <a:gd name="T21" fmla="*/ 133 h 1305"/>
                <a:gd name="T22" fmla="*/ 9 w 1307"/>
                <a:gd name="T23" fmla="*/ 113 h 1305"/>
                <a:gd name="T24" fmla="*/ 134 w 1307"/>
                <a:gd name="T25" fmla="*/ 3 h 1305"/>
                <a:gd name="T26" fmla="*/ 145 w 1307"/>
                <a:gd name="T27" fmla="*/ 0 h 1305"/>
                <a:gd name="T28" fmla="*/ 1163 w 1307"/>
                <a:gd name="T29" fmla="*/ 0 h 1305"/>
                <a:gd name="T30" fmla="*/ 655 w 1307"/>
                <a:gd name="T31" fmla="*/ 1269 h 1305"/>
                <a:gd name="T32" fmla="*/ 1152 w 1307"/>
                <a:gd name="T33" fmla="*/ 1269 h 1305"/>
                <a:gd name="T34" fmla="*/ 1264 w 1307"/>
                <a:gd name="T35" fmla="*/ 1192 h 1305"/>
                <a:gd name="T36" fmla="*/ 1272 w 1307"/>
                <a:gd name="T37" fmla="*/ 1141 h 1305"/>
                <a:gd name="T38" fmla="*/ 1272 w 1307"/>
                <a:gd name="T39" fmla="*/ 167 h 1305"/>
                <a:gd name="T40" fmla="*/ 1272 w 1307"/>
                <a:gd name="T41" fmla="*/ 151 h 1305"/>
                <a:gd name="T42" fmla="*/ 1199 w 1307"/>
                <a:gd name="T43" fmla="*/ 46 h 1305"/>
                <a:gd name="T44" fmla="*/ 1142 w 1307"/>
                <a:gd name="T45" fmla="*/ 36 h 1305"/>
                <a:gd name="T46" fmla="*/ 172 w 1307"/>
                <a:gd name="T47" fmla="*/ 36 h 1305"/>
                <a:gd name="T48" fmla="*/ 152 w 1307"/>
                <a:gd name="T49" fmla="*/ 36 h 1305"/>
                <a:gd name="T50" fmla="*/ 42 w 1307"/>
                <a:gd name="T51" fmla="*/ 127 h 1305"/>
                <a:gd name="T52" fmla="*/ 39 w 1307"/>
                <a:gd name="T53" fmla="*/ 165 h 1305"/>
                <a:gd name="T54" fmla="*/ 39 w 1307"/>
                <a:gd name="T55" fmla="*/ 1137 h 1305"/>
                <a:gd name="T56" fmla="*/ 39 w 1307"/>
                <a:gd name="T57" fmla="*/ 1155 h 1305"/>
                <a:gd name="T58" fmla="*/ 64 w 1307"/>
                <a:gd name="T59" fmla="*/ 1224 h 1305"/>
                <a:gd name="T60" fmla="*/ 160 w 1307"/>
                <a:gd name="T61" fmla="*/ 1269 h 1305"/>
                <a:gd name="T62" fmla="*/ 655 w 1307"/>
                <a:gd name="T63" fmla="*/ 1269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7" h="1305">
                  <a:moveTo>
                    <a:pt x="1163" y="0"/>
                  </a:moveTo>
                  <a:cubicBezTo>
                    <a:pt x="1167" y="1"/>
                    <a:pt x="1171" y="3"/>
                    <a:pt x="1175" y="3"/>
                  </a:cubicBezTo>
                  <a:cubicBezTo>
                    <a:pt x="1245" y="10"/>
                    <a:pt x="1307" y="73"/>
                    <a:pt x="1307" y="151"/>
                  </a:cubicBezTo>
                  <a:cubicBezTo>
                    <a:pt x="1307" y="485"/>
                    <a:pt x="1307" y="819"/>
                    <a:pt x="1307" y="1153"/>
                  </a:cubicBezTo>
                  <a:cubicBezTo>
                    <a:pt x="1307" y="1240"/>
                    <a:pt x="1237" y="1301"/>
                    <a:pt x="1164" y="1304"/>
                  </a:cubicBezTo>
                  <a:cubicBezTo>
                    <a:pt x="1151" y="1304"/>
                    <a:pt x="1139" y="1305"/>
                    <a:pt x="1126" y="1305"/>
                  </a:cubicBezTo>
                  <a:cubicBezTo>
                    <a:pt x="809" y="1305"/>
                    <a:pt x="493" y="1305"/>
                    <a:pt x="176" y="1305"/>
                  </a:cubicBezTo>
                  <a:cubicBezTo>
                    <a:pt x="146" y="1305"/>
                    <a:pt x="116" y="1303"/>
                    <a:pt x="88" y="1289"/>
                  </a:cubicBezTo>
                  <a:cubicBezTo>
                    <a:pt x="48" y="1268"/>
                    <a:pt x="22" y="1236"/>
                    <a:pt x="9" y="1193"/>
                  </a:cubicBezTo>
                  <a:cubicBezTo>
                    <a:pt x="7" y="1185"/>
                    <a:pt x="3" y="1178"/>
                    <a:pt x="0" y="1171"/>
                  </a:cubicBezTo>
                  <a:cubicBezTo>
                    <a:pt x="0" y="825"/>
                    <a:pt x="0" y="479"/>
                    <a:pt x="0" y="133"/>
                  </a:cubicBezTo>
                  <a:cubicBezTo>
                    <a:pt x="3" y="126"/>
                    <a:pt x="7" y="120"/>
                    <a:pt x="9" y="113"/>
                  </a:cubicBezTo>
                  <a:cubicBezTo>
                    <a:pt x="24" y="55"/>
                    <a:pt x="76" y="10"/>
                    <a:pt x="134" y="3"/>
                  </a:cubicBezTo>
                  <a:cubicBezTo>
                    <a:pt x="138" y="3"/>
                    <a:pt x="141" y="1"/>
                    <a:pt x="145" y="0"/>
                  </a:cubicBezTo>
                  <a:cubicBezTo>
                    <a:pt x="484" y="0"/>
                    <a:pt x="824" y="0"/>
                    <a:pt x="1163" y="0"/>
                  </a:cubicBezTo>
                  <a:close/>
                  <a:moveTo>
                    <a:pt x="655" y="1269"/>
                  </a:moveTo>
                  <a:cubicBezTo>
                    <a:pt x="821" y="1269"/>
                    <a:pt x="987" y="1268"/>
                    <a:pt x="1152" y="1269"/>
                  </a:cubicBezTo>
                  <a:cubicBezTo>
                    <a:pt x="1197" y="1269"/>
                    <a:pt x="1246" y="1243"/>
                    <a:pt x="1264" y="1192"/>
                  </a:cubicBezTo>
                  <a:cubicBezTo>
                    <a:pt x="1269" y="1176"/>
                    <a:pt x="1272" y="1158"/>
                    <a:pt x="1272" y="1141"/>
                  </a:cubicBezTo>
                  <a:cubicBezTo>
                    <a:pt x="1272" y="816"/>
                    <a:pt x="1272" y="491"/>
                    <a:pt x="1272" y="167"/>
                  </a:cubicBezTo>
                  <a:cubicBezTo>
                    <a:pt x="1272" y="161"/>
                    <a:pt x="1272" y="156"/>
                    <a:pt x="1272" y="151"/>
                  </a:cubicBezTo>
                  <a:cubicBezTo>
                    <a:pt x="1268" y="101"/>
                    <a:pt x="1244" y="66"/>
                    <a:pt x="1199" y="46"/>
                  </a:cubicBezTo>
                  <a:cubicBezTo>
                    <a:pt x="1181" y="38"/>
                    <a:pt x="1162" y="36"/>
                    <a:pt x="1142" y="36"/>
                  </a:cubicBezTo>
                  <a:cubicBezTo>
                    <a:pt x="819" y="36"/>
                    <a:pt x="495" y="36"/>
                    <a:pt x="172" y="36"/>
                  </a:cubicBezTo>
                  <a:cubicBezTo>
                    <a:pt x="165" y="36"/>
                    <a:pt x="159" y="36"/>
                    <a:pt x="152" y="36"/>
                  </a:cubicBezTo>
                  <a:cubicBezTo>
                    <a:pt x="98" y="39"/>
                    <a:pt x="54" y="76"/>
                    <a:pt x="42" y="127"/>
                  </a:cubicBezTo>
                  <a:cubicBezTo>
                    <a:pt x="39" y="139"/>
                    <a:pt x="39" y="152"/>
                    <a:pt x="39" y="165"/>
                  </a:cubicBezTo>
                  <a:cubicBezTo>
                    <a:pt x="39" y="489"/>
                    <a:pt x="39" y="813"/>
                    <a:pt x="39" y="1137"/>
                  </a:cubicBezTo>
                  <a:cubicBezTo>
                    <a:pt x="39" y="1143"/>
                    <a:pt x="39" y="1149"/>
                    <a:pt x="39" y="1155"/>
                  </a:cubicBezTo>
                  <a:cubicBezTo>
                    <a:pt x="40" y="1181"/>
                    <a:pt x="48" y="1204"/>
                    <a:pt x="64" y="1224"/>
                  </a:cubicBezTo>
                  <a:cubicBezTo>
                    <a:pt x="89" y="1255"/>
                    <a:pt x="121" y="1269"/>
                    <a:pt x="160" y="1269"/>
                  </a:cubicBezTo>
                  <a:cubicBezTo>
                    <a:pt x="325" y="1269"/>
                    <a:pt x="490" y="1269"/>
                    <a:pt x="655" y="1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570376" y="2352055"/>
              <a:ext cx="1539754" cy="1207285"/>
            </a:xfrm>
            <a:custGeom>
              <a:avLst/>
              <a:gdLst>
                <a:gd name="T0" fmla="*/ 1174 w 1177"/>
                <a:gd name="T1" fmla="*/ 488 h 923"/>
                <a:gd name="T2" fmla="*/ 1009 w 1177"/>
                <a:gd name="T3" fmla="*/ 828 h 923"/>
                <a:gd name="T4" fmla="*/ 530 w 1177"/>
                <a:gd name="T5" fmla="*/ 919 h 923"/>
                <a:gd name="T6" fmla="*/ 192 w 1177"/>
                <a:gd name="T7" fmla="*/ 820 h 923"/>
                <a:gd name="T8" fmla="*/ 100 w 1177"/>
                <a:gd name="T9" fmla="*/ 330 h 923"/>
                <a:gd name="T10" fmla="*/ 262 w 1177"/>
                <a:gd name="T11" fmla="*/ 131 h 923"/>
                <a:gd name="T12" fmla="*/ 528 w 1177"/>
                <a:gd name="T13" fmla="*/ 81 h 923"/>
                <a:gd name="T14" fmla="*/ 651 w 1177"/>
                <a:gd name="T15" fmla="*/ 91 h 923"/>
                <a:gd name="T16" fmla="*/ 809 w 1177"/>
                <a:gd name="T17" fmla="*/ 68 h 923"/>
                <a:gd name="T18" fmla="*/ 889 w 1177"/>
                <a:gd name="T19" fmla="*/ 252 h 923"/>
                <a:gd name="T20" fmla="*/ 680 w 1177"/>
                <a:gd name="T21" fmla="*/ 352 h 923"/>
                <a:gd name="T22" fmla="*/ 675 w 1177"/>
                <a:gd name="T23" fmla="*/ 475 h 923"/>
                <a:gd name="T24" fmla="*/ 536 w 1177"/>
                <a:gd name="T25" fmla="*/ 137 h 923"/>
                <a:gd name="T26" fmla="*/ 704 w 1177"/>
                <a:gd name="T27" fmla="*/ 273 h 923"/>
                <a:gd name="T28" fmla="*/ 806 w 1177"/>
                <a:gd name="T29" fmla="*/ 277 h 923"/>
                <a:gd name="T30" fmla="*/ 475 w 1177"/>
                <a:gd name="T31" fmla="*/ 160 h 923"/>
                <a:gd name="T32" fmla="*/ 164 w 1177"/>
                <a:gd name="T33" fmla="*/ 439 h 923"/>
                <a:gd name="T34" fmla="*/ 346 w 1177"/>
                <a:gd name="T35" fmla="*/ 518 h 923"/>
                <a:gd name="T36" fmla="*/ 456 w 1177"/>
                <a:gd name="T37" fmla="*/ 744 h 923"/>
                <a:gd name="T38" fmla="*/ 580 w 1177"/>
                <a:gd name="T39" fmla="*/ 282 h 923"/>
                <a:gd name="T40" fmla="*/ 553 w 1177"/>
                <a:gd name="T41" fmla="*/ 325 h 923"/>
                <a:gd name="T42" fmla="*/ 44 w 1177"/>
                <a:gd name="T43" fmla="*/ 429 h 923"/>
                <a:gd name="T44" fmla="*/ 267 w 1177"/>
                <a:gd name="T45" fmla="*/ 464 h 923"/>
                <a:gd name="T46" fmla="*/ 517 w 1177"/>
                <a:gd name="T47" fmla="*/ 370 h 923"/>
                <a:gd name="T48" fmla="*/ 737 w 1177"/>
                <a:gd name="T49" fmla="*/ 71 h 923"/>
                <a:gd name="T50" fmla="*/ 249 w 1177"/>
                <a:gd name="T51" fmla="*/ 217 h 923"/>
                <a:gd name="T52" fmla="*/ 983 w 1177"/>
                <a:gd name="T53" fmla="*/ 782 h 923"/>
                <a:gd name="T54" fmla="*/ 865 w 1177"/>
                <a:gd name="T55" fmla="*/ 806 h 923"/>
                <a:gd name="T56" fmla="*/ 618 w 1177"/>
                <a:gd name="T57" fmla="*/ 714 h 923"/>
                <a:gd name="T58" fmla="*/ 500 w 1177"/>
                <a:gd name="T59" fmla="*/ 902 h 923"/>
                <a:gd name="T60" fmla="*/ 974 w 1177"/>
                <a:gd name="T61" fmla="*/ 361 h 923"/>
                <a:gd name="T62" fmla="*/ 314 w 1177"/>
                <a:gd name="T63" fmla="*/ 281 h 923"/>
                <a:gd name="T64" fmla="*/ 297 w 1177"/>
                <a:gd name="T65" fmla="*/ 292 h 923"/>
                <a:gd name="T66" fmla="*/ 881 w 1177"/>
                <a:gd name="T67" fmla="*/ 464 h 923"/>
                <a:gd name="T68" fmla="*/ 899 w 1177"/>
                <a:gd name="T69" fmla="*/ 690 h 923"/>
                <a:gd name="T70" fmla="*/ 1136 w 1177"/>
                <a:gd name="T71" fmla="*/ 448 h 923"/>
                <a:gd name="T72" fmla="*/ 813 w 1177"/>
                <a:gd name="T73" fmla="*/ 538 h 923"/>
                <a:gd name="T74" fmla="*/ 910 w 1177"/>
                <a:gd name="T75" fmla="*/ 159 h 923"/>
                <a:gd name="T76" fmla="*/ 514 w 1177"/>
                <a:gd name="T77" fmla="*/ 755 h 923"/>
                <a:gd name="T78" fmla="*/ 751 w 1177"/>
                <a:gd name="T79" fmla="*/ 155 h 923"/>
                <a:gd name="T80" fmla="*/ 874 w 1177"/>
                <a:gd name="T81" fmla="*/ 345 h 923"/>
                <a:gd name="T82" fmla="*/ 1041 w 1177"/>
                <a:gd name="T83" fmla="*/ 497 h 923"/>
                <a:gd name="T84" fmla="*/ 239 w 1177"/>
                <a:gd name="T85" fmla="*/ 382 h 923"/>
                <a:gd name="T86" fmla="*/ 379 w 1177"/>
                <a:gd name="T87" fmla="*/ 614 h 923"/>
                <a:gd name="T88" fmla="*/ 956 w 1177"/>
                <a:gd name="T89" fmla="*/ 333 h 923"/>
                <a:gd name="T90" fmla="*/ 745 w 1177"/>
                <a:gd name="T91" fmla="*/ 491 h 923"/>
                <a:gd name="T92" fmla="*/ 428 w 1177"/>
                <a:gd name="T93" fmla="*/ 556 h 923"/>
                <a:gd name="T94" fmla="*/ 346 w 1177"/>
                <a:gd name="T95" fmla="*/ 693 h 923"/>
                <a:gd name="T96" fmla="*/ 718 w 1177"/>
                <a:gd name="T97" fmla="*/ 543 h 923"/>
                <a:gd name="T98" fmla="*/ 1074 w 1177"/>
                <a:gd name="T99" fmla="*/ 525 h 923"/>
                <a:gd name="T100" fmla="*/ 590 w 1177"/>
                <a:gd name="T101" fmla="*/ 272 h 923"/>
                <a:gd name="T102" fmla="*/ 593 w 1177"/>
                <a:gd name="T103" fmla="*/ 892 h 923"/>
                <a:gd name="T104" fmla="*/ 929 w 1177"/>
                <a:gd name="T105" fmla="*/ 450 h 923"/>
                <a:gd name="T106" fmla="*/ 928 w 1177"/>
                <a:gd name="T107" fmla="*/ 372 h 923"/>
                <a:gd name="T108" fmla="*/ 999 w 1177"/>
                <a:gd name="T109" fmla="*/ 621 h 923"/>
                <a:gd name="T110" fmla="*/ 591 w 1177"/>
                <a:gd name="T111" fmla="*/ 790 h 923"/>
                <a:gd name="T112" fmla="*/ 586 w 1177"/>
                <a:gd name="T113" fmla="*/ 39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7" h="923">
                  <a:moveTo>
                    <a:pt x="911" y="129"/>
                  </a:moveTo>
                  <a:cubicBezTo>
                    <a:pt x="913" y="130"/>
                    <a:pt x="914" y="131"/>
                    <a:pt x="914" y="131"/>
                  </a:cubicBezTo>
                  <a:cubicBezTo>
                    <a:pt x="935" y="130"/>
                    <a:pt x="951" y="136"/>
                    <a:pt x="959" y="157"/>
                  </a:cubicBezTo>
                  <a:cubicBezTo>
                    <a:pt x="967" y="181"/>
                    <a:pt x="968" y="203"/>
                    <a:pt x="949" y="223"/>
                  </a:cubicBezTo>
                  <a:cubicBezTo>
                    <a:pt x="945" y="227"/>
                    <a:pt x="941" y="230"/>
                    <a:pt x="939" y="233"/>
                  </a:cubicBezTo>
                  <a:cubicBezTo>
                    <a:pt x="948" y="241"/>
                    <a:pt x="961" y="248"/>
                    <a:pt x="967" y="259"/>
                  </a:cubicBezTo>
                  <a:cubicBezTo>
                    <a:pt x="973" y="269"/>
                    <a:pt x="974" y="282"/>
                    <a:pt x="977" y="296"/>
                  </a:cubicBezTo>
                  <a:cubicBezTo>
                    <a:pt x="1028" y="301"/>
                    <a:pt x="1066" y="332"/>
                    <a:pt x="1099" y="369"/>
                  </a:cubicBezTo>
                  <a:cubicBezTo>
                    <a:pt x="1114" y="385"/>
                    <a:pt x="1128" y="402"/>
                    <a:pt x="1142" y="420"/>
                  </a:cubicBezTo>
                  <a:cubicBezTo>
                    <a:pt x="1159" y="440"/>
                    <a:pt x="1171" y="462"/>
                    <a:pt x="1174" y="488"/>
                  </a:cubicBezTo>
                  <a:cubicBezTo>
                    <a:pt x="1177" y="516"/>
                    <a:pt x="1170" y="540"/>
                    <a:pt x="1151" y="560"/>
                  </a:cubicBezTo>
                  <a:cubicBezTo>
                    <a:pt x="1132" y="580"/>
                    <a:pt x="1114" y="601"/>
                    <a:pt x="1089" y="613"/>
                  </a:cubicBezTo>
                  <a:cubicBezTo>
                    <a:pt x="1084" y="615"/>
                    <a:pt x="1082" y="621"/>
                    <a:pt x="1079" y="626"/>
                  </a:cubicBezTo>
                  <a:cubicBezTo>
                    <a:pt x="1068" y="642"/>
                    <a:pt x="1056" y="657"/>
                    <a:pt x="1035" y="666"/>
                  </a:cubicBezTo>
                  <a:cubicBezTo>
                    <a:pt x="1041" y="671"/>
                    <a:pt x="1046" y="675"/>
                    <a:pt x="1050" y="678"/>
                  </a:cubicBezTo>
                  <a:cubicBezTo>
                    <a:pt x="1067" y="692"/>
                    <a:pt x="1082" y="706"/>
                    <a:pt x="1093" y="726"/>
                  </a:cubicBezTo>
                  <a:cubicBezTo>
                    <a:pt x="1106" y="750"/>
                    <a:pt x="1106" y="775"/>
                    <a:pt x="1091" y="798"/>
                  </a:cubicBezTo>
                  <a:cubicBezTo>
                    <a:pt x="1085" y="809"/>
                    <a:pt x="1078" y="819"/>
                    <a:pt x="1070" y="828"/>
                  </a:cubicBezTo>
                  <a:cubicBezTo>
                    <a:pt x="1053" y="848"/>
                    <a:pt x="1037" y="849"/>
                    <a:pt x="1016" y="834"/>
                  </a:cubicBezTo>
                  <a:cubicBezTo>
                    <a:pt x="1014" y="832"/>
                    <a:pt x="1012" y="831"/>
                    <a:pt x="1009" y="828"/>
                  </a:cubicBezTo>
                  <a:cubicBezTo>
                    <a:pt x="972" y="884"/>
                    <a:pt x="919" y="887"/>
                    <a:pt x="858" y="873"/>
                  </a:cubicBezTo>
                  <a:cubicBezTo>
                    <a:pt x="858" y="860"/>
                    <a:pt x="856" y="846"/>
                    <a:pt x="857" y="833"/>
                  </a:cubicBezTo>
                  <a:cubicBezTo>
                    <a:pt x="858" y="822"/>
                    <a:pt x="854" y="816"/>
                    <a:pt x="844" y="815"/>
                  </a:cubicBezTo>
                  <a:cubicBezTo>
                    <a:pt x="820" y="814"/>
                    <a:pt x="810" y="797"/>
                    <a:pt x="801" y="776"/>
                  </a:cubicBezTo>
                  <a:cubicBezTo>
                    <a:pt x="761" y="786"/>
                    <a:pt x="721" y="784"/>
                    <a:pt x="678" y="778"/>
                  </a:cubicBezTo>
                  <a:cubicBezTo>
                    <a:pt x="682" y="788"/>
                    <a:pt x="685" y="793"/>
                    <a:pt x="687" y="799"/>
                  </a:cubicBezTo>
                  <a:cubicBezTo>
                    <a:pt x="695" y="819"/>
                    <a:pt x="700" y="839"/>
                    <a:pt x="694" y="860"/>
                  </a:cubicBezTo>
                  <a:cubicBezTo>
                    <a:pt x="685" y="888"/>
                    <a:pt x="656" y="906"/>
                    <a:pt x="627" y="901"/>
                  </a:cubicBezTo>
                  <a:cubicBezTo>
                    <a:pt x="622" y="900"/>
                    <a:pt x="616" y="901"/>
                    <a:pt x="612" y="903"/>
                  </a:cubicBezTo>
                  <a:cubicBezTo>
                    <a:pt x="587" y="922"/>
                    <a:pt x="558" y="923"/>
                    <a:pt x="530" y="919"/>
                  </a:cubicBezTo>
                  <a:cubicBezTo>
                    <a:pt x="511" y="917"/>
                    <a:pt x="493" y="910"/>
                    <a:pt x="475" y="906"/>
                  </a:cubicBezTo>
                  <a:cubicBezTo>
                    <a:pt x="463" y="904"/>
                    <a:pt x="458" y="897"/>
                    <a:pt x="457" y="885"/>
                  </a:cubicBezTo>
                  <a:cubicBezTo>
                    <a:pt x="457" y="869"/>
                    <a:pt x="457" y="853"/>
                    <a:pt x="457" y="837"/>
                  </a:cubicBezTo>
                  <a:cubicBezTo>
                    <a:pt x="457" y="832"/>
                    <a:pt x="457" y="828"/>
                    <a:pt x="457" y="823"/>
                  </a:cubicBezTo>
                  <a:cubicBezTo>
                    <a:pt x="447" y="823"/>
                    <a:pt x="439" y="823"/>
                    <a:pt x="427" y="823"/>
                  </a:cubicBezTo>
                  <a:cubicBezTo>
                    <a:pt x="433" y="809"/>
                    <a:pt x="439" y="796"/>
                    <a:pt x="445" y="783"/>
                  </a:cubicBezTo>
                  <a:cubicBezTo>
                    <a:pt x="435" y="776"/>
                    <a:pt x="428" y="782"/>
                    <a:pt x="425" y="787"/>
                  </a:cubicBezTo>
                  <a:cubicBezTo>
                    <a:pt x="410" y="810"/>
                    <a:pt x="388" y="814"/>
                    <a:pt x="364" y="814"/>
                  </a:cubicBezTo>
                  <a:cubicBezTo>
                    <a:pt x="316" y="814"/>
                    <a:pt x="267" y="815"/>
                    <a:pt x="219" y="816"/>
                  </a:cubicBezTo>
                  <a:cubicBezTo>
                    <a:pt x="210" y="816"/>
                    <a:pt x="201" y="817"/>
                    <a:pt x="192" y="820"/>
                  </a:cubicBezTo>
                  <a:cubicBezTo>
                    <a:pt x="164" y="827"/>
                    <a:pt x="137" y="824"/>
                    <a:pt x="111" y="813"/>
                  </a:cubicBezTo>
                  <a:cubicBezTo>
                    <a:pt x="89" y="803"/>
                    <a:pt x="79" y="783"/>
                    <a:pt x="72" y="762"/>
                  </a:cubicBezTo>
                  <a:cubicBezTo>
                    <a:pt x="60" y="727"/>
                    <a:pt x="60" y="692"/>
                    <a:pt x="64" y="656"/>
                  </a:cubicBezTo>
                  <a:cubicBezTo>
                    <a:pt x="72" y="596"/>
                    <a:pt x="97" y="542"/>
                    <a:pt x="124" y="488"/>
                  </a:cubicBezTo>
                  <a:cubicBezTo>
                    <a:pt x="127" y="482"/>
                    <a:pt x="131" y="475"/>
                    <a:pt x="135" y="466"/>
                  </a:cubicBezTo>
                  <a:cubicBezTo>
                    <a:pt x="116" y="466"/>
                    <a:pt x="100" y="467"/>
                    <a:pt x="85" y="465"/>
                  </a:cubicBezTo>
                  <a:cubicBezTo>
                    <a:pt x="69" y="464"/>
                    <a:pt x="54" y="461"/>
                    <a:pt x="40" y="455"/>
                  </a:cubicBezTo>
                  <a:cubicBezTo>
                    <a:pt x="16" y="446"/>
                    <a:pt x="4" y="426"/>
                    <a:pt x="2" y="401"/>
                  </a:cubicBezTo>
                  <a:cubicBezTo>
                    <a:pt x="0" y="374"/>
                    <a:pt x="12" y="355"/>
                    <a:pt x="34" y="342"/>
                  </a:cubicBezTo>
                  <a:cubicBezTo>
                    <a:pt x="54" y="331"/>
                    <a:pt x="77" y="326"/>
                    <a:pt x="100" y="330"/>
                  </a:cubicBezTo>
                  <a:cubicBezTo>
                    <a:pt x="111" y="331"/>
                    <a:pt x="121" y="339"/>
                    <a:pt x="131" y="345"/>
                  </a:cubicBezTo>
                  <a:cubicBezTo>
                    <a:pt x="139" y="350"/>
                    <a:pt x="145" y="358"/>
                    <a:pt x="154" y="366"/>
                  </a:cubicBezTo>
                  <a:cubicBezTo>
                    <a:pt x="168" y="335"/>
                    <a:pt x="192" y="313"/>
                    <a:pt x="224" y="300"/>
                  </a:cubicBezTo>
                  <a:cubicBezTo>
                    <a:pt x="220" y="291"/>
                    <a:pt x="217" y="284"/>
                    <a:pt x="215" y="276"/>
                  </a:cubicBezTo>
                  <a:cubicBezTo>
                    <a:pt x="202" y="235"/>
                    <a:pt x="217" y="206"/>
                    <a:pt x="258" y="193"/>
                  </a:cubicBezTo>
                  <a:cubicBezTo>
                    <a:pt x="273" y="189"/>
                    <a:pt x="288" y="186"/>
                    <a:pt x="304" y="186"/>
                  </a:cubicBezTo>
                  <a:cubicBezTo>
                    <a:pt x="315" y="185"/>
                    <a:pt x="324" y="181"/>
                    <a:pt x="331" y="172"/>
                  </a:cubicBezTo>
                  <a:cubicBezTo>
                    <a:pt x="336" y="165"/>
                    <a:pt x="343" y="159"/>
                    <a:pt x="350" y="151"/>
                  </a:cubicBezTo>
                  <a:cubicBezTo>
                    <a:pt x="344" y="150"/>
                    <a:pt x="340" y="148"/>
                    <a:pt x="336" y="148"/>
                  </a:cubicBezTo>
                  <a:cubicBezTo>
                    <a:pt x="311" y="142"/>
                    <a:pt x="286" y="138"/>
                    <a:pt x="262" y="131"/>
                  </a:cubicBezTo>
                  <a:cubicBezTo>
                    <a:pt x="251" y="127"/>
                    <a:pt x="241" y="119"/>
                    <a:pt x="232" y="111"/>
                  </a:cubicBezTo>
                  <a:cubicBezTo>
                    <a:pt x="228" y="107"/>
                    <a:pt x="227" y="98"/>
                    <a:pt x="223" y="88"/>
                  </a:cubicBezTo>
                  <a:cubicBezTo>
                    <a:pt x="234" y="88"/>
                    <a:pt x="242" y="86"/>
                    <a:pt x="249" y="88"/>
                  </a:cubicBezTo>
                  <a:cubicBezTo>
                    <a:pt x="270" y="92"/>
                    <a:pt x="291" y="97"/>
                    <a:pt x="312" y="103"/>
                  </a:cubicBezTo>
                  <a:cubicBezTo>
                    <a:pt x="334" y="110"/>
                    <a:pt x="356" y="118"/>
                    <a:pt x="378" y="126"/>
                  </a:cubicBezTo>
                  <a:cubicBezTo>
                    <a:pt x="397" y="133"/>
                    <a:pt x="415" y="132"/>
                    <a:pt x="434" y="124"/>
                  </a:cubicBezTo>
                  <a:cubicBezTo>
                    <a:pt x="453" y="116"/>
                    <a:pt x="473" y="112"/>
                    <a:pt x="492" y="108"/>
                  </a:cubicBezTo>
                  <a:cubicBezTo>
                    <a:pt x="502" y="106"/>
                    <a:pt x="513" y="107"/>
                    <a:pt x="524" y="105"/>
                  </a:cubicBezTo>
                  <a:cubicBezTo>
                    <a:pt x="530" y="104"/>
                    <a:pt x="536" y="102"/>
                    <a:pt x="546" y="98"/>
                  </a:cubicBezTo>
                  <a:cubicBezTo>
                    <a:pt x="538" y="90"/>
                    <a:pt x="533" y="85"/>
                    <a:pt x="528" y="81"/>
                  </a:cubicBezTo>
                  <a:cubicBezTo>
                    <a:pt x="521" y="75"/>
                    <a:pt x="513" y="71"/>
                    <a:pt x="507" y="65"/>
                  </a:cubicBezTo>
                  <a:cubicBezTo>
                    <a:pt x="499" y="59"/>
                    <a:pt x="492" y="51"/>
                    <a:pt x="496" y="39"/>
                  </a:cubicBezTo>
                  <a:cubicBezTo>
                    <a:pt x="500" y="28"/>
                    <a:pt x="509" y="23"/>
                    <a:pt x="521" y="23"/>
                  </a:cubicBezTo>
                  <a:cubicBezTo>
                    <a:pt x="529" y="22"/>
                    <a:pt x="537" y="22"/>
                    <a:pt x="545" y="23"/>
                  </a:cubicBezTo>
                  <a:cubicBezTo>
                    <a:pt x="552" y="23"/>
                    <a:pt x="557" y="22"/>
                    <a:pt x="563" y="17"/>
                  </a:cubicBezTo>
                  <a:cubicBezTo>
                    <a:pt x="581" y="0"/>
                    <a:pt x="591" y="2"/>
                    <a:pt x="603" y="23"/>
                  </a:cubicBezTo>
                  <a:cubicBezTo>
                    <a:pt x="605" y="27"/>
                    <a:pt x="608" y="31"/>
                    <a:pt x="610" y="36"/>
                  </a:cubicBezTo>
                  <a:cubicBezTo>
                    <a:pt x="615" y="33"/>
                    <a:pt x="620" y="30"/>
                    <a:pt x="624" y="27"/>
                  </a:cubicBezTo>
                  <a:cubicBezTo>
                    <a:pt x="643" y="17"/>
                    <a:pt x="665" y="29"/>
                    <a:pt x="663" y="51"/>
                  </a:cubicBezTo>
                  <a:cubicBezTo>
                    <a:pt x="661" y="64"/>
                    <a:pt x="656" y="78"/>
                    <a:pt x="651" y="91"/>
                  </a:cubicBezTo>
                  <a:cubicBezTo>
                    <a:pt x="649" y="97"/>
                    <a:pt x="646" y="103"/>
                    <a:pt x="643" y="109"/>
                  </a:cubicBezTo>
                  <a:cubicBezTo>
                    <a:pt x="652" y="113"/>
                    <a:pt x="659" y="116"/>
                    <a:pt x="666" y="120"/>
                  </a:cubicBezTo>
                  <a:cubicBezTo>
                    <a:pt x="673" y="123"/>
                    <a:pt x="680" y="127"/>
                    <a:pt x="690" y="132"/>
                  </a:cubicBezTo>
                  <a:cubicBezTo>
                    <a:pt x="690" y="122"/>
                    <a:pt x="690" y="115"/>
                    <a:pt x="690" y="107"/>
                  </a:cubicBezTo>
                  <a:cubicBezTo>
                    <a:pt x="690" y="87"/>
                    <a:pt x="691" y="68"/>
                    <a:pt x="698" y="50"/>
                  </a:cubicBezTo>
                  <a:cubicBezTo>
                    <a:pt x="708" y="25"/>
                    <a:pt x="727" y="14"/>
                    <a:pt x="752" y="18"/>
                  </a:cubicBezTo>
                  <a:cubicBezTo>
                    <a:pt x="772" y="20"/>
                    <a:pt x="784" y="31"/>
                    <a:pt x="786" y="52"/>
                  </a:cubicBezTo>
                  <a:cubicBezTo>
                    <a:pt x="786" y="62"/>
                    <a:pt x="786" y="72"/>
                    <a:pt x="786" y="84"/>
                  </a:cubicBezTo>
                  <a:cubicBezTo>
                    <a:pt x="791" y="83"/>
                    <a:pt x="796" y="83"/>
                    <a:pt x="799" y="81"/>
                  </a:cubicBezTo>
                  <a:cubicBezTo>
                    <a:pt x="803" y="78"/>
                    <a:pt x="807" y="73"/>
                    <a:pt x="809" y="68"/>
                  </a:cubicBezTo>
                  <a:cubicBezTo>
                    <a:pt x="814" y="58"/>
                    <a:pt x="819" y="48"/>
                    <a:pt x="831" y="44"/>
                  </a:cubicBezTo>
                  <a:cubicBezTo>
                    <a:pt x="847" y="40"/>
                    <a:pt x="864" y="37"/>
                    <a:pt x="879" y="44"/>
                  </a:cubicBezTo>
                  <a:cubicBezTo>
                    <a:pt x="888" y="49"/>
                    <a:pt x="897" y="58"/>
                    <a:pt x="901" y="68"/>
                  </a:cubicBezTo>
                  <a:cubicBezTo>
                    <a:pt x="907" y="80"/>
                    <a:pt x="909" y="95"/>
                    <a:pt x="911" y="109"/>
                  </a:cubicBezTo>
                  <a:cubicBezTo>
                    <a:pt x="912" y="116"/>
                    <a:pt x="911" y="123"/>
                    <a:pt x="911" y="129"/>
                  </a:cubicBezTo>
                  <a:close/>
                  <a:moveTo>
                    <a:pt x="859" y="248"/>
                  </a:moveTo>
                  <a:cubicBezTo>
                    <a:pt x="855" y="254"/>
                    <a:pt x="851" y="261"/>
                    <a:pt x="848" y="265"/>
                  </a:cubicBezTo>
                  <a:cubicBezTo>
                    <a:pt x="862" y="281"/>
                    <a:pt x="873" y="295"/>
                    <a:pt x="886" y="309"/>
                  </a:cubicBezTo>
                  <a:cubicBezTo>
                    <a:pt x="899" y="292"/>
                    <a:pt x="899" y="292"/>
                    <a:pt x="893" y="276"/>
                  </a:cubicBezTo>
                  <a:cubicBezTo>
                    <a:pt x="891" y="268"/>
                    <a:pt x="890" y="260"/>
                    <a:pt x="889" y="252"/>
                  </a:cubicBezTo>
                  <a:cubicBezTo>
                    <a:pt x="888" y="247"/>
                    <a:pt x="887" y="242"/>
                    <a:pt x="885" y="234"/>
                  </a:cubicBezTo>
                  <a:cubicBezTo>
                    <a:pt x="876" y="238"/>
                    <a:pt x="870" y="241"/>
                    <a:pt x="864" y="244"/>
                  </a:cubicBezTo>
                  <a:cubicBezTo>
                    <a:pt x="866" y="236"/>
                    <a:pt x="872" y="226"/>
                    <a:pt x="863" y="218"/>
                  </a:cubicBezTo>
                  <a:cubicBezTo>
                    <a:pt x="854" y="211"/>
                    <a:pt x="846" y="219"/>
                    <a:pt x="839" y="222"/>
                  </a:cubicBezTo>
                  <a:cubicBezTo>
                    <a:pt x="813" y="232"/>
                    <a:pt x="794" y="224"/>
                    <a:pt x="784" y="199"/>
                  </a:cubicBezTo>
                  <a:cubicBezTo>
                    <a:pt x="781" y="193"/>
                    <a:pt x="779" y="187"/>
                    <a:pt x="776" y="180"/>
                  </a:cubicBezTo>
                  <a:cubicBezTo>
                    <a:pt x="756" y="204"/>
                    <a:pt x="758" y="218"/>
                    <a:pt x="780" y="233"/>
                  </a:cubicBezTo>
                  <a:cubicBezTo>
                    <a:pt x="805" y="250"/>
                    <a:pt x="831" y="252"/>
                    <a:pt x="859" y="248"/>
                  </a:cubicBezTo>
                  <a:close/>
                  <a:moveTo>
                    <a:pt x="706" y="385"/>
                  </a:moveTo>
                  <a:cubicBezTo>
                    <a:pt x="697" y="374"/>
                    <a:pt x="689" y="363"/>
                    <a:pt x="680" y="352"/>
                  </a:cubicBezTo>
                  <a:cubicBezTo>
                    <a:pt x="676" y="347"/>
                    <a:pt x="673" y="341"/>
                    <a:pt x="668" y="334"/>
                  </a:cubicBezTo>
                  <a:cubicBezTo>
                    <a:pt x="659" y="351"/>
                    <a:pt x="653" y="365"/>
                    <a:pt x="645" y="378"/>
                  </a:cubicBezTo>
                  <a:cubicBezTo>
                    <a:pt x="637" y="391"/>
                    <a:pt x="629" y="404"/>
                    <a:pt x="620" y="417"/>
                  </a:cubicBezTo>
                  <a:cubicBezTo>
                    <a:pt x="612" y="429"/>
                    <a:pt x="602" y="440"/>
                    <a:pt x="593" y="451"/>
                  </a:cubicBezTo>
                  <a:cubicBezTo>
                    <a:pt x="582" y="463"/>
                    <a:pt x="572" y="474"/>
                    <a:pt x="560" y="484"/>
                  </a:cubicBezTo>
                  <a:cubicBezTo>
                    <a:pt x="549" y="494"/>
                    <a:pt x="536" y="504"/>
                    <a:pt x="524" y="513"/>
                  </a:cubicBezTo>
                  <a:cubicBezTo>
                    <a:pt x="512" y="522"/>
                    <a:pt x="499" y="530"/>
                    <a:pt x="486" y="539"/>
                  </a:cubicBezTo>
                  <a:cubicBezTo>
                    <a:pt x="506" y="555"/>
                    <a:pt x="526" y="558"/>
                    <a:pt x="547" y="552"/>
                  </a:cubicBezTo>
                  <a:cubicBezTo>
                    <a:pt x="565" y="546"/>
                    <a:pt x="581" y="536"/>
                    <a:pt x="593" y="521"/>
                  </a:cubicBezTo>
                  <a:cubicBezTo>
                    <a:pt x="614" y="496"/>
                    <a:pt x="641" y="478"/>
                    <a:pt x="675" y="475"/>
                  </a:cubicBezTo>
                  <a:cubicBezTo>
                    <a:pt x="695" y="473"/>
                    <a:pt x="705" y="462"/>
                    <a:pt x="710" y="444"/>
                  </a:cubicBezTo>
                  <a:cubicBezTo>
                    <a:pt x="716" y="424"/>
                    <a:pt x="717" y="404"/>
                    <a:pt x="705" y="384"/>
                  </a:cubicBezTo>
                  <a:cubicBezTo>
                    <a:pt x="710" y="389"/>
                    <a:pt x="715" y="394"/>
                    <a:pt x="720" y="397"/>
                  </a:cubicBezTo>
                  <a:cubicBezTo>
                    <a:pt x="727" y="402"/>
                    <a:pt x="735" y="405"/>
                    <a:pt x="741" y="396"/>
                  </a:cubicBezTo>
                  <a:cubicBezTo>
                    <a:pt x="732" y="377"/>
                    <a:pt x="712" y="358"/>
                    <a:pt x="694" y="352"/>
                  </a:cubicBezTo>
                  <a:cubicBezTo>
                    <a:pt x="694" y="353"/>
                    <a:pt x="693" y="354"/>
                    <a:pt x="694" y="356"/>
                  </a:cubicBezTo>
                  <a:cubicBezTo>
                    <a:pt x="698" y="365"/>
                    <a:pt x="702" y="375"/>
                    <a:pt x="706" y="385"/>
                  </a:cubicBezTo>
                  <a:close/>
                  <a:moveTo>
                    <a:pt x="505" y="162"/>
                  </a:moveTo>
                  <a:cubicBezTo>
                    <a:pt x="518" y="171"/>
                    <a:pt x="531" y="179"/>
                    <a:pt x="547" y="175"/>
                  </a:cubicBezTo>
                  <a:cubicBezTo>
                    <a:pt x="554" y="159"/>
                    <a:pt x="544" y="149"/>
                    <a:pt x="536" y="137"/>
                  </a:cubicBezTo>
                  <a:cubicBezTo>
                    <a:pt x="557" y="143"/>
                    <a:pt x="564" y="154"/>
                    <a:pt x="557" y="173"/>
                  </a:cubicBezTo>
                  <a:cubicBezTo>
                    <a:pt x="552" y="187"/>
                    <a:pt x="555" y="197"/>
                    <a:pt x="564" y="206"/>
                  </a:cubicBezTo>
                  <a:cubicBezTo>
                    <a:pt x="579" y="222"/>
                    <a:pt x="595" y="237"/>
                    <a:pt x="611" y="253"/>
                  </a:cubicBezTo>
                  <a:cubicBezTo>
                    <a:pt x="616" y="258"/>
                    <a:pt x="623" y="261"/>
                    <a:pt x="630" y="255"/>
                  </a:cubicBezTo>
                  <a:cubicBezTo>
                    <a:pt x="635" y="232"/>
                    <a:pt x="604" y="222"/>
                    <a:pt x="612" y="193"/>
                  </a:cubicBezTo>
                  <a:cubicBezTo>
                    <a:pt x="618" y="202"/>
                    <a:pt x="624" y="208"/>
                    <a:pt x="628" y="214"/>
                  </a:cubicBezTo>
                  <a:cubicBezTo>
                    <a:pt x="638" y="233"/>
                    <a:pt x="647" y="252"/>
                    <a:pt x="658" y="271"/>
                  </a:cubicBezTo>
                  <a:cubicBezTo>
                    <a:pt x="660" y="276"/>
                    <a:pt x="663" y="280"/>
                    <a:pt x="667" y="285"/>
                  </a:cubicBezTo>
                  <a:cubicBezTo>
                    <a:pt x="670" y="281"/>
                    <a:pt x="671" y="278"/>
                    <a:pt x="673" y="275"/>
                  </a:cubicBezTo>
                  <a:cubicBezTo>
                    <a:pt x="683" y="264"/>
                    <a:pt x="692" y="263"/>
                    <a:pt x="704" y="273"/>
                  </a:cubicBezTo>
                  <a:cubicBezTo>
                    <a:pt x="715" y="283"/>
                    <a:pt x="714" y="289"/>
                    <a:pt x="702" y="301"/>
                  </a:cubicBezTo>
                  <a:cubicBezTo>
                    <a:pt x="692" y="310"/>
                    <a:pt x="690" y="318"/>
                    <a:pt x="698" y="329"/>
                  </a:cubicBezTo>
                  <a:cubicBezTo>
                    <a:pt x="704" y="339"/>
                    <a:pt x="713" y="348"/>
                    <a:pt x="722" y="355"/>
                  </a:cubicBezTo>
                  <a:cubicBezTo>
                    <a:pt x="735" y="366"/>
                    <a:pt x="749" y="375"/>
                    <a:pt x="763" y="384"/>
                  </a:cubicBezTo>
                  <a:cubicBezTo>
                    <a:pt x="776" y="394"/>
                    <a:pt x="779" y="405"/>
                    <a:pt x="771" y="419"/>
                  </a:cubicBezTo>
                  <a:cubicBezTo>
                    <a:pt x="770" y="422"/>
                    <a:pt x="768" y="424"/>
                    <a:pt x="766" y="426"/>
                  </a:cubicBezTo>
                  <a:cubicBezTo>
                    <a:pt x="760" y="438"/>
                    <a:pt x="765" y="449"/>
                    <a:pt x="778" y="452"/>
                  </a:cubicBezTo>
                  <a:cubicBezTo>
                    <a:pt x="788" y="455"/>
                    <a:pt x="797" y="453"/>
                    <a:pt x="807" y="448"/>
                  </a:cubicBezTo>
                  <a:cubicBezTo>
                    <a:pt x="802" y="400"/>
                    <a:pt x="829" y="378"/>
                    <a:pt x="875" y="369"/>
                  </a:cubicBezTo>
                  <a:cubicBezTo>
                    <a:pt x="839" y="344"/>
                    <a:pt x="820" y="312"/>
                    <a:pt x="806" y="277"/>
                  </a:cubicBezTo>
                  <a:cubicBezTo>
                    <a:pt x="803" y="268"/>
                    <a:pt x="798" y="263"/>
                    <a:pt x="789" y="259"/>
                  </a:cubicBezTo>
                  <a:cubicBezTo>
                    <a:pt x="778" y="255"/>
                    <a:pt x="768" y="247"/>
                    <a:pt x="760" y="239"/>
                  </a:cubicBezTo>
                  <a:cubicBezTo>
                    <a:pt x="745" y="223"/>
                    <a:pt x="731" y="206"/>
                    <a:pt x="719" y="189"/>
                  </a:cubicBezTo>
                  <a:cubicBezTo>
                    <a:pt x="692" y="153"/>
                    <a:pt x="659" y="125"/>
                    <a:pt x="615" y="110"/>
                  </a:cubicBezTo>
                  <a:cubicBezTo>
                    <a:pt x="598" y="104"/>
                    <a:pt x="580" y="101"/>
                    <a:pt x="562" y="103"/>
                  </a:cubicBezTo>
                  <a:cubicBezTo>
                    <a:pt x="545" y="105"/>
                    <a:pt x="531" y="111"/>
                    <a:pt x="527" y="130"/>
                  </a:cubicBezTo>
                  <a:cubicBezTo>
                    <a:pt x="520" y="131"/>
                    <a:pt x="513" y="132"/>
                    <a:pt x="506" y="133"/>
                  </a:cubicBezTo>
                  <a:cubicBezTo>
                    <a:pt x="506" y="143"/>
                    <a:pt x="506" y="153"/>
                    <a:pt x="505" y="163"/>
                  </a:cubicBezTo>
                  <a:cubicBezTo>
                    <a:pt x="500" y="148"/>
                    <a:pt x="495" y="133"/>
                    <a:pt x="475" y="126"/>
                  </a:cubicBezTo>
                  <a:cubicBezTo>
                    <a:pt x="475" y="138"/>
                    <a:pt x="475" y="149"/>
                    <a:pt x="475" y="160"/>
                  </a:cubicBezTo>
                  <a:cubicBezTo>
                    <a:pt x="476" y="167"/>
                    <a:pt x="472" y="171"/>
                    <a:pt x="465" y="172"/>
                  </a:cubicBezTo>
                  <a:cubicBezTo>
                    <a:pt x="458" y="174"/>
                    <a:pt x="454" y="171"/>
                    <a:pt x="451" y="164"/>
                  </a:cubicBezTo>
                  <a:cubicBezTo>
                    <a:pt x="448" y="157"/>
                    <a:pt x="444" y="150"/>
                    <a:pt x="440" y="142"/>
                  </a:cubicBezTo>
                  <a:cubicBezTo>
                    <a:pt x="411" y="163"/>
                    <a:pt x="383" y="183"/>
                    <a:pt x="355" y="203"/>
                  </a:cubicBezTo>
                  <a:cubicBezTo>
                    <a:pt x="367" y="213"/>
                    <a:pt x="379" y="222"/>
                    <a:pt x="390" y="232"/>
                  </a:cubicBezTo>
                  <a:cubicBezTo>
                    <a:pt x="400" y="242"/>
                    <a:pt x="409" y="255"/>
                    <a:pt x="420" y="267"/>
                  </a:cubicBezTo>
                  <a:cubicBezTo>
                    <a:pt x="422" y="263"/>
                    <a:pt x="424" y="261"/>
                    <a:pt x="425" y="259"/>
                  </a:cubicBezTo>
                  <a:cubicBezTo>
                    <a:pt x="443" y="227"/>
                    <a:pt x="465" y="197"/>
                    <a:pt x="497" y="177"/>
                  </a:cubicBezTo>
                  <a:cubicBezTo>
                    <a:pt x="501" y="174"/>
                    <a:pt x="503" y="167"/>
                    <a:pt x="505" y="162"/>
                  </a:cubicBezTo>
                  <a:close/>
                  <a:moveTo>
                    <a:pt x="164" y="439"/>
                  </a:moveTo>
                  <a:cubicBezTo>
                    <a:pt x="161" y="444"/>
                    <a:pt x="159" y="446"/>
                    <a:pt x="159" y="448"/>
                  </a:cubicBezTo>
                  <a:cubicBezTo>
                    <a:pt x="143" y="493"/>
                    <a:pt x="127" y="538"/>
                    <a:pt x="110" y="582"/>
                  </a:cubicBezTo>
                  <a:cubicBezTo>
                    <a:pt x="98" y="617"/>
                    <a:pt x="88" y="651"/>
                    <a:pt x="87" y="688"/>
                  </a:cubicBezTo>
                  <a:cubicBezTo>
                    <a:pt x="86" y="716"/>
                    <a:pt x="90" y="743"/>
                    <a:pt x="106" y="767"/>
                  </a:cubicBezTo>
                  <a:cubicBezTo>
                    <a:pt x="123" y="793"/>
                    <a:pt x="157" y="805"/>
                    <a:pt x="185" y="795"/>
                  </a:cubicBezTo>
                  <a:cubicBezTo>
                    <a:pt x="211" y="787"/>
                    <a:pt x="215" y="773"/>
                    <a:pt x="202" y="749"/>
                  </a:cubicBezTo>
                  <a:cubicBezTo>
                    <a:pt x="198" y="740"/>
                    <a:pt x="193" y="731"/>
                    <a:pt x="192" y="721"/>
                  </a:cubicBezTo>
                  <a:cubicBezTo>
                    <a:pt x="185" y="662"/>
                    <a:pt x="204" y="613"/>
                    <a:pt x="254" y="578"/>
                  </a:cubicBezTo>
                  <a:cubicBezTo>
                    <a:pt x="265" y="570"/>
                    <a:pt x="278" y="564"/>
                    <a:pt x="290" y="557"/>
                  </a:cubicBezTo>
                  <a:cubicBezTo>
                    <a:pt x="309" y="544"/>
                    <a:pt x="329" y="532"/>
                    <a:pt x="346" y="518"/>
                  </a:cubicBezTo>
                  <a:cubicBezTo>
                    <a:pt x="366" y="500"/>
                    <a:pt x="365" y="486"/>
                    <a:pt x="348" y="466"/>
                  </a:cubicBezTo>
                  <a:cubicBezTo>
                    <a:pt x="335" y="450"/>
                    <a:pt x="325" y="449"/>
                    <a:pt x="308" y="459"/>
                  </a:cubicBezTo>
                  <a:cubicBezTo>
                    <a:pt x="269" y="484"/>
                    <a:pt x="215" y="479"/>
                    <a:pt x="180" y="449"/>
                  </a:cubicBezTo>
                  <a:cubicBezTo>
                    <a:pt x="176" y="445"/>
                    <a:pt x="170" y="443"/>
                    <a:pt x="164" y="439"/>
                  </a:cubicBezTo>
                  <a:close/>
                  <a:moveTo>
                    <a:pt x="455" y="635"/>
                  </a:moveTo>
                  <a:cubicBezTo>
                    <a:pt x="450" y="653"/>
                    <a:pt x="448" y="669"/>
                    <a:pt x="443" y="684"/>
                  </a:cubicBezTo>
                  <a:cubicBezTo>
                    <a:pt x="436" y="701"/>
                    <a:pt x="419" y="703"/>
                    <a:pt x="401" y="704"/>
                  </a:cubicBezTo>
                  <a:cubicBezTo>
                    <a:pt x="402" y="730"/>
                    <a:pt x="383" y="750"/>
                    <a:pt x="384" y="776"/>
                  </a:cubicBezTo>
                  <a:cubicBezTo>
                    <a:pt x="404" y="781"/>
                    <a:pt x="420" y="774"/>
                    <a:pt x="435" y="762"/>
                  </a:cubicBezTo>
                  <a:cubicBezTo>
                    <a:pt x="442" y="757"/>
                    <a:pt x="449" y="750"/>
                    <a:pt x="456" y="744"/>
                  </a:cubicBezTo>
                  <a:cubicBezTo>
                    <a:pt x="484" y="723"/>
                    <a:pt x="514" y="714"/>
                    <a:pt x="548" y="724"/>
                  </a:cubicBezTo>
                  <a:cubicBezTo>
                    <a:pt x="563" y="728"/>
                    <a:pt x="575" y="737"/>
                    <a:pt x="584" y="748"/>
                  </a:cubicBezTo>
                  <a:cubicBezTo>
                    <a:pt x="588" y="753"/>
                    <a:pt x="595" y="756"/>
                    <a:pt x="600" y="750"/>
                  </a:cubicBezTo>
                  <a:cubicBezTo>
                    <a:pt x="604" y="745"/>
                    <a:pt x="602" y="740"/>
                    <a:pt x="597" y="736"/>
                  </a:cubicBezTo>
                  <a:cubicBezTo>
                    <a:pt x="567" y="709"/>
                    <a:pt x="556" y="673"/>
                    <a:pt x="549" y="635"/>
                  </a:cubicBezTo>
                  <a:cubicBezTo>
                    <a:pt x="548" y="628"/>
                    <a:pt x="546" y="622"/>
                    <a:pt x="544" y="614"/>
                  </a:cubicBezTo>
                  <a:cubicBezTo>
                    <a:pt x="517" y="639"/>
                    <a:pt x="486" y="642"/>
                    <a:pt x="455" y="635"/>
                  </a:cubicBezTo>
                  <a:close/>
                  <a:moveTo>
                    <a:pt x="602" y="258"/>
                  </a:moveTo>
                  <a:cubicBezTo>
                    <a:pt x="600" y="269"/>
                    <a:pt x="598" y="279"/>
                    <a:pt x="596" y="291"/>
                  </a:cubicBezTo>
                  <a:cubicBezTo>
                    <a:pt x="589" y="287"/>
                    <a:pt x="584" y="285"/>
                    <a:pt x="580" y="282"/>
                  </a:cubicBezTo>
                  <a:cubicBezTo>
                    <a:pt x="559" y="266"/>
                    <a:pt x="544" y="245"/>
                    <a:pt x="530" y="222"/>
                  </a:cubicBezTo>
                  <a:cubicBezTo>
                    <a:pt x="526" y="215"/>
                    <a:pt x="523" y="206"/>
                    <a:pt x="513" y="205"/>
                  </a:cubicBezTo>
                  <a:cubicBezTo>
                    <a:pt x="511" y="206"/>
                    <a:pt x="510" y="206"/>
                    <a:pt x="509" y="207"/>
                  </a:cubicBezTo>
                  <a:cubicBezTo>
                    <a:pt x="506" y="210"/>
                    <a:pt x="504" y="213"/>
                    <a:pt x="502" y="217"/>
                  </a:cubicBezTo>
                  <a:cubicBezTo>
                    <a:pt x="485" y="243"/>
                    <a:pt x="462" y="265"/>
                    <a:pt x="436" y="283"/>
                  </a:cubicBezTo>
                  <a:cubicBezTo>
                    <a:pt x="433" y="285"/>
                    <a:pt x="430" y="287"/>
                    <a:pt x="428" y="289"/>
                  </a:cubicBezTo>
                  <a:cubicBezTo>
                    <a:pt x="418" y="298"/>
                    <a:pt x="419" y="310"/>
                    <a:pt x="431" y="315"/>
                  </a:cubicBezTo>
                  <a:cubicBezTo>
                    <a:pt x="438" y="318"/>
                    <a:pt x="448" y="319"/>
                    <a:pt x="456" y="317"/>
                  </a:cubicBezTo>
                  <a:cubicBezTo>
                    <a:pt x="481" y="312"/>
                    <a:pt x="505" y="314"/>
                    <a:pt x="529" y="320"/>
                  </a:cubicBezTo>
                  <a:cubicBezTo>
                    <a:pt x="537" y="322"/>
                    <a:pt x="545" y="324"/>
                    <a:pt x="553" y="325"/>
                  </a:cubicBezTo>
                  <a:cubicBezTo>
                    <a:pt x="572" y="330"/>
                    <a:pt x="592" y="331"/>
                    <a:pt x="612" y="327"/>
                  </a:cubicBezTo>
                  <a:cubicBezTo>
                    <a:pt x="633" y="324"/>
                    <a:pt x="645" y="312"/>
                    <a:pt x="654" y="293"/>
                  </a:cubicBezTo>
                  <a:cubicBezTo>
                    <a:pt x="641" y="276"/>
                    <a:pt x="621" y="270"/>
                    <a:pt x="602" y="258"/>
                  </a:cubicBezTo>
                  <a:close/>
                  <a:moveTo>
                    <a:pt x="76" y="379"/>
                  </a:moveTo>
                  <a:cubicBezTo>
                    <a:pt x="96" y="396"/>
                    <a:pt x="95" y="405"/>
                    <a:pt x="75" y="436"/>
                  </a:cubicBezTo>
                  <a:cubicBezTo>
                    <a:pt x="87" y="447"/>
                    <a:pt x="102" y="447"/>
                    <a:pt x="116" y="447"/>
                  </a:cubicBezTo>
                  <a:cubicBezTo>
                    <a:pt x="136" y="446"/>
                    <a:pt x="147" y="434"/>
                    <a:pt x="147" y="415"/>
                  </a:cubicBezTo>
                  <a:cubicBezTo>
                    <a:pt x="146" y="376"/>
                    <a:pt x="107" y="343"/>
                    <a:pt x="69" y="349"/>
                  </a:cubicBezTo>
                  <a:cubicBezTo>
                    <a:pt x="44" y="353"/>
                    <a:pt x="23" y="379"/>
                    <a:pt x="24" y="403"/>
                  </a:cubicBezTo>
                  <a:cubicBezTo>
                    <a:pt x="25" y="415"/>
                    <a:pt x="34" y="427"/>
                    <a:pt x="44" y="429"/>
                  </a:cubicBezTo>
                  <a:cubicBezTo>
                    <a:pt x="55" y="430"/>
                    <a:pt x="60" y="421"/>
                    <a:pt x="64" y="412"/>
                  </a:cubicBezTo>
                  <a:cubicBezTo>
                    <a:pt x="66" y="408"/>
                    <a:pt x="68" y="404"/>
                    <a:pt x="69" y="399"/>
                  </a:cubicBezTo>
                  <a:cubicBezTo>
                    <a:pt x="71" y="393"/>
                    <a:pt x="73" y="387"/>
                    <a:pt x="76" y="379"/>
                  </a:cubicBezTo>
                  <a:close/>
                  <a:moveTo>
                    <a:pt x="349" y="363"/>
                  </a:moveTo>
                  <a:cubicBezTo>
                    <a:pt x="355" y="348"/>
                    <a:pt x="348" y="339"/>
                    <a:pt x="339" y="334"/>
                  </a:cubicBezTo>
                  <a:cubicBezTo>
                    <a:pt x="326" y="325"/>
                    <a:pt x="312" y="317"/>
                    <a:pt x="297" y="311"/>
                  </a:cubicBezTo>
                  <a:cubicBezTo>
                    <a:pt x="257" y="297"/>
                    <a:pt x="204" y="314"/>
                    <a:pt x="179" y="348"/>
                  </a:cubicBezTo>
                  <a:cubicBezTo>
                    <a:pt x="157" y="377"/>
                    <a:pt x="160" y="404"/>
                    <a:pt x="183" y="430"/>
                  </a:cubicBezTo>
                  <a:cubicBezTo>
                    <a:pt x="201" y="450"/>
                    <a:pt x="224" y="460"/>
                    <a:pt x="249" y="465"/>
                  </a:cubicBezTo>
                  <a:cubicBezTo>
                    <a:pt x="255" y="467"/>
                    <a:pt x="260" y="465"/>
                    <a:pt x="267" y="464"/>
                  </a:cubicBezTo>
                  <a:cubicBezTo>
                    <a:pt x="265" y="453"/>
                    <a:pt x="257" y="450"/>
                    <a:pt x="250" y="447"/>
                  </a:cubicBezTo>
                  <a:cubicBezTo>
                    <a:pt x="239" y="442"/>
                    <a:pt x="227" y="439"/>
                    <a:pt x="217" y="433"/>
                  </a:cubicBezTo>
                  <a:cubicBezTo>
                    <a:pt x="187" y="417"/>
                    <a:pt x="181" y="377"/>
                    <a:pt x="205" y="353"/>
                  </a:cubicBezTo>
                  <a:cubicBezTo>
                    <a:pt x="220" y="338"/>
                    <a:pt x="238" y="330"/>
                    <a:pt x="259" y="329"/>
                  </a:cubicBezTo>
                  <a:cubicBezTo>
                    <a:pt x="285" y="329"/>
                    <a:pt x="309" y="337"/>
                    <a:pt x="330" y="352"/>
                  </a:cubicBezTo>
                  <a:cubicBezTo>
                    <a:pt x="336" y="356"/>
                    <a:pt x="342" y="359"/>
                    <a:pt x="349" y="363"/>
                  </a:cubicBezTo>
                  <a:close/>
                  <a:moveTo>
                    <a:pt x="501" y="481"/>
                  </a:moveTo>
                  <a:cubicBezTo>
                    <a:pt x="489" y="476"/>
                    <a:pt x="477" y="472"/>
                    <a:pt x="465" y="467"/>
                  </a:cubicBezTo>
                  <a:cubicBezTo>
                    <a:pt x="434" y="452"/>
                    <a:pt x="430" y="426"/>
                    <a:pt x="453" y="401"/>
                  </a:cubicBezTo>
                  <a:cubicBezTo>
                    <a:pt x="471" y="382"/>
                    <a:pt x="493" y="374"/>
                    <a:pt x="517" y="370"/>
                  </a:cubicBezTo>
                  <a:cubicBezTo>
                    <a:pt x="530" y="368"/>
                    <a:pt x="543" y="366"/>
                    <a:pt x="558" y="365"/>
                  </a:cubicBezTo>
                  <a:cubicBezTo>
                    <a:pt x="556" y="362"/>
                    <a:pt x="555" y="360"/>
                    <a:pt x="553" y="360"/>
                  </a:cubicBezTo>
                  <a:cubicBezTo>
                    <a:pt x="521" y="343"/>
                    <a:pt x="471" y="348"/>
                    <a:pt x="445" y="372"/>
                  </a:cubicBezTo>
                  <a:cubicBezTo>
                    <a:pt x="421" y="395"/>
                    <a:pt x="406" y="423"/>
                    <a:pt x="415" y="459"/>
                  </a:cubicBezTo>
                  <a:cubicBezTo>
                    <a:pt x="416" y="465"/>
                    <a:pt x="420" y="471"/>
                    <a:pt x="424" y="475"/>
                  </a:cubicBezTo>
                  <a:cubicBezTo>
                    <a:pt x="444" y="494"/>
                    <a:pt x="475" y="496"/>
                    <a:pt x="501" y="481"/>
                  </a:cubicBezTo>
                  <a:close/>
                  <a:moveTo>
                    <a:pt x="751" y="208"/>
                  </a:moveTo>
                  <a:cubicBezTo>
                    <a:pt x="767" y="189"/>
                    <a:pt x="767" y="186"/>
                    <a:pt x="753" y="171"/>
                  </a:cubicBezTo>
                  <a:cubicBezTo>
                    <a:pt x="741" y="159"/>
                    <a:pt x="731" y="145"/>
                    <a:pt x="731" y="128"/>
                  </a:cubicBezTo>
                  <a:cubicBezTo>
                    <a:pt x="732" y="109"/>
                    <a:pt x="735" y="91"/>
                    <a:pt x="737" y="71"/>
                  </a:cubicBezTo>
                  <a:cubicBezTo>
                    <a:pt x="745" y="73"/>
                    <a:pt x="751" y="75"/>
                    <a:pt x="758" y="76"/>
                  </a:cubicBezTo>
                  <a:cubicBezTo>
                    <a:pt x="769" y="78"/>
                    <a:pt x="774" y="74"/>
                    <a:pt x="774" y="62"/>
                  </a:cubicBezTo>
                  <a:cubicBezTo>
                    <a:pt x="775" y="50"/>
                    <a:pt x="769" y="38"/>
                    <a:pt x="758" y="32"/>
                  </a:cubicBezTo>
                  <a:cubicBezTo>
                    <a:pt x="748" y="27"/>
                    <a:pt x="734" y="29"/>
                    <a:pt x="726" y="40"/>
                  </a:cubicBezTo>
                  <a:cubicBezTo>
                    <a:pt x="719" y="48"/>
                    <a:pt x="713" y="59"/>
                    <a:pt x="710" y="69"/>
                  </a:cubicBezTo>
                  <a:cubicBezTo>
                    <a:pt x="695" y="123"/>
                    <a:pt x="716" y="167"/>
                    <a:pt x="751" y="208"/>
                  </a:cubicBezTo>
                  <a:close/>
                  <a:moveTo>
                    <a:pt x="402" y="313"/>
                  </a:moveTo>
                  <a:cubicBezTo>
                    <a:pt x="402" y="305"/>
                    <a:pt x="403" y="299"/>
                    <a:pt x="402" y="293"/>
                  </a:cubicBezTo>
                  <a:cubicBezTo>
                    <a:pt x="399" y="266"/>
                    <a:pt x="384" y="246"/>
                    <a:pt x="365" y="228"/>
                  </a:cubicBezTo>
                  <a:cubicBezTo>
                    <a:pt x="333" y="201"/>
                    <a:pt x="282" y="196"/>
                    <a:pt x="249" y="217"/>
                  </a:cubicBezTo>
                  <a:cubicBezTo>
                    <a:pt x="233" y="226"/>
                    <a:pt x="224" y="239"/>
                    <a:pt x="226" y="258"/>
                  </a:cubicBezTo>
                  <a:cubicBezTo>
                    <a:pt x="227" y="266"/>
                    <a:pt x="226" y="277"/>
                    <a:pt x="237" y="277"/>
                  </a:cubicBezTo>
                  <a:cubicBezTo>
                    <a:pt x="247" y="277"/>
                    <a:pt x="247" y="267"/>
                    <a:pt x="248" y="259"/>
                  </a:cubicBezTo>
                  <a:cubicBezTo>
                    <a:pt x="250" y="239"/>
                    <a:pt x="258" y="231"/>
                    <a:pt x="278" y="228"/>
                  </a:cubicBezTo>
                  <a:cubicBezTo>
                    <a:pt x="320" y="222"/>
                    <a:pt x="371" y="244"/>
                    <a:pt x="379" y="292"/>
                  </a:cubicBezTo>
                  <a:cubicBezTo>
                    <a:pt x="381" y="303"/>
                    <a:pt x="385" y="312"/>
                    <a:pt x="402" y="313"/>
                  </a:cubicBezTo>
                  <a:close/>
                  <a:moveTo>
                    <a:pt x="1000" y="795"/>
                  </a:moveTo>
                  <a:cubicBezTo>
                    <a:pt x="1014" y="810"/>
                    <a:pt x="1022" y="826"/>
                    <a:pt x="1043" y="824"/>
                  </a:cubicBezTo>
                  <a:cubicBezTo>
                    <a:pt x="1048" y="802"/>
                    <a:pt x="1044" y="783"/>
                    <a:pt x="1026" y="769"/>
                  </a:cubicBezTo>
                  <a:cubicBezTo>
                    <a:pt x="1006" y="752"/>
                    <a:pt x="992" y="756"/>
                    <a:pt x="983" y="782"/>
                  </a:cubicBezTo>
                  <a:cubicBezTo>
                    <a:pt x="980" y="789"/>
                    <a:pt x="978" y="796"/>
                    <a:pt x="975" y="802"/>
                  </a:cubicBezTo>
                  <a:cubicBezTo>
                    <a:pt x="968" y="815"/>
                    <a:pt x="959" y="826"/>
                    <a:pt x="945" y="831"/>
                  </a:cubicBezTo>
                  <a:cubicBezTo>
                    <a:pt x="941" y="825"/>
                    <a:pt x="938" y="820"/>
                    <a:pt x="934" y="815"/>
                  </a:cubicBezTo>
                  <a:cubicBezTo>
                    <a:pt x="921" y="820"/>
                    <a:pt x="920" y="831"/>
                    <a:pt x="919" y="840"/>
                  </a:cubicBezTo>
                  <a:cubicBezTo>
                    <a:pt x="916" y="857"/>
                    <a:pt x="924" y="865"/>
                    <a:pt x="941" y="860"/>
                  </a:cubicBezTo>
                  <a:cubicBezTo>
                    <a:pt x="972" y="850"/>
                    <a:pt x="998" y="836"/>
                    <a:pt x="1000" y="795"/>
                  </a:cubicBezTo>
                  <a:close/>
                  <a:moveTo>
                    <a:pt x="897" y="742"/>
                  </a:moveTo>
                  <a:cubicBezTo>
                    <a:pt x="877" y="749"/>
                    <a:pt x="860" y="763"/>
                    <a:pt x="849" y="780"/>
                  </a:cubicBezTo>
                  <a:cubicBezTo>
                    <a:pt x="845" y="787"/>
                    <a:pt x="840" y="794"/>
                    <a:pt x="845" y="802"/>
                  </a:cubicBezTo>
                  <a:cubicBezTo>
                    <a:pt x="850" y="810"/>
                    <a:pt x="858" y="807"/>
                    <a:pt x="865" y="806"/>
                  </a:cubicBezTo>
                  <a:cubicBezTo>
                    <a:pt x="867" y="805"/>
                    <a:pt x="868" y="806"/>
                    <a:pt x="870" y="806"/>
                  </a:cubicBezTo>
                  <a:cubicBezTo>
                    <a:pt x="870" y="812"/>
                    <a:pt x="869" y="818"/>
                    <a:pt x="870" y="824"/>
                  </a:cubicBezTo>
                  <a:cubicBezTo>
                    <a:pt x="871" y="832"/>
                    <a:pt x="871" y="840"/>
                    <a:pt x="874" y="847"/>
                  </a:cubicBezTo>
                  <a:cubicBezTo>
                    <a:pt x="876" y="852"/>
                    <a:pt x="883" y="855"/>
                    <a:pt x="888" y="856"/>
                  </a:cubicBezTo>
                  <a:cubicBezTo>
                    <a:pt x="892" y="856"/>
                    <a:pt x="896" y="850"/>
                    <a:pt x="899" y="846"/>
                  </a:cubicBezTo>
                  <a:cubicBezTo>
                    <a:pt x="901" y="843"/>
                    <a:pt x="902" y="839"/>
                    <a:pt x="903" y="835"/>
                  </a:cubicBezTo>
                  <a:cubicBezTo>
                    <a:pt x="909" y="804"/>
                    <a:pt x="906" y="774"/>
                    <a:pt x="897" y="742"/>
                  </a:cubicBezTo>
                  <a:close/>
                  <a:moveTo>
                    <a:pt x="661" y="546"/>
                  </a:moveTo>
                  <a:cubicBezTo>
                    <a:pt x="615" y="554"/>
                    <a:pt x="590" y="587"/>
                    <a:pt x="594" y="631"/>
                  </a:cubicBezTo>
                  <a:cubicBezTo>
                    <a:pt x="596" y="660"/>
                    <a:pt x="606" y="687"/>
                    <a:pt x="618" y="714"/>
                  </a:cubicBezTo>
                  <a:cubicBezTo>
                    <a:pt x="620" y="718"/>
                    <a:pt x="623" y="722"/>
                    <a:pt x="625" y="727"/>
                  </a:cubicBezTo>
                  <a:cubicBezTo>
                    <a:pt x="626" y="709"/>
                    <a:pt x="624" y="693"/>
                    <a:pt x="624" y="676"/>
                  </a:cubicBezTo>
                  <a:cubicBezTo>
                    <a:pt x="622" y="630"/>
                    <a:pt x="623" y="585"/>
                    <a:pt x="661" y="546"/>
                  </a:cubicBezTo>
                  <a:close/>
                  <a:moveTo>
                    <a:pt x="825" y="488"/>
                  </a:moveTo>
                  <a:cubicBezTo>
                    <a:pt x="853" y="504"/>
                    <a:pt x="877" y="524"/>
                    <a:pt x="895" y="551"/>
                  </a:cubicBezTo>
                  <a:cubicBezTo>
                    <a:pt x="914" y="577"/>
                    <a:pt x="925" y="605"/>
                    <a:pt x="928" y="640"/>
                  </a:cubicBezTo>
                  <a:cubicBezTo>
                    <a:pt x="958" y="573"/>
                    <a:pt x="921" y="495"/>
                    <a:pt x="825" y="488"/>
                  </a:cubicBezTo>
                  <a:close/>
                  <a:moveTo>
                    <a:pt x="520" y="853"/>
                  </a:moveTo>
                  <a:cubicBezTo>
                    <a:pt x="509" y="862"/>
                    <a:pt x="499" y="868"/>
                    <a:pt x="491" y="877"/>
                  </a:cubicBezTo>
                  <a:cubicBezTo>
                    <a:pt x="482" y="888"/>
                    <a:pt x="486" y="898"/>
                    <a:pt x="500" y="902"/>
                  </a:cubicBezTo>
                  <a:cubicBezTo>
                    <a:pt x="502" y="903"/>
                    <a:pt x="505" y="904"/>
                    <a:pt x="508" y="904"/>
                  </a:cubicBezTo>
                  <a:cubicBezTo>
                    <a:pt x="530" y="904"/>
                    <a:pt x="553" y="904"/>
                    <a:pt x="576" y="904"/>
                  </a:cubicBezTo>
                  <a:cubicBezTo>
                    <a:pt x="580" y="891"/>
                    <a:pt x="580" y="878"/>
                    <a:pt x="573" y="868"/>
                  </a:cubicBezTo>
                  <a:cubicBezTo>
                    <a:pt x="565" y="869"/>
                    <a:pt x="555" y="872"/>
                    <a:pt x="552" y="869"/>
                  </a:cubicBezTo>
                  <a:cubicBezTo>
                    <a:pt x="545" y="860"/>
                    <a:pt x="538" y="866"/>
                    <a:pt x="531" y="868"/>
                  </a:cubicBezTo>
                  <a:cubicBezTo>
                    <a:pt x="528" y="864"/>
                    <a:pt x="525" y="860"/>
                    <a:pt x="520" y="853"/>
                  </a:cubicBezTo>
                  <a:close/>
                  <a:moveTo>
                    <a:pt x="720" y="755"/>
                  </a:moveTo>
                  <a:cubicBezTo>
                    <a:pt x="702" y="702"/>
                    <a:pt x="691" y="649"/>
                    <a:pt x="690" y="591"/>
                  </a:cubicBezTo>
                  <a:cubicBezTo>
                    <a:pt x="651" y="641"/>
                    <a:pt x="666" y="720"/>
                    <a:pt x="720" y="755"/>
                  </a:cubicBezTo>
                  <a:close/>
                  <a:moveTo>
                    <a:pt x="974" y="361"/>
                  </a:moveTo>
                  <a:cubicBezTo>
                    <a:pt x="974" y="362"/>
                    <a:pt x="974" y="363"/>
                    <a:pt x="974" y="365"/>
                  </a:cubicBezTo>
                  <a:cubicBezTo>
                    <a:pt x="980" y="368"/>
                    <a:pt x="987" y="370"/>
                    <a:pt x="993" y="373"/>
                  </a:cubicBezTo>
                  <a:cubicBezTo>
                    <a:pt x="1007" y="381"/>
                    <a:pt x="1022" y="388"/>
                    <a:pt x="1035" y="397"/>
                  </a:cubicBezTo>
                  <a:cubicBezTo>
                    <a:pt x="1054" y="412"/>
                    <a:pt x="1061" y="432"/>
                    <a:pt x="1057" y="456"/>
                  </a:cubicBezTo>
                  <a:cubicBezTo>
                    <a:pt x="1057" y="460"/>
                    <a:pt x="1057" y="464"/>
                    <a:pt x="1057" y="468"/>
                  </a:cubicBezTo>
                  <a:cubicBezTo>
                    <a:pt x="1081" y="461"/>
                    <a:pt x="1089" y="448"/>
                    <a:pt x="1083" y="426"/>
                  </a:cubicBezTo>
                  <a:cubicBezTo>
                    <a:pt x="1073" y="393"/>
                    <a:pt x="1033" y="360"/>
                    <a:pt x="1000" y="357"/>
                  </a:cubicBezTo>
                  <a:cubicBezTo>
                    <a:pt x="991" y="357"/>
                    <a:pt x="983" y="359"/>
                    <a:pt x="974" y="361"/>
                  </a:cubicBezTo>
                  <a:close/>
                  <a:moveTo>
                    <a:pt x="303" y="277"/>
                  </a:moveTo>
                  <a:cubicBezTo>
                    <a:pt x="307" y="278"/>
                    <a:pt x="312" y="278"/>
                    <a:pt x="314" y="281"/>
                  </a:cubicBezTo>
                  <a:cubicBezTo>
                    <a:pt x="325" y="291"/>
                    <a:pt x="336" y="301"/>
                    <a:pt x="346" y="312"/>
                  </a:cubicBezTo>
                  <a:cubicBezTo>
                    <a:pt x="350" y="316"/>
                    <a:pt x="353" y="322"/>
                    <a:pt x="358" y="325"/>
                  </a:cubicBezTo>
                  <a:cubicBezTo>
                    <a:pt x="361" y="327"/>
                    <a:pt x="367" y="329"/>
                    <a:pt x="370" y="327"/>
                  </a:cubicBezTo>
                  <a:cubicBezTo>
                    <a:pt x="374" y="325"/>
                    <a:pt x="376" y="319"/>
                    <a:pt x="375" y="315"/>
                  </a:cubicBezTo>
                  <a:cubicBezTo>
                    <a:pt x="374" y="309"/>
                    <a:pt x="372" y="302"/>
                    <a:pt x="368" y="297"/>
                  </a:cubicBezTo>
                  <a:cubicBezTo>
                    <a:pt x="351" y="277"/>
                    <a:pt x="330" y="263"/>
                    <a:pt x="305" y="256"/>
                  </a:cubicBezTo>
                  <a:cubicBezTo>
                    <a:pt x="295" y="252"/>
                    <a:pt x="285" y="252"/>
                    <a:pt x="277" y="261"/>
                  </a:cubicBezTo>
                  <a:cubicBezTo>
                    <a:pt x="271" y="269"/>
                    <a:pt x="270" y="283"/>
                    <a:pt x="277" y="293"/>
                  </a:cubicBezTo>
                  <a:cubicBezTo>
                    <a:pt x="280" y="297"/>
                    <a:pt x="284" y="301"/>
                    <a:pt x="288" y="301"/>
                  </a:cubicBezTo>
                  <a:cubicBezTo>
                    <a:pt x="291" y="301"/>
                    <a:pt x="295" y="296"/>
                    <a:pt x="297" y="292"/>
                  </a:cubicBezTo>
                  <a:cubicBezTo>
                    <a:pt x="299" y="288"/>
                    <a:pt x="300" y="283"/>
                    <a:pt x="303" y="277"/>
                  </a:cubicBezTo>
                  <a:close/>
                  <a:moveTo>
                    <a:pt x="1056" y="706"/>
                  </a:moveTo>
                  <a:cubicBezTo>
                    <a:pt x="1052" y="730"/>
                    <a:pt x="1046" y="751"/>
                    <a:pt x="1045" y="771"/>
                  </a:cubicBezTo>
                  <a:cubicBezTo>
                    <a:pt x="1045" y="787"/>
                    <a:pt x="1051" y="803"/>
                    <a:pt x="1055" y="822"/>
                  </a:cubicBezTo>
                  <a:cubicBezTo>
                    <a:pt x="1074" y="808"/>
                    <a:pt x="1086" y="792"/>
                    <a:pt x="1089" y="770"/>
                  </a:cubicBezTo>
                  <a:cubicBezTo>
                    <a:pt x="1092" y="743"/>
                    <a:pt x="1080" y="724"/>
                    <a:pt x="1056" y="706"/>
                  </a:cubicBezTo>
                  <a:close/>
                  <a:moveTo>
                    <a:pt x="956" y="600"/>
                  </a:moveTo>
                  <a:cubicBezTo>
                    <a:pt x="976" y="569"/>
                    <a:pt x="974" y="537"/>
                    <a:pt x="952" y="509"/>
                  </a:cubicBezTo>
                  <a:cubicBezTo>
                    <a:pt x="937" y="489"/>
                    <a:pt x="915" y="477"/>
                    <a:pt x="893" y="467"/>
                  </a:cubicBezTo>
                  <a:cubicBezTo>
                    <a:pt x="889" y="465"/>
                    <a:pt x="885" y="465"/>
                    <a:pt x="881" y="464"/>
                  </a:cubicBezTo>
                  <a:cubicBezTo>
                    <a:pt x="922" y="500"/>
                    <a:pt x="946" y="544"/>
                    <a:pt x="956" y="600"/>
                  </a:cubicBezTo>
                  <a:close/>
                  <a:moveTo>
                    <a:pt x="899" y="690"/>
                  </a:moveTo>
                  <a:cubicBezTo>
                    <a:pt x="898" y="688"/>
                    <a:pt x="896" y="687"/>
                    <a:pt x="895" y="686"/>
                  </a:cubicBezTo>
                  <a:cubicBezTo>
                    <a:pt x="889" y="688"/>
                    <a:pt x="883" y="689"/>
                    <a:pt x="879" y="692"/>
                  </a:cubicBezTo>
                  <a:cubicBezTo>
                    <a:pt x="855" y="710"/>
                    <a:pt x="837" y="733"/>
                    <a:pt x="826" y="761"/>
                  </a:cubicBezTo>
                  <a:cubicBezTo>
                    <a:pt x="824" y="767"/>
                    <a:pt x="819" y="775"/>
                    <a:pt x="827" y="778"/>
                  </a:cubicBezTo>
                  <a:cubicBezTo>
                    <a:pt x="831" y="780"/>
                    <a:pt x="838" y="776"/>
                    <a:pt x="843" y="775"/>
                  </a:cubicBezTo>
                  <a:cubicBezTo>
                    <a:pt x="845" y="775"/>
                    <a:pt x="846" y="773"/>
                    <a:pt x="847" y="773"/>
                  </a:cubicBezTo>
                  <a:cubicBezTo>
                    <a:pt x="868" y="756"/>
                    <a:pt x="884" y="735"/>
                    <a:pt x="895" y="710"/>
                  </a:cubicBezTo>
                  <a:cubicBezTo>
                    <a:pt x="898" y="704"/>
                    <a:pt x="898" y="697"/>
                    <a:pt x="899" y="690"/>
                  </a:cubicBezTo>
                  <a:close/>
                  <a:moveTo>
                    <a:pt x="277" y="349"/>
                  </a:moveTo>
                  <a:cubicBezTo>
                    <a:pt x="280" y="354"/>
                    <a:pt x="281" y="358"/>
                    <a:pt x="284" y="360"/>
                  </a:cubicBezTo>
                  <a:cubicBezTo>
                    <a:pt x="304" y="374"/>
                    <a:pt x="324" y="388"/>
                    <a:pt x="344" y="400"/>
                  </a:cubicBezTo>
                  <a:cubicBezTo>
                    <a:pt x="347" y="402"/>
                    <a:pt x="355" y="401"/>
                    <a:pt x="358" y="398"/>
                  </a:cubicBezTo>
                  <a:cubicBezTo>
                    <a:pt x="372" y="384"/>
                    <a:pt x="386" y="369"/>
                    <a:pt x="398" y="353"/>
                  </a:cubicBezTo>
                  <a:cubicBezTo>
                    <a:pt x="402" y="349"/>
                    <a:pt x="405" y="343"/>
                    <a:pt x="397" y="336"/>
                  </a:cubicBezTo>
                  <a:cubicBezTo>
                    <a:pt x="373" y="344"/>
                    <a:pt x="365" y="369"/>
                    <a:pt x="350" y="386"/>
                  </a:cubicBezTo>
                  <a:cubicBezTo>
                    <a:pt x="303" y="345"/>
                    <a:pt x="302" y="344"/>
                    <a:pt x="277" y="349"/>
                  </a:cubicBezTo>
                  <a:close/>
                  <a:moveTo>
                    <a:pt x="1137" y="437"/>
                  </a:moveTo>
                  <a:cubicBezTo>
                    <a:pt x="1137" y="443"/>
                    <a:pt x="1136" y="445"/>
                    <a:pt x="1136" y="448"/>
                  </a:cubicBezTo>
                  <a:cubicBezTo>
                    <a:pt x="1136" y="477"/>
                    <a:pt x="1134" y="506"/>
                    <a:pt x="1121" y="534"/>
                  </a:cubicBezTo>
                  <a:cubicBezTo>
                    <a:pt x="1117" y="542"/>
                    <a:pt x="1117" y="551"/>
                    <a:pt x="1116" y="559"/>
                  </a:cubicBezTo>
                  <a:cubicBezTo>
                    <a:pt x="1116" y="562"/>
                    <a:pt x="1120" y="567"/>
                    <a:pt x="1123" y="568"/>
                  </a:cubicBezTo>
                  <a:cubicBezTo>
                    <a:pt x="1126" y="569"/>
                    <a:pt x="1131" y="567"/>
                    <a:pt x="1133" y="564"/>
                  </a:cubicBezTo>
                  <a:cubicBezTo>
                    <a:pt x="1167" y="528"/>
                    <a:pt x="1169" y="482"/>
                    <a:pt x="1137" y="437"/>
                  </a:cubicBezTo>
                  <a:close/>
                  <a:moveTo>
                    <a:pt x="813" y="538"/>
                  </a:moveTo>
                  <a:cubicBezTo>
                    <a:pt x="824" y="555"/>
                    <a:pt x="834" y="569"/>
                    <a:pt x="842" y="583"/>
                  </a:cubicBezTo>
                  <a:cubicBezTo>
                    <a:pt x="850" y="597"/>
                    <a:pt x="857" y="612"/>
                    <a:pt x="862" y="627"/>
                  </a:cubicBezTo>
                  <a:cubicBezTo>
                    <a:pt x="868" y="642"/>
                    <a:pt x="871" y="658"/>
                    <a:pt x="876" y="675"/>
                  </a:cubicBezTo>
                  <a:cubicBezTo>
                    <a:pt x="903" y="631"/>
                    <a:pt x="887" y="573"/>
                    <a:pt x="813" y="538"/>
                  </a:cubicBezTo>
                  <a:close/>
                  <a:moveTo>
                    <a:pt x="1015" y="593"/>
                  </a:moveTo>
                  <a:cubicBezTo>
                    <a:pt x="1006" y="609"/>
                    <a:pt x="1002" y="624"/>
                    <a:pt x="1002" y="639"/>
                  </a:cubicBezTo>
                  <a:cubicBezTo>
                    <a:pt x="1003" y="654"/>
                    <a:pt x="1012" y="661"/>
                    <a:pt x="1026" y="656"/>
                  </a:cubicBezTo>
                  <a:cubicBezTo>
                    <a:pt x="1049" y="648"/>
                    <a:pt x="1070" y="622"/>
                    <a:pt x="1071" y="597"/>
                  </a:cubicBezTo>
                  <a:cubicBezTo>
                    <a:pt x="1072" y="593"/>
                    <a:pt x="1069" y="588"/>
                    <a:pt x="1066" y="586"/>
                  </a:cubicBezTo>
                  <a:cubicBezTo>
                    <a:pt x="1065" y="585"/>
                    <a:pt x="1059" y="588"/>
                    <a:pt x="1056" y="590"/>
                  </a:cubicBezTo>
                  <a:cubicBezTo>
                    <a:pt x="1054" y="592"/>
                    <a:pt x="1053" y="596"/>
                    <a:pt x="1051" y="598"/>
                  </a:cubicBezTo>
                  <a:cubicBezTo>
                    <a:pt x="1037" y="620"/>
                    <a:pt x="1029" y="619"/>
                    <a:pt x="1015" y="593"/>
                  </a:cubicBezTo>
                  <a:close/>
                  <a:moveTo>
                    <a:pt x="898" y="145"/>
                  </a:moveTo>
                  <a:cubicBezTo>
                    <a:pt x="902" y="150"/>
                    <a:pt x="907" y="154"/>
                    <a:pt x="910" y="159"/>
                  </a:cubicBezTo>
                  <a:cubicBezTo>
                    <a:pt x="914" y="166"/>
                    <a:pt x="918" y="174"/>
                    <a:pt x="919" y="183"/>
                  </a:cubicBezTo>
                  <a:cubicBezTo>
                    <a:pt x="921" y="201"/>
                    <a:pt x="912" y="212"/>
                    <a:pt x="894" y="207"/>
                  </a:cubicBezTo>
                  <a:cubicBezTo>
                    <a:pt x="886" y="206"/>
                    <a:pt x="878" y="205"/>
                    <a:pt x="871" y="211"/>
                  </a:cubicBezTo>
                  <a:cubicBezTo>
                    <a:pt x="888" y="233"/>
                    <a:pt x="906" y="236"/>
                    <a:pt x="926" y="221"/>
                  </a:cubicBezTo>
                  <a:cubicBezTo>
                    <a:pt x="945" y="206"/>
                    <a:pt x="949" y="166"/>
                    <a:pt x="933" y="148"/>
                  </a:cubicBezTo>
                  <a:cubicBezTo>
                    <a:pt x="924" y="139"/>
                    <a:pt x="913" y="138"/>
                    <a:pt x="898" y="145"/>
                  </a:cubicBezTo>
                  <a:close/>
                  <a:moveTo>
                    <a:pt x="497" y="789"/>
                  </a:moveTo>
                  <a:cubicBezTo>
                    <a:pt x="516" y="776"/>
                    <a:pt x="535" y="788"/>
                    <a:pt x="554" y="781"/>
                  </a:cubicBezTo>
                  <a:cubicBezTo>
                    <a:pt x="551" y="774"/>
                    <a:pt x="549" y="767"/>
                    <a:pt x="545" y="762"/>
                  </a:cubicBezTo>
                  <a:cubicBezTo>
                    <a:pt x="537" y="749"/>
                    <a:pt x="527" y="747"/>
                    <a:pt x="514" y="755"/>
                  </a:cubicBezTo>
                  <a:cubicBezTo>
                    <a:pt x="503" y="762"/>
                    <a:pt x="491" y="768"/>
                    <a:pt x="480" y="774"/>
                  </a:cubicBezTo>
                  <a:cubicBezTo>
                    <a:pt x="470" y="780"/>
                    <a:pt x="460" y="785"/>
                    <a:pt x="456" y="797"/>
                  </a:cubicBezTo>
                  <a:cubicBezTo>
                    <a:pt x="479" y="808"/>
                    <a:pt x="501" y="808"/>
                    <a:pt x="519" y="797"/>
                  </a:cubicBezTo>
                  <a:cubicBezTo>
                    <a:pt x="512" y="794"/>
                    <a:pt x="506" y="792"/>
                    <a:pt x="497" y="789"/>
                  </a:cubicBezTo>
                  <a:close/>
                  <a:moveTo>
                    <a:pt x="666" y="872"/>
                  </a:moveTo>
                  <a:cubicBezTo>
                    <a:pt x="698" y="834"/>
                    <a:pt x="687" y="791"/>
                    <a:pt x="645" y="776"/>
                  </a:cubicBezTo>
                  <a:cubicBezTo>
                    <a:pt x="644" y="809"/>
                    <a:pt x="640" y="843"/>
                    <a:pt x="666" y="872"/>
                  </a:cubicBezTo>
                  <a:close/>
                  <a:moveTo>
                    <a:pt x="798" y="93"/>
                  </a:moveTo>
                  <a:cubicBezTo>
                    <a:pt x="785" y="89"/>
                    <a:pt x="772" y="90"/>
                    <a:pt x="759" y="96"/>
                  </a:cubicBezTo>
                  <a:cubicBezTo>
                    <a:pt x="739" y="106"/>
                    <a:pt x="735" y="140"/>
                    <a:pt x="751" y="155"/>
                  </a:cubicBezTo>
                  <a:cubicBezTo>
                    <a:pt x="757" y="161"/>
                    <a:pt x="772" y="162"/>
                    <a:pt x="779" y="157"/>
                  </a:cubicBezTo>
                  <a:cubicBezTo>
                    <a:pt x="788" y="150"/>
                    <a:pt x="781" y="144"/>
                    <a:pt x="778" y="138"/>
                  </a:cubicBezTo>
                  <a:cubicBezTo>
                    <a:pt x="771" y="123"/>
                    <a:pt x="772" y="118"/>
                    <a:pt x="787" y="111"/>
                  </a:cubicBezTo>
                  <a:cubicBezTo>
                    <a:pt x="794" y="107"/>
                    <a:pt x="801" y="103"/>
                    <a:pt x="798" y="93"/>
                  </a:cubicBezTo>
                  <a:close/>
                  <a:moveTo>
                    <a:pt x="814" y="722"/>
                  </a:moveTo>
                  <a:cubicBezTo>
                    <a:pt x="860" y="676"/>
                    <a:pt x="849" y="614"/>
                    <a:pt x="790" y="593"/>
                  </a:cubicBezTo>
                  <a:cubicBezTo>
                    <a:pt x="820" y="634"/>
                    <a:pt x="826" y="676"/>
                    <a:pt x="814" y="722"/>
                  </a:cubicBezTo>
                  <a:close/>
                  <a:moveTo>
                    <a:pt x="874" y="345"/>
                  </a:moveTo>
                  <a:cubicBezTo>
                    <a:pt x="880" y="308"/>
                    <a:pt x="858" y="275"/>
                    <a:pt x="825" y="270"/>
                  </a:cubicBezTo>
                  <a:cubicBezTo>
                    <a:pt x="821" y="306"/>
                    <a:pt x="839" y="336"/>
                    <a:pt x="874" y="345"/>
                  </a:cubicBezTo>
                  <a:close/>
                  <a:moveTo>
                    <a:pt x="900" y="131"/>
                  </a:moveTo>
                  <a:cubicBezTo>
                    <a:pt x="901" y="114"/>
                    <a:pt x="898" y="99"/>
                    <a:pt x="892" y="84"/>
                  </a:cubicBezTo>
                  <a:cubicBezTo>
                    <a:pt x="885" y="69"/>
                    <a:pt x="875" y="58"/>
                    <a:pt x="857" y="59"/>
                  </a:cubicBezTo>
                  <a:cubicBezTo>
                    <a:pt x="838" y="59"/>
                    <a:pt x="824" y="69"/>
                    <a:pt x="813" y="85"/>
                  </a:cubicBezTo>
                  <a:cubicBezTo>
                    <a:pt x="828" y="96"/>
                    <a:pt x="828" y="96"/>
                    <a:pt x="840" y="87"/>
                  </a:cubicBezTo>
                  <a:cubicBezTo>
                    <a:pt x="859" y="73"/>
                    <a:pt x="878" y="80"/>
                    <a:pt x="884" y="104"/>
                  </a:cubicBezTo>
                  <a:cubicBezTo>
                    <a:pt x="885" y="110"/>
                    <a:pt x="885" y="117"/>
                    <a:pt x="886" y="123"/>
                  </a:cubicBezTo>
                  <a:cubicBezTo>
                    <a:pt x="887" y="130"/>
                    <a:pt x="890" y="135"/>
                    <a:pt x="900" y="131"/>
                  </a:cubicBezTo>
                  <a:close/>
                  <a:moveTo>
                    <a:pt x="1017" y="521"/>
                  </a:moveTo>
                  <a:cubicBezTo>
                    <a:pt x="1036" y="519"/>
                    <a:pt x="1041" y="514"/>
                    <a:pt x="1041" y="497"/>
                  </a:cubicBezTo>
                  <a:cubicBezTo>
                    <a:pt x="1041" y="466"/>
                    <a:pt x="1024" y="442"/>
                    <a:pt x="1004" y="420"/>
                  </a:cubicBezTo>
                  <a:cubicBezTo>
                    <a:pt x="1000" y="416"/>
                    <a:pt x="995" y="413"/>
                    <a:pt x="991" y="410"/>
                  </a:cubicBezTo>
                  <a:cubicBezTo>
                    <a:pt x="1005" y="446"/>
                    <a:pt x="1024" y="479"/>
                    <a:pt x="1017" y="521"/>
                  </a:cubicBezTo>
                  <a:close/>
                  <a:moveTo>
                    <a:pt x="235" y="351"/>
                  </a:moveTo>
                  <a:cubicBezTo>
                    <a:pt x="220" y="364"/>
                    <a:pt x="215" y="385"/>
                    <a:pt x="222" y="400"/>
                  </a:cubicBezTo>
                  <a:cubicBezTo>
                    <a:pt x="231" y="417"/>
                    <a:pt x="255" y="425"/>
                    <a:pt x="279" y="418"/>
                  </a:cubicBezTo>
                  <a:cubicBezTo>
                    <a:pt x="294" y="414"/>
                    <a:pt x="298" y="409"/>
                    <a:pt x="298" y="392"/>
                  </a:cubicBezTo>
                  <a:cubicBezTo>
                    <a:pt x="293" y="393"/>
                    <a:pt x="289" y="393"/>
                    <a:pt x="285" y="394"/>
                  </a:cubicBezTo>
                  <a:cubicBezTo>
                    <a:pt x="279" y="396"/>
                    <a:pt x="274" y="399"/>
                    <a:pt x="268" y="401"/>
                  </a:cubicBezTo>
                  <a:cubicBezTo>
                    <a:pt x="247" y="409"/>
                    <a:pt x="239" y="404"/>
                    <a:pt x="239" y="382"/>
                  </a:cubicBezTo>
                  <a:cubicBezTo>
                    <a:pt x="238" y="377"/>
                    <a:pt x="239" y="371"/>
                    <a:pt x="239" y="366"/>
                  </a:cubicBezTo>
                  <a:cubicBezTo>
                    <a:pt x="238" y="361"/>
                    <a:pt x="236" y="356"/>
                    <a:pt x="235" y="351"/>
                  </a:cubicBezTo>
                  <a:close/>
                  <a:moveTo>
                    <a:pt x="481" y="624"/>
                  </a:moveTo>
                  <a:cubicBezTo>
                    <a:pt x="495" y="629"/>
                    <a:pt x="502" y="627"/>
                    <a:pt x="512" y="614"/>
                  </a:cubicBezTo>
                  <a:cubicBezTo>
                    <a:pt x="519" y="605"/>
                    <a:pt x="519" y="594"/>
                    <a:pt x="511" y="585"/>
                  </a:cubicBezTo>
                  <a:cubicBezTo>
                    <a:pt x="502" y="572"/>
                    <a:pt x="479" y="565"/>
                    <a:pt x="464" y="570"/>
                  </a:cubicBezTo>
                  <a:cubicBezTo>
                    <a:pt x="459" y="572"/>
                    <a:pt x="455" y="576"/>
                    <a:pt x="450" y="580"/>
                  </a:cubicBezTo>
                  <a:cubicBezTo>
                    <a:pt x="463" y="585"/>
                    <a:pt x="473" y="588"/>
                    <a:pt x="482" y="593"/>
                  </a:cubicBezTo>
                  <a:cubicBezTo>
                    <a:pt x="495" y="603"/>
                    <a:pt x="495" y="612"/>
                    <a:pt x="481" y="624"/>
                  </a:cubicBezTo>
                  <a:close/>
                  <a:moveTo>
                    <a:pt x="379" y="614"/>
                  </a:moveTo>
                  <a:cubicBezTo>
                    <a:pt x="364" y="583"/>
                    <a:pt x="342" y="568"/>
                    <a:pt x="316" y="570"/>
                  </a:cubicBezTo>
                  <a:cubicBezTo>
                    <a:pt x="319" y="600"/>
                    <a:pt x="343" y="617"/>
                    <a:pt x="379" y="614"/>
                  </a:cubicBezTo>
                  <a:close/>
                  <a:moveTo>
                    <a:pt x="269" y="601"/>
                  </a:moveTo>
                  <a:cubicBezTo>
                    <a:pt x="290" y="640"/>
                    <a:pt x="323" y="663"/>
                    <a:pt x="349" y="656"/>
                  </a:cubicBezTo>
                  <a:cubicBezTo>
                    <a:pt x="330" y="628"/>
                    <a:pt x="304" y="613"/>
                    <a:pt x="269" y="601"/>
                  </a:cubicBezTo>
                  <a:close/>
                  <a:moveTo>
                    <a:pt x="477" y="878"/>
                  </a:moveTo>
                  <a:cubicBezTo>
                    <a:pt x="495" y="857"/>
                    <a:pt x="510" y="838"/>
                    <a:pt x="526" y="818"/>
                  </a:cubicBezTo>
                  <a:cubicBezTo>
                    <a:pt x="485" y="809"/>
                    <a:pt x="463" y="831"/>
                    <a:pt x="477" y="878"/>
                  </a:cubicBezTo>
                  <a:close/>
                  <a:moveTo>
                    <a:pt x="1047" y="351"/>
                  </a:moveTo>
                  <a:cubicBezTo>
                    <a:pt x="1020" y="314"/>
                    <a:pt x="976" y="306"/>
                    <a:pt x="956" y="333"/>
                  </a:cubicBezTo>
                  <a:cubicBezTo>
                    <a:pt x="986" y="339"/>
                    <a:pt x="1016" y="345"/>
                    <a:pt x="1047" y="351"/>
                  </a:cubicBezTo>
                  <a:close/>
                  <a:moveTo>
                    <a:pt x="595" y="566"/>
                  </a:moveTo>
                  <a:cubicBezTo>
                    <a:pt x="563" y="580"/>
                    <a:pt x="549" y="639"/>
                    <a:pt x="582" y="674"/>
                  </a:cubicBezTo>
                  <a:cubicBezTo>
                    <a:pt x="582" y="656"/>
                    <a:pt x="581" y="638"/>
                    <a:pt x="583" y="621"/>
                  </a:cubicBezTo>
                  <a:cubicBezTo>
                    <a:pt x="585" y="602"/>
                    <a:pt x="591" y="585"/>
                    <a:pt x="595" y="566"/>
                  </a:cubicBezTo>
                  <a:close/>
                  <a:moveTo>
                    <a:pt x="828" y="450"/>
                  </a:moveTo>
                  <a:cubicBezTo>
                    <a:pt x="846" y="444"/>
                    <a:pt x="860" y="419"/>
                    <a:pt x="860" y="393"/>
                  </a:cubicBezTo>
                  <a:cubicBezTo>
                    <a:pt x="822" y="396"/>
                    <a:pt x="809" y="421"/>
                    <a:pt x="828" y="450"/>
                  </a:cubicBezTo>
                  <a:close/>
                  <a:moveTo>
                    <a:pt x="733" y="528"/>
                  </a:moveTo>
                  <a:cubicBezTo>
                    <a:pt x="746" y="519"/>
                    <a:pt x="746" y="504"/>
                    <a:pt x="745" y="491"/>
                  </a:cubicBezTo>
                  <a:cubicBezTo>
                    <a:pt x="745" y="479"/>
                    <a:pt x="746" y="465"/>
                    <a:pt x="732" y="459"/>
                  </a:cubicBezTo>
                  <a:cubicBezTo>
                    <a:pt x="715" y="478"/>
                    <a:pt x="716" y="512"/>
                    <a:pt x="733" y="528"/>
                  </a:cubicBezTo>
                  <a:close/>
                  <a:moveTo>
                    <a:pt x="492" y="411"/>
                  </a:moveTo>
                  <a:cubicBezTo>
                    <a:pt x="489" y="426"/>
                    <a:pt x="498" y="433"/>
                    <a:pt x="507" y="438"/>
                  </a:cubicBezTo>
                  <a:cubicBezTo>
                    <a:pt x="517" y="444"/>
                    <a:pt x="528" y="447"/>
                    <a:pt x="538" y="450"/>
                  </a:cubicBezTo>
                  <a:cubicBezTo>
                    <a:pt x="545" y="451"/>
                    <a:pt x="547" y="443"/>
                    <a:pt x="544" y="436"/>
                  </a:cubicBezTo>
                  <a:cubicBezTo>
                    <a:pt x="537" y="420"/>
                    <a:pt x="513" y="408"/>
                    <a:pt x="492" y="411"/>
                  </a:cubicBezTo>
                  <a:close/>
                  <a:moveTo>
                    <a:pt x="428" y="556"/>
                  </a:moveTo>
                  <a:cubicBezTo>
                    <a:pt x="406" y="545"/>
                    <a:pt x="387" y="537"/>
                    <a:pt x="363" y="541"/>
                  </a:cubicBezTo>
                  <a:cubicBezTo>
                    <a:pt x="372" y="571"/>
                    <a:pt x="394" y="576"/>
                    <a:pt x="428" y="556"/>
                  </a:cubicBezTo>
                  <a:close/>
                  <a:moveTo>
                    <a:pt x="636" y="893"/>
                  </a:moveTo>
                  <a:cubicBezTo>
                    <a:pt x="653" y="866"/>
                    <a:pt x="646" y="846"/>
                    <a:pt x="619" y="841"/>
                  </a:cubicBezTo>
                  <a:cubicBezTo>
                    <a:pt x="612" y="867"/>
                    <a:pt x="617" y="883"/>
                    <a:pt x="636" y="893"/>
                  </a:cubicBezTo>
                  <a:close/>
                  <a:moveTo>
                    <a:pt x="261" y="687"/>
                  </a:moveTo>
                  <a:cubicBezTo>
                    <a:pt x="251" y="687"/>
                    <a:pt x="243" y="694"/>
                    <a:pt x="242" y="704"/>
                  </a:cubicBezTo>
                  <a:cubicBezTo>
                    <a:pt x="242" y="715"/>
                    <a:pt x="250" y="724"/>
                    <a:pt x="261" y="724"/>
                  </a:cubicBezTo>
                  <a:cubicBezTo>
                    <a:pt x="270" y="724"/>
                    <a:pt x="279" y="716"/>
                    <a:pt x="279" y="706"/>
                  </a:cubicBezTo>
                  <a:cubicBezTo>
                    <a:pt x="280" y="696"/>
                    <a:pt x="271" y="687"/>
                    <a:pt x="261" y="687"/>
                  </a:cubicBezTo>
                  <a:close/>
                  <a:moveTo>
                    <a:pt x="364" y="712"/>
                  </a:moveTo>
                  <a:cubicBezTo>
                    <a:pt x="364" y="702"/>
                    <a:pt x="356" y="694"/>
                    <a:pt x="346" y="693"/>
                  </a:cubicBezTo>
                  <a:cubicBezTo>
                    <a:pt x="335" y="693"/>
                    <a:pt x="327" y="701"/>
                    <a:pt x="327" y="711"/>
                  </a:cubicBezTo>
                  <a:cubicBezTo>
                    <a:pt x="327" y="722"/>
                    <a:pt x="335" y="730"/>
                    <a:pt x="346" y="730"/>
                  </a:cubicBezTo>
                  <a:cubicBezTo>
                    <a:pt x="356" y="729"/>
                    <a:pt x="364" y="721"/>
                    <a:pt x="364" y="712"/>
                  </a:cubicBezTo>
                  <a:close/>
                  <a:moveTo>
                    <a:pt x="292" y="757"/>
                  </a:moveTo>
                  <a:cubicBezTo>
                    <a:pt x="293" y="746"/>
                    <a:pt x="286" y="739"/>
                    <a:pt x="276" y="738"/>
                  </a:cubicBezTo>
                  <a:cubicBezTo>
                    <a:pt x="265" y="737"/>
                    <a:pt x="256" y="745"/>
                    <a:pt x="256" y="756"/>
                  </a:cubicBezTo>
                  <a:cubicBezTo>
                    <a:pt x="255" y="766"/>
                    <a:pt x="265" y="775"/>
                    <a:pt x="275" y="775"/>
                  </a:cubicBezTo>
                  <a:cubicBezTo>
                    <a:pt x="284" y="775"/>
                    <a:pt x="292" y="766"/>
                    <a:pt x="292" y="757"/>
                  </a:cubicBezTo>
                  <a:close/>
                  <a:moveTo>
                    <a:pt x="768" y="551"/>
                  </a:moveTo>
                  <a:cubicBezTo>
                    <a:pt x="752" y="537"/>
                    <a:pt x="735" y="541"/>
                    <a:pt x="718" y="543"/>
                  </a:cubicBezTo>
                  <a:cubicBezTo>
                    <a:pt x="712" y="544"/>
                    <a:pt x="704" y="546"/>
                    <a:pt x="705" y="555"/>
                  </a:cubicBezTo>
                  <a:cubicBezTo>
                    <a:pt x="727" y="567"/>
                    <a:pt x="751" y="566"/>
                    <a:pt x="768" y="551"/>
                  </a:cubicBezTo>
                  <a:close/>
                  <a:moveTo>
                    <a:pt x="331" y="681"/>
                  </a:moveTo>
                  <a:cubicBezTo>
                    <a:pt x="331" y="672"/>
                    <a:pt x="323" y="663"/>
                    <a:pt x="313" y="663"/>
                  </a:cubicBezTo>
                  <a:cubicBezTo>
                    <a:pt x="303" y="662"/>
                    <a:pt x="294" y="671"/>
                    <a:pt x="294" y="681"/>
                  </a:cubicBezTo>
                  <a:cubicBezTo>
                    <a:pt x="294" y="692"/>
                    <a:pt x="301" y="699"/>
                    <a:pt x="312" y="700"/>
                  </a:cubicBezTo>
                  <a:cubicBezTo>
                    <a:pt x="322" y="700"/>
                    <a:pt x="331" y="691"/>
                    <a:pt x="331" y="681"/>
                  </a:cubicBezTo>
                  <a:close/>
                  <a:moveTo>
                    <a:pt x="1074" y="525"/>
                  </a:moveTo>
                  <a:cubicBezTo>
                    <a:pt x="1060" y="553"/>
                    <a:pt x="1070" y="572"/>
                    <a:pt x="1104" y="577"/>
                  </a:cubicBezTo>
                  <a:cubicBezTo>
                    <a:pt x="1097" y="558"/>
                    <a:pt x="1094" y="538"/>
                    <a:pt x="1074" y="525"/>
                  </a:cubicBezTo>
                  <a:close/>
                  <a:moveTo>
                    <a:pt x="345" y="754"/>
                  </a:moveTo>
                  <a:cubicBezTo>
                    <a:pt x="345" y="744"/>
                    <a:pt x="338" y="736"/>
                    <a:pt x="328" y="735"/>
                  </a:cubicBezTo>
                  <a:cubicBezTo>
                    <a:pt x="318" y="735"/>
                    <a:pt x="308" y="743"/>
                    <a:pt x="308" y="753"/>
                  </a:cubicBezTo>
                  <a:cubicBezTo>
                    <a:pt x="308" y="763"/>
                    <a:pt x="317" y="772"/>
                    <a:pt x="327" y="772"/>
                  </a:cubicBezTo>
                  <a:cubicBezTo>
                    <a:pt x="337" y="772"/>
                    <a:pt x="345" y="764"/>
                    <a:pt x="345" y="754"/>
                  </a:cubicBezTo>
                  <a:close/>
                  <a:moveTo>
                    <a:pt x="222" y="641"/>
                  </a:moveTo>
                  <a:cubicBezTo>
                    <a:pt x="218" y="663"/>
                    <a:pt x="230" y="675"/>
                    <a:pt x="257" y="678"/>
                  </a:cubicBezTo>
                  <a:cubicBezTo>
                    <a:pt x="258" y="655"/>
                    <a:pt x="248" y="645"/>
                    <a:pt x="222" y="641"/>
                  </a:cubicBezTo>
                  <a:close/>
                  <a:moveTo>
                    <a:pt x="539" y="208"/>
                  </a:moveTo>
                  <a:cubicBezTo>
                    <a:pt x="542" y="231"/>
                    <a:pt x="568" y="264"/>
                    <a:pt x="590" y="272"/>
                  </a:cubicBezTo>
                  <a:cubicBezTo>
                    <a:pt x="578" y="245"/>
                    <a:pt x="561" y="225"/>
                    <a:pt x="539" y="208"/>
                  </a:cubicBezTo>
                  <a:close/>
                  <a:moveTo>
                    <a:pt x="979" y="651"/>
                  </a:moveTo>
                  <a:cubicBezTo>
                    <a:pt x="965" y="651"/>
                    <a:pt x="954" y="651"/>
                    <a:pt x="942" y="651"/>
                  </a:cubicBezTo>
                  <a:cubicBezTo>
                    <a:pt x="945" y="668"/>
                    <a:pt x="952" y="679"/>
                    <a:pt x="965" y="689"/>
                  </a:cubicBezTo>
                  <a:cubicBezTo>
                    <a:pt x="972" y="677"/>
                    <a:pt x="980" y="666"/>
                    <a:pt x="979" y="651"/>
                  </a:cubicBezTo>
                  <a:close/>
                  <a:moveTo>
                    <a:pt x="893" y="339"/>
                  </a:moveTo>
                  <a:cubicBezTo>
                    <a:pt x="916" y="341"/>
                    <a:pt x="935" y="330"/>
                    <a:pt x="942" y="311"/>
                  </a:cubicBezTo>
                  <a:cubicBezTo>
                    <a:pt x="921" y="307"/>
                    <a:pt x="902" y="317"/>
                    <a:pt x="893" y="339"/>
                  </a:cubicBezTo>
                  <a:close/>
                  <a:moveTo>
                    <a:pt x="586" y="843"/>
                  </a:moveTo>
                  <a:cubicBezTo>
                    <a:pt x="587" y="860"/>
                    <a:pt x="587" y="875"/>
                    <a:pt x="593" y="892"/>
                  </a:cubicBezTo>
                  <a:cubicBezTo>
                    <a:pt x="618" y="870"/>
                    <a:pt x="615" y="854"/>
                    <a:pt x="586" y="843"/>
                  </a:cubicBezTo>
                  <a:close/>
                  <a:moveTo>
                    <a:pt x="344" y="183"/>
                  </a:moveTo>
                  <a:cubicBezTo>
                    <a:pt x="359" y="189"/>
                    <a:pt x="378" y="178"/>
                    <a:pt x="392" y="158"/>
                  </a:cubicBezTo>
                  <a:cubicBezTo>
                    <a:pt x="370" y="151"/>
                    <a:pt x="364" y="154"/>
                    <a:pt x="344" y="183"/>
                  </a:cubicBezTo>
                  <a:close/>
                  <a:moveTo>
                    <a:pt x="911" y="280"/>
                  </a:moveTo>
                  <a:cubicBezTo>
                    <a:pt x="919" y="279"/>
                    <a:pt x="925" y="271"/>
                    <a:pt x="924" y="261"/>
                  </a:cubicBezTo>
                  <a:cubicBezTo>
                    <a:pt x="924" y="253"/>
                    <a:pt x="920" y="247"/>
                    <a:pt x="911" y="246"/>
                  </a:cubicBezTo>
                  <a:cubicBezTo>
                    <a:pt x="903" y="245"/>
                    <a:pt x="896" y="254"/>
                    <a:pt x="896" y="264"/>
                  </a:cubicBezTo>
                  <a:cubicBezTo>
                    <a:pt x="897" y="273"/>
                    <a:pt x="903" y="280"/>
                    <a:pt x="911" y="280"/>
                  </a:cubicBezTo>
                  <a:close/>
                  <a:moveTo>
                    <a:pt x="929" y="450"/>
                  </a:moveTo>
                  <a:cubicBezTo>
                    <a:pt x="929" y="440"/>
                    <a:pt x="924" y="433"/>
                    <a:pt x="916" y="433"/>
                  </a:cubicBezTo>
                  <a:cubicBezTo>
                    <a:pt x="908" y="433"/>
                    <a:pt x="902" y="441"/>
                    <a:pt x="902" y="451"/>
                  </a:cubicBezTo>
                  <a:cubicBezTo>
                    <a:pt x="903" y="460"/>
                    <a:pt x="908" y="468"/>
                    <a:pt x="915" y="469"/>
                  </a:cubicBezTo>
                  <a:cubicBezTo>
                    <a:pt x="923" y="469"/>
                    <a:pt x="929" y="461"/>
                    <a:pt x="929" y="450"/>
                  </a:cubicBezTo>
                  <a:close/>
                  <a:moveTo>
                    <a:pt x="844" y="142"/>
                  </a:moveTo>
                  <a:cubicBezTo>
                    <a:pt x="836" y="142"/>
                    <a:pt x="829" y="148"/>
                    <a:pt x="829" y="156"/>
                  </a:cubicBezTo>
                  <a:cubicBezTo>
                    <a:pt x="829" y="165"/>
                    <a:pt x="834" y="170"/>
                    <a:pt x="842" y="172"/>
                  </a:cubicBezTo>
                  <a:cubicBezTo>
                    <a:pt x="849" y="173"/>
                    <a:pt x="858" y="166"/>
                    <a:pt x="858" y="158"/>
                  </a:cubicBezTo>
                  <a:cubicBezTo>
                    <a:pt x="859" y="150"/>
                    <a:pt x="853" y="143"/>
                    <a:pt x="844" y="142"/>
                  </a:cubicBezTo>
                  <a:close/>
                  <a:moveTo>
                    <a:pt x="928" y="372"/>
                  </a:moveTo>
                  <a:cubicBezTo>
                    <a:pt x="927" y="364"/>
                    <a:pt x="920" y="357"/>
                    <a:pt x="912" y="357"/>
                  </a:cubicBezTo>
                  <a:cubicBezTo>
                    <a:pt x="903" y="357"/>
                    <a:pt x="896" y="365"/>
                    <a:pt x="897" y="373"/>
                  </a:cubicBezTo>
                  <a:cubicBezTo>
                    <a:pt x="897" y="380"/>
                    <a:pt x="904" y="386"/>
                    <a:pt x="912" y="386"/>
                  </a:cubicBezTo>
                  <a:cubicBezTo>
                    <a:pt x="920" y="386"/>
                    <a:pt x="928" y="380"/>
                    <a:pt x="928" y="372"/>
                  </a:cubicBezTo>
                  <a:close/>
                  <a:moveTo>
                    <a:pt x="444" y="260"/>
                  </a:moveTo>
                  <a:cubicBezTo>
                    <a:pt x="463" y="249"/>
                    <a:pt x="473" y="232"/>
                    <a:pt x="477" y="211"/>
                  </a:cubicBezTo>
                  <a:cubicBezTo>
                    <a:pt x="459" y="222"/>
                    <a:pt x="448" y="238"/>
                    <a:pt x="444" y="260"/>
                  </a:cubicBezTo>
                  <a:close/>
                  <a:moveTo>
                    <a:pt x="969" y="621"/>
                  </a:moveTo>
                  <a:cubicBezTo>
                    <a:pt x="969" y="635"/>
                    <a:pt x="977" y="643"/>
                    <a:pt x="986" y="652"/>
                  </a:cubicBezTo>
                  <a:cubicBezTo>
                    <a:pt x="993" y="642"/>
                    <a:pt x="1002" y="634"/>
                    <a:pt x="999" y="621"/>
                  </a:cubicBezTo>
                  <a:cubicBezTo>
                    <a:pt x="989" y="621"/>
                    <a:pt x="980" y="621"/>
                    <a:pt x="969" y="621"/>
                  </a:cubicBezTo>
                  <a:close/>
                  <a:moveTo>
                    <a:pt x="301" y="707"/>
                  </a:moveTo>
                  <a:cubicBezTo>
                    <a:pt x="293" y="706"/>
                    <a:pt x="287" y="712"/>
                    <a:pt x="287" y="720"/>
                  </a:cubicBezTo>
                  <a:cubicBezTo>
                    <a:pt x="287" y="728"/>
                    <a:pt x="291" y="732"/>
                    <a:pt x="299" y="734"/>
                  </a:cubicBezTo>
                  <a:cubicBezTo>
                    <a:pt x="306" y="735"/>
                    <a:pt x="314" y="729"/>
                    <a:pt x="314" y="722"/>
                  </a:cubicBezTo>
                  <a:cubicBezTo>
                    <a:pt x="315" y="714"/>
                    <a:pt x="309" y="707"/>
                    <a:pt x="301" y="707"/>
                  </a:cubicBezTo>
                  <a:close/>
                  <a:moveTo>
                    <a:pt x="927" y="288"/>
                  </a:moveTo>
                  <a:cubicBezTo>
                    <a:pt x="947" y="285"/>
                    <a:pt x="954" y="275"/>
                    <a:pt x="953" y="255"/>
                  </a:cubicBezTo>
                  <a:cubicBezTo>
                    <a:pt x="938" y="261"/>
                    <a:pt x="930" y="271"/>
                    <a:pt x="927" y="288"/>
                  </a:cubicBezTo>
                  <a:close/>
                  <a:moveTo>
                    <a:pt x="591" y="790"/>
                  </a:moveTo>
                  <a:cubicBezTo>
                    <a:pt x="578" y="783"/>
                    <a:pt x="573" y="782"/>
                    <a:pt x="568" y="786"/>
                  </a:cubicBezTo>
                  <a:cubicBezTo>
                    <a:pt x="559" y="794"/>
                    <a:pt x="559" y="803"/>
                    <a:pt x="563" y="816"/>
                  </a:cubicBezTo>
                  <a:cubicBezTo>
                    <a:pt x="574" y="806"/>
                    <a:pt x="582" y="798"/>
                    <a:pt x="591" y="790"/>
                  </a:cubicBezTo>
                  <a:close/>
                  <a:moveTo>
                    <a:pt x="624" y="85"/>
                  </a:moveTo>
                  <a:cubicBezTo>
                    <a:pt x="642" y="75"/>
                    <a:pt x="647" y="63"/>
                    <a:pt x="640" y="49"/>
                  </a:cubicBezTo>
                  <a:cubicBezTo>
                    <a:pt x="625" y="60"/>
                    <a:pt x="622" y="66"/>
                    <a:pt x="624" y="85"/>
                  </a:cubicBezTo>
                  <a:close/>
                  <a:moveTo>
                    <a:pt x="546" y="53"/>
                  </a:moveTo>
                  <a:cubicBezTo>
                    <a:pt x="555" y="71"/>
                    <a:pt x="562" y="76"/>
                    <a:pt x="580" y="74"/>
                  </a:cubicBezTo>
                  <a:cubicBezTo>
                    <a:pt x="573" y="57"/>
                    <a:pt x="565" y="52"/>
                    <a:pt x="546" y="53"/>
                  </a:cubicBezTo>
                  <a:close/>
                  <a:moveTo>
                    <a:pt x="586" y="39"/>
                  </a:moveTo>
                  <a:cubicBezTo>
                    <a:pt x="584" y="59"/>
                    <a:pt x="592" y="70"/>
                    <a:pt x="610" y="70"/>
                  </a:cubicBezTo>
                  <a:cubicBezTo>
                    <a:pt x="607" y="56"/>
                    <a:pt x="602" y="44"/>
                    <a:pt x="586" y="39"/>
                  </a:cubicBezTo>
                  <a:close/>
                  <a:moveTo>
                    <a:pt x="968" y="276"/>
                  </a:moveTo>
                  <a:cubicBezTo>
                    <a:pt x="954" y="284"/>
                    <a:pt x="946" y="290"/>
                    <a:pt x="946" y="306"/>
                  </a:cubicBezTo>
                  <a:cubicBezTo>
                    <a:pt x="961" y="302"/>
                    <a:pt x="967" y="294"/>
                    <a:pt x="968" y="276"/>
                  </a:cubicBezTo>
                  <a:close/>
                  <a:moveTo>
                    <a:pt x="897" y="406"/>
                  </a:moveTo>
                  <a:cubicBezTo>
                    <a:pt x="913" y="413"/>
                    <a:pt x="925" y="412"/>
                    <a:pt x="941" y="406"/>
                  </a:cubicBezTo>
                  <a:cubicBezTo>
                    <a:pt x="925" y="399"/>
                    <a:pt x="913" y="398"/>
                    <a:pt x="897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82600" y="3808011"/>
            <a:ext cx="1709911" cy="1704518"/>
            <a:chOff x="482600" y="3944279"/>
            <a:chExt cx="1709911" cy="1704518"/>
          </a:xfrm>
          <a:solidFill>
            <a:srgbClr val="FFB545"/>
          </a:solidFill>
          <a:effectLst/>
        </p:grpSpPr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82600" y="3944279"/>
              <a:ext cx="1709911" cy="1704518"/>
            </a:xfrm>
            <a:custGeom>
              <a:avLst/>
              <a:gdLst>
                <a:gd name="T0" fmla="*/ 0 w 1307"/>
                <a:gd name="T1" fmla="*/ 130 h 1303"/>
                <a:gd name="T2" fmla="*/ 9 w 1307"/>
                <a:gd name="T3" fmla="*/ 109 h 1303"/>
                <a:gd name="T4" fmla="*/ 123 w 1307"/>
                <a:gd name="T5" fmla="*/ 4 h 1303"/>
                <a:gd name="T6" fmla="*/ 153 w 1307"/>
                <a:gd name="T7" fmla="*/ 1 h 1303"/>
                <a:gd name="T8" fmla="*/ 1153 w 1307"/>
                <a:gd name="T9" fmla="*/ 0 h 1303"/>
                <a:gd name="T10" fmla="*/ 1307 w 1307"/>
                <a:gd name="T11" fmla="*/ 155 h 1303"/>
                <a:gd name="T12" fmla="*/ 1307 w 1307"/>
                <a:gd name="T13" fmla="*/ 1149 h 1303"/>
                <a:gd name="T14" fmla="*/ 1154 w 1307"/>
                <a:gd name="T15" fmla="*/ 1303 h 1303"/>
                <a:gd name="T16" fmla="*/ 156 w 1307"/>
                <a:gd name="T17" fmla="*/ 1303 h 1303"/>
                <a:gd name="T18" fmla="*/ 10 w 1307"/>
                <a:gd name="T19" fmla="*/ 1195 h 1303"/>
                <a:gd name="T20" fmla="*/ 0 w 1307"/>
                <a:gd name="T21" fmla="*/ 1169 h 1303"/>
                <a:gd name="T22" fmla="*/ 0 w 1307"/>
                <a:gd name="T23" fmla="*/ 130 h 1303"/>
                <a:gd name="T24" fmla="*/ 654 w 1307"/>
                <a:gd name="T25" fmla="*/ 1268 h 1303"/>
                <a:gd name="T26" fmla="*/ 1139 w 1307"/>
                <a:gd name="T27" fmla="*/ 1267 h 1303"/>
                <a:gd name="T28" fmla="*/ 1163 w 1307"/>
                <a:gd name="T29" fmla="*/ 1267 h 1303"/>
                <a:gd name="T30" fmla="*/ 1269 w 1307"/>
                <a:gd name="T31" fmla="*/ 1173 h 1303"/>
                <a:gd name="T32" fmla="*/ 1272 w 1307"/>
                <a:gd name="T33" fmla="*/ 1135 h 1303"/>
                <a:gd name="T34" fmla="*/ 1272 w 1307"/>
                <a:gd name="T35" fmla="*/ 163 h 1303"/>
                <a:gd name="T36" fmla="*/ 1272 w 1307"/>
                <a:gd name="T37" fmla="*/ 149 h 1303"/>
                <a:gd name="T38" fmla="*/ 1197 w 1307"/>
                <a:gd name="T39" fmla="*/ 44 h 1303"/>
                <a:gd name="T40" fmla="*/ 1140 w 1307"/>
                <a:gd name="T41" fmla="*/ 35 h 1303"/>
                <a:gd name="T42" fmla="*/ 176 w 1307"/>
                <a:gd name="T43" fmla="*/ 35 h 1303"/>
                <a:gd name="T44" fmla="*/ 144 w 1307"/>
                <a:gd name="T45" fmla="*/ 36 h 1303"/>
                <a:gd name="T46" fmla="*/ 44 w 1307"/>
                <a:gd name="T47" fmla="*/ 120 h 1303"/>
                <a:gd name="T48" fmla="*/ 39 w 1307"/>
                <a:gd name="T49" fmla="*/ 166 h 1303"/>
                <a:gd name="T50" fmla="*/ 39 w 1307"/>
                <a:gd name="T51" fmla="*/ 1136 h 1303"/>
                <a:gd name="T52" fmla="*/ 39 w 1307"/>
                <a:gd name="T53" fmla="*/ 1156 h 1303"/>
                <a:gd name="T54" fmla="*/ 131 w 1307"/>
                <a:gd name="T55" fmla="*/ 1265 h 1303"/>
                <a:gd name="T56" fmla="*/ 175 w 1307"/>
                <a:gd name="T57" fmla="*/ 1267 h 1303"/>
                <a:gd name="T58" fmla="*/ 654 w 1307"/>
                <a:gd name="T59" fmla="*/ 1268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7" h="1303">
                  <a:moveTo>
                    <a:pt x="0" y="130"/>
                  </a:moveTo>
                  <a:cubicBezTo>
                    <a:pt x="3" y="123"/>
                    <a:pt x="7" y="116"/>
                    <a:pt x="9" y="109"/>
                  </a:cubicBezTo>
                  <a:cubicBezTo>
                    <a:pt x="28" y="53"/>
                    <a:pt x="66" y="17"/>
                    <a:pt x="123" y="4"/>
                  </a:cubicBezTo>
                  <a:cubicBezTo>
                    <a:pt x="133" y="1"/>
                    <a:pt x="143" y="1"/>
                    <a:pt x="153" y="1"/>
                  </a:cubicBezTo>
                  <a:cubicBezTo>
                    <a:pt x="487" y="1"/>
                    <a:pt x="820" y="1"/>
                    <a:pt x="1153" y="0"/>
                  </a:cubicBezTo>
                  <a:cubicBezTo>
                    <a:pt x="1235" y="0"/>
                    <a:pt x="1307" y="68"/>
                    <a:pt x="1307" y="155"/>
                  </a:cubicBezTo>
                  <a:cubicBezTo>
                    <a:pt x="1307" y="486"/>
                    <a:pt x="1307" y="818"/>
                    <a:pt x="1307" y="1149"/>
                  </a:cubicBezTo>
                  <a:cubicBezTo>
                    <a:pt x="1307" y="1235"/>
                    <a:pt x="1240" y="1303"/>
                    <a:pt x="1154" y="1303"/>
                  </a:cubicBezTo>
                  <a:cubicBezTo>
                    <a:pt x="821" y="1303"/>
                    <a:pt x="489" y="1303"/>
                    <a:pt x="156" y="1303"/>
                  </a:cubicBezTo>
                  <a:cubicBezTo>
                    <a:pt x="87" y="1303"/>
                    <a:pt x="30" y="1260"/>
                    <a:pt x="10" y="1195"/>
                  </a:cubicBezTo>
                  <a:cubicBezTo>
                    <a:pt x="7" y="1186"/>
                    <a:pt x="3" y="1178"/>
                    <a:pt x="0" y="1169"/>
                  </a:cubicBezTo>
                  <a:cubicBezTo>
                    <a:pt x="0" y="823"/>
                    <a:pt x="0" y="477"/>
                    <a:pt x="0" y="130"/>
                  </a:cubicBezTo>
                  <a:close/>
                  <a:moveTo>
                    <a:pt x="654" y="1268"/>
                  </a:moveTo>
                  <a:cubicBezTo>
                    <a:pt x="815" y="1268"/>
                    <a:pt x="977" y="1268"/>
                    <a:pt x="1139" y="1267"/>
                  </a:cubicBezTo>
                  <a:cubicBezTo>
                    <a:pt x="1147" y="1267"/>
                    <a:pt x="1155" y="1268"/>
                    <a:pt x="1163" y="1267"/>
                  </a:cubicBezTo>
                  <a:cubicBezTo>
                    <a:pt x="1216" y="1263"/>
                    <a:pt x="1259" y="1225"/>
                    <a:pt x="1269" y="1173"/>
                  </a:cubicBezTo>
                  <a:cubicBezTo>
                    <a:pt x="1271" y="1160"/>
                    <a:pt x="1272" y="1148"/>
                    <a:pt x="1272" y="1135"/>
                  </a:cubicBezTo>
                  <a:cubicBezTo>
                    <a:pt x="1272" y="811"/>
                    <a:pt x="1272" y="487"/>
                    <a:pt x="1272" y="163"/>
                  </a:cubicBezTo>
                  <a:cubicBezTo>
                    <a:pt x="1272" y="158"/>
                    <a:pt x="1272" y="154"/>
                    <a:pt x="1272" y="149"/>
                  </a:cubicBezTo>
                  <a:cubicBezTo>
                    <a:pt x="1268" y="99"/>
                    <a:pt x="1243" y="62"/>
                    <a:pt x="1197" y="44"/>
                  </a:cubicBezTo>
                  <a:cubicBezTo>
                    <a:pt x="1179" y="37"/>
                    <a:pt x="1159" y="35"/>
                    <a:pt x="1140" y="35"/>
                  </a:cubicBezTo>
                  <a:cubicBezTo>
                    <a:pt x="818" y="35"/>
                    <a:pt x="497" y="35"/>
                    <a:pt x="176" y="35"/>
                  </a:cubicBezTo>
                  <a:cubicBezTo>
                    <a:pt x="165" y="35"/>
                    <a:pt x="154" y="35"/>
                    <a:pt x="144" y="36"/>
                  </a:cubicBezTo>
                  <a:cubicBezTo>
                    <a:pt x="96" y="41"/>
                    <a:pt x="56" y="74"/>
                    <a:pt x="44" y="120"/>
                  </a:cubicBezTo>
                  <a:cubicBezTo>
                    <a:pt x="40" y="135"/>
                    <a:pt x="39" y="151"/>
                    <a:pt x="39" y="166"/>
                  </a:cubicBezTo>
                  <a:cubicBezTo>
                    <a:pt x="39" y="489"/>
                    <a:pt x="39" y="813"/>
                    <a:pt x="39" y="1136"/>
                  </a:cubicBezTo>
                  <a:cubicBezTo>
                    <a:pt x="39" y="1143"/>
                    <a:pt x="39" y="1149"/>
                    <a:pt x="39" y="1156"/>
                  </a:cubicBezTo>
                  <a:cubicBezTo>
                    <a:pt x="41" y="1208"/>
                    <a:pt x="80" y="1255"/>
                    <a:pt x="131" y="1265"/>
                  </a:cubicBezTo>
                  <a:cubicBezTo>
                    <a:pt x="145" y="1268"/>
                    <a:pt x="160" y="1267"/>
                    <a:pt x="175" y="1267"/>
                  </a:cubicBezTo>
                  <a:cubicBezTo>
                    <a:pt x="334" y="1268"/>
                    <a:pt x="494" y="1268"/>
                    <a:pt x="654" y="12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553213" y="4234576"/>
              <a:ext cx="1575060" cy="1133240"/>
            </a:xfrm>
            <a:custGeom>
              <a:avLst/>
              <a:gdLst>
                <a:gd name="T0" fmla="*/ 409 w 1204"/>
                <a:gd name="T1" fmla="*/ 732 h 866"/>
                <a:gd name="T2" fmla="*/ 202 w 1204"/>
                <a:gd name="T3" fmla="*/ 675 h 866"/>
                <a:gd name="T4" fmla="*/ 19 w 1204"/>
                <a:gd name="T5" fmla="*/ 535 h 866"/>
                <a:gd name="T6" fmla="*/ 146 w 1204"/>
                <a:gd name="T7" fmla="*/ 389 h 866"/>
                <a:gd name="T8" fmla="*/ 563 w 1204"/>
                <a:gd name="T9" fmla="*/ 303 h 866"/>
                <a:gd name="T10" fmla="*/ 457 w 1204"/>
                <a:gd name="T11" fmla="*/ 9 h 866"/>
                <a:gd name="T12" fmla="*/ 645 w 1204"/>
                <a:gd name="T13" fmla="*/ 70 h 866"/>
                <a:gd name="T14" fmla="*/ 931 w 1204"/>
                <a:gd name="T15" fmla="*/ 61 h 866"/>
                <a:gd name="T16" fmla="*/ 1165 w 1204"/>
                <a:gd name="T17" fmla="*/ 409 h 866"/>
                <a:gd name="T18" fmla="*/ 996 w 1204"/>
                <a:gd name="T19" fmla="*/ 632 h 866"/>
                <a:gd name="T20" fmla="*/ 924 w 1204"/>
                <a:gd name="T21" fmla="*/ 816 h 866"/>
                <a:gd name="T22" fmla="*/ 652 w 1204"/>
                <a:gd name="T23" fmla="*/ 837 h 866"/>
                <a:gd name="T24" fmla="*/ 456 w 1204"/>
                <a:gd name="T25" fmla="*/ 751 h 866"/>
                <a:gd name="T26" fmla="*/ 1026 w 1204"/>
                <a:gd name="T27" fmla="*/ 451 h 866"/>
                <a:gd name="T28" fmla="*/ 1058 w 1204"/>
                <a:gd name="T29" fmla="*/ 752 h 866"/>
                <a:gd name="T30" fmla="*/ 933 w 1204"/>
                <a:gd name="T31" fmla="*/ 286 h 866"/>
                <a:gd name="T32" fmla="*/ 875 w 1204"/>
                <a:gd name="T33" fmla="*/ 170 h 866"/>
                <a:gd name="T34" fmla="*/ 756 w 1204"/>
                <a:gd name="T35" fmla="*/ 593 h 866"/>
                <a:gd name="T36" fmla="*/ 879 w 1204"/>
                <a:gd name="T37" fmla="*/ 694 h 866"/>
                <a:gd name="T38" fmla="*/ 786 w 1204"/>
                <a:gd name="T39" fmla="*/ 586 h 866"/>
                <a:gd name="T40" fmla="*/ 855 w 1204"/>
                <a:gd name="T41" fmla="*/ 480 h 866"/>
                <a:gd name="T42" fmla="*/ 459 w 1204"/>
                <a:gd name="T43" fmla="*/ 591 h 866"/>
                <a:gd name="T44" fmla="*/ 559 w 1204"/>
                <a:gd name="T45" fmla="*/ 750 h 866"/>
                <a:gd name="T46" fmla="*/ 808 w 1204"/>
                <a:gd name="T47" fmla="*/ 263 h 866"/>
                <a:gd name="T48" fmla="*/ 915 w 1204"/>
                <a:gd name="T49" fmla="*/ 331 h 866"/>
                <a:gd name="T50" fmla="*/ 697 w 1204"/>
                <a:gd name="T51" fmla="*/ 192 h 866"/>
                <a:gd name="T52" fmla="*/ 650 w 1204"/>
                <a:gd name="T53" fmla="*/ 90 h 866"/>
                <a:gd name="T54" fmla="*/ 985 w 1204"/>
                <a:gd name="T55" fmla="*/ 390 h 866"/>
                <a:gd name="T56" fmla="*/ 434 w 1204"/>
                <a:gd name="T57" fmla="*/ 361 h 866"/>
                <a:gd name="T58" fmla="*/ 1113 w 1204"/>
                <a:gd name="T59" fmla="*/ 379 h 866"/>
                <a:gd name="T60" fmla="*/ 1018 w 1204"/>
                <a:gd name="T61" fmla="*/ 207 h 866"/>
                <a:gd name="T62" fmla="*/ 628 w 1204"/>
                <a:gd name="T63" fmla="*/ 183 h 866"/>
                <a:gd name="T64" fmla="*/ 699 w 1204"/>
                <a:gd name="T65" fmla="*/ 326 h 866"/>
                <a:gd name="T66" fmla="*/ 1085 w 1204"/>
                <a:gd name="T67" fmla="*/ 226 h 866"/>
                <a:gd name="T68" fmla="*/ 940 w 1204"/>
                <a:gd name="T69" fmla="*/ 80 h 866"/>
                <a:gd name="T70" fmla="*/ 862 w 1204"/>
                <a:gd name="T71" fmla="*/ 82 h 866"/>
                <a:gd name="T72" fmla="*/ 984 w 1204"/>
                <a:gd name="T73" fmla="*/ 803 h 866"/>
                <a:gd name="T74" fmla="*/ 1080 w 1204"/>
                <a:gd name="T75" fmla="*/ 689 h 866"/>
                <a:gd name="T76" fmla="*/ 1054 w 1204"/>
                <a:gd name="T77" fmla="*/ 495 h 866"/>
                <a:gd name="T78" fmla="*/ 192 w 1204"/>
                <a:gd name="T79" fmla="*/ 557 h 866"/>
                <a:gd name="T80" fmla="*/ 251 w 1204"/>
                <a:gd name="T81" fmla="*/ 381 h 866"/>
                <a:gd name="T82" fmla="*/ 305 w 1204"/>
                <a:gd name="T83" fmla="*/ 393 h 866"/>
                <a:gd name="T84" fmla="*/ 323 w 1204"/>
                <a:gd name="T85" fmla="*/ 363 h 866"/>
                <a:gd name="T86" fmla="*/ 842 w 1204"/>
                <a:gd name="T87" fmla="*/ 240 h 866"/>
                <a:gd name="T88" fmla="*/ 300 w 1204"/>
                <a:gd name="T89" fmla="*/ 455 h 866"/>
                <a:gd name="T90" fmla="*/ 753 w 1204"/>
                <a:gd name="T91" fmla="*/ 347 h 866"/>
                <a:gd name="T92" fmla="*/ 1058 w 1204"/>
                <a:gd name="T93" fmla="*/ 438 h 866"/>
                <a:gd name="T94" fmla="*/ 779 w 1204"/>
                <a:gd name="T95" fmla="*/ 823 h 866"/>
                <a:gd name="T96" fmla="*/ 592 w 1204"/>
                <a:gd name="T97" fmla="*/ 567 h 866"/>
                <a:gd name="T98" fmla="*/ 680 w 1204"/>
                <a:gd name="T99" fmla="*/ 796 h 866"/>
                <a:gd name="T100" fmla="*/ 722 w 1204"/>
                <a:gd name="T101" fmla="*/ 188 h 866"/>
                <a:gd name="T102" fmla="*/ 751 w 1204"/>
                <a:gd name="T103" fmla="*/ 701 h 866"/>
                <a:gd name="T104" fmla="*/ 855 w 1204"/>
                <a:gd name="T105" fmla="*/ 126 h 866"/>
                <a:gd name="T106" fmla="*/ 850 w 1204"/>
                <a:gd name="T107" fmla="*/ 45 h 866"/>
                <a:gd name="T108" fmla="*/ 512 w 1204"/>
                <a:gd name="T109" fmla="*/ 688 h 866"/>
                <a:gd name="T110" fmla="*/ 750 w 1204"/>
                <a:gd name="T111" fmla="*/ 83 h 866"/>
                <a:gd name="T112" fmla="*/ 280 w 1204"/>
                <a:gd name="T113" fmla="*/ 403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4" h="866">
                  <a:moveTo>
                    <a:pt x="416" y="807"/>
                  </a:moveTo>
                  <a:cubicBezTo>
                    <a:pt x="402" y="804"/>
                    <a:pt x="388" y="798"/>
                    <a:pt x="386" y="784"/>
                  </a:cubicBezTo>
                  <a:cubicBezTo>
                    <a:pt x="383" y="769"/>
                    <a:pt x="397" y="760"/>
                    <a:pt x="408" y="753"/>
                  </a:cubicBezTo>
                  <a:cubicBezTo>
                    <a:pt x="416" y="746"/>
                    <a:pt x="426" y="741"/>
                    <a:pt x="436" y="735"/>
                  </a:cubicBezTo>
                  <a:cubicBezTo>
                    <a:pt x="429" y="712"/>
                    <a:pt x="434" y="694"/>
                    <a:pt x="464" y="686"/>
                  </a:cubicBezTo>
                  <a:cubicBezTo>
                    <a:pt x="444" y="670"/>
                    <a:pt x="426" y="658"/>
                    <a:pt x="403" y="661"/>
                  </a:cubicBezTo>
                  <a:cubicBezTo>
                    <a:pt x="376" y="663"/>
                    <a:pt x="367" y="701"/>
                    <a:pt x="379" y="720"/>
                  </a:cubicBezTo>
                  <a:cubicBezTo>
                    <a:pt x="381" y="722"/>
                    <a:pt x="385" y="723"/>
                    <a:pt x="390" y="725"/>
                  </a:cubicBezTo>
                  <a:cubicBezTo>
                    <a:pt x="394" y="716"/>
                    <a:pt x="398" y="708"/>
                    <a:pt x="402" y="700"/>
                  </a:cubicBezTo>
                  <a:cubicBezTo>
                    <a:pt x="417" y="713"/>
                    <a:pt x="418" y="721"/>
                    <a:pt x="409" y="732"/>
                  </a:cubicBezTo>
                  <a:cubicBezTo>
                    <a:pt x="401" y="743"/>
                    <a:pt x="386" y="745"/>
                    <a:pt x="375" y="735"/>
                  </a:cubicBezTo>
                  <a:cubicBezTo>
                    <a:pt x="368" y="727"/>
                    <a:pt x="362" y="716"/>
                    <a:pt x="358" y="706"/>
                  </a:cubicBezTo>
                  <a:cubicBezTo>
                    <a:pt x="350" y="679"/>
                    <a:pt x="353" y="673"/>
                    <a:pt x="377" y="658"/>
                  </a:cubicBezTo>
                  <a:cubicBezTo>
                    <a:pt x="382" y="655"/>
                    <a:pt x="388" y="651"/>
                    <a:pt x="395" y="647"/>
                  </a:cubicBezTo>
                  <a:cubicBezTo>
                    <a:pt x="391" y="641"/>
                    <a:pt x="387" y="636"/>
                    <a:pt x="382" y="629"/>
                  </a:cubicBezTo>
                  <a:cubicBezTo>
                    <a:pt x="369" y="640"/>
                    <a:pt x="357" y="650"/>
                    <a:pt x="344" y="661"/>
                  </a:cubicBezTo>
                  <a:cubicBezTo>
                    <a:pt x="329" y="644"/>
                    <a:pt x="313" y="628"/>
                    <a:pt x="298" y="611"/>
                  </a:cubicBezTo>
                  <a:cubicBezTo>
                    <a:pt x="288" y="599"/>
                    <a:pt x="275" y="593"/>
                    <a:pt x="260" y="592"/>
                  </a:cubicBezTo>
                  <a:cubicBezTo>
                    <a:pt x="228" y="589"/>
                    <a:pt x="201" y="610"/>
                    <a:pt x="198" y="642"/>
                  </a:cubicBezTo>
                  <a:cubicBezTo>
                    <a:pt x="197" y="653"/>
                    <a:pt x="199" y="665"/>
                    <a:pt x="202" y="675"/>
                  </a:cubicBezTo>
                  <a:cubicBezTo>
                    <a:pt x="207" y="689"/>
                    <a:pt x="222" y="692"/>
                    <a:pt x="231" y="681"/>
                  </a:cubicBezTo>
                  <a:cubicBezTo>
                    <a:pt x="238" y="674"/>
                    <a:pt x="242" y="665"/>
                    <a:pt x="247" y="657"/>
                  </a:cubicBezTo>
                  <a:cubicBezTo>
                    <a:pt x="257" y="673"/>
                    <a:pt x="254" y="688"/>
                    <a:pt x="237" y="699"/>
                  </a:cubicBezTo>
                  <a:cubicBezTo>
                    <a:pt x="223" y="709"/>
                    <a:pt x="207" y="705"/>
                    <a:pt x="197" y="688"/>
                  </a:cubicBezTo>
                  <a:cubicBezTo>
                    <a:pt x="186" y="672"/>
                    <a:pt x="185" y="653"/>
                    <a:pt x="185" y="634"/>
                  </a:cubicBezTo>
                  <a:cubicBezTo>
                    <a:pt x="185" y="628"/>
                    <a:pt x="186" y="622"/>
                    <a:pt x="187" y="614"/>
                  </a:cubicBezTo>
                  <a:cubicBezTo>
                    <a:pt x="181" y="614"/>
                    <a:pt x="176" y="614"/>
                    <a:pt x="171" y="615"/>
                  </a:cubicBezTo>
                  <a:cubicBezTo>
                    <a:pt x="137" y="621"/>
                    <a:pt x="103" y="625"/>
                    <a:pt x="69" y="616"/>
                  </a:cubicBezTo>
                  <a:cubicBezTo>
                    <a:pt x="40" y="609"/>
                    <a:pt x="18" y="594"/>
                    <a:pt x="7" y="565"/>
                  </a:cubicBezTo>
                  <a:cubicBezTo>
                    <a:pt x="0" y="549"/>
                    <a:pt x="3" y="542"/>
                    <a:pt x="19" y="535"/>
                  </a:cubicBezTo>
                  <a:cubicBezTo>
                    <a:pt x="36" y="528"/>
                    <a:pt x="44" y="532"/>
                    <a:pt x="52" y="552"/>
                  </a:cubicBezTo>
                  <a:cubicBezTo>
                    <a:pt x="46" y="552"/>
                    <a:pt x="40" y="551"/>
                    <a:pt x="35" y="552"/>
                  </a:cubicBezTo>
                  <a:cubicBezTo>
                    <a:pt x="22" y="554"/>
                    <a:pt x="18" y="563"/>
                    <a:pt x="26" y="574"/>
                  </a:cubicBezTo>
                  <a:cubicBezTo>
                    <a:pt x="39" y="591"/>
                    <a:pt x="56" y="601"/>
                    <a:pt x="80" y="600"/>
                  </a:cubicBezTo>
                  <a:cubicBezTo>
                    <a:pt x="76" y="578"/>
                    <a:pt x="62" y="561"/>
                    <a:pt x="67" y="537"/>
                  </a:cubicBezTo>
                  <a:cubicBezTo>
                    <a:pt x="85" y="549"/>
                    <a:pt x="99" y="570"/>
                    <a:pt x="126" y="557"/>
                  </a:cubicBezTo>
                  <a:cubicBezTo>
                    <a:pt x="114" y="536"/>
                    <a:pt x="91" y="518"/>
                    <a:pt x="95" y="489"/>
                  </a:cubicBezTo>
                  <a:cubicBezTo>
                    <a:pt x="122" y="492"/>
                    <a:pt x="136" y="511"/>
                    <a:pt x="151" y="529"/>
                  </a:cubicBezTo>
                  <a:cubicBezTo>
                    <a:pt x="159" y="514"/>
                    <a:pt x="165" y="429"/>
                    <a:pt x="161" y="388"/>
                  </a:cubicBezTo>
                  <a:cubicBezTo>
                    <a:pt x="156" y="388"/>
                    <a:pt x="151" y="389"/>
                    <a:pt x="146" y="389"/>
                  </a:cubicBezTo>
                  <a:cubicBezTo>
                    <a:pt x="131" y="389"/>
                    <a:pt x="115" y="390"/>
                    <a:pt x="101" y="387"/>
                  </a:cubicBezTo>
                  <a:cubicBezTo>
                    <a:pt x="68" y="381"/>
                    <a:pt x="52" y="361"/>
                    <a:pt x="52" y="328"/>
                  </a:cubicBezTo>
                  <a:cubicBezTo>
                    <a:pt x="53" y="308"/>
                    <a:pt x="57" y="289"/>
                    <a:pt x="65" y="270"/>
                  </a:cubicBezTo>
                  <a:cubicBezTo>
                    <a:pt x="68" y="272"/>
                    <a:pt x="71" y="274"/>
                    <a:pt x="74" y="276"/>
                  </a:cubicBezTo>
                  <a:cubicBezTo>
                    <a:pt x="102" y="303"/>
                    <a:pt x="136" y="309"/>
                    <a:pt x="173" y="301"/>
                  </a:cubicBezTo>
                  <a:cubicBezTo>
                    <a:pt x="190" y="297"/>
                    <a:pt x="208" y="291"/>
                    <a:pt x="223" y="282"/>
                  </a:cubicBezTo>
                  <a:cubicBezTo>
                    <a:pt x="301" y="239"/>
                    <a:pt x="399" y="261"/>
                    <a:pt x="453" y="309"/>
                  </a:cubicBezTo>
                  <a:cubicBezTo>
                    <a:pt x="465" y="321"/>
                    <a:pt x="481" y="330"/>
                    <a:pt x="497" y="336"/>
                  </a:cubicBezTo>
                  <a:cubicBezTo>
                    <a:pt x="507" y="341"/>
                    <a:pt x="521" y="341"/>
                    <a:pt x="532" y="340"/>
                  </a:cubicBezTo>
                  <a:cubicBezTo>
                    <a:pt x="551" y="337"/>
                    <a:pt x="562" y="323"/>
                    <a:pt x="563" y="303"/>
                  </a:cubicBezTo>
                  <a:cubicBezTo>
                    <a:pt x="563" y="282"/>
                    <a:pt x="569" y="261"/>
                    <a:pt x="584" y="241"/>
                  </a:cubicBezTo>
                  <a:cubicBezTo>
                    <a:pt x="564" y="239"/>
                    <a:pt x="546" y="237"/>
                    <a:pt x="529" y="234"/>
                  </a:cubicBezTo>
                  <a:cubicBezTo>
                    <a:pt x="486" y="228"/>
                    <a:pt x="443" y="220"/>
                    <a:pt x="403" y="202"/>
                  </a:cubicBezTo>
                  <a:cubicBezTo>
                    <a:pt x="382" y="193"/>
                    <a:pt x="362" y="181"/>
                    <a:pt x="344" y="168"/>
                  </a:cubicBezTo>
                  <a:cubicBezTo>
                    <a:pt x="330" y="158"/>
                    <a:pt x="321" y="144"/>
                    <a:pt x="317" y="127"/>
                  </a:cubicBezTo>
                  <a:cubicBezTo>
                    <a:pt x="325" y="117"/>
                    <a:pt x="336" y="115"/>
                    <a:pt x="346" y="114"/>
                  </a:cubicBezTo>
                  <a:cubicBezTo>
                    <a:pt x="378" y="111"/>
                    <a:pt x="410" y="109"/>
                    <a:pt x="442" y="106"/>
                  </a:cubicBezTo>
                  <a:cubicBezTo>
                    <a:pt x="448" y="106"/>
                    <a:pt x="454" y="106"/>
                    <a:pt x="463" y="106"/>
                  </a:cubicBezTo>
                  <a:cubicBezTo>
                    <a:pt x="454" y="71"/>
                    <a:pt x="435" y="39"/>
                    <a:pt x="445" y="1"/>
                  </a:cubicBezTo>
                  <a:cubicBezTo>
                    <a:pt x="450" y="4"/>
                    <a:pt x="454" y="6"/>
                    <a:pt x="457" y="9"/>
                  </a:cubicBezTo>
                  <a:cubicBezTo>
                    <a:pt x="486" y="36"/>
                    <a:pt x="514" y="62"/>
                    <a:pt x="542" y="89"/>
                  </a:cubicBezTo>
                  <a:cubicBezTo>
                    <a:pt x="546" y="93"/>
                    <a:pt x="552" y="97"/>
                    <a:pt x="557" y="98"/>
                  </a:cubicBezTo>
                  <a:cubicBezTo>
                    <a:pt x="573" y="102"/>
                    <a:pt x="578" y="95"/>
                    <a:pt x="573" y="79"/>
                  </a:cubicBezTo>
                  <a:cubicBezTo>
                    <a:pt x="563" y="76"/>
                    <a:pt x="553" y="74"/>
                    <a:pt x="542" y="71"/>
                  </a:cubicBezTo>
                  <a:cubicBezTo>
                    <a:pt x="539" y="70"/>
                    <a:pt x="537" y="67"/>
                    <a:pt x="530" y="63"/>
                  </a:cubicBezTo>
                  <a:cubicBezTo>
                    <a:pt x="544" y="59"/>
                    <a:pt x="554" y="56"/>
                    <a:pt x="565" y="53"/>
                  </a:cubicBezTo>
                  <a:cubicBezTo>
                    <a:pt x="557" y="36"/>
                    <a:pt x="543" y="23"/>
                    <a:pt x="544" y="0"/>
                  </a:cubicBezTo>
                  <a:cubicBezTo>
                    <a:pt x="552" y="4"/>
                    <a:pt x="559" y="7"/>
                    <a:pt x="565" y="11"/>
                  </a:cubicBezTo>
                  <a:cubicBezTo>
                    <a:pt x="582" y="25"/>
                    <a:pt x="600" y="40"/>
                    <a:pt x="616" y="56"/>
                  </a:cubicBezTo>
                  <a:cubicBezTo>
                    <a:pt x="624" y="64"/>
                    <a:pt x="632" y="70"/>
                    <a:pt x="645" y="70"/>
                  </a:cubicBezTo>
                  <a:cubicBezTo>
                    <a:pt x="661" y="71"/>
                    <a:pt x="677" y="74"/>
                    <a:pt x="692" y="79"/>
                  </a:cubicBezTo>
                  <a:cubicBezTo>
                    <a:pt x="703" y="81"/>
                    <a:pt x="713" y="88"/>
                    <a:pt x="724" y="93"/>
                  </a:cubicBezTo>
                  <a:cubicBezTo>
                    <a:pt x="755" y="57"/>
                    <a:pt x="797" y="55"/>
                    <a:pt x="842" y="60"/>
                  </a:cubicBezTo>
                  <a:cubicBezTo>
                    <a:pt x="841" y="53"/>
                    <a:pt x="840" y="47"/>
                    <a:pt x="840" y="41"/>
                  </a:cubicBezTo>
                  <a:cubicBezTo>
                    <a:pt x="840" y="35"/>
                    <a:pt x="840" y="29"/>
                    <a:pt x="842" y="23"/>
                  </a:cubicBezTo>
                  <a:cubicBezTo>
                    <a:pt x="845" y="13"/>
                    <a:pt x="855" y="7"/>
                    <a:pt x="865" y="8"/>
                  </a:cubicBezTo>
                  <a:cubicBezTo>
                    <a:pt x="876" y="9"/>
                    <a:pt x="880" y="16"/>
                    <a:pt x="882" y="25"/>
                  </a:cubicBezTo>
                  <a:cubicBezTo>
                    <a:pt x="883" y="31"/>
                    <a:pt x="883" y="37"/>
                    <a:pt x="883" y="43"/>
                  </a:cubicBezTo>
                  <a:cubicBezTo>
                    <a:pt x="884" y="48"/>
                    <a:pt x="884" y="54"/>
                    <a:pt x="884" y="59"/>
                  </a:cubicBezTo>
                  <a:cubicBezTo>
                    <a:pt x="901" y="60"/>
                    <a:pt x="916" y="60"/>
                    <a:pt x="931" y="61"/>
                  </a:cubicBezTo>
                  <a:cubicBezTo>
                    <a:pt x="948" y="63"/>
                    <a:pt x="963" y="70"/>
                    <a:pt x="974" y="84"/>
                  </a:cubicBezTo>
                  <a:cubicBezTo>
                    <a:pt x="984" y="96"/>
                    <a:pt x="997" y="100"/>
                    <a:pt x="1012" y="94"/>
                  </a:cubicBezTo>
                  <a:cubicBezTo>
                    <a:pt x="1033" y="87"/>
                    <a:pt x="1054" y="89"/>
                    <a:pt x="1075" y="96"/>
                  </a:cubicBezTo>
                  <a:cubicBezTo>
                    <a:pt x="1101" y="104"/>
                    <a:pt x="1117" y="124"/>
                    <a:pt x="1124" y="150"/>
                  </a:cubicBezTo>
                  <a:cubicBezTo>
                    <a:pt x="1131" y="173"/>
                    <a:pt x="1130" y="196"/>
                    <a:pt x="1127" y="220"/>
                  </a:cubicBezTo>
                  <a:cubicBezTo>
                    <a:pt x="1126" y="229"/>
                    <a:pt x="1124" y="238"/>
                    <a:pt x="1123" y="250"/>
                  </a:cubicBezTo>
                  <a:cubicBezTo>
                    <a:pt x="1131" y="250"/>
                    <a:pt x="1138" y="250"/>
                    <a:pt x="1145" y="250"/>
                  </a:cubicBezTo>
                  <a:cubicBezTo>
                    <a:pt x="1169" y="251"/>
                    <a:pt x="1185" y="262"/>
                    <a:pt x="1193" y="284"/>
                  </a:cubicBezTo>
                  <a:cubicBezTo>
                    <a:pt x="1201" y="308"/>
                    <a:pt x="1204" y="332"/>
                    <a:pt x="1189" y="356"/>
                  </a:cubicBezTo>
                  <a:cubicBezTo>
                    <a:pt x="1180" y="371"/>
                    <a:pt x="1174" y="389"/>
                    <a:pt x="1165" y="409"/>
                  </a:cubicBezTo>
                  <a:cubicBezTo>
                    <a:pt x="1157" y="405"/>
                    <a:pt x="1149" y="402"/>
                    <a:pt x="1137" y="398"/>
                  </a:cubicBezTo>
                  <a:cubicBezTo>
                    <a:pt x="1121" y="426"/>
                    <a:pt x="1101" y="452"/>
                    <a:pt x="1070" y="473"/>
                  </a:cubicBezTo>
                  <a:cubicBezTo>
                    <a:pt x="1077" y="478"/>
                    <a:pt x="1081" y="481"/>
                    <a:pt x="1086" y="484"/>
                  </a:cubicBezTo>
                  <a:cubicBezTo>
                    <a:pt x="1092" y="487"/>
                    <a:pt x="1099" y="489"/>
                    <a:pt x="1104" y="492"/>
                  </a:cubicBezTo>
                  <a:cubicBezTo>
                    <a:pt x="1114" y="499"/>
                    <a:pt x="1120" y="509"/>
                    <a:pt x="1117" y="522"/>
                  </a:cubicBezTo>
                  <a:cubicBezTo>
                    <a:pt x="1114" y="534"/>
                    <a:pt x="1103" y="542"/>
                    <a:pt x="1089" y="544"/>
                  </a:cubicBezTo>
                  <a:cubicBezTo>
                    <a:pt x="1065" y="547"/>
                    <a:pt x="1046" y="537"/>
                    <a:pt x="1032" y="518"/>
                  </a:cubicBezTo>
                  <a:cubicBezTo>
                    <a:pt x="1026" y="510"/>
                    <a:pt x="1021" y="501"/>
                    <a:pt x="1014" y="490"/>
                  </a:cubicBezTo>
                  <a:cubicBezTo>
                    <a:pt x="1013" y="516"/>
                    <a:pt x="1014" y="539"/>
                    <a:pt x="1012" y="562"/>
                  </a:cubicBezTo>
                  <a:cubicBezTo>
                    <a:pt x="1009" y="585"/>
                    <a:pt x="1002" y="608"/>
                    <a:pt x="996" y="632"/>
                  </a:cubicBezTo>
                  <a:cubicBezTo>
                    <a:pt x="1008" y="633"/>
                    <a:pt x="1020" y="634"/>
                    <a:pt x="1032" y="637"/>
                  </a:cubicBezTo>
                  <a:cubicBezTo>
                    <a:pt x="1042" y="639"/>
                    <a:pt x="1052" y="642"/>
                    <a:pt x="1061" y="647"/>
                  </a:cubicBezTo>
                  <a:cubicBezTo>
                    <a:pt x="1083" y="659"/>
                    <a:pt x="1094" y="677"/>
                    <a:pt x="1094" y="702"/>
                  </a:cubicBezTo>
                  <a:cubicBezTo>
                    <a:pt x="1095" y="730"/>
                    <a:pt x="1086" y="755"/>
                    <a:pt x="1073" y="781"/>
                  </a:cubicBezTo>
                  <a:cubicBezTo>
                    <a:pt x="1059" y="774"/>
                    <a:pt x="1045" y="768"/>
                    <a:pt x="1029" y="760"/>
                  </a:cubicBezTo>
                  <a:cubicBezTo>
                    <a:pt x="1029" y="770"/>
                    <a:pt x="1029" y="778"/>
                    <a:pt x="1028" y="785"/>
                  </a:cubicBezTo>
                  <a:cubicBezTo>
                    <a:pt x="1026" y="800"/>
                    <a:pt x="1025" y="816"/>
                    <a:pt x="1020" y="830"/>
                  </a:cubicBezTo>
                  <a:cubicBezTo>
                    <a:pt x="1015" y="847"/>
                    <a:pt x="1004" y="850"/>
                    <a:pt x="988" y="844"/>
                  </a:cubicBezTo>
                  <a:cubicBezTo>
                    <a:pt x="968" y="836"/>
                    <a:pt x="951" y="822"/>
                    <a:pt x="938" y="802"/>
                  </a:cubicBezTo>
                  <a:cubicBezTo>
                    <a:pt x="933" y="807"/>
                    <a:pt x="928" y="812"/>
                    <a:pt x="924" y="816"/>
                  </a:cubicBezTo>
                  <a:cubicBezTo>
                    <a:pt x="910" y="827"/>
                    <a:pt x="901" y="827"/>
                    <a:pt x="888" y="815"/>
                  </a:cubicBezTo>
                  <a:cubicBezTo>
                    <a:pt x="872" y="801"/>
                    <a:pt x="858" y="785"/>
                    <a:pt x="852" y="763"/>
                  </a:cubicBezTo>
                  <a:cubicBezTo>
                    <a:pt x="843" y="763"/>
                    <a:pt x="835" y="763"/>
                    <a:pt x="826" y="763"/>
                  </a:cubicBezTo>
                  <a:cubicBezTo>
                    <a:pt x="834" y="777"/>
                    <a:pt x="851" y="783"/>
                    <a:pt x="850" y="800"/>
                  </a:cubicBezTo>
                  <a:cubicBezTo>
                    <a:pt x="837" y="805"/>
                    <a:pt x="827" y="795"/>
                    <a:pt x="815" y="793"/>
                  </a:cubicBezTo>
                  <a:cubicBezTo>
                    <a:pt x="805" y="809"/>
                    <a:pt x="796" y="825"/>
                    <a:pt x="786" y="841"/>
                  </a:cubicBezTo>
                  <a:cubicBezTo>
                    <a:pt x="763" y="832"/>
                    <a:pt x="750" y="816"/>
                    <a:pt x="734" y="800"/>
                  </a:cubicBezTo>
                  <a:cubicBezTo>
                    <a:pt x="732" y="806"/>
                    <a:pt x="731" y="810"/>
                    <a:pt x="730" y="814"/>
                  </a:cubicBezTo>
                  <a:cubicBezTo>
                    <a:pt x="727" y="821"/>
                    <a:pt x="725" y="829"/>
                    <a:pt x="720" y="836"/>
                  </a:cubicBezTo>
                  <a:cubicBezTo>
                    <a:pt x="704" y="861"/>
                    <a:pt x="670" y="862"/>
                    <a:pt x="652" y="837"/>
                  </a:cubicBezTo>
                  <a:cubicBezTo>
                    <a:pt x="640" y="820"/>
                    <a:pt x="635" y="801"/>
                    <a:pt x="634" y="777"/>
                  </a:cubicBezTo>
                  <a:cubicBezTo>
                    <a:pt x="611" y="776"/>
                    <a:pt x="589" y="775"/>
                    <a:pt x="566" y="774"/>
                  </a:cubicBezTo>
                  <a:cubicBezTo>
                    <a:pt x="560" y="808"/>
                    <a:pt x="555" y="841"/>
                    <a:pt x="520" y="855"/>
                  </a:cubicBezTo>
                  <a:cubicBezTo>
                    <a:pt x="493" y="866"/>
                    <a:pt x="467" y="860"/>
                    <a:pt x="438" y="849"/>
                  </a:cubicBezTo>
                  <a:cubicBezTo>
                    <a:pt x="442" y="840"/>
                    <a:pt x="446" y="833"/>
                    <a:pt x="450" y="825"/>
                  </a:cubicBezTo>
                  <a:cubicBezTo>
                    <a:pt x="443" y="821"/>
                    <a:pt x="435" y="817"/>
                    <a:pt x="428" y="813"/>
                  </a:cubicBezTo>
                  <a:cubicBezTo>
                    <a:pt x="447" y="815"/>
                    <a:pt x="466" y="819"/>
                    <a:pt x="482" y="798"/>
                  </a:cubicBezTo>
                  <a:cubicBezTo>
                    <a:pt x="474" y="797"/>
                    <a:pt x="469" y="797"/>
                    <a:pt x="464" y="796"/>
                  </a:cubicBezTo>
                  <a:cubicBezTo>
                    <a:pt x="448" y="792"/>
                    <a:pt x="444" y="785"/>
                    <a:pt x="449" y="769"/>
                  </a:cubicBezTo>
                  <a:cubicBezTo>
                    <a:pt x="451" y="763"/>
                    <a:pt x="454" y="757"/>
                    <a:pt x="456" y="751"/>
                  </a:cubicBezTo>
                  <a:cubicBezTo>
                    <a:pt x="437" y="748"/>
                    <a:pt x="423" y="755"/>
                    <a:pt x="413" y="770"/>
                  </a:cubicBezTo>
                  <a:cubicBezTo>
                    <a:pt x="406" y="783"/>
                    <a:pt x="405" y="796"/>
                    <a:pt x="416" y="807"/>
                  </a:cubicBezTo>
                  <a:close/>
                  <a:moveTo>
                    <a:pt x="1033" y="460"/>
                  </a:moveTo>
                  <a:cubicBezTo>
                    <a:pt x="1033" y="465"/>
                    <a:pt x="1033" y="469"/>
                    <a:pt x="1033" y="474"/>
                  </a:cubicBezTo>
                  <a:cubicBezTo>
                    <a:pt x="1033" y="480"/>
                    <a:pt x="1037" y="483"/>
                    <a:pt x="1043" y="483"/>
                  </a:cubicBezTo>
                  <a:cubicBezTo>
                    <a:pt x="1056" y="483"/>
                    <a:pt x="1063" y="474"/>
                    <a:pt x="1063" y="459"/>
                  </a:cubicBezTo>
                  <a:cubicBezTo>
                    <a:pt x="1053" y="460"/>
                    <a:pt x="1042" y="460"/>
                    <a:pt x="1032" y="461"/>
                  </a:cubicBezTo>
                  <a:cubicBezTo>
                    <a:pt x="1040" y="450"/>
                    <a:pt x="1049" y="440"/>
                    <a:pt x="1043" y="423"/>
                  </a:cubicBezTo>
                  <a:cubicBezTo>
                    <a:pt x="1038" y="422"/>
                    <a:pt x="1033" y="422"/>
                    <a:pt x="1026" y="420"/>
                  </a:cubicBezTo>
                  <a:cubicBezTo>
                    <a:pt x="1026" y="432"/>
                    <a:pt x="1025" y="442"/>
                    <a:pt x="1026" y="451"/>
                  </a:cubicBezTo>
                  <a:cubicBezTo>
                    <a:pt x="1026" y="454"/>
                    <a:pt x="1030" y="457"/>
                    <a:pt x="1033" y="460"/>
                  </a:cubicBezTo>
                  <a:close/>
                  <a:moveTo>
                    <a:pt x="693" y="738"/>
                  </a:moveTo>
                  <a:cubicBezTo>
                    <a:pt x="697" y="735"/>
                    <a:pt x="701" y="732"/>
                    <a:pt x="709" y="726"/>
                  </a:cubicBezTo>
                  <a:cubicBezTo>
                    <a:pt x="682" y="722"/>
                    <a:pt x="660" y="720"/>
                    <a:pt x="635" y="716"/>
                  </a:cubicBezTo>
                  <a:cubicBezTo>
                    <a:pt x="654" y="740"/>
                    <a:pt x="666" y="743"/>
                    <a:pt x="694" y="738"/>
                  </a:cubicBezTo>
                  <a:cubicBezTo>
                    <a:pt x="679" y="751"/>
                    <a:pt x="670" y="766"/>
                    <a:pt x="673" y="786"/>
                  </a:cubicBezTo>
                  <a:cubicBezTo>
                    <a:pt x="690" y="775"/>
                    <a:pt x="715" y="748"/>
                    <a:pt x="721" y="733"/>
                  </a:cubicBezTo>
                  <a:cubicBezTo>
                    <a:pt x="711" y="735"/>
                    <a:pt x="702" y="737"/>
                    <a:pt x="693" y="738"/>
                  </a:cubicBezTo>
                  <a:close/>
                  <a:moveTo>
                    <a:pt x="1013" y="738"/>
                  </a:moveTo>
                  <a:cubicBezTo>
                    <a:pt x="1027" y="745"/>
                    <a:pt x="1039" y="759"/>
                    <a:pt x="1058" y="752"/>
                  </a:cubicBezTo>
                  <a:cubicBezTo>
                    <a:pt x="1051" y="728"/>
                    <a:pt x="1027" y="706"/>
                    <a:pt x="1002" y="703"/>
                  </a:cubicBezTo>
                  <a:cubicBezTo>
                    <a:pt x="1001" y="716"/>
                    <a:pt x="1010" y="727"/>
                    <a:pt x="1014" y="738"/>
                  </a:cubicBezTo>
                  <a:cubicBezTo>
                    <a:pt x="1009" y="736"/>
                    <a:pt x="1005" y="734"/>
                    <a:pt x="1001" y="732"/>
                  </a:cubicBezTo>
                  <a:cubicBezTo>
                    <a:pt x="998" y="754"/>
                    <a:pt x="994" y="776"/>
                    <a:pt x="991" y="797"/>
                  </a:cubicBezTo>
                  <a:cubicBezTo>
                    <a:pt x="990" y="806"/>
                    <a:pt x="995" y="810"/>
                    <a:pt x="1005" y="813"/>
                  </a:cubicBezTo>
                  <a:cubicBezTo>
                    <a:pt x="1008" y="808"/>
                    <a:pt x="1012" y="802"/>
                    <a:pt x="1014" y="797"/>
                  </a:cubicBezTo>
                  <a:cubicBezTo>
                    <a:pt x="1020" y="777"/>
                    <a:pt x="1019" y="757"/>
                    <a:pt x="1013" y="738"/>
                  </a:cubicBezTo>
                  <a:close/>
                  <a:moveTo>
                    <a:pt x="928" y="258"/>
                  </a:moveTo>
                  <a:cubicBezTo>
                    <a:pt x="927" y="262"/>
                    <a:pt x="926" y="266"/>
                    <a:pt x="925" y="270"/>
                  </a:cubicBezTo>
                  <a:cubicBezTo>
                    <a:pt x="923" y="277"/>
                    <a:pt x="925" y="283"/>
                    <a:pt x="933" y="286"/>
                  </a:cubicBezTo>
                  <a:cubicBezTo>
                    <a:pt x="940" y="289"/>
                    <a:pt x="946" y="285"/>
                    <a:pt x="949" y="279"/>
                  </a:cubicBezTo>
                  <a:cubicBezTo>
                    <a:pt x="952" y="269"/>
                    <a:pt x="955" y="260"/>
                    <a:pt x="956" y="250"/>
                  </a:cubicBezTo>
                  <a:cubicBezTo>
                    <a:pt x="957" y="247"/>
                    <a:pt x="954" y="241"/>
                    <a:pt x="952" y="240"/>
                  </a:cubicBezTo>
                  <a:cubicBezTo>
                    <a:pt x="948" y="240"/>
                    <a:pt x="943" y="242"/>
                    <a:pt x="940" y="244"/>
                  </a:cubicBezTo>
                  <a:cubicBezTo>
                    <a:pt x="937" y="246"/>
                    <a:pt x="934" y="249"/>
                    <a:pt x="931" y="252"/>
                  </a:cubicBezTo>
                  <a:cubicBezTo>
                    <a:pt x="932" y="246"/>
                    <a:pt x="935" y="238"/>
                    <a:pt x="932" y="235"/>
                  </a:cubicBezTo>
                  <a:cubicBezTo>
                    <a:pt x="922" y="223"/>
                    <a:pt x="925" y="210"/>
                    <a:pt x="925" y="197"/>
                  </a:cubicBezTo>
                  <a:cubicBezTo>
                    <a:pt x="924" y="187"/>
                    <a:pt x="924" y="177"/>
                    <a:pt x="922" y="167"/>
                  </a:cubicBezTo>
                  <a:cubicBezTo>
                    <a:pt x="918" y="152"/>
                    <a:pt x="907" y="144"/>
                    <a:pt x="889" y="144"/>
                  </a:cubicBezTo>
                  <a:cubicBezTo>
                    <a:pt x="885" y="152"/>
                    <a:pt x="881" y="160"/>
                    <a:pt x="875" y="170"/>
                  </a:cubicBezTo>
                  <a:cubicBezTo>
                    <a:pt x="883" y="171"/>
                    <a:pt x="887" y="171"/>
                    <a:pt x="891" y="172"/>
                  </a:cubicBezTo>
                  <a:cubicBezTo>
                    <a:pt x="910" y="173"/>
                    <a:pt x="913" y="179"/>
                    <a:pt x="908" y="198"/>
                  </a:cubicBezTo>
                  <a:cubicBezTo>
                    <a:pt x="904" y="212"/>
                    <a:pt x="901" y="226"/>
                    <a:pt x="901" y="241"/>
                  </a:cubicBezTo>
                  <a:cubicBezTo>
                    <a:pt x="900" y="261"/>
                    <a:pt x="908" y="266"/>
                    <a:pt x="928" y="258"/>
                  </a:cubicBezTo>
                  <a:close/>
                  <a:moveTo>
                    <a:pt x="626" y="550"/>
                  </a:moveTo>
                  <a:cubicBezTo>
                    <a:pt x="646" y="564"/>
                    <a:pt x="670" y="573"/>
                    <a:pt x="695" y="579"/>
                  </a:cubicBezTo>
                  <a:cubicBezTo>
                    <a:pt x="713" y="584"/>
                    <a:pt x="720" y="596"/>
                    <a:pt x="722" y="612"/>
                  </a:cubicBezTo>
                  <a:cubicBezTo>
                    <a:pt x="723" y="619"/>
                    <a:pt x="724" y="626"/>
                    <a:pt x="724" y="632"/>
                  </a:cubicBezTo>
                  <a:cubicBezTo>
                    <a:pt x="726" y="633"/>
                    <a:pt x="728" y="633"/>
                    <a:pt x="729" y="634"/>
                  </a:cubicBezTo>
                  <a:cubicBezTo>
                    <a:pt x="738" y="620"/>
                    <a:pt x="747" y="607"/>
                    <a:pt x="756" y="593"/>
                  </a:cubicBezTo>
                  <a:cubicBezTo>
                    <a:pt x="771" y="603"/>
                    <a:pt x="780" y="617"/>
                    <a:pt x="785" y="632"/>
                  </a:cubicBezTo>
                  <a:cubicBezTo>
                    <a:pt x="790" y="648"/>
                    <a:pt x="793" y="664"/>
                    <a:pt x="797" y="682"/>
                  </a:cubicBezTo>
                  <a:cubicBezTo>
                    <a:pt x="804" y="682"/>
                    <a:pt x="811" y="681"/>
                    <a:pt x="817" y="682"/>
                  </a:cubicBezTo>
                  <a:cubicBezTo>
                    <a:pt x="824" y="682"/>
                    <a:pt x="832" y="683"/>
                    <a:pt x="839" y="685"/>
                  </a:cubicBezTo>
                  <a:cubicBezTo>
                    <a:pt x="862" y="692"/>
                    <a:pt x="867" y="708"/>
                    <a:pt x="852" y="727"/>
                  </a:cubicBezTo>
                  <a:cubicBezTo>
                    <a:pt x="849" y="732"/>
                    <a:pt x="844" y="736"/>
                    <a:pt x="840" y="740"/>
                  </a:cubicBezTo>
                  <a:cubicBezTo>
                    <a:pt x="837" y="743"/>
                    <a:pt x="834" y="747"/>
                    <a:pt x="831" y="750"/>
                  </a:cubicBezTo>
                  <a:cubicBezTo>
                    <a:pt x="838" y="753"/>
                    <a:pt x="845" y="753"/>
                    <a:pt x="849" y="751"/>
                  </a:cubicBezTo>
                  <a:cubicBezTo>
                    <a:pt x="867" y="742"/>
                    <a:pt x="877" y="726"/>
                    <a:pt x="883" y="708"/>
                  </a:cubicBezTo>
                  <a:cubicBezTo>
                    <a:pt x="885" y="704"/>
                    <a:pt x="882" y="698"/>
                    <a:pt x="879" y="694"/>
                  </a:cubicBezTo>
                  <a:cubicBezTo>
                    <a:pt x="876" y="690"/>
                    <a:pt x="872" y="689"/>
                    <a:pt x="866" y="685"/>
                  </a:cubicBezTo>
                  <a:cubicBezTo>
                    <a:pt x="871" y="678"/>
                    <a:pt x="875" y="671"/>
                    <a:pt x="881" y="666"/>
                  </a:cubicBezTo>
                  <a:cubicBezTo>
                    <a:pt x="909" y="634"/>
                    <a:pt x="931" y="599"/>
                    <a:pt x="938" y="557"/>
                  </a:cubicBezTo>
                  <a:cubicBezTo>
                    <a:pt x="943" y="533"/>
                    <a:pt x="944" y="509"/>
                    <a:pt x="935" y="481"/>
                  </a:cubicBezTo>
                  <a:cubicBezTo>
                    <a:pt x="932" y="487"/>
                    <a:pt x="930" y="489"/>
                    <a:pt x="928" y="492"/>
                  </a:cubicBezTo>
                  <a:cubicBezTo>
                    <a:pt x="913" y="523"/>
                    <a:pt x="889" y="544"/>
                    <a:pt x="856" y="555"/>
                  </a:cubicBezTo>
                  <a:cubicBezTo>
                    <a:pt x="848" y="558"/>
                    <a:pt x="843" y="563"/>
                    <a:pt x="842" y="572"/>
                  </a:cubicBezTo>
                  <a:cubicBezTo>
                    <a:pt x="840" y="580"/>
                    <a:pt x="841" y="590"/>
                    <a:pt x="830" y="598"/>
                  </a:cubicBezTo>
                  <a:cubicBezTo>
                    <a:pt x="827" y="587"/>
                    <a:pt x="824" y="579"/>
                    <a:pt x="821" y="570"/>
                  </a:cubicBezTo>
                  <a:cubicBezTo>
                    <a:pt x="809" y="573"/>
                    <a:pt x="802" y="587"/>
                    <a:pt x="786" y="586"/>
                  </a:cubicBezTo>
                  <a:cubicBezTo>
                    <a:pt x="789" y="574"/>
                    <a:pt x="791" y="564"/>
                    <a:pt x="794" y="554"/>
                  </a:cubicBezTo>
                  <a:cubicBezTo>
                    <a:pt x="785" y="551"/>
                    <a:pt x="775" y="549"/>
                    <a:pt x="767" y="546"/>
                  </a:cubicBezTo>
                  <a:cubicBezTo>
                    <a:pt x="766" y="533"/>
                    <a:pt x="775" y="533"/>
                    <a:pt x="781" y="529"/>
                  </a:cubicBezTo>
                  <a:cubicBezTo>
                    <a:pt x="806" y="517"/>
                    <a:pt x="832" y="505"/>
                    <a:pt x="856" y="491"/>
                  </a:cubicBezTo>
                  <a:cubicBezTo>
                    <a:pt x="866" y="486"/>
                    <a:pt x="874" y="477"/>
                    <a:pt x="882" y="469"/>
                  </a:cubicBezTo>
                  <a:cubicBezTo>
                    <a:pt x="885" y="465"/>
                    <a:pt x="887" y="456"/>
                    <a:pt x="884" y="453"/>
                  </a:cubicBezTo>
                  <a:cubicBezTo>
                    <a:pt x="881" y="448"/>
                    <a:pt x="873" y="443"/>
                    <a:pt x="867" y="442"/>
                  </a:cubicBezTo>
                  <a:cubicBezTo>
                    <a:pt x="858" y="441"/>
                    <a:pt x="842" y="459"/>
                    <a:pt x="840" y="470"/>
                  </a:cubicBezTo>
                  <a:cubicBezTo>
                    <a:pt x="845" y="472"/>
                    <a:pt x="850" y="474"/>
                    <a:pt x="855" y="476"/>
                  </a:cubicBezTo>
                  <a:cubicBezTo>
                    <a:pt x="855" y="478"/>
                    <a:pt x="855" y="479"/>
                    <a:pt x="855" y="480"/>
                  </a:cubicBezTo>
                  <a:cubicBezTo>
                    <a:pt x="848" y="481"/>
                    <a:pt x="841" y="483"/>
                    <a:pt x="835" y="482"/>
                  </a:cubicBezTo>
                  <a:cubicBezTo>
                    <a:pt x="827" y="479"/>
                    <a:pt x="821" y="473"/>
                    <a:pt x="812" y="468"/>
                  </a:cubicBezTo>
                  <a:cubicBezTo>
                    <a:pt x="760" y="483"/>
                    <a:pt x="706" y="479"/>
                    <a:pt x="650" y="464"/>
                  </a:cubicBezTo>
                  <a:cubicBezTo>
                    <a:pt x="650" y="480"/>
                    <a:pt x="653" y="495"/>
                    <a:pt x="649" y="509"/>
                  </a:cubicBezTo>
                  <a:cubicBezTo>
                    <a:pt x="645" y="523"/>
                    <a:pt x="635" y="535"/>
                    <a:pt x="626" y="550"/>
                  </a:cubicBezTo>
                  <a:close/>
                  <a:moveTo>
                    <a:pt x="666" y="681"/>
                  </a:moveTo>
                  <a:cubicBezTo>
                    <a:pt x="663" y="669"/>
                    <a:pt x="659" y="659"/>
                    <a:pt x="658" y="648"/>
                  </a:cubicBezTo>
                  <a:cubicBezTo>
                    <a:pt x="657" y="637"/>
                    <a:pt x="660" y="626"/>
                    <a:pt x="662" y="613"/>
                  </a:cubicBezTo>
                  <a:cubicBezTo>
                    <a:pt x="592" y="615"/>
                    <a:pt x="526" y="602"/>
                    <a:pt x="462" y="583"/>
                  </a:cubicBezTo>
                  <a:cubicBezTo>
                    <a:pt x="460" y="587"/>
                    <a:pt x="459" y="589"/>
                    <a:pt x="459" y="591"/>
                  </a:cubicBezTo>
                  <a:cubicBezTo>
                    <a:pt x="458" y="599"/>
                    <a:pt x="458" y="607"/>
                    <a:pt x="458" y="615"/>
                  </a:cubicBezTo>
                  <a:cubicBezTo>
                    <a:pt x="457" y="624"/>
                    <a:pt x="457" y="633"/>
                    <a:pt x="454" y="641"/>
                  </a:cubicBezTo>
                  <a:cubicBezTo>
                    <a:pt x="448" y="662"/>
                    <a:pt x="450" y="667"/>
                    <a:pt x="475" y="671"/>
                  </a:cubicBezTo>
                  <a:cubicBezTo>
                    <a:pt x="478" y="663"/>
                    <a:pt x="481" y="655"/>
                    <a:pt x="484" y="648"/>
                  </a:cubicBezTo>
                  <a:cubicBezTo>
                    <a:pt x="494" y="628"/>
                    <a:pt x="509" y="620"/>
                    <a:pt x="530" y="626"/>
                  </a:cubicBezTo>
                  <a:cubicBezTo>
                    <a:pt x="540" y="628"/>
                    <a:pt x="549" y="632"/>
                    <a:pt x="558" y="637"/>
                  </a:cubicBezTo>
                  <a:cubicBezTo>
                    <a:pt x="582" y="652"/>
                    <a:pt x="582" y="672"/>
                    <a:pt x="558" y="688"/>
                  </a:cubicBezTo>
                  <a:cubicBezTo>
                    <a:pt x="556" y="689"/>
                    <a:pt x="554" y="690"/>
                    <a:pt x="551" y="691"/>
                  </a:cubicBezTo>
                  <a:cubicBezTo>
                    <a:pt x="540" y="697"/>
                    <a:pt x="537" y="702"/>
                    <a:pt x="542" y="713"/>
                  </a:cubicBezTo>
                  <a:cubicBezTo>
                    <a:pt x="547" y="726"/>
                    <a:pt x="552" y="738"/>
                    <a:pt x="559" y="750"/>
                  </a:cubicBezTo>
                  <a:cubicBezTo>
                    <a:pt x="561" y="754"/>
                    <a:pt x="567" y="759"/>
                    <a:pt x="572" y="760"/>
                  </a:cubicBezTo>
                  <a:cubicBezTo>
                    <a:pt x="590" y="761"/>
                    <a:pt x="609" y="762"/>
                    <a:pt x="628" y="762"/>
                  </a:cubicBezTo>
                  <a:cubicBezTo>
                    <a:pt x="634" y="762"/>
                    <a:pt x="640" y="757"/>
                    <a:pt x="649" y="754"/>
                  </a:cubicBezTo>
                  <a:cubicBezTo>
                    <a:pt x="640" y="746"/>
                    <a:pt x="634" y="742"/>
                    <a:pt x="628" y="737"/>
                  </a:cubicBezTo>
                  <a:cubicBezTo>
                    <a:pt x="607" y="719"/>
                    <a:pt x="609" y="703"/>
                    <a:pt x="634" y="692"/>
                  </a:cubicBezTo>
                  <a:cubicBezTo>
                    <a:pt x="644" y="687"/>
                    <a:pt x="656" y="684"/>
                    <a:pt x="666" y="681"/>
                  </a:cubicBezTo>
                  <a:close/>
                  <a:moveTo>
                    <a:pt x="827" y="299"/>
                  </a:moveTo>
                  <a:cubicBezTo>
                    <a:pt x="824" y="293"/>
                    <a:pt x="822" y="289"/>
                    <a:pt x="820" y="285"/>
                  </a:cubicBezTo>
                  <a:cubicBezTo>
                    <a:pt x="819" y="281"/>
                    <a:pt x="818" y="276"/>
                    <a:pt x="816" y="272"/>
                  </a:cubicBezTo>
                  <a:cubicBezTo>
                    <a:pt x="814" y="268"/>
                    <a:pt x="810" y="262"/>
                    <a:pt x="808" y="263"/>
                  </a:cubicBezTo>
                  <a:cubicBezTo>
                    <a:pt x="800" y="264"/>
                    <a:pt x="791" y="265"/>
                    <a:pt x="786" y="270"/>
                  </a:cubicBezTo>
                  <a:cubicBezTo>
                    <a:pt x="782" y="274"/>
                    <a:pt x="782" y="283"/>
                    <a:pt x="782" y="290"/>
                  </a:cubicBezTo>
                  <a:cubicBezTo>
                    <a:pt x="783" y="294"/>
                    <a:pt x="786" y="297"/>
                    <a:pt x="788" y="301"/>
                  </a:cubicBezTo>
                  <a:cubicBezTo>
                    <a:pt x="808" y="335"/>
                    <a:pt x="814" y="374"/>
                    <a:pt x="819" y="412"/>
                  </a:cubicBezTo>
                  <a:cubicBezTo>
                    <a:pt x="820" y="423"/>
                    <a:pt x="817" y="433"/>
                    <a:pt x="806" y="440"/>
                  </a:cubicBezTo>
                  <a:cubicBezTo>
                    <a:pt x="801" y="443"/>
                    <a:pt x="798" y="451"/>
                    <a:pt x="794" y="456"/>
                  </a:cubicBezTo>
                  <a:cubicBezTo>
                    <a:pt x="806" y="465"/>
                    <a:pt x="811" y="460"/>
                    <a:pt x="816" y="452"/>
                  </a:cubicBezTo>
                  <a:cubicBezTo>
                    <a:pt x="828" y="430"/>
                    <a:pt x="847" y="422"/>
                    <a:pt x="871" y="423"/>
                  </a:cubicBezTo>
                  <a:cubicBezTo>
                    <a:pt x="881" y="424"/>
                    <a:pt x="890" y="425"/>
                    <a:pt x="899" y="425"/>
                  </a:cubicBezTo>
                  <a:cubicBezTo>
                    <a:pt x="909" y="394"/>
                    <a:pt x="915" y="363"/>
                    <a:pt x="915" y="331"/>
                  </a:cubicBezTo>
                  <a:cubicBezTo>
                    <a:pt x="915" y="317"/>
                    <a:pt x="911" y="303"/>
                    <a:pt x="907" y="289"/>
                  </a:cubicBezTo>
                  <a:cubicBezTo>
                    <a:pt x="903" y="273"/>
                    <a:pt x="897" y="258"/>
                    <a:pt x="892" y="243"/>
                  </a:cubicBezTo>
                  <a:cubicBezTo>
                    <a:pt x="890" y="237"/>
                    <a:pt x="889" y="230"/>
                    <a:pt x="888" y="224"/>
                  </a:cubicBezTo>
                  <a:cubicBezTo>
                    <a:pt x="875" y="256"/>
                    <a:pt x="856" y="279"/>
                    <a:pt x="827" y="299"/>
                  </a:cubicBezTo>
                  <a:close/>
                  <a:moveTo>
                    <a:pt x="586" y="105"/>
                  </a:moveTo>
                  <a:cubicBezTo>
                    <a:pt x="630" y="141"/>
                    <a:pt x="663" y="184"/>
                    <a:pt x="679" y="238"/>
                  </a:cubicBezTo>
                  <a:cubicBezTo>
                    <a:pt x="692" y="240"/>
                    <a:pt x="704" y="241"/>
                    <a:pt x="715" y="244"/>
                  </a:cubicBezTo>
                  <a:cubicBezTo>
                    <a:pt x="725" y="247"/>
                    <a:pt x="735" y="252"/>
                    <a:pt x="746" y="256"/>
                  </a:cubicBezTo>
                  <a:cubicBezTo>
                    <a:pt x="756" y="223"/>
                    <a:pt x="735" y="198"/>
                    <a:pt x="707" y="194"/>
                  </a:cubicBezTo>
                  <a:cubicBezTo>
                    <a:pt x="704" y="193"/>
                    <a:pt x="700" y="193"/>
                    <a:pt x="697" y="192"/>
                  </a:cubicBezTo>
                  <a:cubicBezTo>
                    <a:pt x="687" y="188"/>
                    <a:pt x="684" y="184"/>
                    <a:pt x="689" y="173"/>
                  </a:cubicBezTo>
                  <a:cubicBezTo>
                    <a:pt x="693" y="163"/>
                    <a:pt x="699" y="152"/>
                    <a:pt x="703" y="141"/>
                  </a:cubicBezTo>
                  <a:cubicBezTo>
                    <a:pt x="707" y="133"/>
                    <a:pt x="710" y="124"/>
                    <a:pt x="711" y="114"/>
                  </a:cubicBezTo>
                  <a:cubicBezTo>
                    <a:pt x="712" y="103"/>
                    <a:pt x="710" y="102"/>
                    <a:pt x="695" y="101"/>
                  </a:cubicBezTo>
                  <a:cubicBezTo>
                    <a:pt x="694" y="109"/>
                    <a:pt x="692" y="116"/>
                    <a:pt x="690" y="127"/>
                  </a:cubicBezTo>
                  <a:cubicBezTo>
                    <a:pt x="682" y="117"/>
                    <a:pt x="676" y="110"/>
                    <a:pt x="670" y="102"/>
                  </a:cubicBezTo>
                  <a:cubicBezTo>
                    <a:pt x="651" y="115"/>
                    <a:pt x="666" y="128"/>
                    <a:pt x="664" y="140"/>
                  </a:cubicBezTo>
                  <a:cubicBezTo>
                    <a:pt x="657" y="142"/>
                    <a:pt x="654" y="139"/>
                    <a:pt x="655" y="132"/>
                  </a:cubicBezTo>
                  <a:cubicBezTo>
                    <a:pt x="655" y="122"/>
                    <a:pt x="656" y="112"/>
                    <a:pt x="655" y="102"/>
                  </a:cubicBezTo>
                  <a:cubicBezTo>
                    <a:pt x="655" y="98"/>
                    <a:pt x="653" y="92"/>
                    <a:pt x="650" y="90"/>
                  </a:cubicBezTo>
                  <a:cubicBezTo>
                    <a:pt x="634" y="78"/>
                    <a:pt x="599" y="86"/>
                    <a:pt x="586" y="105"/>
                  </a:cubicBezTo>
                  <a:close/>
                  <a:moveTo>
                    <a:pt x="1012" y="376"/>
                  </a:moveTo>
                  <a:cubicBezTo>
                    <a:pt x="1006" y="365"/>
                    <a:pt x="1006" y="365"/>
                    <a:pt x="1009" y="360"/>
                  </a:cubicBezTo>
                  <a:cubicBezTo>
                    <a:pt x="1016" y="344"/>
                    <a:pt x="1015" y="331"/>
                    <a:pt x="1002" y="319"/>
                  </a:cubicBezTo>
                  <a:cubicBezTo>
                    <a:pt x="993" y="311"/>
                    <a:pt x="982" y="306"/>
                    <a:pt x="971" y="301"/>
                  </a:cubicBezTo>
                  <a:cubicBezTo>
                    <a:pt x="960" y="297"/>
                    <a:pt x="954" y="300"/>
                    <a:pt x="952" y="312"/>
                  </a:cubicBezTo>
                  <a:cubicBezTo>
                    <a:pt x="949" y="330"/>
                    <a:pt x="950" y="349"/>
                    <a:pt x="955" y="369"/>
                  </a:cubicBezTo>
                  <a:cubicBezTo>
                    <a:pt x="964" y="364"/>
                    <a:pt x="972" y="359"/>
                    <a:pt x="980" y="358"/>
                  </a:cubicBezTo>
                  <a:cubicBezTo>
                    <a:pt x="990" y="356"/>
                    <a:pt x="994" y="361"/>
                    <a:pt x="999" y="377"/>
                  </a:cubicBezTo>
                  <a:cubicBezTo>
                    <a:pt x="995" y="381"/>
                    <a:pt x="989" y="385"/>
                    <a:pt x="985" y="390"/>
                  </a:cubicBezTo>
                  <a:cubicBezTo>
                    <a:pt x="983" y="394"/>
                    <a:pt x="981" y="401"/>
                    <a:pt x="983" y="404"/>
                  </a:cubicBezTo>
                  <a:cubicBezTo>
                    <a:pt x="992" y="420"/>
                    <a:pt x="1002" y="436"/>
                    <a:pt x="1013" y="453"/>
                  </a:cubicBezTo>
                  <a:cubicBezTo>
                    <a:pt x="1014" y="433"/>
                    <a:pt x="1016" y="415"/>
                    <a:pt x="1017" y="397"/>
                  </a:cubicBezTo>
                  <a:cubicBezTo>
                    <a:pt x="1036" y="399"/>
                    <a:pt x="1042" y="395"/>
                    <a:pt x="1046" y="377"/>
                  </a:cubicBezTo>
                  <a:cubicBezTo>
                    <a:pt x="1049" y="364"/>
                    <a:pt x="1044" y="357"/>
                    <a:pt x="1025" y="351"/>
                  </a:cubicBezTo>
                  <a:cubicBezTo>
                    <a:pt x="1021" y="358"/>
                    <a:pt x="1018" y="366"/>
                    <a:pt x="1012" y="376"/>
                  </a:cubicBezTo>
                  <a:close/>
                  <a:moveTo>
                    <a:pt x="434" y="361"/>
                  </a:moveTo>
                  <a:cubicBezTo>
                    <a:pt x="402" y="377"/>
                    <a:pt x="387" y="418"/>
                    <a:pt x="395" y="455"/>
                  </a:cubicBezTo>
                  <a:cubicBezTo>
                    <a:pt x="403" y="488"/>
                    <a:pt x="428" y="513"/>
                    <a:pt x="457" y="514"/>
                  </a:cubicBezTo>
                  <a:cubicBezTo>
                    <a:pt x="431" y="466"/>
                    <a:pt x="417" y="417"/>
                    <a:pt x="434" y="361"/>
                  </a:cubicBezTo>
                  <a:close/>
                  <a:moveTo>
                    <a:pt x="429" y="172"/>
                  </a:moveTo>
                  <a:cubicBezTo>
                    <a:pt x="462" y="159"/>
                    <a:pt x="491" y="174"/>
                    <a:pt x="521" y="179"/>
                  </a:cubicBezTo>
                  <a:cubicBezTo>
                    <a:pt x="500" y="149"/>
                    <a:pt x="439" y="139"/>
                    <a:pt x="399" y="156"/>
                  </a:cubicBezTo>
                  <a:cubicBezTo>
                    <a:pt x="401" y="198"/>
                    <a:pt x="443" y="226"/>
                    <a:pt x="482" y="211"/>
                  </a:cubicBezTo>
                  <a:cubicBezTo>
                    <a:pt x="463" y="202"/>
                    <a:pt x="443" y="193"/>
                    <a:pt x="429" y="172"/>
                  </a:cubicBezTo>
                  <a:close/>
                  <a:moveTo>
                    <a:pt x="1152" y="397"/>
                  </a:moveTo>
                  <a:cubicBezTo>
                    <a:pt x="1164" y="374"/>
                    <a:pt x="1156" y="360"/>
                    <a:pt x="1145" y="347"/>
                  </a:cubicBezTo>
                  <a:cubicBezTo>
                    <a:pt x="1137" y="337"/>
                    <a:pt x="1128" y="327"/>
                    <a:pt x="1112" y="332"/>
                  </a:cubicBezTo>
                  <a:cubicBezTo>
                    <a:pt x="1113" y="338"/>
                    <a:pt x="1112" y="344"/>
                    <a:pt x="1115" y="347"/>
                  </a:cubicBezTo>
                  <a:cubicBezTo>
                    <a:pt x="1124" y="359"/>
                    <a:pt x="1120" y="369"/>
                    <a:pt x="1113" y="379"/>
                  </a:cubicBezTo>
                  <a:cubicBezTo>
                    <a:pt x="1106" y="390"/>
                    <a:pt x="1098" y="400"/>
                    <a:pt x="1089" y="411"/>
                  </a:cubicBezTo>
                  <a:cubicBezTo>
                    <a:pt x="1081" y="420"/>
                    <a:pt x="1079" y="430"/>
                    <a:pt x="1085" y="441"/>
                  </a:cubicBezTo>
                  <a:cubicBezTo>
                    <a:pt x="1104" y="431"/>
                    <a:pt x="1104" y="431"/>
                    <a:pt x="1133" y="369"/>
                  </a:cubicBezTo>
                  <a:cubicBezTo>
                    <a:pt x="1139" y="379"/>
                    <a:pt x="1145" y="387"/>
                    <a:pt x="1152" y="397"/>
                  </a:cubicBezTo>
                  <a:close/>
                  <a:moveTo>
                    <a:pt x="291" y="522"/>
                  </a:moveTo>
                  <a:cubicBezTo>
                    <a:pt x="306" y="532"/>
                    <a:pt x="321" y="540"/>
                    <a:pt x="335" y="551"/>
                  </a:cubicBezTo>
                  <a:cubicBezTo>
                    <a:pt x="348" y="562"/>
                    <a:pt x="359" y="574"/>
                    <a:pt x="372" y="587"/>
                  </a:cubicBezTo>
                  <a:cubicBezTo>
                    <a:pt x="383" y="561"/>
                    <a:pt x="379" y="539"/>
                    <a:pt x="359" y="524"/>
                  </a:cubicBezTo>
                  <a:cubicBezTo>
                    <a:pt x="339" y="508"/>
                    <a:pt x="311" y="507"/>
                    <a:pt x="291" y="522"/>
                  </a:cubicBezTo>
                  <a:close/>
                  <a:moveTo>
                    <a:pt x="1018" y="207"/>
                  </a:moveTo>
                  <a:cubicBezTo>
                    <a:pt x="1012" y="214"/>
                    <a:pt x="1008" y="219"/>
                    <a:pt x="1004" y="223"/>
                  </a:cubicBezTo>
                  <a:cubicBezTo>
                    <a:pt x="995" y="233"/>
                    <a:pt x="986" y="244"/>
                    <a:pt x="974" y="252"/>
                  </a:cubicBezTo>
                  <a:cubicBezTo>
                    <a:pt x="960" y="261"/>
                    <a:pt x="955" y="273"/>
                    <a:pt x="955" y="290"/>
                  </a:cubicBezTo>
                  <a:cubicBezTo>
                    <a:pt x="977" y="292"/>
                    <a:pt x="996" y="287"/>
                    <a:pt x="1009" y="271"/>
                  </a:cubicBezTo>
                  <a:cubicBezTo>
                    <a:pt x="1024" y="253"/>
                    <a:pt x="1024" y="232"/>
                    <a:pt x="1018" y="207"/>
                  </a:cubicBezTo>
                  <a:close/>
                  <a:moveTo>
                    <a:pt x="628" y="183"/>
                  </a:moveTo>
                  <a:cubicBezTo>
                    <a:pt x="605" y="148"/>
                    <a:pt x="550" y="116"/>
                    <a:pt x="511" y="113"/>
                  </a:cubicBezTo>
                  <a:cubicBezTo>
                    <a:pt x="505" y="136"/>
                    <a:pt x="519" y="159"/>
                    <a:pt x="549" y="172"/>
                  </a:cubicBezTo>
                  <a:cubicBezTo>
                    <a:pt x="546" y="162"/>
                    <a:pt x="544" y="152"/>
                    <a:pt x="540" y="139"/>
                  </a:cubicBezTo>
                  <a:cubicBezTo>
                    <a:pt x="575" y="148"/>
                    <a:pt x="600" y="168"/>
                    <a:pt x="628" y="183"/>
                  </a:cubicBezTo>
                  <a:close/>
                  <a:moveTo>
                    <a:pt x="699" y="326"/>
                  </a:moveTo>
                  <a:cubicBezTo>
                    <a:pt x="696" y="322"/>
                    <a:pt x="693" y="319"/>
                    <a:pt x="690" y="317"/>
                  </a:cubicBezTo>
                  <a:cubicBezTo>
                    <a:pt x="684" y="312"/>
                    <a:pt x="678" y="308"/>
                    <a:pt x="670" y="312"/>
                  </a:cubicBezTo>
                  <a:cubicBezTo>
                    <a:pt x="662" y="316"/>
                    <a:pt x="661" y="323"/>
                    <a:pt x="662" y="331"/>
                  </a:cubicBezTo>
                  <a:cubicBezTo>
                    <a:pt x="665" y="342"/>
                    <a:pt x="666" y="355"/>
                    <a:pt x="671" y="365"/>
                  </a:cubicBezTo>
                  <a:cubicBezTo>
                    <a:pt x="679" y="382"/>
                    <a:pt x="693" y="391"/>
                    <a:pt x="711" y="391"/>
                  </a:cubicBezTo>
                  <a:cubicBezTo>
                    <a:pt x="718" y="391"/>
                    <a:pt x="727" y="388"/>
                    <a:pt x="732" y="383"/>
                  </a:cubicBezTo>
                  <a:cubicBezTo>
                    <a:pt x="738" y="376"/>
                    <a:pt x="734" y="368"/>
                    <a:pt x="728" y="361"/>
                  </a:cubicBezTo>
                  <a:cubicBezTo>
                    <a:pt x="703" y="370"/>
                    <a:pt x="694" y="369"/>
                    <a:pt x="687" y="358"/>
                  </a:cubicBezTo>
                  <a:cubicBezTo>
                    <a:pt x="681" y="347"/>
                    <a:pt x="683" y="341"/>
                    <a:pt x="699" y="326"/>
                  </a:cubicBezTo>
                  <a:close/>
                  <a:moveTo>
                    <a:pt x="1168" y="368"/>
                  </a:moveTo>
                  <a:cubicBezTo>
                    <a:pt x="1186" y="351"/>
                    <a:pt x="1193" y="328"/>
                    <a:pt x="1185" y="305"/>
                  </a:cubicBezTo>
                  <a:cubicBezTo>
                    <a:pt x="1180" y="290"/>
                    <a:pt x="1174" y="274"/>
                    <a:pt x="1155" y="268"/>
                  </a:cubicBezTo>
                  <a:cubicBezTo>
                    <a:pt x="1146" y="306"/>
                    <a:pt x="1152" y="353"/>
                    <a:pt x="1168" y="368"/>
                  </a:cubicBezTo>
                  <a:close/>
                  <a:moveTo>
                    <a:pt x="1089" y="252"/>
                  </a:moveTo>
                  <a:cubicBezTo>
                    <a:pt x="1103" y="243"/>
                    <a:pt x="1109" y="235"/>
                    <a:pt x="1113" y="220"/>
                  </a:cubicBezTo>
                  <a:cubicBezTo>
                    <a:pt x="1119" y="195"/>
                    <a:pt x="1116" y="171"/>
                    <a:pt x="1109" y="147"/>
                  </a:cubicBezTo>
                  <a:cubicBezTo>
                    <a:pt x="1106" y="136"/>
                    <a:pt x="1098" y="131"/>
                    <a:pt x="1085" y="132"/>
                  </a:cubicBezTo>
                  <a:cubicBezTo>
                    <a:pt x="1087" y="138"/>
                    <a:pt x="1088" y="144"/>
                    <a:pt x="1089" y="150"/>
                  </a:cubicBezTo>
                  <a:cubicBezTo>
                    <a:pt x="1096" y="175"/>
                    <a:pt x="1098" y="201"/>
                    <a:pt x="1085" y="226"/>
                  </a:cubicBezTo>
                  <a:cubicBezTo>
                    <a:pt x="1081" y="235"/>
                    <a:pt x="1084" y="243"/>
                    <a:pt x="1089" y="252"/>
                  </a:cubicBezTo>
                  <a:close/>
                  <a:moveTo>
                    <a:pt x="544" y="402"/>
                  </a:moveTo>
                  <a:cubicBezTo>
                    <a:pt x="536" y="417"/>
                    <a:pt x="536" y="432"/>
                    <a:pt x="538" y="447"/>
                  </a:cubicBezTo>
                  <a:cubicBezTo>
                    <a:pt x="542" y="475"/>
                    <a:pt x="571" y="498"/>
                    <a:pt x="607" y="471"/>
                  </a:cubicBezTo>
                  <a:cubicBezTo>
                    <a:pt x="575" y="458"/>
                    <a:pt x="554" y="435"/>
                    <a:pt x="544" y="402"/>
                  </a:cubicBezTo>
                  <a:close/>
                  <a:moveTo>
                    <a:pt x="940" y="80"/>
                  </a:moveTo>
                  <a:cubicBezTo>
                    <a:pt x="911" y="73"/>
                    <a:pt x="883" y="82"/>
                    <a:pt x="871" y="99"/>
                  </a:cubicBezTo>
                  <a:cubicBezTo>
                    <a:pt x="860" y="114"/>
                    <a:pt x="860" y="134"/>
                    <a:pt x="872" y="153"/>
                  </a:cubicBezTo>
                  <a:cubicBezTo>
                    <a:pt x="881" y="139"/>
                    <a:pt x="891" y="128"/>
                    <a:pt x="899" y="115"/>
                  </a:cubicBezTo>
                  <a:cubicBezTo>
                    <a:pt x="907" y="99"/>
                    <a:pt x="916" y="83"/>
                    <a:pt x="940" y="80"/>
                  </a:cubicBezTo>
                  <a:close/>
                  <a:moveTo>
                    <a:pt x="496" y="752"/>
                  </a:moveTo>
                  <a:cubicBezTo>
                    <a:pt x="496" y="741"/>
                    <a:pt x="493" y="732"/>
                    <a:pt x="496" y="726"/>
                  </a:cubicBezTo>
                  <a:cubicBezTo>
                    <a:pt x="500" y="720"/>
                    <a:pt x="509" y="716"/>
                    <a:pt x="516" y="712"/>
                  </a:cubicBezTo>
                  <a:cubicBezTo>
                    <a:pt x="501" y="701"/>
                    <a:pt x="492" y="699"/>
                    <a:pt x="478" y="700"/>
                  </a:cubicBezTo>
                  <a:cubicBezTo>
                    <a:pt x="464" y="702"/>
                    <a:pt x="457" y="709"/>
                    <a:pt x="456" y="723"/>
                  </a:cubicBezTo>
                  <a:cubicBezTo>
                    <a:pt x="455" y="738"/>
                    <a:pt x="461" y="747"/>
                    <a:pt x="474" y="750"/>
                  </a:cubicBezTo>
                  <a:cubicBezTo>
                    <a:pt x="481" y="752"/>
                    <a:pt x="488" y="752"/>
                    <a:pt x="496" y="752"/>
                  </a:cubicBezTo>
                  <a:close/>
                  <a:moveTo>
                    <a:pt x="812" y="112"/>
                  </a:moveTo>
                  <a:cubicBezTo>
                    <a:pt x="833" y="122"/>
                    <a:pt x="859" y="110"/>
                    <a:pt x="863" y="91"/>
                  </a:cubicBezTo>
                  <a:cubicBezTo>
                    <a:pt x="864" y="88"/>
                    <a:pt x="863" y="83"/>
                    <a:pt x="862" y="82"/>
                  </a:cubicBezTo>
                  <a:cubicBezTo>
                    <a:pt x="853" y="77"/>
                    <a:pt x="845" y="72"/>
                    <a:pt x="835" y="69"/>
                  </a:cubicBezTo>
                  <a:cubicBezTo>
                    <a:pt x="827" y="66"/>
                    <a:pt x="817" y="62"/>
                    <a:pt x="804" y="70"/>
                  </a:cubicBezTo>
                  <a:cubicBezTo>
                    <a:pt x="822" y="82"/>
                    <a:pt x="821" y="96"/>
                    <a:pt x="812" y="112"/>
                  </a:cubicBezTo>
                  <a:close/>
                  <a:moveTo>
                    <a:pt x="103" y="591"/>
                  </a:moveTo>
                  <a:cubicBezTo>
                    <a:pt x="111" y="610"/>
                    <a:pt x="127" y="613"/>
                    <a:pt x="144" y="613"/>
                  </a:cubicBezTo>
                  <a:cubicBezTo>
                    <a:pt x="160" y="614"/>
                    <a:pt x="175" y="612"/>
                    <a:pt x="184" y="595"/>
                  </a:cubicBezTo>
                  <a:cubicBezTo>
                    <a:pt x="162" y="579"/>
                    <a:pt x="124" y="577"/>
                    <a:pt x="103" y="591"/>
                  </a:cubicBezTo>
                  <a:close/>
                  <a:moveTo>
                    <a:pt x="927" y="783"/>
                  </a:moveTo>
                  <a:cubicBezTo>
                    <a:pt x="947" y="795"/>
                    <a:pt x="957" y="819"/>
                    <a:pt x="984" y="819"/>
                  </a:cubicBezTo>
                  <a:cubicBezTo>
                    <a:pt x="984" y="811"/>
                    <a:pt x="984" y="806"/>
                    <a:pt x="984" y="803"/>
                  </a:cubicBezTo>
                  <a:cubicBezTo>
                    <a:pt x="973" y="796"/>
                    <a:pt x="963" y="791"/>
                    <a:pt x="954" y="784"/>
                  </a:cubicBezTo>
                  <a:cubicBezTo>
                    <a:pt x="945" y="777"/>
                    <a:pt x="936" y="769"/>
                    <a:pt x="927" y="761"/>
                  </a:cubicBezTo>
                  <a:cubicBezTo>
                    <a:pt x="921" y="766"/>
                    <a:pt x="913" y="774"/>
                    <a:pt x="906" y="781"/>
                  </a:cubicBezTo>
                  <a:cubicBezTo>
                    <a:pt x="896" y="789"/>
                    <a:pt x="887" y="781"/>
                    <a:pt x="876" y="778"/>
                  </a:cubicBezTo>
                  <a:cubicBezTo>
                    <a:pt x="888" y="803"/>
                    <a:pt x="896" y="804"/>
                    <a:pt x="927" y="783"/>
                  </a:cubicBezTo>
                  <a:close/>
                  <a:moveTo>
                    <a:pt x="870" y="752"/>
                  </a:moveTo>
                  <a:cubicBezTo>
                    <a:pt x="902" y="755"/>
                    <a:pt x="937" y="730"/>
                    <a:pt x="951" y="694"/>
                  </a:cubicBezTo>
                  <a:cubicBezTo>
                    <a:pt x="915" y="702"/>
                    <a:pt x="888" y="718"/>
                    <a:pt x="870" y="752"/>
                  </a:cubicBezTo>
                  <a:close/>
                  <a:moveTo>
                    <a:pt x="1066" y="749"/>
                  </a:moveTo>
                  <a:cubicBezTo>
                    <a:pt x="1086" y="732"/>
                    <a:pt x="1090" y="713"/>
                    <a:pt x="1080" y="689"/>
                  </a:cubicBezTo>
                  <a:cubicBezTo>
                    <a:pt x="1072" y="667"/>
                    <a:pt x="1055" y="654"/>
                    <a:pt x="1037" y="655"/>
                  </a:cubicBezTo>
                  <a:cubicBezTo>
                    <a:pt x="1052" y="684"/>
                    <a:pt x="1067" y="712"/>
                    <a:pt x="1066" y="749"/>
                  </a:cubicBezTo>
                  <a:close/>
                  <a:moveTo>
                    <a:pt x="628" y="355"/>
                  </a:moveTo>
                  <a:cubicBezTo>
                    <a:pt x="621" y="380"/>
                    <a:pt x="623" y="399"/>
                    <a:pt x="635" y="417"/>
                  </a:cubicBezTo>
                  <a:cubicBezTo>
                    <a:pt x="649" y="436"/>
                    <a:pt x="670" y="438"/>
                    <a:pt x="691" y="418"/>
                  </a:cubicBezTo>
                  <a:cubicBezTo>
                    <a:pt x="656" y="413"/>
                    <a:pt x="642" y="386"/>
                    <a:pt x="628" y="355"/>
                  </a:cubicBezTo>
                  <a:close/>
                  <a:moveTo>
                    <a:pt x="1084" y="533"/>
                  </a:moveTo>
                  <a:cubicBezTo>
                    <a:pt x="1087" y="531"/>
                    <a:pt x="1095" y="528"/>
                    <a:pt x="1098" y="522"/>
                  </a:cubicBezTo>
                  <a:cubicBezTo>
                    <a:pt x="1102" y="515"/>
                    <a:pt x="1096" y="508"/>
                    <a:pt x="1090" y="504"/>
                  </a:cubicBezTo>
                  <a:cubicBezTo>
                    <a:pt x="1079" y="496"/>
                    <a:pt x="1067" y="492"/>
                    <a:pt x="1054" y="495"/>
                  </a:cubicBezTo>
                  <a:cubicBezTo>
                    <a:pt x="1041" y="498"/>
                    <a:pt x="1038" y="507"/>
                    <a:pt x="1046" y="517"/>
                  </a:cubicBezTo>
                  <a:cubicBezTo>
                    <a:pt x="1055" y="528"/>
                    <a:pt x="1067" y="531"/>
                    <a:pt x="1084" y="533"/>
                  </a:cubicBezTo>
                  <a:close/>
                  <a:moveTo>
                    <a:pt x="650" y="793"/>
                  </a:moveTo>
                  <a:cubicBezTo>
                    <a:pt x="652" y="814"/>
                    <a:pt x="659" y="829"/>
                    <a:pt x="674" y="840"/>
                  </a:cubicBezTo>
                  <a:cubicBezTo>
                    <a:pt x="679" y="843"/>
                    <a:pt x="686" y="845"/>
                    <a:pt x="692" y="844"/>
                  </a:cubicBezTo>
                  <a:cubicBezTo>
                    <a:pt x="708" y="843"/>
                    <a:pt x="714" y="828"/>
                    <a:pt x="707" y="807"/>
                  </a:cubicBezTo>
                  <a:cubicBezTo>
                    <a:pt x="678" y="818"/>
                    <a:pt x="676" y="818"/>
                    <a:pt x="650" y="793"/>
                  </a:cubicBezTo>
                  <a:close/>
                  <a:moveTo>
                    <a:pt x="246" y="578"/>
                  </a:moveTo>
                  <a:cubicBezTo>
                    <a:pt x="246" y="576"/>
                    <a:pt x="246" y="575"/>
                    <a:pt x="245" y="573"/>
                  </a:cubicBezTo>
                  <a:cubicBezTo>
                    <a:pt x="228" y="568"/>
                    <a:pt x="210" y="562"/>
                    <a:pt x="192" y="557"/>
                  </a:cubicBezTo>
                  <a:cubicBezTo>
                    <a:pt x="179" y="553"/>
                    <a:pt x="178" y="554"/>
                    <a:pt x="171" y="570"/>
                  </a:cubicBezTo>
                  <a:cubicBezTo>
                    <a:pt x="175" y="572"/>
                    <a:pt x="180" y="575"/>
                    <a:pt x="184" y="577"/>
                  </a:cubicBezTo>
                  <a:cubicBezTo>
                    <a:pt x="193" y="582"/>
                    <a:pt x="202" y="587"/>
                    <a:pt x="211" y="590"/>
                  </a:cubicBezTo>
                  <a:cubicBezTo>
                    <a:pt x="215" y="592"/>
                    <a:pt x="220" y="592"/>
                    <a:pt x="224" y="590"/>
                  </a:cubicBezTo>
                  <a:cubicBezTo>
                    <a:pt x="232" y="587"/>
                    <a:pt x="239" y="582"/>
                    <a:pt x="246" y="578"/>
                  </a:cubicBezTo>
                  <a:close/>
                  <a:moveTo>
                    <a:pt x="248" y="423"/>
                  </a:moveTo>
                  <a:cubicBezTo>
                    <a:pt x="248" y="422"/>
                    <a:pt x="248" y="420"/>
                    <a:pt x="247" y="419"/>
                  </a:cubicBezTo>
                  <a:cubicBezTo>
                    <a:pt x="241" y="414"/>
                    <a:pt x="230" y="409"/>
                    <a:pt x="229" y="402"/>
                  </a:cubicBezTo>
                  <a:cubicBezTo>
                    <a:pt x="227" y="391"/>
                    <a:pt x="241" y="393"/>
                    <a:pt x="247" y="388"/>
                  </a:cubicBezTo>
                  <a:cubicBezTo>
                    <a:pt x="249" y="386"/>
                    <a:pt x="251" y="383"/>
                    <a:pt x="251" y="381"/>
                  </a:cubicBezTo>
                  <a:cubicBezTo>
                    <a:pt x="250" y="379"/>
                    <a:pt x="247" y="376"/>
                    <a:pt x="245" y="375"/>
                  </a:cubicBezTo>
                  <a:cubicBezTo>
                    <a:pt x="231" y="370"/>
                    <a:pt x="210" y="382"/>
                    <a:pt x="207" y="396"/>
                  </a:cubicBezTo>
                  <a:cubicBezTo>
                    <a:pt x="205" y="406"/>
                    <a:pt x="211" y="420"/>
                    <a:pt x="222" y="427"/>
                  </a:cubicBezTo>
                  <a:cubicBezTo>
                    <a:pt x="231" y="432"/>
                    <a:pt x="238" y="431"/>
                    <a:pt x="248" y="423"/>
                  </a:cubicBezTo>
                  <a:close/>
                  <a:moveTo>
                    <a:pt x="307" y="434"/>
                  </a:moveTo>
                  <a:cubicBezTo>
                    <a:pt x="309" y="438"/>
                    <a:pt x="309" y="439"/>
                    <a:pt x="309" y="439"/>
                  </a:cubicBezTo>
                  <a:cubicBezTo>
                    <a:pt x="323" y="446"/>
                    <a:pt x="332" y="444"/>
                    <a:pt x="342" y="432"/>
                  </a:cubicBezTo>
                  <a:cubicBezTo>
                    <a:pt x="351" y="421"/>
                    <a:pt x="352" y="410"/>
                    <a:pt x="345" y="401"/>
                  </a:cubicBezTo>
                  <a:cubicBezTo>
                    <a:pt x="336" y="389"/>
                    <a:pt x="320" y="383"/>
                    <a:pt x="309" y="388"/>
                  </a:cubicBezTo>
                  <a:cubicBezTo>
                    <a:pt x="307" y="389"/>
                    <a:pt x="305" y="392"/>
                    <a:pt x="305" y="393"/>
                  </a:cubicBezTo>
                  <a:cubicBezTo>
                    <a:pt x="305" y="396"/>
                    <a:pt x="307" y="399"/>
                    <a:pt x="310" y="401"/>
                  </a:cubicBezTo>
                  <a:cubicBezTo>
                    <a:pt x="316" y="405"/>
                    <a:pt x="323" y="408"/>
                    <a:pt x="332" y="414"/>
                  </a:cubicBezTo>
                  <a:cubicBezTo>
                    <a:pt x="322" y="422"/>
                    <a:pt x="315" y="428"/>
                    <a:pt x="307" y="434"/>
                  </a:cubicBezTo>
                  <a:close/>
                  <a:moveTo>
                    <a:pt x="537" y="824"/>
                  </a:moveTo>
                  <a:cubicBezTo>
                    <a:pt x="522" y="823"/>
                    <a:pt x="508" y="836"/>
                    <a:pt x="491" y="825"/>
                  </a:cubicBezTo>
                  <a:cubicBezTo>
                    <a:pt x="494" y="817"/>
                    <a:pt x="498" y="809"/>
                    <a:pt x="501" y="800"/>
                  </a:cubicBezTo>
                  <a:cubicBezTo>
                    <a:pt x="486" y="804"/>
                    <a:pt x="478" y="809"/>
                    <a:pt x="473" y="817"/>
                  </a:cubicBezTo>
                  <a:cubicBezTo>
                    <a:pt x="467" y="827"/>
                    <a:pt x="470" y="840"/>
                    <a:pt x="479" y="845"/>
                  </a:cubicBezTo>
                  <a:cubicBezTo>
                    <a:pt x="496" y="854"/>
                    <a:pt x="527" y="843"/>
                    <a:pt x="537" y="824"/>
                  </a:cubicBezTo>
                  <a:close/>
                  <a:moveTo>
                    <a:pt x="323" y="363"/>
                  </a:moveTo>
                  <a:cubicBezTo>
                    <a:pt x="320" y="350"/>
                    <a:pt x="315" y="340"/>
                    <a:pt x="304" y="335"/>
                  </a:cubicBezTo>
                  <a:cubicBezTo>
                    <a:pt x="291" y="328"/>
                    <a:pt x="270" y="336"/>
                    <a:pt x="266" y="350"/>
                  </a:cubicBezTo>
                  <a:cubicBezTo>
                    <a:pt x="265" y="354"/>
                    <a:pt x="267" y="359"/>
                    <a:pt x="269" y="362"/>
                  </a:cubicBezTo>
                  <a:cubicBezTo>
                    <a:pt x="270" y="363"/>
                    <a:pt x="276" y="362"/>
                    <a:pt x="279" y="360"/>
                  </a:cubicBezTo>
                  <a:cubicBezTo>
                    <a:pt x="298" y="348"/>
                    <a:pt x="298" y="348"/>
                    <a:pt x="304" y="370"/>
                  </a:cubicBezTo>
                  <a:cubicBezTo>
                    <a:pt x="305" y="371"/>
                    <a:pt x="305" y="373"/>
                    <a:pt x="305" y="374"/>
                  </a:cubicBezTo>
                  <a:cubicBezTo>
                    <a:pt x="308" y="380"/>
                    <a:pt x="315" y="380"/>
                    <a:pt x="318" y="375"/>
                  </a:cubicBezTo>
                  <a:cubicBezTo>
                    <a:pt x="320" y="371"/>
                    <a:pt x="322" y="366"/>
                    <a:pt x="323" y="363"/>
                  </a:cubicBezTo>
                  <a:close/>
                  <a:moveTo>
                    <a:pt x="860" y="189"/>
                  </a:moveTo>
                  <a:cubicBezTo>
                    <a:pt x="859" y="208"/>
                    <a:pt x="853" y="225"/>
                    <a:pt x="842" y="240"/>
                  </a:cubicBezTo>
                  <a:cubicBezTo>
                    <a:pt x="836" y="248"/>
                    <a:pt x="839" y="255"/>
                    <a:pt x="844" y="262"/>
                  </a:cubicBezTo>
                  <a:cubicBezTo>
                    <a:pt x="867" y="248"/>
                    <a:pt x="879" y="221"/>
                    <a:pt x="874" y="197"/>
                  </a:cubicBezTo>
                  <a:cubicBezTo>
                    <a:pt x="872" y="190"/>
                    <a:pt x="870" y="186"/>
                    <a:pt x="860" y="189"/>
                  </a:cubicBezTo>
                  <a:close/>
                  <a:moveTo>
                    <a:pt x="272" y="469"/>
                  </a:moveTo>
                  <a:cubicBezTo>
                    <a:pt x="269" y="460"/>
                    <a:pt x="267" y="454"/>
                    <a:pt x="264" y="448"/>
                  </a:cubicBezTo>
                  <a:cubicBezTo>
                    <a:pt x="263" y="444"/>
                    <a:pt x="259" y="442"/>
                    <a:pt x="256" y="439"/>
                  </a:cubicBezTo>
                  <a:cubicBezTo>
                    <a:pt x="253" y="442"/>
                    <a:pt x="249" y="445"/>
                    <a:pt x="248" y="449"/>
                  </a:cubicBezTo>
                  <a:cubicBezTo>
                    <a:pt x="243" y="464"/>
                    <a:pt x="259" y="485"/>
                    <a:pt x="276" y="485"/>
                  </a:cubicBezTo>
                  <a:cubicBezTo>
                    <a:pt x="289" y="484"/>
                    <a:pt x="302" y="476"/>
                    <a:pt x="303" y="465"/>
                  </a:cubicBezTo>
                  <a:cubicBezTo>
                    <a:pt x="304" y="462"/>
                    <a:pt x="303" y="457"/>
                    <a:pt x="300" y="455"/>
                  </a:cubicBezTo>
                  <a:cubicBezTo>
                    <a:pt x="298" y="453"/>
                    <a:pt x="293" y="454"/>
                    <a:pt x="290" y="456"/>
                  </a:cubicBezTo>
                  <a:cubicBezTo>
                    <a:pt x="285" y="459"/>
                    <a:pt x="280" y="463"/>
                    <a:pt x="272" y="469"/>
                  </a:cubicBezTo>
                  <a:close/>
                  <a:moveTo>
                    <a:pt x="577" y="546"/>
                  </a:moveTo>
                  <a:cubicBezTo>
                    <a:pt x="551" y="549"/>
                    <a:pt x="540" y="558"/>
                    <a:pt x="535" y="582"/>
                  </a:cubicBezTo>
                  <a:cubicBezTo>
                    <a:pt x="548" y="587"/>
                    <a:pt x="560" y="586"/>
                    <a:pt x="571" y="577"/>
                  </a:cubicBezTo>
                  <a:cubicBezTo>
                    <a:pt x="580" y="569"/>
                    <a:pt x="580" y="557"/>
                    <a:pt x="577" y="546"/>
                  </a:cubicBezTo>
                  <a:close/>
                  <a:moveTo>
                    <a:pt x="753" y="347"/>
                  </a:moveTo>
                  <a:cubicBezTo>
                    <a:pt x="759" y="327"/>
                    <a:pt x="755" y="310"/>
                    <a:pt x="741" y="299"/>
                  </a:cubicBezTo>
                  <a:cubicBezTo>
                    <a:pt x="729" y="287"/>
                    <a:pt x="710" y="284"/>
                    <a:pt x="695" y="290"/>
                  </a:cubicBezTo>
                  <a:cubicBezTo>
                    <a:pt x="727" y="308"/>
                    <a:pt x="727" y="308"/>
                    <a:pt x="753" y="347"/>
                  </a:cubicBezTo>
                  <a:close/>
                  <a:moveTo>
                    <a:pt x="761" y="704"/>
                  </a:moveTo>
                  <a:cubicBezTo>
                    <a:pt x="788" y="683"/>
                    <a:pt x="788" y="654"/>
                    <a:pt x="761" y="634"/>
                  </a:cubicBezTo>
                  <a:cubicBezTo>
                    <a:pt x="761" y="658"/>
                    <a:pt x="761" y="680"/>
                    <a:pt x="761" y="704"/>
                  </a:cubicBezTo>
                  <a:close/>
                  <a:moveTo>
                    <a:pt x="112" y="329"/>
                  </a:moveTo>
                  <a:cubicBezTo>
                    <a:pt x="94" y="327"/>
                    <a:pt x="88" y="329"/>
                    <a:pt x="84" y="336"/>
                  </a:cubicBezTo>
                  <a:cubicBezTo>
                    <a:pt x="80" y="343"/>
                    <a:pt x="81" y="356"/>
                    <a:pt x="87" y="362"/>
                  </a:cubicBezTo>
                  <a:cubicBezTo>
                    <a:pt x="97" y="371"/>
                    <a:pt x="108" y="373"/>
                    <a:pt x="123" y="370"/>
                  </a:cubicBezTo>
                  <a:cubicBezTo>
                    <a:pt x="114" y="356"/>
                    <a:pt x="102" y="346"/>
                    <a:pt x="112" y="329"/>
                  </a:cubicBezTo>
                  <a:close/>
                  <a:moveTo>
                    <a:pt x="1047" y="392"/>
                  </a:moveTo>
                  <a:cubicBezTo>
                    <a:pt x="1040" y="412"/>
                    <a:pt x="1053" y="424"/>
                    <a:pt x="1058" y="438"/>
                  </a:cubicBezTo>
                  <a:cubicBezTo>
                    <a:pt x="1059" y="440"/>
                    <a:pt x="1065" y="439"/>
                    <a:pt x="1069" y="439"/>
                  </a:cubicBezTo>
                  <a:cubicBezTo>
                    <a:pt x="1071" y="430"/>
                    <a:pt x="1072" y="422"/>
                    <a:pt x="1073" y="415"/>
                  </a:cubicBezTo>
                  <a:cubicBezTo>
                    <a:pt x="1074" y="407"/>
                    <a:pt x="1075" y="399"/>
                    <a:pt x="1075" y="391"/>
                  </a:cubicBezTo>
                  <a:cubicBezTo>
                    <a:pt x="1068" y="391"/>
                    <a:pt x="1062" y="391"/>
                    <a:pt x="1057" y="391"/>
                  </a:cubicBezTo>
                  <a:cubicBezTo>
                    <a:pt x="1054" y="391"/>
                    <a:pt x="1051" y="392"/>
                    <a:pt x="1047" y="392"/>
                  </a:cubicBezTo>
                  <a:close/>
                  <a:moveTo>
                    <a:pt x="720" y="691"/>
                  </a:moveTo>
                  <a:cubicBezTo>
                    <a:pt x="732" y="655"/>
                    <a:pt x="717" y="628"/>
                    <a:pt x="685" y="627"/>
                  </a:cubicBezTo>
                  <a:cubicBezTo>
                    <a:pt x="696" y="648"/>
                    <a:pt x="707" y="667"/>
                    <a:pt x="720" y="691"/>
                  </a:cubicBezTo>
                  <a:close/>
                  <a:moveTo>
                    <a:pt x="748" y="758"/>
                  </a:moveTo>
                  <a:cubicBezTo>
                    <a:pt x="733" y="792"/>
                    <a:pt x="745" y="816"/>
                    <a:pt x="779" y="823"/>
                  </a:cubicBezTo>
                  <a:cubicBezTo>
                    <a:pt x="769" y="802"/>
                    <a:pt x="759" y="782"/>
                    <a:pt x="748" y="758"/>
                  </a:cubicBezTo>
                  <a:close/>
                  <a:moveTo>
                    <a:pt x="640" y="708"/>
                  </a:moveTo>
                  <a:cubicBezTo>
                    <a:pt x="662" y="712"/>
                    <a:pt x="683" y="715"/>
                    <a:pt x="707" y="719"/>
                  </a:cubicBezTo>
                  <a:cubicBezTo>
                    <a:pt x="693" y="689"/>
                    <a:pt x="668" y="685"/>
                    <a:pt x="640" y="708"/>
                  </a:cubicBezTo>
                  <a:close/>
                  <a:moveTo>
                    <a:pt x="833" y="706"/>
                  </a:moveTo>
                  <a:cubicBezTo>
                    <a:pt x="812" y="715"/>
                    <a:pt x="791" y="725"/>
                    <a:pt x="771" y="738"/>
                  </a:cubicBezTo>
                  <a:cubicBezTo>
                    <a:pt x="804" y="750"/>
                    <a:pt x="822" y="741"/>
                    <a:pt x="833" y="706"/>
                  </a:cubicBezTo>
                  <a:close/>
                  <a:moveTo>
                    <a:pt x="592" y="567"/>
                  </a:moveTo>
                  <a:cubicBezTo>
                    <a:pt x="599" y="599"/>
                    <a:pt x="627" y="610"/>
                    <a:pt x="663" y="599"/>
                  </a:cubicBezTo>
                  <a:cubicBezTo>
                    <a:pt x="641" y="589"/>
                    <a:pt x="617" y="578"/>
                    <a:pt x="592" y="567"/>
                  </a:cubicBezTo>
                  <a:close/>
                  <a:moveTo>
                    <a:pt x="808" y="198"/>
                  </a:moveTo>
                  <a:cubicBezTo>
                    <a:pt x="798" y="215"/>
                    <a:pt x="789" y="231"/>
                    <a:pt x="780" y="247"/>
                  </a:cubicBezTo>
                  <a:cubicBezTo>
                    <a:pt x="779" y="249"/>
                    <a:pt x="780" y="255"/>
                    <a:pt x="782" y="256"/>
                  </a:cubicBezTo>
                  <a:cubicBezTo>
                    <a:pt x="785" y="257"/>
                    <a:pt x="790" y="258"/>
                    <a:pt x="792" y="256"/>
                  </a:cubicBezTo>
                  <a:cubicBezTo>
                    <a:pt x="804" y="247"/>
                    <a:pt x="811" y="235"/>
                    <a:pt x="814" y="221"/>
                  </a:cubicBezTo>
                  <a:cubicBezTo>
                    <a:pt x="816" y="213"/>
                    <a:pt x="815" y="206"/>
                    <a:pt x="808" y="198"/>
                  </a:cubicBezTo>
                  <a:close/>
                  <a:moveTo>
                    <a:pt x="788" y="821"/>
                  </a:moveTo>
                  <a:cubicBezTo>
                    <a:pt x="797" y="784"/>
                    <a:pt x="786" y="763"/>
                    <a:pt x="754" y="756"/>
                  </a:cubicBezTo>
                  <a:cubicBezTo>
                    <a:pt x="765" y="777"/>
                    <a:pt x="775" y="797"/>
                    <a:pt x="788" y="821"/>
                  </a:cubicBezTo>
                  <a:close/>
                  <a:moveTo>
                    <a:pt x="680" y="796"/>
                  </a:moveTo>
                  <a:cubicBezTo>
                    <a:pt x="717" y="792"/>
                    <a:pt x="736" y="771"/>
                    <a:pt x="727" y="743"/>
                  </a:cubicBezTo>
                  <a:cubicBezTo>
                    <a:pt x="712" y="760"/>
                    <a:pt x="697" y="776"/>
                    <a:pt x="680" y="796"/>
                  </a:cubicBezTo>
                  <a:close/>
                  <a:moveTo>
                    <a:pt x="829" y="696"/>
                  </a:moveTo>
                  <a:cubicBezTo>
                    <a:pt x="797" y="685"/>
                    <a:pt x="772" y="699"/>
                    <a:pt x="768" y="731"/>
                  </a:cubicBezTo>
                  <a:cubicBezTo>
                    <a:pt x="789" y="719"/>
                    <a:pt x="808" y="708"/>
                    <a:pt x="829" y="696"/>
                  </a:cubicBezTo>
                  <a:close/>
                  <a:moveTo>
                    <a:pt x="677" y="629"/>
                  </a:moveTo>
                  <a:cubicBezTo>
                    <a:pt x="668" y="666"/>
                    <a:pt x="683" y="690"/>
                    <a:pt x="712" y="691"/>
                  </a:cubicBezTo>
                  <a:cubicBezTo>
                    <a:pt x="701" y="671"/>
                    <a:pt x="690" y="652"/>
                    <a:pt x="677" y="629"/>
                  </a:cubicBezTo>
                  <a:close/>
                  <a:moveTo>
                    <a:pt x="707" y="167"/>
                  </a:moveTo>
                  <a:cubicBezTo>
                    <a:pt x="711" y="176"/>
                    <a:pt x="709" y="188"/>
                    <a:pt x="722" y="188"/>
                  </a:cubicBezTo>
                  <a:cubicBezTo>
                    <a:pt x="731" y="189"/>
                    <a:pt x="741" y="188"/>
                    <a:pt x="751" y="187"/>
                  </a:cubicBezTo>
                  <a:cubicBezTo>
                    <a:pt x="746" y="164"/>
                    <a:pt x="734" y="158"/>
                    <a:pt x="707" y="167"/>
                  </a:cubicBezTo>
                  <a:close/>
                  <a:moveTo>
                    <a:pt x="542" y="680"/>
                  </a:moveTo>
                  <a:cubicBezTo>
                    <a:pt x="551" y="681"/>
                    <a:pt x="558" y="673"/>
                    <a:pt x="559" y="664"/>
                  </a:cubicBezTo>
                  <a:cubicBezTo>
                    <a:pt x="559" y="654"/>
                    <a:pt x="552" y="645"/>
                    <a:pt x="542" y="645"/>
                  </a:cubicBezTo>
                  <a:cubicBezTo>
                    <a:pt x="534" y="645"/>
                    <a:pt x="526" y="652"/>
                    <a:pt x="525" y="661"/>
                  </a:cubicBezTo>
                  <a:cubicBezTo>
                    <a:pt x="524" y="671"/>
                    <a:pt x="532" y="680"/>
                    <a:pt x="542" y="680"/>
                  </a:cubicBezTo>
                  <a:close/>
                  <a:moveTo>
                    <a:pt x="751" y="701"/>
                  </a:moveTo>
                  <a:cubicBezTo>
                    <a:pt x="751" y="679"/>
                    <a:pt x="754" y="658"/>
                    <a:pt x="750" y="635"/>
                  </a:cubicBezTo>
                  <a:cubicBezTo>
                    <a:pt x="728" y="658"/>
                    <a:pt x="728" y="682"/>
                    <a:pt x="751" y="701"/>
                  </a:cubicBezTo>
                  <a:close/>
                  <a:moveTo>
                    <a:pt x="1058" y="235"/>
                  </a:moveTo>
                  <a:cubicBezTo>
                    <a:pt x="1071" y="210"/>
                    <a:pt x="1062" y="196"/>
                    <a:pt x="1033" y="196"/>
                  </a:cubicBezTo>
                  <a:cubicBezTo>
                    <a:pt x="1033" y="214"/>
                    <a:pt x="1039" y="228"/>
                    <a:pt x="1058" y="235"/>
                  </a:cubicBezTo>
                  <a:close/>
                  <a:moveTo>
                    <a:pt x="754" y="193"/>
                  </a:moveTo>
                  <a:cubicBezTo>
                    <a:pt x="746" y="222"/>
                    <a:pt x="750" y="237"/>
                    <a:pt x="768" y="244"/>
                  </a:cubicBezTo>
                  <a:cubicBezTo>
                    <a:pt x="776" y="222"/>
                    <a:pt x="773" y="208"/>
                    <a:pt x="754" y="193"/>
                  </a:cubicBezTo>
                  <a:close/>
                  <a:moveTo>
                    <a:pt x="820" y="126"/>
                  </a:moveTo>
                  <a:cubicBezTo>
                    <a:pt x="830" y="142"/>
                    <a:pt x="838" y="154"/>
                    <a:pt x="845" y="166"/>
                  </a:cubicBezTo>
                  <a:cubicBezTo>
                    <a:pt x="847" y="166"/>
                    <a:pt x="848" y="166"/>
                    <a:pt x="849" y="166"/>
                  </a:cubicBezTo>
                  <a:cubicBezTo>
                    <a:pt x="851" y="153"/>
                    <a:pt x="853" y="140"/>
                    <a:pt x="855" y="126"/>
                  </a:cubicBezTo>
                  <a:cubicBezTo>
                    <a:pt x="842" y="126"/>
                    <a:pt x="832" y="126"/>
                    <a:pt x="820" y="126"/>
                  </a:cubicBezTo>
                  <a:close/>
                  <a:moveTo>
                    <a:pt x="240" y="522"/>
                  </a:moveTo>
                  <a:cubicBezTo>
                    <a:pt x="222" y="522"/>
                    <a:pt x="209" y="522"/>
                    <a:pt x="191" y="522"/>
                  </a:cubicBezTo>
                  <a:cubicBezTo>
                    <a:pt x="201" y="533"/>
                    <a:pt x="209" y="541"/>
                    <a:pt x="217" y="551"/>
                  </a:cubicBezTo>
                  <a:cubicBezTo>
                    <a:pt x="225" y="541"/>
                    <a:pt x="231" y="534"/>
                    <a:pt x="240" y="522"/>
                  </a:cubicBezTo>
                  <a:close/>
                  <a:moveTo>
                    <a:pt x="850" y="45"/>
                  </a:moveTo>
                  <a:cubicBezTo>
                    <a:pt x="851" y="56"/>
                    <a:pt x="855" y="63"/>
                    <a:pt x="862" y="63"/>
                  </a:cubicBezTo>
                  <a:cubicBezTo>
                    <a:pt x="869" y="63"/>
                    <a:pt x="875" y="54"/>
                    <a:pt x="875" y="43"/>
                  </a:cubicBezTo>
                  <a:cubicBezTo>
                    <a:pt x="875" y="33"/>
                    <a:pt x="869" y="25"/>
                    <a:pt x="863" y="25"/>
                  </a:cubicBezTo>
                  <a:cubicBezTo>
                    <a:pt x="855" y="25"/>
                    <a:pt x="850" y="33"/>
                    <a:pt x="850" y="45"/>
                  </a:cubicBezTo>
                  <a:close/>
                  <a:moveTo>
                    <a:pt x="743" y="122"/>
                  </a:moveTo>
                  <a:cubicBezTo>
                    <a:pt x="716" y="126"/>
                    <a:pt x="710" y="134"/>
                    <a:pt x="717" y="157"/>
                  </a:cubicBezTo>
                  <a:cubicBezTo>
                    <a:pt x="735" y="157"/>
                    <a:pt x="737" y="154"/>
                    <a:pt x="743" y="122"/>
                  </a:cubicBezTo>
                  <a:close/>
                  <a:moveTo>
                    <a:pt x="403" y="566"/>
                  </a:moveTo>
                  <a:cubicBezTo>
                    <a:pt x="412" y="582"/>
                    <a:pt x="421" y="598"/>
                    <a:pt x="430" y="615"/>
                  </a:cubicBezTo>
                  <a:cubicBezTo>
                    <a:pt x="439" y="581"/>
                    <a:pt x="430" y="565"/>
                    <a:pt x="403" y="566"/>
                  </a:cubicBezTo>
                  <a:close/>
                  <a:moveTo>
                    <a:pt x="333" y="599"/>
                  </a:moveTo>
                  <a:cubicBezTo>
                    <a:pt x="331" y="571"/>
                    <a:pt x="314" y="558"/>
                    <a:pt x="285" y="562"/>
                  </a:cubicBezTo>
                  <a:cubicBezTo>
                    <a:pt x="301" y="574"/>
                    <a:pt x="317" y="587"/>
                    <a:pt x="333" y="599"/>
                  </a:cubicBezTo>
                  <a:close/>
                  <a:moveTo>
                    <a:pt x="512" y="688"/>
                  </a:moveTo>
                  <a:cubicBezTo>
                    <a:pt x="512" y="674"/>
                    <a:pt x="512" y="661"/>
                    <a:pt x="512" y="646"/>
                  </a:cubicBezTo>
                  <a:cubicBezTo>
                    <a:pt x="500" y="652"/>
                    <a:pt x="490" y="659"/>
                    <a:pt x="491" y="672"/>
                  </a:cubicBezTo>
                  <a:cubicBezTo>
                    <a:pt x="491" y="684"/>
                    <a:pt x="503" y="686"/>
                    <a:pt x="512" y="688"/>
                  </a:cubicBezTo>
                  <a:close/>
                  <a:moveTo>
                    <a:pt x="1034" y="241"/>
                  </a:moveTo>
                  <a:cubicBezTo>
                    <a:pt x="1028" y="250"/>
                    <a:pt x="1021" y="257"/>
                    <a:pt x="1028" y="267"/>
                  </a:cubicBezTo>
                  <a:cubicBezTo>
                    <a:pt x="1033" y="272"/>
                    <a:pt x="1045" y="268"/>
                    <a:pt x="1055" y="259"/>
                  </a:cubicBezTo>
                  <a:cubicBezTo>
                    <a:pt x="1056" y="257"/>
                    <a:pt x="1057" y="255"/>
                    <a:pt x="1058" y="252"/>
                  </a:cubicBezTo>
                  <a:cubicBezTo>
                    <a:pt x="1050" y="249"/>
                    <a:pt x="1042" y="245"/>
                    <a:pt x="1034" y="241"/>
                  </a:cubicBezTo>
                  <a:close/>
                  <a:moveTo>
                    <a:pt x="769" y="102"/>
                  </a:moveTo>
                  <a:cubicBezTo>
                    <a:pt x="770" y="78"/>
                    <a:pt x="769" y="77"/>
                    <a:pt x="750" y="83"/>
                  </a:cubicBezTo>
                  <a:cubicBezTo>
                    <a:pt x="750" y="89"/>
                    <a:pt x="751" y="95"/>
                    <a:pt x="752" y="102"/>
                  </a:cubicBezTo>
                  <a:cubicBezTo>
                    <a:pt x="758" y="102"/>
                    <a:pt x="763" y="102"/>
                    <a:pt x="769" y="102"/>
                  </a:cubicBezTo>
                  <a:close/>
                  <a:moveTo>
                    <a:pt x="827" y="254"/>
                  </a:moveTo>
                  <a:cubicBezTo>
                    <a:pt x="832" y="238"/>
                    <a:pt x="837" y="223"/>
                    <a:pt x="828" y="207"/>
                  </a:cubicBezTo>
                  <a:cubicBezTo>
                    <a:pt x="821" y="222"/>
                    <a:pt x="817" y="237"/>
                    <a:pt x="827" y="254"/>
                  </a:cubicBezTo>
                  <a:close/>
                  <a:moveTo>
                    <a:pt x="280" y="403"/>
                  </a:moveTo>
                  <a:cubicBezTo>
                    <a:pt x="278" y="406"/>
                    <a:pt x="274" y="410"/>
                    <a:pt x="272" y="415"/>
                  </a:cubicBezTo>
                  <a:cubicBezTo>
                    <a:pt x="271" y="421"/>
                    <a:pt x="278" y="429"/>
                    <a:pt x="284" y="426"/>
                  </a:cubicBezTo>
                  <a:cubicBezTo>
                    <a:pt x="289" y="425"/>
                    <a:pt x="294" y="420"/>
                    <a:pt x="295" y="415"/>
                  </a:cubicBezTo>
                  <a:cubicBezTo>
                    <a:pt x="298" y="409"/>
                    <a:pt x="290" y="403"/>
                    <a:pt x="280" y="403"/>
                  </a:cubicBezTo>
                  <a:close/>
                  <a:moveTo>
                    <a:pt x="810" y="94"/>
                  </a:moveTo>
                  <a:cubicBezTo>
                    <a:pt x="801" y="91"/>
                    <a:pt x="792" y="88"/>
                    <a:pt x="780" y="84"/>
                  </a:cubicBezTo>
                  <a:cubicBezTo>
                    <a:pt x="784" y="96"/>
                    <a:pt x="786" y="104"/>
                    <a:pt x="796" y="106"/>
                  </a:cubicBezTo>
                  <a:cubicBezTo>
                    <a:pt x="804" y="107"/>
                    <a:pt x="809" y="104"/>
                    <a:pt x="810" y="94"/>
                  </a:cubicBezTo>
                  <a:close/>
                  <a:moveTo>
                    <a:pt x="725" y="349"/>
                  </a:moveTo>
                  <a:cubicBezTo>
                    <a:pt x="718" y="344"/>
                    <a:pt x="713" y="340"/>
                    <a:pt x="709" y="340"/>
                  </a:cubicBezTo>
                  <a:cubicBezTo>
                    <a:pt x="706" y="341"/>
                    <a:pt x="700" y="346"/>
                    <a:pt x="699" y="349"/>
                  </a:cubicBezTo>
                  <a:cubicBezTo>
                    <a:pt x="698" y="356"/>
                    <a:pt x="704" y="360"/>
                    <a:pt x="711" y="359"/>
                  </a:cubicBezTo>
                  <a:cubicBezTo>
                    <a:pt x="715" y="358"/>
                    <a:pt x="718" y="354"/>
                    <a:pt x="725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094777" y="3806050"/>
            <a:ext cx="1705008" cy="1708440"/>
            <a:chOff x="8146930" y="3947221"/>
            <a:chExt cx="1705008" cy="1708440"/>
          </a:xfrm>
          <a:solidFill>
            <a:srgbClr val="FFB545"/>
          </a:solidFill>
          <a:effectLst/>
        </p:grpSpPr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146930" y="3947221"/>
              <a:ext cx="1705008" cy="1708440"/>
            </a:xfrm>
            <a:custGeom>
              <a:avLst/>
              <a:gdLst>
                <a:gd name="T0" fmla="*/ 133 w 1303"/>
                <a:gd name="T1" fmla="*/ 1306 h 1306"/>
                <a:gd name="T2" fmla="*/ 107 w 1303"/>
                <a:gd name="T3" fmla="*/ 1297 h 1306"/>
                <a:gd name="T4" fmla="*/ 0 w 1303"/>
                <a:gd name="T5" fmla="*/ 1152 h 1306"/>
                <a:gd name="T6" fmla="*/ 0 w 1303"/>
                <a:gd name="T7" fmla="*/ 152 h 1306"/>
                <a:gd name="T8" fmla="*/ 150 w 1303"/>
                <a:gd name="T9" fmla="*/ 1 h 1306"/>
                <a:gd name="T10" fmla="*/ 1150 w 1303"/>
                <a:gd name="T11" fmla="*/ 0 h 1306"/>
                <a:gd name="T12" fmla="*/ 1303 w 1303"/>
                <a:gd name="T13" fmla="*/ 154 h 1306"/>
                <a:gd name="T14" fmla="*/ 1303 w 1303"/>
                <a:gd name="T15" fmla="*/ 1150 h 1306"/>
                <a:gd name="T16" fmla="*/ 1191 w 1303"/>
                <a:gd name="T17" fmla="*/ 1298 h 1306"/>
                <a:gd name="T18" fmla="*/ 1171 w 1303"/>
                <a:gd name="T19" fmla="*/ 1306 h 1306"/>
                <a:gd name="T20" fmla="*/ 133 w 1303"/>
                <a:gd name="T21" fmla="*/ 1306 h 1306"/>
                <a:gd name="T22" fmla="*/ 35 w 1303"/>
                <a:gd name="T23" fmla="*/ 650 h 1306"/>
                <a:gd name="T24" fmla="*/ 35 w 1303"/>
                <a:gd name="T25" fmla="*/ 690 h 1306"/>
                <a:gd name="T26" fmla="*/ 35 w 1303"/>
                <a:gd name="T27" fmla="*/ 1147 h 1306"/>
                <a:gd name="T28" fmla="*/ 151 w 1303"/>
                <a:gd name="T29" fmla="*/ 1268 h 1306"/>
                <a:gd name="T30" fmla="*/ 184 w 1303"/>
                <a:gd name="T31" fmla="*/ 1268 h 1306"/>
                <a:gd name="T32" fmla="*/ 1131 w 1303"/>
                <a:gd name="T33" fmla="*/ 1268 h 1306"/>
                <a:gd name="T34" fmla="*/ 1163 w 1303"/>
                <a:gd name="T35" fmla="*/ 1267 h 1306"/>
                <a:gd name="T36" fmla="*/ 1245 w 1303"/>
                <a:gd name="T37" fmla="*/ 1220 h 1306"/>
                <a:gd name="T38" fmla="*/ 1268 w 1303"/>
                <a:gd name="T39" fmla="*/ 1141 h 1306"/>
                <a:gd name="T40" fmla="*/ 1268 w 1303"/>
                <a:gd name="T41" fmla="*/ 163 h 1306"/>
                <a:gd name="T42" fmla="*/ 1268 w 1303"/>
                <a:gd name="T43" fmla="*/ 151 h 1306"/>
                <a:gd name="T44" fmla="*/ 1157 w 1303"/>
                <a:gd name="T45" fmla="*/ 36 h 1306"/>
                <a:gd name="T46" fmla="*/ 1125 w 1303"/>
                <a:gd name="T47" fmla="*/ 36 h 1306"/>
                <a:gd name="T48" fmla="*/ 175 w 1303"/>
                <a:gd name="T49" fmla="*/ 36 h 1306"/>
                <a:gd name="T50" fmla="*/ 141 w 1303"/>
                <a:gd name="T51" fmla="*/ 36 h 1306"/>
                <a:gd name="T52" fmla="*/ 92 w 1303"/>
                <a:gd name="T53" fmla="*/ 53 h 1306"/>
                <a:gd name="T54" fmla="*/ 35 w 1303"/>
                <a:gd name="T55" fmla="*/ 157 h 1306"/>
                <a:gd name="T56" fmla="*/ 35 w 1303"/>
                <a:gd name="T57" fmla="*/ 65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03" h="1306">
                  <a:moveTo>
                    <a:pt x="133" y="1306"/>
                  </a:moveTo>
                  <a:cubicBezTo>
                    <a:pt x="124" y="1303"/>
                    <a:pt x="115" y="1300"/>
                    <a:pt x="107" y="1297"/>
                  </a:cubicBezTo>
                  <a:cubicBezTo>
                    <a:pt x="43" y="1276"/>
                    <a:pt x="0" y="1219"/>
                    <a:pt x="0" y="1152"/>
                  </a:cubicBezTo>
                  <a:cubicBezTo>
                    <a:pt x="0" y="818"/>
                    <a:pt x="0" y="485"/>
                    <a:pt x="0" y="152"/>
                  </a:cubicBezTo>
                  <a:cubicBezTo>
                    <a:pt x="0" y="68"/>
                    <a:pt x="66" y="1"/>
                    <a:pt x="150" y="1"/>
                  </a:cubicBezTo>
                  <a:cubicBezTo>
                    <a:pt x="484" y="0"/>
                    <a:pt x="817" y="1"/>
                    <a:pt x="1150" y="0"/>
                  </a:cubicBezTo>
                  <a:cubicBezTo>
                    <a:pt x="1230" y="0"/>
                    <a:pt x="1303" y="65"/>
                    <a:pt x="1303" y="154"/>
                  </a:cubicBezTo>
                  <a:cubicBezTo>
                    <a:pt x="1303" y="486"/>
                    <a:pt x="1303" y="818"/>
                    <a:pt x="1303" y="1150"/>
                  </a:cubicBezTo>
                  <a:cubicBezTo>
                    <a:pt x="1303" y="1220"/>
                    <a:pt x="1258" y="1278"/>
                    <a:pt x="1191" y="1298"/>
                  </a:cubicBezTo>
                  <a:cubicBezTo>
                    <a:pt x="1184" y="1300"/>
                    <a:pt x="1178" y="1303"/>
                    <a:pt x="1171" y="1306"/>
                  </a:cubicBezTo>
                  <a:cubicBezTo>
                    <a:pt x="825" y="1306"/>
                    <a:pt x="479" y="1306"/>
                    <a:pt x="133" y="1306"/>
                  </a:cubicBezTo>
                  <a:close/>
                  <a:moveTo>
                    <a:pt x="35" y="650"/>
                  </a:moveTo>
                  <a:cubicBezTo>
                    <a:pt x="35" y="663"/>
                    <a:pt x="35" y="677"/>
                    <a:pt x="35" y="690"/>
                  </a:cubicBezTo>
                  <a:cubicBezTo>
                    <a:pt x="35" y="842"/>
                    <a:pt x="35" y="995"/>
                    <a:pt x="35" y="1147"/>
                  </a:cubicBezTo>
                  <a:cubicBezTo>
                    <a:pt x="35" y="1216"/>
                    <a:pt x="83" y="1265"/>
                    <a:pt x="151" y="1268"/>
                  </a:cubicBezTo>
                  <a:cubicBezTo>
                    <a:pt x="162" y="1268"/>
                    <a:pt x="173" y="1268"/>
                    <a:pt x="184" y="1268"/>
                  </a:cubicBezTo>
                  <a:cubicBezTo>
                    <a:pt x="499" y="1268"/>
                    <a:pt x="815" y="1268"/>
                    <a:pt x="1131" y="1268"/>
                  </a:cubicBezTo>
                  <a:cubicBezTo>
                    <a:pt x="1142" y="1268"/>
                    <a:pt x="1153" y="1268"/>
                    <a:pt x="1163" y="1267"/>
                  </a:cubicBezTo>
                  <a:cubicBezTo>
                    <a:pt x="1197" y="1263"/>
                    <a:pt x="1224" y="1247"/>
                    <a:pt x="1245" y="1220"/>
                  </a:cubicBezTo>
                  <a:cubicBezTo>
                    <a:pt x="1262" y="1197"/>
                    <a:pt x="1268" y="1170"/>
                    <a:pt x="1268" y="1141"/>
                  </a:cubicBezTo>
                  <a:cubicBezTo>
                    <a:pt x="1268" y="815"/>
                    <a:pt x="1268" y="489"/>
                    <a:pt x="1268" y="163"/>
                  </a:cubicBezTo>
                  <a:cubicBezTo>
                    <a:pt x="1268" y="159"/>
                    <a:pt x="1268" y="155"/>
                    <a:pt x="1268" y="151"/>
                  </a:cubicBezTo>
                  <a:cubicBezTo>
                    <a:pt x="1265" y="89"/>
                    <a:pt x="1219" y="40"/>
                    <a:pt x="1157" y="36"/>
                  </a:cubicBezTo>
                  <a:cubicBezTo>
                    <a:pt x="1146" y="35"/>
                    <a:pt x="1136" y="36"/>
                    <a:pt x="1125" y="36"/>
                  </a:cubicBezTo>
                  <a:cubicBezTo>
                    <a:pt x="808" y="36"/>
                    <a:pt x="492" y="35"/>
                    <a:pt x="175" y="36"/>
                  </a:cubicBezTo>
                  <a:cubicBezTo>
                    <a:pt x="164" y="36"/>
                    <a:pt x="152" y="36"/>
                    <a:pt x="141" y="36"/>
                  </a:cubicBezTo>
                  <a:cubicBezTo>
                    <a:pt x="123" y="37"/>
                    <a:pt x="107" y="43"/>
                    <a:pt x="92" y="53"/>
                  </a:cubicBezTo>
                  <a:cubicBezTo>
                    <a:pt x="54" y="77"/>
                    <a:pt x="35" y="112"/>
                    <a:pt x="35" y="157"/>
                  </a:cubicBezTo>
                  <a:cubicBezTo>
                    <a:pt x="35" y="321"/>
                    <a:pt x="35" y="486"/>
                    <a:pt x="35" y="6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8215091" y="4250758"/>
              <a:ext cx="1560840" cy="1091068"/>
            </a:xfrm>
            <a:custGeom>
              <a:avLst/>
              <a:gdLst>
                <a:gd name="T0" fmla="*/ 528 w 1193"/>
                <a:gd name="T1" fmla="*/ 775 h 834"/>
                <a:gd name="T2" fmla="*/ 343 w 1193"/>
                <a:gd name="T3" fmla="*/ 730 h 834"/>
                <a:gd name="T4" fmla="*/ 275 w 1193"/>
                <a:gd name="T5" fmla="*/ 731 h 834"/>
                <a:gd name="T6" fmla="*/ 89 w 1193"/>
                <a:gd name="T7" fmla="*/ 704 h 834"/>
                <a:gd name="T8" fmla="*/ 74 w 1193"/>
                <a:gd name="T9" fmla="*/ 615 h 834"/>
                <a:gd name="T10" fmla="*/ 52 w 1193"/>
                <a:gd name="T11" fmla="*/ 466 h 834"/>
                <a:gd name="T12" fmla="*/ 48 w 1193"/>
                <a:gd name="T13" fmla="*/ 355 h 834"/>
                <a:gd name="T14" fmla="*/ 75 w 1193"/>
                <a:gd name="T15" fmla="*/ 245 h 834"/>
                <a:gd name="T16" fmla="*/ 234 w 1193"/>
                <a:gd name="T17" fmla="*/ 202 h 834"/>
                <a:gd name="T18" fmla="*/ 414 w 1193"/>
                <a:gd name="T19" fmla="*/ 322 h 834"/>
                <a:gd name="T20" fmla="*/ 551 w 1193"/>
                <a:gd name="T21" fmla="*/ 43 h 834"/>
                <a:gd name="T22" fmla="*/ 880 w 1193"/>
                <a:gd name="T23" fmla="*/ 271 h 834"/>
                <a:gd name="T24" fmla="*/ 1047 w 1193"/>
                <a:gd name="T25" fmla="*/ 113 h 834"/>
                <a:gd name="T26" fmla="*/ 1178 w 1193"/>
                <a:gd name="T27" fmla="*/ 231 h 834"/>
                <a:gd name="T28" fmla="*/ 1085 w 1193"/>
                <a:gd name="T29" fmla="*/ 554 h 834"/>
                <a:gd name="T30" fmla="*/ 997 w 1193"/>
                <a:gd name="T31" fmla="*/ 596 h 834"/>
                <a:gd name="T32" fmla="*/ 668 w 1193"/>
                <a:gd name="T33" fmla="*/ 699 h 834"/>
                <a:gd name="T34" fmla="*/ 793 w 1193"/>
                <a:gd name="T35" fmla="*/ 711 h 834"/>
                <a:gd name="T36" fmla="*/ 657 w 1193"/>
                <a:gd name="T37" fmla="*/ 644 h 834"/>
                <a:gd name="T38" fmla="*/ 452 w 1193"/>
                <a:gd name="T39" fmla="*/ 535 h 834"/>
                <a:gd name="T40" fmla="*/ 314 w 1193"/>
                <a:gd name="T41" fmla="*/ 407 h 834"/>
                <a:gd name="T42" fmla="*/ 118 w 1193"/>
                <a:gd name="T43" fmla="*/ 647 h 834"/>
                <a:gd name="T44" fmla="*/ 33 w 1193"/>
                <a:gd name="T45" fmla="*/ 697 h 834"/>
                <a:gd name="T46" fmla="*/ 721 w 1193"/>
                <a:gd name="T47" fmla="*/ 411 h 834"/>
                <a:gd name="T48" fmla="*/ 780 w 1193"/>
                <a:gd name="T49" fmla="*/ 504 h 834"/>
                <a:gd name="T50" fmla="*/ 210 w 1193"/>
                <a:gd name="T51" fmla="*/ 585 h 834"/>
                <a:gd name="T52" fmla="*/ 1092 w 1193"/>
                <a:gd name="T53" fmla="*/ 284 h 834"/>
                <a:gd name="T54" fmla="*/ 589 w 1193"/>
                <a:gd name="T55" fmla="*/ 368 h 834"/>
                <a:gd name="T56" fmla="*/ 533 w 1193"/>
                <a:gd name="T57" fmla="*/ 379 h 834"/>
                <a:gd name="T58" fmla="*/ 359 w 1193"/>
                <a:gd name="T59" fmla="*/ 505 h 834"/>
                <a:gd name="T60" fmla="*/ 296 w 1193"/>
                <a:gd name="T61" fmla="*/ 577 h 834"/>
                <a:gd name="T62" fmla="*/ 994 w 1193"/>
                <a:gd name="T63" fmla="*/ 212 h 834"/>
                <a:gd name="T64" fmla="*/ 391 w 1193"/>
                <a:gd name="T65" fmla="*/ 602 h 834"/>
                <a:gd name="T66" fmla="*/ 153 w 1193"/>
                <a:gd name="T67" fmla="*/ 363 h 834"/>
                <a:gd name="T68" fmla="*/ 346 w 1193"/>
                <a:gd name="T69" fmla="*/ 750 h 834"/>
                <a:gd name="T70" fmla="*/ 472 w 1193"/>
                <a:gd name="T71" fmla="*/ 246 h 834"/>
                <a:gd name="T72" fmla="*/ 1042 w 1193"/>
                <a:gd name="T73" fmla="*/ 430 h 834"/>
                <a:gd name="T74" fmla="*/ 1013 w 1193"/>
                <a:gd name="T75" fmla="*/ 469 h 834"/>
                <a:gd name="T76" fmla="*/ 875 w 1193"/>
                <a:gd name="T77" fmla="*/ 459 h 834"/>
                <a:gd name="T78" fmla="*/ 912 w 1193"/>
                <a:gd name="T79" fmla="*/ 354 h 834"/>
                <a:gd name="T80" fmla="*/ 104 w 1193"/>
                <a:gd name="T81" fmla="*/ 494 h 834"/>
                <a:gd name="T82" fmla="*/ 507 w 1193"/>
                <a:gd name="T83" fmla="*/ 658 h 834"/>
                <a:gd name="T84" fmla="*/ 479 w 1193"/>
                <a:gd name="T85" fmla="*/ 113 h 834"/>
                <a:gd name="T86" fmla="*/ 486 w 1193"/>
                <a:gd name="T87" fmla="*/ 177 h 834"/>
                <a:gd name="T88" fmla="*/ 107 w 1193"/>
                <a:gd name="T89" fmla="*/ 388 h 834"/>
                <a:gd name="T90" fmla="*/ 281 w 1193"/>
                <a:gd name="T91" fmla="*/ 386 h 834"/>
                <a:gd name="T92" fmla="*/ 130 w 1193"/>
                <a:gd name="T93" fmla="*/ 270 h 834"/>
                <a:gd name="T94" fmla="*/ 251 w 1193"/>
                <a:gd name="T95" fmla="*/ 324 h 834"/>
                <a:gd name="T96" fmla="*/ 325 w 1193"/>
                <a:gd name="T97" fmla="*/ 425 h 834"/>
                <a:gd name="T98" fmla="*/ 249 w 1193"/>
                <a:gd name="T99" fmla="*/ 471 h 834"/>
                <a:gd name="T100" fmla="*/ 469 w 1193"/>
                <a:gd name="T101" fmla="*/ 602 h 834"/>
                <a:gd name="T102" fmla="*/ 738 w 1193"/>
                <a:gd name="T103" fmla="*/ 628 h 834"/>
                <a:gd name="T104" fmla="*/ 869 w 1193"/>
                <a:gd name="T105" fmla="*/ 624 h 834"/>
                <a:gd name="T106" fmla="*/ 456 w 1193"/>
                <a:gd name="T107" fmla="*/ 648 h 834"/>
                <a:gd name="T108" fmla="*/ 593 w 1193"/>
                <a:gd name="T109" fmla="*/ 575 h 834"/>
                <a:gd name="T110" fmla="*/ 199 w 1193"/>
                <a:gd name="T111" fmla="*/ 320 h 834"/>
                <a:gd name="T112" fmla="*/ 954 w 1193"/>
                <a:gd name="T113" fmla="*/ 434 h 834"/>
                <a:gd name="T114" fmla="*/ 153 w 1193"/>
                <a:gd name="T115" fmla="*/ 694 h 834"/>
                <a:gd name="T116" fmla="*/ 511 w 1193"/>
                <a:gd name="T117" fmla="*/ 4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3" h="834">
                  <a:moveTo>
                    <a:pt x="672" y="756"/>
                  </a:moveTo>
                  <a:cubicBezTo>
                    <a:pt x="678" y="768"/>
                    <a:pt x="685" y="781"/>
                    <a:pt x="689" y="794"/>
                  </a:cubicBezTo>
                  <a:cubicBezTo>
                    <a:pt x="694" y="809"/>
                    <a:pt x="689" y="821"/>
                    <a:pt x="673" y="834"/>
                  </a:cubicBezTo>
                  <a:cubicBezTo>
                    <a:pt x="675" y="810"/>
                    <a:pt x="670" y="791"/>
                    <a:pt x="653" y="779"/>
                  </a:cubicBezTo>
                  <a:cubicBezTo>
                    <a:pt x="633" y="764"/>
                    <a:pt x="610" y="759"/>
                    <a:pt x="583" y="759"/>
                  </a:cubicBezTo>
                  <a:cubicBezTo>
                    <a:pt x="582" y="767"/>
                    <a:pt x="581" y="774"/>
                    <a:pt x="580" y="781"/>
                  </a:cubicBezTo>
                  <a:cubicBezTo>
                    <a:pt x="577" y="795"/>
                    <a:pt x="570" y="806"/>
                    <a:pt x="555" y="809"/>
                  </a:cubicBezTo>
                  <a:cubicBezTo>
                    <a:pt x="540" y="813"/>
                    <a:pt x="528" y="807"/>
                    <a:pt x="519" y="796"/>
                  </a:cubicBezTo>
                  <a:cubicBezTo>
                    <a:pt x="509" y="785"/>
                    <a:pt x="509" y="772"/>
                    <a:pt x="517" y="758"/>
                  </a:cubicBezTo>
                  <a:cubicBezTo>
                    <a:pt x="521" y="764"/>
                    <a:pt x="524" y="770"/>
                    <a:pt x="528" y="775"/>
                  </a:cubicBezTo>
                  <a:cubicBezTo>
                    <a:pt x="536" y="785"/>
                    <a:pt x="544" y="786"/>
                    <a:pt x="553" y="780"/>
                  </a:cubicBezTo>
                  <a:cubicBezTo>
                    <a:pt x="562" y="775"/>
                    <a:pt x="565" y="766"/>
                    <a:pt x="560" y="756"/>
                  </a:cubicBezTo>
                  <a:cubicBezTo>
                    <a:pt x="559" y="752"/>
                    <a:pt x="556" y="747"/>
                    <a:pt x="553" y="744"/>
                  </a:cubicBezTo>
                  <a:cubicBezTo>
                    <a:pt x="531" y="720"/>
                    <a:pt x="502" y="712"/>
                    <a:pt x="469" y="711"/>
                  </a:cubicBezTo>
                  <a:cubicBezTo>
                    <a:pt x="472" y="724"/>
                    <a:pt x="475" y="735"/>
                    <a:pt x="477" y="746"/>
                  </a:cubicBezTo>
                  <a:cubicBezTo>
                    <a:pt x="481" y="773"/>
                    <a:pt x="469" y="795"/>
                    <a:pt x="443" y="805"/>
                  </a:cubicBezTo>
                  <a:cubicBezTo>
                    <a:pt x="419" y="814"/>
                    <a:pt x="394" y="814"/>
                    <a:pt x="370" y="806"/>
                  </a:cubicBezTo>
                  <a:cubicBezTo>
                    <a:pt x="341" y="795"/>
                    <a:pt x="327" y="775"/>
                    <a:pt x="326" y="745"/>
                  </a:cubicBezTo>
                  <a:cubicBezTo>
                    <a:pt x="325" y="738"/>
                    <a:pt x="326" y="730"/>
                    <a:pt x="326" y="719"/>
                  </a:cubicBezTo>
                  <a:cubicBezTo>
                    <a:pt x="333" y="724"/>
                    <a:pt x="338" y="727"/>
                    <a:pt x="343" y="730"/>
                  </a:cubicBezTo>
                  <a:cubicBezTo>
                    <a:pt x="376" y="752"/>
                    <a:pt x="403" y="743"/>
                    <a:pt x="420" y="703"/>
                  </a:cubicBezTo>
                  <a:cubicBezTo>
                    <a:pt x="406" y="699"/>
                    <a:pt x="391" y="696"/>
                    <a:pt x="375" y="691"/>
                  </a:cubicBezTo>
                  <a:cubicBezTo>
                    <a:pt x="378" y="681"/>
                    <a:pt x="381" y="672"/>
                    <a:pt x="384" y="660"/>
                  </a:cubicBezTo>
                  <a:cubicBezTo>
                    <a:pt x="367" y="664"/>
                    <a:pt x="351" y="670"/>
                    <a:pt x="335" y="672"/>
                  </a:cubicBezTo>
                  <a:cubicBezTo>
                    <a:pt x="319" y="675"/>
                    <a:pt x="302" y="675"/>
                    <a:pt x="284" y="676"/>
                  </a:cubicBezTo>
                  <a:cubicBezTo>
                    <a:pt x="284" y="684"/>
                    <a:pt x="284" y="692"/>
                    <a:pt x="284" y="699"/>
                  </a:cubicBezTo>
                  <a:cubicBezTo>
                    <a:pt x="283" y="700"/>
                    <a:pt x="282" y="701"/>
                    <a:pt x="280" y="702"/>
                  </a:cubicBezTo>
                  <a:cubicBezTo>
                    <a:pt x="276" y="695"/>
                    <a:pt x="272" y="688"/>
                    <a:pt x="268" y="681"/>
                  </a:cubicBezTo>
                  <a:cubicBezTo>
                    <a:pt x="266" y="683"/>
                    <a:pt x="265" y="684"/>
                    <a:pt x="263" y="685"/>
                  </a:cubicBezTo>
                  <a:cubicBezTo>
                    <a:pt x="267" y="700"/>
                    <a:pt x="270" y="715"/>
                    <a:pt x="275" y="731"/>
                  </a:cubicBezTo>
                  <a:cubicBezTo>
                    <a:pt x="257" y="732"/>
                    <a:pt x="250" y="721"/>
                    <a:pt x="244" y="710"/>
                  </a:cubicBezTo>
                  <a:cubicBezTo>
                    <a:pt x="237" y="701"/>
                    <a:pt x="232" y="690"/>
                    <a:pt x="226" y="679"/>
                  </a:cubicBezTo>
                  <a:cubicBezTo>
                    <a:pt x="214" y="692"/>
                    <a:pt x="214" y="711"/>
                    <a:pt x="194" y="717"/>
                  </a:cubicBezTo>
                  <a:cubicBezTo>
                    <a:pt x="195" y="698"/>
                    <a:pt x="197" y="682"/>
                    <a:pt x="199" y="664"/>
                  </a:cubicBezTo>
                  <a:cubicBezTo>
                    <a:pt x="188" y="664"/>
                    <a:pt x="189" y="672"/>
                    <a:pt x="186" y="677"/>
                  </a:cubicBezTo>
                  <a:cubicBezTo>
                    <a:pt x="182" y="685"/>
                    <a:pt x="180" y="693"/>
                    <a:pt x="175" y="700"/>
                  </a:cubicBezTo>
                  <a:cubicBezTo>
                    <a:pt x="169" y="708"/>
                    <a:pt x="161" y="710"/>
                    <a:pt x="151" y="708"/>
                  </a:cubicBezTo>
                  <a:cubicBezTo>
                    <a:pt x="142" y="706"/>
                    <a:pt x="137" y="699"/>
                    <a:pt x="135" y="690"/>
                  </a:cubicBezTo>
                  <a:cubicBezTo>
                    <a:pt x="133" y="683"/>
                    <a:pt x="133" y="675"/>
                    <a:pt x="133" y="668"/>
                  </a:cubicBezTo>
                  <a:cubicBezTo>
                    <a:pt x="108" y="669"/>
                    <a:pt x="92" y="682"/>
                    <a:pt x="89" y="704"/>
                  </a:cubicBezTo>
                  <a:cubicBezTo>
                    <a:pt x="89" y="708"/>
                    <a:pt x="90" y="712"/>
                    <a:pt x="89" y="716"/>
                  </a:cubicBezTo>
                  <a:cubicBezTo>
                    <a:pt x="88" y="724"/>
                    <a:pt x="85" y="725"/>
                    <a:pt x="77" y="720"/>
                  </a:cubicBezTo>
                  <a:cubicBezTo>
                    <a:pt x="73" y="717"/>
                    <a:pt x="69" y="716"/>
                    <a:pt x="64" y="715"/>
                  </a:cubicBezTo>
                  <a:cubicBezTo>
                    <a:pt x="54" y="712"/>
                    <a:pt x="43" y="712"/>
                    <a:pt x="32" y="709"/>
                  </a:cubicBezTo>
                  <a:cubicBezTo>
                    <a:pt x="17" y="704"/>
                    <a:pt x="11" y="693"/>
                    <a:pt x="16" y="678"/>
                  </a:cubicBezTo>
                  <a:cubicBezTo>
                    <a:pt x="20" y="666"/>
                    <a:pt x="26" y="656"/>
                    <a:pt x="32" y="644"/>
                  </a:cubicBezTo>
                  <a:cubicBezTo>
                    <a:pt x="32" y="644"/>
                    <a:pt x="32" y="643"/>
                    <a:pt x="31" y="642"/>
                  </a:cubicBezTo>
                  <a:cubicBezTo>
                    <a:pt x="27" y="638"/>
                    <a:pt x="17" y="641"/>
                    <a:pt x="18" y="631"/>
                  </a:cubicBezTo>
                  <a:cubicBezTo>
                    <a:pt x="19" y="621"/>
                    <a:pt x="27" y="624"/>
                    <a:pt x="33" y="623"/>
                  </a:cubicBezTo>
                  <a:cubicBezTo>
                    <a:pt x="46" y="620"/>
                    <a:pt x="58" y="618"/>
                    <a:pt x="74" y="615"/>
                  </a:cubicBezTo>
                  <a:cubicBezTo>
                    <a:pt x="65" y="608"/>
                    <a:pt x="58" y="603"/>
                    <a:pt x="52" y="598"/>
                  </a:cubicBezTo>
                  <a:cubicBezTo>
                    <a:pt x="40" y="586"/>
                    <a:pt x="27" y="574"/>
                    <a:pt x="17" y="560"/>
                  </a:cubicBezTo>
                  <a:cubicBezTo>
                    <a:pt x="1" y="539"/>
                    <a:pt x="0" y="511"/>
                    <a:pt x="31" y="491"/>
                  </a:cubicBezTo>
                  <a:cubicBezTo>
                    <a:pt x="36" y="497"/>
                    <a:pt x="41" y="502"/>
                    <a:pt x="47" y="508"/>
                  </a:cubicBezTo>
                  <a:cubicBezTo>
                    <a:pt x="70" y="529"/>
                    <a:pt x="94" y="545"/>
                    <a:pt x="127" y="543"/>
                  </a:cubicBezTo>
                  <a:cubicBezTo>
                    <a:pt x="150" y="541"/>
                    <a:pt x="168" y="530"/>
                    <a:pt x="186" y="509"/>
                  </a:cubicBezTo>
                  <a:cubicBezTo>
                    <a:pt x="176" y="509"/>
                    <a:pt x="169" y="510"/>
                    <a:pt x="163" y="509"/>
                  </a:cubicBezTo>
                  <a:cubicBezTo>
                    <a:pt x="137" y="508"/>
                    <a:pt x="111" y="508"/>
                    <a:pt x="85" y="505"/>
                  </a:cubicBezTo>
                  <a:cubicBezTo>
                    <a:pt x="74" y="504"/>
                    <a:pt x="63" y="500"/>
                    <a:pt x="53" y="495"/>
                  </a:cubicBezTo>
                  <a:cubicBezTo>
                    <a:pt x="37" y="486"/>
                    <a:pt x="37" y="475"/>
                    <a:pt x="52" y="466"/>
                  </a:cubicBezTo>
                  <a:cubicBezTo>
                    <a:pt x="73" y="452"/>
                    <a:pt x="97" y="448"/>
                    <a:pt x="121" y="446"/>
                  </a:cubicBezTo>
                  <a:cubicBezTo>
                    <a:pt x="129" y="445"/>
                    <a:pt x="138" y="444"/>
                    <a:pt x="146" y="443"/>
                  </a:cubicBezTo>
                  <a:cubicBezTo>
                    <a:pt x="146" y="442"/>
                    <a:pt x="146" y="440"/>
                    <a:pt x="147" y="438"/>
                  </a:cubicBezTo>
                  <a:cubicBezTo>
                    <a:pt x="136" y="434"/>
                    <a:pt x="125" y="429"/>
                    <a:pt x="114" y="426"/>
                  </a:cubicBezTo>
                  <a:cubicBezTo>
                    <a:pt x="89" y="420"/>
                    <a:pt x="64" y="415"/>
                    <a:pt x="39" y="410"/>
                  </a:cubicBezTo>
                  <a:cubicBezTo>
                    <a:pt x="18" y="406"/>
                    <a:pt x="18" y="406"/>
                    <a:pt x="17" y="384"/>
                  </a:cubicBezTo>
                  <a:cubicBezTo>
                    <a:pt x="17" y="369"/>
                    <a:pt x="17" y="355"/>
                    <a:pt x="17" y="339"/>
                  </a:cubicBezTo>
                  <a:cubicBezTo>
                    <a:pt x="27" y="339"/>
                    <a:pt x="37" y="339"/>
                    <a:pt x="48" y="339"/>
                  </a:cubicBezTo>
                  <a:cubicBezTo>
                    <a:pt x="49" y="343"/>
                    <a:pt x="50" y="347"/>
                    <a:pt x="51" y="352"/>
                  </a:cubicBezTo>
                  <a:cubicBezTo>
                    <a:pt x="50" y="353"/>
                    <a:pt x="49" y="355"/>
                    <a:pt x="48" y="355"/>
                  </a:cubicBezTo>
                  <a:cubicBezTo>
                    <a:pt x="40" y="357"/>
                    <a:pt x="32" y="361"/>
                    <a:pt x="34" y="371"/>
                  </a:cubicBezTo>
                  <a:cubicBezTo>
                    <a:pt x="36" y="381"/>
                    <a:pt x="43" y="388"/>
                    <a:pt x="53" y="390"/>
                  </a:cubicBezTo>
                  <a:cubicBezTo>
                    <a:pt x="67" y="392"/>
                    <a:pt x="79" y="388"/>
                    <a:pt x="91" y="380"/>
                  </a:cubicBezTo>
                  <a:cubicBezTo>
                    <a:pt x="92" y="352"/>
                    <a:pt x="76" y="332"/>
                    <a:pt x="53" y="331"/>
                  </a:cubicBezTo>
                  <a:cubicBezTo>
                    <a:pt x="39" y="302"/>
                    <a:pt x="42" y="290"/>
                    <a:pt x="65" y="285"/>
                  </a:cubicBezTo>
                  <a:cubicBezTo>
                    <a:pt x="65" y="291"/>
                    <a:pt x="65" y="297"/>
                    <a:pt x="65" y="302"/>
                  </a:cubicBezTo>
                  <a:cubicBezTo>
                    <a:pt x="66" y="318"/>
                    <a:pt x="75" y="322"/>
                    <a:pt x="88" y="314"/>
                  </a:cubicBezTo>
                  <a:cubicBezTo>
                    <a:pt x="103" y="304"/>
                    <a:pt x="111" y="290"/>
                    <a:pt x="111" y="272"/>
                  </a:cubicBezTo>
                  <a:cubicBezTo>
                    <a:pt x="111" y="265"/>
                    <a:pt x="110" y="259"/>
                    <a:pt x="109" y="251"/>
                  </a:cubicBezTo>
                  <a:cubicBezTo>
                    <a:pt x="97" y="249"/>
                    <a:pt x="86" y="247"/>
                    <a:pt x="75" y="245"/>
                  </a:cubicBezTo>
                  <a:cubicBezTo>
                    <a:pt x="71" y="224"/>
                    <a:pt x="73" y="216"/>
                    <a:pt x="87" y="211"/>
                  </a:cubicBezTo>
                  <a:cubicBezTo>
                    <a:pt x="103" y="205"/>
                    <a:pt x="112" y="209"/>
                    <a:pt x="123" y="228"/>
                  </a:cubicBezTo>
                  <a:cubicBezTo>
                    <a:pt x="127" y="229"/>
                    <a:pt x="131" y="229"/>
                    <a:pt x="136" y="229"/>
                  </a:cubicBezTo>
                  <a:cubicBezTo>
                    <a:pt x="148" y="230"/>
                    <a:pt x="157" y="236"/>
                    <a:pt x="161" y="248"/>
                  </a:cubicBezTo>
                  <a:cubicBezTo>
                    <a:pt x="167" y="266"/>
                    <a:pt x="175" y="267"/>
                    <a:pt x="188" y="254"/>
                  </a:cubicBezTo>
                  <a:cubicBezTo>
                    <a:pt x="199" y="244"/>
                    <a:pt x="200" y="239"/>
                    <a:pt x="197" y="221"/>
                  </a:cubicBezTo>
                  <a:cubicBezTo>
                    <a:pt x="186" y="221"/>
                    <a:pt x="174" y="221"/>
                    <a:pt x="164" y="221"/>
                  </a:cubicBezTo>
                  <a:cubicBezTo>
                    <a:pt x="149" y="195"/>
                    <a:pt x="158" y="178"/>
                    <a:pt x="186" y="176"/>
                  </a:cubicBezTo>
                  <a:cubicBezTo>
                    <a:pt x="190" y="176"/>
                    <a:pt x="195" y="176"/>
                    <a:pt x="200" y="176"/>
                  </a:cubicBezTo>
                  <a:cubicBezTo>
                    <a:pt x="218" y="177"/>
                    <a:pt x="228" y="185"/>
                    <a:pt x="234" y="202"/>
                  </a:cubicBezTo>
                  <a:cubicBezTo>
                    <a:pt x="240" y="224"/>
                    <a:pt x="235" y="244"/>
                    <a:pt x="231" y="266"/>
                  </a:cubicBezTo>
                  <a:cubicBezTo>
                    <a:pt x="228" y="281"/>
                    <a:pt x="225" y="296"/>
                    <a:pt x="224" y="311"/>
                  </a:cubicBezTo>
                  <a:cubicBezTo>
                    <a:pt x="223" y="318"/>
                    <a:pt x="224" y="325"/>
                    <a:pt x="225" y="332"/>
                  </a:cubicBezTo>
                  <a:cubicBezTo>
                    <a:pt x="226" y="333"/>
                    <a:pt x="228" y="333"/>
                    <a:pt x="229" y="334"/>
                  </a:cubicBezTo>
                  <a:cubicBezTo>
                    <a:pt x="233" y="329"/>
                    <a:pt x="237" y="324"/>
                    <a:pt x="241" y="319"/>
                  </a:cubicBezTo>
                  <a:cubicBezTo>
                    <a:pt x="255" y="299"/>
                    <a:pt x="270" y="279"/>
                    <a:pt x="291" y="265"/>
                  </a:cubicBezTo>
                  <a:cubicBezTo>
                    <a:pt x="301" y="258"/>
                    <a:pt x="310" y="250"/>
                    <a:pt x="325" y="254"/>
                  </a:cubicBezTo>
                  <a:cubicBezTo>
                    <a:pt x="329" y="289"/>
                    <a:pt x="309" y="314"/>
                    <a:pt x="291" y="345"/>
                  </a:cubicBezTo>
                  <a:cubicBezTo>
                    <a:pt x="334" y="334"/>
                    <a:pt x="373" y="333"/>
                    <a:pt x="409" y="363"/>
                  </a:cubicBezTo>
                  <a:cubicBezTo>
                    <a:pt x="411" y="347"/>
                    <a:pt x="413" y="335"/>
                    <a:pt x="414" y="322"/>
                  </a:cubicBezTo>
                  <a:cubicBezTo>
                    <a:pt x="417" y="302"/>
                    <a:pt x="423" y="283"/>
                    <a:pt x="435" y="266"/>
                  </a:cubicBezTo>
                  <a:cubicBezTo>
                    <a:pt x="455" y="235"/>
                    <a:pt x="440" y="197"/>
                    <a:pt x="403" y="193"/>
                  </a:cubicBezTo>
                  <a:cubicBezTo>
                    <a:pt x="370" y="189"/>
                    <a:pt x="348" y="169"/>
                    <a:pt x="328" y="147"/>
                  </a:cubicBezTo>
                  <a:cubicBezTo>
                    <a:pt x="321" y="140"/>
                    <a:pt x="317" y="132"/>
                    <a:pt x="313" y="123"/>
                  </a:cubicBezTo>
                  <a:cubicBezTo>
                    <a:pt x="306" y="104"/>
                    <a:pt x="315" y="87"/>
                    <a:pt x="334" y="83"/>
                  </a:cubicBezTo>
                  <a:cubicBezTo>
                    <a:pt x="351" y="80"/>
                    <a:pt x="368" y="79"/>
                    <a:pt x="384" y="78"/>
                  </a:cubicBezTo>
                  <a:cubicBezTo>
                    <a:pt x="409" y="77"/>
                    <a:pt x="432" y="74"/>
                    <a:pt x="455" y="63"/>
                  </a:cubicBezTo>
                  <a:cubicBezTo>
                    <a:pt x="474" y="54"/>
                    <a:pt x="489" y="41"/>
                    <a:pt x="499" y="21"/>
                  </a:cubicBezTo>
                  <a:cubicBezTo>
                    <a:pt x="510" y="1"/>
                    <a:pt x="521" y="0"/>
                    <a:pt x="536" y="17"/>
                  </a:cubicBezTo>
                  <a:cubicBezTo>
                    <a:pt x="542" y="24"/>
                    <a:pt x="547" y="34"/>
                    <a:pt x="551" y="43"/>
                  </a:cubicBezTo>
                  <a:cubicBezTo>
                    <a:pt x="565" y="70"/>
                    <a:pt x="584" y="76"/>
                    <a:pt x="610" y="60"/>
                  </a:cubicBezTo>
                  <a:cubicBezTo>
                    <a:pt x="616" y="57"/>
                    <a:pt x="620" y="53"/>
                    <a:pt x="626" y="50"/>
                  </a:cubicBezTo>
                  <a:cubicBezTo>
                    <a:pt x="641" y="42"/>
                    <a:pt x="652" y="47"/>
                    <a:pt x="655" y="64"/>
                  </a:cubicBezTo>
                  <a:cubicBezTo>
                    <a:pt x="657" y="73"/>
                    <a:pt x="656" y="83"/>
                    <a:pt x="655" y="92"/>
                  </a:cubicBezTo>
                  <a:cubicBezTo>
                    <a:pt x="651" y="120"/>
                    <a:pt x="644" y="149"/>
                    <a:pt x="642" y="177"/>
                  </a:cubicBezTo>
                  <a:cubicBezTo>
                    <a:pt x="640" y="202"/>
                    <a:pt x="642" y="227"/>
                    <a:pt x="645" y="251"/>
                  </a:cubicBezTo>
                  <a:cubicBezTo>
                    <a:pt x="646" y="264"/>
                    <a:pt x="652" y="276"/>
                    <a:pt x="657" y="287"/>
                  </a:cubicBezTo>
                  <a:cubicBezTo>
                    <a:pt x="667" y="304"/>
                    <a:pt x="682" y="314"/>
                    <a:pt x="702" y="314"/>
                  </a:cubicBezTo>
                  <a:cubicBezTo>
                    <a:pt x="759" y="316"/>
                    <a:pt x="815" y="309"/>
                    <a:pt x="866" y="278"/>
                  </a:cubicBezTo>
                  <a:cubicBezTo>
                    <a:pt x="871" y="276"/>
                    <a:pt x="875" y="273"/>
                    <a:pt x="880" y="271"/>
                  </a:cubicBezTo>
                  <a:cubicBezTo>
                    <a:pt x="897" y="263"/>
                    <a:pt x="907" y="252"/>
                    <a:pt x="912" y="233"/>
                  </a:cubicBezTo>
                  <a:cubicBezTo>
                    <a:pt x="915" y="216"/>
                    <a:pt x="927" y="202"/>
                    <a:pt x="936" y="185"/>
                  </a:cubicBezTo>
                  <a:cubicBezTo>
                    <a:pt x="920" y="183"/>
                    <a:pt x="903" y="182"/>
                    <a:pt x="883" y="181"/>
                  </a:cubicBezTo>
                  <a:cubicBezTo>
                    <a:pt x="900" y="164"/>
                    <a:pt x="919" y="167"/>
                    <a:pt x="936" y="162"/>
                  </a:cubicBezTo>
                  <a:cubicBezTo>
                    <a:pt x="932" y="156"/>
                    <a:pt x="929" y="150"/>
                    <a:pt x="924" y="143"/>
                  </a:cubicBezTo>
                  <a:cubicBezTo>
                    <a:pt x="941" y="129"/>
                    <a:pt x="961" y="134"/>
                    <a:pt x="979" y="132"/>
                  </a:cubicBezTo>
                  <a:cubicBezTo>
                    <a:pt x="982" y="127"/>
                    <a:pt x="984" y="121"/>
                    <a:pt x="988" y="119"/>
                  </a:cubicBezTo>
                  <a:cubicBezTo>
                    <a:pt x="993" y="116"/>
                    <a:pt x="1000" y="118"/>
                    <a:pt x="1006" y="119"/>
                  </a:cubicBezTo>
                  <a:cubicBezTo>
                    <a:pt x="1016" y="121"/>
                    <a:pt x="1025" y="123"/>
                    <a:pt x="1035" y="126"/>
                  </a:cubicBezTo>
                  <a:cubicBezTo>
                    <a:pt x="1039" y="121"/>
                    <a:pt x="1043" y="113"/>
                    <a:pt x="1047" y="113"/>
                  </a:cubicBezTo>
                  <a:cubicBezTo>
                    <a:pt x="1054" y="112"/>
                    <a:pt x="1061" y="117"/>
                    <a:pt x="1067" y="121"/>
                  </a:cubicBezTo>
                  <a:cubicBezTo>
                    <a:pt x="1073" y="125"/>
                    <a:pt x="1078" y="130"/>
                    <a:pt x="1085" y="136"/>
                  </a:cubicBezTo>
                  <a:cubicBezTo>
                    <a:pt x="1088" y="130"/>
                    <a:pt x="1091" y="124"/>
                    <a:pt x="1094" y="118"/>
                  </a:cubicBezTo>
                  <a:cubicBezTo>
                    <a:pt x="1110" y="125"/>
                    <a:pt x="1114" y="142"/>
                    <a:pt x="1125" y="154"/>
                  </a:cubicBezTo>
                  <a:cubicBezTo>
                    <a:pt x="1129" y="149"/>
                    <a:pt x="1134" y="144"/>
                    <a:pt x="1141" y="135"/>
                  </a:cubicBezTo>
                  <a:cubicBezTo>
                    <a:pt x="1144" y="151"/>
                    <a:pt x="1146" y="163"/>
                    <a:pt x="1149" y="177"/>
                  </a:cubicBezTo>
                  <a:cubicBezTo>
                    <a:pt x="1152" y="174"/>
                    <a:pt x="1156" y="172"/>
                    <a:pt x="1162" y="168"/>
                  </a:cubicBezTo>
                  <a:cubicBezTo>
                    <a:pt x="1164" y="177"/>
                    <a:pt x="1165" y="185"/>
                    <a:pt x="1166" y="193"/>
                  </a:cubicBezTo>
                  <a:cubicBezTo>
                    <a:pt x="1167" y="201"/>
                    <a:pt x="1163" y="211"/>
                    <a:pt x="1176" y="216"/>
                  </a:cubicBezTo>
                  <a:cubicBezTo>
                    <a:pt x="1178" y="217"/>
                    <a:pt x="1178" y="226"/>
                    <a:pt x="1178" y="231"/>
                  </a:cubicBezTo>
                  <a:cubicBezTo>
                    <a:pt x="1177" y="243"/>
                    <a:pt x="1176" y="256"/>
                    <a:pt x="1175" y="269"/>
                  </a:cubicBezTo>
                  <a:cubicBezTo>
                    <a:pt x="1181" y="270"/>
                    <a:pt x="1186" y="271"/>
                    <a:pt x="1191" y="272"/>
                  </a:cubicBezTo>
                  <a:cubicBezTo>
                    <a:pt x="1193" y="291"/>
                    <a:pt x="1178" y="302"/>
                    <a:pt x="1173" y="317"/>
                  </a:cubicBezTo>
                  <a:cubicBezTo>
                    <a:pt x="1179" y="319"/>
                    <a:pt x="1184" y="320"/>
                    <a:pt x="1191" y="321"/>
                  </a:cubicBezTo>
                  <a:cubicBezTo>
                    <a:pt x="1185" y="336"/>
                    <a:pt x="1171" y="341"/>
                    <a:pt x="1161" y="353"/>
                  </a:cubicBezTo>
                  <a:cubicBezTo>
                    <a:pt x="1171" y="354"/>
                    <a:pt x="1179" y="356"/>
                    <a:pt x="1192" y="359"/>
                  </a:cubicBezTo>
                  <a:cubicBezTo>
                    <a:pt x="1185" y="367"/>
                    <a:pt x="1181" y="373"/>
                    <a:pt x="1175" y="376"/>
                  </a:cubicBezTo>
                  <a:cubicBezTo>
                    <a:pt x="1160" y="387"/>
                    <a:pt x="1145" y="396"/>
                    <a:pt x="1129" y="405"/>
                  </a:cubicBezTo>
                  <a:cubicBezTo>
                    <a:pt x="1121" y="410"/>
                    <a:pt x="1117" y="416"/>
                    <a:pt x="1115" y="425"/>
                  </a:cubicBezTo>
                  <a:cubicBezTo>
                    <a:pt x="1105" y="468"/>
                    <a:pt x="1094" y="511"/>
                    <a:pt x="1085" y="554"/>
                  </a:cubicBezTo>
                  <a:cubicBezTo>
                    <a:pt x="1082" y="567"/>
                    <a:pt x="1081" y="583"/>
                    <a:pt x="1085" y="596"/>
                  </a:cubicBezTo>
                  <a:cubicBezTo>
                    <a:pt x="1095" y="628"/>
                    <a:pt x="1097" y="660"/>
                    <a:pt x="1094" y="693"/>
                  </a:cubicBezTo>
                  <a:cubicBezTo>
                    <a:pt x="1093" y="705"/>
                    <a:pt x="1090" y="717"/>
                    <a:pt x="1086" y="728"/>
                  </a:cubicBezTo>
                  <a:cubicBezTo>
                    <a:pt x="1079" y="746"/>
                    <a:pt x="1071" y="751"/>
                    <a:pt x="1052" y="748"/>
                  </a:cubicBezTo>
                  <a:cubicBezTo>
                    <a:pt x="1050" y="748"/>
                    <a:pt x="1047" y="748"/>
                    <a:pt x="1046" y="746"/>
                  </a:cubicBezTo>
                  <a:cubicBezTo>
                    <a:pt x="1034" y="728"/>
                    <a:pt x="1014" y="734"/>
                    <a:pt x="997" y="731"/>
                  </a:cubicBezTo>
                  <a:cubicBezTo>
                    <a:pt x="994" y="731"/>
                    <a:pt x="992" y="730"/>
                    <a:pt x="989" y="730"/>
                  </a:cubicBezTo>
                  <a:cubicBezTo>
                    <a:pt x="984" y="721"/>
                    <a:pt x="987" y="714"/>
                    <a:pt x="993" y="706"/>
                  </a:cubicBezTo>
                  <a:cubicBezTo>
                    <a:pt x="1004" y="691"/>
                    <a:pt x="1013" y="675"/>
                    <a:pt x="1016" y="655"/>
                  </a:cubicBezTo>
                  <a:cubicBezTo>
                    <a:pt x="1019" y="633"/>
                    <a:pt x="1013" y="613"/>
                    <a:pt x="997" y="596"/>
                  </a:cubicBezTo>
                  <a:cubicBezTo>
                    <a:pt x="982" y="580"/>
                    <a:pt x="964" y="567"/>
                    <a:pt x="942" y="562"/>
                  </a:cubicBezTo>
                  <a:cubicBezTo>
                    <a:pt x="941" y="563"/>
                    <a:pt x="939" y="564"/>
                    <a:pt x="939" y="565"/>
                  </a:cubicBezTo>
                  <a:cubicBezTo>
                    <a:pt x="931" y="595"/>
                    <a:pt x="922" y="624"/>
                    <a:pt x="916" y="654"/>
                  </a:cubicBezTo>
                  <a:cubicBezTo>
                    <a:pt x="912" y="674"/>
                    <a:pt x="913" y="696"/>
                    <a:pt x="912" y="718"/>
                  </a:cubicBezTo>
                  <a:cubicBezTo>
                    <a:pt x="896" y="719"/>
                    <a:pt x="879" y="721"/>
                    <a:pt x="862" y="723"/>
                  </a:cubicBezTo>
                  <a:cubicBezTo>
                    <a:pt x="838" y="725"/>
                    <a:pt x="815" y="731"/>
                    <a:pt x="793" y="743"/>
                  </a:cubicBezTo>
                  <a:cubicBezTo>
                    <a:pt x="787" y="746"/>
                    <a:pt x="779" y="748"/>
                    <a:pt x="772" y="749"/>
                  </a:cubicBezTo>
                  <a:cubicBezTo>
                    <a:pt x="739" y="751"/>
                    <a:pt x="705" y="754"/>
                    <a:pt x="672" y="756"/>
                  </a:cubicBezTo>
                  <a:cubicBezTo>
                    <a:pt x="685" y="739"/>
                    <a:pt x="687" y="721"/>
                    <a:pt x="671" y="704"/>
                  </a:cubicBezTo>
                  <a:cubicBezTo>
                    <a:pt x="670" y="702"/>
                    <a:pt x="669" y="701"/>
                    <a:pt x="668" y="699"/>
                  </a:cubicBezTo>
                  <a:cubicBezTo>
                    <a:pt x="673" y="700"/>
                    <a:pt x="678" y="700"/>
                    <a:pt x="683" y="701"/>
                  </a:cubicBezTo>
                  <a:cubicBezTo>
                    <a:pt x="683" y="675"/>
                    <a:pt x="665" y="652"/>
                    <a:pt x="641" y="648"/>
                  </a:cubicBezTo>
                  <a:cubicBezTo>
                    <a:pt x="642" y="655"/>
                    <a:pt x="642" y="661"/>
                    <a:pt x="645" y="667"/>
                  </a:cubicBezTo>
                  <a:cubicBezTo>
                    <a:pt x="649" y="675"/>
                    <a:pt x="655" y="683"/>
                    <a:pt x="661" y="692"/>
                  </a:cubicBezTo>
                  <a:cubicBezTo>
                    <a:pt x="652" y="691"/>
                    <a:pt x="646" y="679"/>
                    <a:pt x="635" y="685"/>
                  </a:cubicBezTo>
                  <a:cubicBezTo>
                    <a:pt x="614" y="697"/>
                    <a:pt x="592" y="709"/>
                    <a:pt x="568" y="722"/>
                  </a:cubicBezTo>
                  <a:cubicBezTo>
                    <a:pt x="575" y="728"/>
                    <a:pt x="581" y="733"/>
                    <a:pt x="586" y="737"/>
                  </a:cubicBezTo>
                  <a:cubicBezTo>
                    <a:pt x="612" y="755"/>
                    <a:pt x="642" y="759"/>
                    <a:pt x="672" y="756"/>
                  </a:cubicBezTo>
                  <a:close/>
                  <a:moveTo>
                    <a:pt x="772" y="710"/>
                  </a:moveTo>
                  <a:cubicBezTo>
                    <a:pt x="781" y="710"/>
                    <a:pt x="787" y="710"/>
                    <a:pt x="793" y="711"/>
                  </a:cubicBezTo>
                  <a:cubicBezTo>
                    <a:pt x="800" y="711"/>
                    <a:pt x="805" y="708"/>
                    <a:pt x="808" y="701"/>
                  </a:cubicBezTo>
                  <a:cubicBezTo>
                    <a:pt x="817" y="679"/>
                    <a:pt x="826" y="658"/>
                    <a:pt x="834" y="635"/>
                  </a:cubicBezTo>
                  <a:cubicBezTo>
                    <a:pt x="837" y="626"/>
                    <a:pt x="838" y="614"/>
                    <a:pt x="838" y="604"/>
                  </a:cubicBezTo>
                  <a:cubicBezTo>
                    <a:pt x="838" y="580"/>
                    <a:pt x="819" y="565"/>
                    <a:pt x="795" y="568"/>
                  </a:cubicBezTo>
                  <a:cubicBezTo>
                    <a:pt x="785" y="569"/>
                    <a:pt x="775" y="573"/>
                    <a:pt x="765" y="572"/>
                  </a:cubicBezTo>
                  <a:cubicBezTo>
                    <a:pt x="749" y="572"/>
                    <a:pt x="731" y="571"/>
                    <a:pt x="716" y="567"/>
                  </a:cubicBezTo>
                  <a:cubicBezTo>
                    <a:pt x="700" y="562"/>
                    <a:pt x="685" y="560"/>
                    <a:pt x="669" y="561"/>
                  </a:cubicBezTo>
                  <a:cubicBezTo>
                    <a:pt x="654" y="562"/>
                    <a:pt x="638" y="565"/>
                    <a:pt x="633" y="580"/>
                  </a:cubicBezTo>
                  <a:cubicBezTo>
                    <a:pt x="628" y="597"/>
                    <a:pt x="625" y="617"/>
                    <a:pt x="634" y="635"/>
                  </a:cubicBezTo>
                  <a:cubicBezTo>
                    <a:pt x="639" y="643"/>
                    <a:pt x="648" y="645"/>
                    <a:pt x="657" y="644"/>
                  </a:cubicBezTo>
                  <a:cubicBezTo>
                    <a:pt x="666" y="643"/>
                    <a:pt x="668" y="636"/>
                    <a:pt x="670" y="628"/>
                  </a:cubicBezTo>
                  <a:cubicBezTo>
                    <a:pt x="671" y="620"/>
                    <a:pt x="674" y="612"/>
                    <a:pt x="676" y="602"/>
                  </a:cubicBezTo>
                  <a:cubicBezTo>
                    <a:pt x="689" y="613"/>
                    <a:pt x="699" y="622"/>
                    <a:pt x="709" y="632"/>
                  </a:cubicBezTo>
                  <a:cubicBezTo>
                    <a:pt x="713" y="627"/>
                    <a:pt x="716" y="624"/>
                    <a:pt x="719" y="620"/>
                  </a:cubicBezTo>
                  <a:cubicBezTo>
                    <a:pt x="734" y="602"/>
                    <a:pt x="744" y="604"/>
                    <a:pt x="752" y="627"/>
                  </a:cubicBezTo>
                  <a:cubicBezTo>
                    <a:pt x="755" y="635"/>
                    <a:pt x="757" y="643"/>
                    <a:pt x="759" y="652"/>
                  </a:cubicBezTo>
                  <a:cubicBezTo>
                    <a:pt x="761" y="657"/>
                    <a:pt x="762" y="662"/>
                    <a:pt x="763" y="667"/>
                  </a:cubicBezTo>
                  <a:cubicBezTo>
                    <a:pt x="776" y="666"/>
                    <a:pt x="787" y="654"/>
                    <a:pt x="801" y="661"/>
                  </a:cubicBezTo>
                  <a:cubicBezTo>
                    <a:pt x="799" y="681"/>
                    <a:pt x="782" y="691"/>
                    <a:pt x="772" y="710"/>
                  </a:cubicBezTo>
                  <a:close/>
                  <a:moveTo>
                    <a:pt x="452" y="535"/>
                  </a:moveTo>
                  <a:cubicBezTo>
                    <a:pt x="453" y="534"/>
                    <a:pt x="455" y="533"/>
                    <a:pt x="457" y="532"/>
                  </a:cubicBezTo>
                  <a:cubicBezTo>
                    <a:pt x="457" y="516"/>
                    <a:pt x="458" y="501"/>
                    <a:pt x="459" y="486"/>
                  </a:cubicBezTo>
                  <a:cubicBezTo>
                    <a:pt x="460" y="477"/>
                    <a:pt x="457" y="471"/>
                    <a:pt x="452" y="464"/>
                  </a:cubicBezTo>
                  <a:cubicBezTo>
                    <a:pt x="443" y="450"/>
                    <a:pt x="436" y="435"/>
                    <a:pt x="427" y="418"/>
                  </a:cubicBezTo>
                  <a:cubicBezTo>
                    <a:pt x="422" y="416"/>
                    <a:pt x="413" y="413"/>
                    <a:pt x="404" y="410"/>
                  </a:cubicBezTo>
                  <a:cubicBezTo>
                    <a:pt x="413" y="400"/>
                    <a:pt x="414" y="398"/>
                    <a:pt x="410" y="390"/>
                  </a:cubicBezTo>
                  <a:cubicBezTo>
                    <a:pt x="404" y="378"/>
                    <a:pt x="394" y="370"/>
                    <a:pt x="380" y="365"/>
                  </a:cubicBezTo>
                  <a:cubicBezTo>
                    <a:pt x="355" y="357"/>
                    <a:pt x="330" y="361"/>
                    <a:pt x="305" y="368"/>
                  </a:cubicBezTo>
                  <a:cubicBezTo>
                    <a:pt x="300" y="370"/>
                    <a:pt x="296" y="377"/>
                    <a:pt x="291" y="382"/>
                  </a:cubicBezTo>
                  <a:cubicBezTo>
                    <a:pt x="300" y="391"/>
                    <a:pt x="307" y="399"/>
                    <a:pt x="314" y="407"/>
                  </a:cubicBezTo>
                  <a:cubicBezTo>
                    <a:pt x="320" y="402"/>
                    <a:pt x="323" y="398"/>
                    <a:pt x="328" y="395"/>
                  </a:cubicBezTo>
                  <a:cubicBezTo>
                    <a:pt x="337" y="388"/>
                    <a:pt x="346" y="388"/>
                    <a:pt x="356" y="393"/>
                  </a:cubicBezTo>
                  <a:cubicBezTo>
                    <a:pt x="385" y="407"/>
                    <a:pt x="397" y="440"/>
                    <a:pt x="383" y="470"/>
                  </a:cubicBezTo>
                  <a:cubicBezTo>
                    <a:pt x="380" y="476"/>
                    <a:pt x="377" y="482"/>
                    <a:pt x="373" y="489"/>
                  </a:cubicBezTo>
                  <a:cubicBezTo>
                    <a:pt x="376" y="489"/>
                    <a:pt x="377" y="490"/>
                    <a:pt x="378" y="490"/>
                  </a:cubicBezTo>
                  <a:cubicBezTo>
                    <a:pt x="407" y="488"/>
                    <a:pt x="430" y="496"/>
                    <a:pt x="440" y="526"/>
                  </a:cubicBezTo>
                  <a:cubicBezTo>
                    <a:pt x="442" y="530"/>
                    <a:pt x="448" y="532"/>
                    <a:pt x="452" y="535"/>
                  </a:cubicBezTo>
                  <a:close/>
                  <a:moveTo>
                    <a:pt x="33" y="697"/>
                  </a:moveTo>
                  <a:cubicBezTo>
                    <a:pt x="48" y="697"/>
                    <a:pt x="60" y="697"/>
                    <a:pt x="73" y="697"/>
                  </a:cubicBezTo>
                  <a:cubicBezTo>
                    <a:pt x="82" y="674"/>
                    <a:pt x="100" y="660"/>
                    <a:pt x="118" y="647"/>
                  </a:cubicBezTo>
                  <a:cubicBezTo>
                    <a:pt x="139" y="633"/>
                    <a:pt x="160" y="620"/>
                    <a:pt x="181" y="606"/>
                  </a:cubicBezTo>
                  <a:cubicBezTo>
                    <a:pt x="181" y="606"/>
                    <a:pt x="181" y="604"/>
                    <a:pt x="182" y="602"/>
                  </a:cubicBezTo>
                  <a:cubicBezTo>
                    <a:pt x="177" y="600"/>
                    <a:pt x="173" y="599"/>
                    <a:pt x="168" y="597"/>
                  </a:cubicBezTo>
                  <a:cubicBezTo>
                    <a:pt x="195" y="570"/>
                    <a:pt x="198" y="563"/>
                    <a:pt x="190" y="546"/>
                  </a:cubicBezTo>
                  <a:cubicBezTo>
                    <a:pt x="187" y="550"/>
                    <a:pt x="185" y="553"/>
                    <a:pt x="182" y="556"/>
                  </a:cubicBezTo>
                  <a:cubicBezTo>
                    <a:pt x="150" y="588"/>
                    <a:pt x="116" y="591"/>
                    <a:pt x="79" y="567"/>
                  </a:cubicBezTo>
                  <a:cubicBezTo>
                    <a:pt x="70" y="561"/>
                    <a:pt x="62" y="554"/>
                    <a:pt x="54" y="547"/>
                  </a:cubicBezTo>
                  <a:cubicBezTo>
                    <a:pt x="46" y="539"/>
                    <a:pt x="41" y="539"/>
                    <a:pt x="35" y="547"/>
                  </a:cubicBezTo>
                  <a:cubicBezTo>
                    <a:pt x="47" y="585"/>
                    <a:pt x="77" y="604"/>
                    <a:pt x="112" y="621"/>
                  </a:cubicBezTo>
                  <a:cubicBezTo>
                    <a:pt x="78" y="640"/>
                    <a:pt x="42" y="652"/>
                    <a:pt x="33" y="697"/>
                  </a:cubicBezTo>
                  <a:close/>
                  <a:moveTo>
                    <a:pt x="781" y="453"/>
                  </a:moveTo>
                  <a:cubicBezTo>
                    <a:pt x="772" y="443"/>
                    <a:pt x="773" y="433"/>
                    <a:pt x="777" y="423"/>
                  </a:cubicBezTo>
                  <a:cubicBezTo>
                    <a:pt x="781" y="416"/>
                    <a:pt x="785" y="408"/>
                    <a:pt x="790" y="400"/>
                  </a:cubicBezTo>
                  <a:cubicBezTo>
                    <a:pt x="800" y="384"/>
                    <a:pt x="811" y="368"/>
                    <a:pt x="822" y="351"/>
                  </a:cubicBezTo>
                  <a:cubicBezTo>
                    <a:pt x="816" y="347"/>
                    <a:pt x="812" y="344"/>
                    <a:pt x="808" y="342"/>
                  </a:cubicBezTo>
                  <a:cubicBezTo>
                    <a:pt x="794" y="364"/>
                    <a:pt x="780" y="384"/>
                    <a:pt x="766" y="406"/>
                  </a:cubicBezTo>
                  <a:cubicBezTo>
                    <a:pt x="762" y="402"/>
                    <a:pt x="760" y="399"/>
                    <a:pt x="757" y="398"/>
                  </a:cubicBezTo>
                  <a:cubicBezTo>
                    <a:pt x="747" y="394"/>
                    <a:pt x="737" y="391"/>
                    <a:pt x="727" y="389"/>
                  </a:cubicBezTo>
                  <a:cubicBezTo>
                    <a:pt x="723" y="389"/>
                    <a:pt x="716" y="394"/>
                    <a:pt x="715" y="397"/>
                  </a:cubicBezTo>
                  <a:cubicBezTo>
                    <a:pt x="715" y="401"/>
                    <a:pt x="718" y="407"/>
                    <a:pt x="721" y="411"/>
                  </a:cubicBezTo>
                  <a:cubicBezTo>
                    <a:pt x="722" y="413"/>
                    <a:pt x="726" y="413"/>
                    <a:pt x="728" y="414"/>
                  </a:cubicBezTo>
                  <a:cubicBezTo>
                    <a:pt x="742" y="420"/>
                    <a:pt x="744" y="426"/>
                    <a:pt x="733" y="435"/>
                  </a:cubicBezTo>
                  <a:cubicBezTo>
                    <a:pt x="718" y="448"/>
                    <a:pt x="701" y="458"/>
                    <a:pt x="685" y="469"/>
                  </a:cubicBezTo>
                  <a:cubicBezTo>
                    <a:pt x="680" y="473"/>
                    <a:pt x="673" y="476"/>
                    <a:pt x="667" y="479"/>
                  </a:cubicBezTo>
                  <a:cubicBezTo>
                    <a:pt x="677" y="484"/>
                    <a:pt x="686" y="485"/>
                    <a:pt x="694" y="486"/>
                  </a:cubicBezTo>
                  <a:cubicBezTo>
                    <a:pt x="710" y="488"/>
                    <a:pt x="725" y="489"/>
                    <a:pt x="740" y="491"/>
                  </a:cubicBezTo>
                  <a:cubicBezTo>
                    <a:pt x="758" y="494"/>
                    <a:pt x="761" y="500"/>
                    <a:pt x="753" y="516"/>
                  </a:cubicBezTo>
                  <a:cubicBezTo>
                    <a:pt x="751" y="520"/>
                    <a:pt x="749" y="524"/>
                    <a:pt x="747" y="527"/>
                  </a:cubicBezTo>
                  <a:cubicBezTo>
                    <a:pt x="753" y="535"/>
                    <a:pt x="760" y="537"/>
                    <a:pt x="768" y="534"/>
                  </a:cubicBezTo>
                  <a:cubicBezTo>
                    <a:pt x="781" y="529"/>
                    <a:pt x="776" y="516"/>
                    <a:pt x="780" y="504"/>
                  </a:cubicBezTo>
                  <a:cubicBezTo>
                    <a:pt x="788" y="507"/>
                    <a:pt x="796" y="509"/>
                    <a:pt x="802" y="513"/>
                  </a:cubicBezTo>
                  <a:cubicBezTo>
                    <a:pt x="810" y="517"/>
                    <a:pt x="816" y="524"/>
                    <a:pt x="823" y="529"/>
                  </a:cubicBezTo>
                  <a:cubicBezTo>
                    <a:pt x="828" y="534"/>
                    <a:pt x="834" y="536"/>
                    <a:pt x="842" y="529"/>
                  </a:cubicBezTo>
                  <a:cubicBezTo>
                    <a:pt x="836" y="522"/>
                    <a:pt x="832" y="515"/>
                    <a:pt x="825" y="510"/>
                  </a:cubicBezTo>
                  <a:cubicBezTo>
                    <a:pt x="803" y="490"/>
                    <a:pt x="776" y="481"/>
                    <a:pt x="748" y="474"/>
                  </a:cubicBezTo>
                  <a:cubicBezTo>
                    <a:pt x="743" y="472"/>
                    <a:pt x="738" y="471"/>
                    <a:pt x="733" y="469"/>
                  </a:cubicBezTo>
                  <a:cubicBezTo>
                    <a:pt x="733" y="468"/>
                    <a:pt x="733" y="467"/>
                    <a:pt x="733" y="465"/>
                  </a:cubicBezTo>
                  <a:cubicBezTo>
                    <a:pt x="748" y="462"/>
                    <a:pt x="763" y="458"/>
                    <a:pt x="781" y="453"/>
                  </a:cubicBezTo>
                  <a:close/>
                  <a:moveTo>
                    <a:pt x="216" y="506"/>
                  </a:moveTo>
                  <a:cubicBezTo>
                    <a:pt x="214" y="535"/>
                    <a:pt x="211" y="560"/>
                    <a:pt x="210" y="585"/>
                  </a:cubicBezTo>
                  <a:cubicBezTo>
                    <a:pt x="209" y="590"/>
                    <a:pt x="211" y="596"/>
                    <a:pt x="214" y="600"/>
                  </a:cubicBezTo>
                  <a:cubicBezTo>
                    <a:pt x="229" y="621"/>
                    <a:pt x="246" y="640"/>
                    <a:pt x="267" y="654"/>
                  </a:cubicBezTo>
                  <a:cubicBezTo>
                    <a:pt x="284" y="664"/>
                    <a:pt x="302" y="670"/>
                    <a:pt x="321" y="667"/>
                  </a:cubicBezTo>
                  <a:cubicBezTo>
                    <a:pt x="334" y="665"/>
                    <a:pt x="348" y="662"/>
                    <a:pt x="355" y="650"/>
                  </a:cubicBezTo>
                  <a:cubicBezTo>
                    <a:pt x="334" y="645"/>
                    <a:pt x="313" y="642"/>
                    <a:pt x="294" y="635"/>
                  </a:cubicBezTo>
                  <a:cubicBezTo>
                    <a:pt x="263" y="624"/>
                    <a:pt x="254" y="603"/>
                    <a:pt x="262" y="568"/>
                  </a:cubicBezTo>
                  <a:cubicBezTo>
                    <a:pt x="269" y="569"/>
                    <a:pt x="278" y="570"/>
                    <a:pt x="289" y="571"/>
                  </a:cubicBezTo>
                  <a:cubicBezTo>
                    <a:pt x="284" y="563"/>
                    <a:pt x="283" y="557"/>
                    <a:pt x="278" y="553"/>
                  </a:cubicBezTo>
                  <a:cubicBezTo>
                    <a:pt x="259" y="538"/>
                    <a:pt x="238" y="523"/>
                    <a:pt x="216" y="506"/>
                  </a:cubicBezTo>
                  <a:close/>
                  <a:moveTo>
                    <a:pt x="1092" y="284"/>
                  </a:moveTo>
                  <a:cubicBezTo>
                    <a:pt x="1091" y="280"/>
                    <a:pt x="1090" y="271"/>
                    <a:pt x="1085" y="266"/>
                  </a:cubicBezTo>
                  <a:cubicBezTo>
                    <a:pt x="1046" y="227"/>
                    <a:pt x="996" y="221"/>
                    <a:pt x="952" y="260"/>
                  </a:cubicBezTo>
                  <a:cubicBezTo>
                    <a:pt x="949" y="262"/>
                    <a:pt x="946" y="269"/>
                    <a:pt x="947" y="273"/>
                  </a:cubicBezTo>
                  <a:cubicBezTo>
                    <a:pt x="948" y="277"/>
                    <a:pt x="955" y="280"/>
                    <a:pt x="959" y="281"/>
                  </a:cubicBezTo>
                  <a:cubicBezTo>
                    <a:pt x="993" y="284"/>
                    <a:pt x="1024" y="294"/>
                    <a:pt x="1052" y="315"/>
                  </a:cubicBezTo>
                  <a:cubicBezTo>
                    <a:pt x="1069" y="327"/>
                    <a:pt x="1087" y="319"/>
                    <a:pt x="1091" y="298"/>
                  </a:cubicBezTo>
                  <a:cubicBezTo>
                    <a:pt x="1092" y="295"/>
                    <a:pt x="1091" y="291"/>
                    <a:pt x="1092" y="284"/>
                  </a:cubicBezTo>
                  <a:close/>
                  <a:moveTo>
                    <a:pt x="639" y="425"/>
                  </a:moveTo>
                  <a:cubicBezTo>
                    <a:pt x="626" y="416"/>
                    <a:pt x="616" y="408"/>
                    <a:pt x="607" y="400"/>
                  </a:cubicBezTo>
                  <a:cubicBezTo>
                    <a:pt x="597" y="392"/>
                    <a:pt x="588" y="383"/>
                    <a:pt x="589" y="368"/>
                  </a:cubicBezTo>
                  <a:cubicBezTo>
                    <a:pt x="653" y="387"/>
                    <a:pt x="669" y="387"/>
                    <a:pt x="687" y="368"/>
                  </a:cubicBezTo>
                  <a:cubicBezTo>
                    <a:pt x="683" y="367"/>
                    <a:pt x="680" y="366"/>
                    <a:pt x="677" y="366"/>
                  </a:cubicBezTo>
                  <a:cubicBezTo>
                    <a:pt x="645" y="365"/>
                    <a:pt x="616" y="358"/>
                    <a:pt x="591" y="338"/>
                  </a:cubicBezTo>
                  <a:cubicBezTo>
                    <a:pt x="587" y="335"/>
                    <a:pt x="581" y="334"/>
                    <a:pt x="572" y="331"/>
                  </a:cubicBezTo>
                  <a:cubicBezTo>
                    <a:pt x="576" y="346"/>
                    <a:pt x="574" y="355"/>
                    <a:pt x="563" y="362"/>
                  </a:cubicBezTo>
                  <a:cubicBezTo>
                    <a:pt x="550" y="371"/>
                    <a:pt x="546" y="354"/>
                    <a:pt x="536" y="352"/>
                  </a:cubicBezTo>
                  <a:cubicBezTo>
                    <a:pt x="522" y="365"/>
                    <a:pt x="513" y="380"/>
                    <a:pt x="509" y="399"/>
                  </a:cubicBezTo>
                  <a:cubicBezTo>
                    <a:pt x="506" y="416"/>
                    <a:pt x="513" y="426"/>
                    <a:pt x="530" y="432"/>
                  </a:cubicBezTo>
                  <a:cubicBezTo>
                    <a:pt x="530" y="424"/>
                    <a:pt x="530" y="416"/>
                    <a:pt x="530" y="408"/>
                  </a:cubicBezTo>
                  <a:cubicBezTo>
                    <a:pt x="530" y="400"/>
                    <a:pt x="532" y="392"/>
                    <a:pt x="533" y="379"/>
                  </a:cubicBezTo>
                  <a:cubicBezTo>
                    <a:pt x="539" y="396"/>
                    <a:pt x="542" y="409"/>
                    <a:pt x="549" y="420"/>
                  </a:cubicBezTo>
                  <a:cubicBezTo>
                    <a:pt x="556" y="433"/>
                    <a:pt x="568" y="439"/>
                    <a:pt x="585" y="435"/>
                  </a:cubicBezTo>
                  <a:cubicBezTo>
                    <a:pt x="577" y="420"/>
                    <a:pt x="570" y="406"/>
                    <a:pt x="564" y="392"/>
                  </a:cubicBezTo>
                  <a:cubicBezTo>
                    <a:pt x="585" y="410"/>
                    <a:pt x="605" y="428"/>
                    <a:pt x="639" y="425"/>
                  </a:cubicBezTo>
                  <a:close/>
                  <a:moveTo>
                    <a:pt x="375" y="616"/>
                  </a:moveTo>
                  <a:cubicBezTo>
                    <a:pt x="368" y="606"/>
                    <a:pt x="362" y="598"/>
                    <a:pt x="355" y="589"/>
                  </a:cubicBezTo>
                  <a:cubicBezTo>
                    <a:pt x="360" y="589"/>
                    <a:pt x="364" y="589"/>
                    <a:pt x="369" y="589"/>
                  </a:cubicBezTo>
                  <a:cubicBezTo>
                    <a:pt x="366" y="571"/>
                    <a:pt x="364" y="555"/>
                    <a:pt x="362" y="537"/>
                  </a:cubicBezTo>
                  <a:cubicBezTo>
                    <a:pt x="351" y="539"/>
                    <a:pt x="341" y="540"/>
                    <a:pt x="334" y="541"/>
                  </a:cubicBezTo>
                  <a:cubicBezTo>
                    <a:pt x="342" y="529"/>
                    <a:pt x="351" y="517"/>
                    <a:pt x="359" y="505"/>
                  </a:cubicBezTo>
                  <a:cubicBezTo>
                    <a:pt x="363" y="499"/>
                    <a:pt x="365" y="491"/>
                    <a:pt x="357" y="487"/>
                  </a:cubicBezTo>
                  <a:cubicBezTo>
                    <a:pt x="349" y="483"/>
                    <a:pt x="346" y="490"/>
                    <a:pt x="343" y="496"/>
                  </a:cubicBezTo>
                  <a:cubicBezTo>
                    <a:pt x="338" y="507"/>
                    <a:pt x="330" y="514"/>
                    <a:pt x="316" y="515"/>
                  </a:cubicBezTo>
                  <a:cubicBezTo>
                    <a:pt x="305" y="516"/>
                    <a:pt x="302" y="528"/>
                    <a:pt x="308" y="538"/>
                  </a:cubicBezTo>
                  <a:cubicBezTo>
                    <a:pt x="310" y="540"/>
                    <a:pt x="311" y="542"/>
                    <a:pt x="313" y="544"/>
                  </a:cubicBezTo>
                  <a:cubicBezTo>
                    <a:pt x="312" y="545"/>
                    <a:pt x="311" y="546"/>
                    <a:pt x="310" y="547"/>
                  </a:cubicBezTo>
                  <a:cubicBezTo>
                    <a:pt x="305" y="541"/>
                    <a:pt x="299" y="537"/>
                    <a:pt x="295" y="531"/>
                  </a:cubicBezTo>
                  <a:cubicBezTo>
                    <a:pt x="288" y="522"/>
                    <a:pt x="280" y="521"/>
                    <a:pt x="271" y="530"/>
                  </a:cubicBezTo>
                  <a:cubicBezTo>
                    <a:pt x="275" y="536"/>
                    <a:pt x="278" y="541"/>
                    <a:pt x="282" y="546"/>
                  </a:cubicBezTo>
                  <a:cubicBezTo>
                    <a:pt x="290" y="555"/>
                    <a:pt x="295" y="565"/>
                    <a:pt x="296" y="577"/>
                  </a:cubicBezTo>
                  <a:cubicBezTo>
                    <a:pt x="297" y="596"/>
                    <a:pt x="311" y="603"/>
                    <a:pt x="326" y="611"/>
                  </a:cubicBezTo>
                  <a:cubicBezTo>
                    <a:pt x="327" y="603"/>
                    <a:pt x="328" y="597"/>
                    <a:pt x="329" y="589"/>
                  </a:cubicBezTo>
                  <a:cubicBezTo>
                    <a:pt x="341" y="602"/>
                    <a:pt x="352" y="613"/>
                    <a:pt x="365" y="627"/>
                  </a:cubicBezTo>
                  <a:cubicBezTo>
                    <a:pt x="369" y="623"/>
                    <a:pt x="372" y="619"/>
                    <a:pt x="375" y="616"/>
                  </a:cubicBezTo>
                  <a:close/>
                  <a:moveTo>
                    <a:pt x="1100" y="327"/>
                  </a:moveTo>
                  <a:cubicBezTo>
                    <a:pt x="1125" y="322"/>
                    <a:pt x="1138" y="307"/>
                    <a:pt x="1137" y="282"/>
                  </a:cubicBezTo>
                  <a:cubicBezTo>
                    <a:pt x="1136" y="251"/>
                    <a:pt x="1125" y="225"/>
                    <a:pt x="1099" y="206"/>
                  </a:cubicBezTo>
                  <a:cubicBezTo>
                    <a:pt x="1069" y="184"/>
                    <a:pt x="1035" y="180"/>
                    <a:pt x="999" y="189"/>
                  </a:cubicBezTo>
                  <a:cubicBezTo>
                    <a:pt x="989" y="191"/>
                    <a:pt x="978" y="197"/>
                    <a:pt x="972" y="211"/>
                  </a:cubicBezTo>
                  <a:cubicBezTo>
                    <a:pt x="981" y="211"/>
                    <a:pt x="987" y="211"/>
                    <a:pt x="994" y="212"/>
                  </a:cubicBezTo>
                  <a:cubicBezTo>
                    <a:pt x="1015" y="213"/>
                    <a:pt x="1037" y="213"/>
                    <a:pt x="1057" y="217"/>
                  </a:cubicBezTo>
                  <a:cubicBezTo>
                    <a:pt x="1097" y="226"/>
                    <a:pt x="1121" y="272"/>
                    <a:pt x="1106" y="310"/>
                  </a:cubicBezTo>
                  <a:cubicBezTo>
                    <a:pt x="1104" y="316"/>
                    <a:pt x="1102" y="321"/>
                    <a:pt x="1100" y="327"/>
                  </a:cubicBezTo>
                  <a:close/>
                  <a:moveTo>
                    <a:pt x="412" y="565"/>
                  </a:moveTo>
                  <a:cubicBezTo>
                    <a:pt x="419" y="560"/>
                    <a:pt x="426" y="557"/>
                    <a:pt x="430" y="551"/>
                  </a:cubicBezTo>
                  <a:cubicBezTo>
                    <a:pt x="437" y="543"/>
                    <a:pt x="436" y="533"/>
                    <a:pt x="429" y="524"/>
                  </a:cubicBezTo>
                  <a:cubicBezTo>
                    <a:pt x="422" y="514"/>
                    <a:pt x="408" y="510"/>
                    <a:pt x="396" y="514"/>
                  </a:cubicBezTo>
                  <a:cubicBezTo>
                    <a:pt x="384" y="518"/>
                    <a:pt x="378" y="525"/>
                    <a:pt x="378" y="537"/>
                  </a:cubicBezTo>
                  <a:cubicBezTo>
                    <a:pt x="377" y="547"/>
                    <a:pt x="377" y="557"/>
                    <a:pt x="379" y="567"/>
                  </a:cubicBezTo>
                  <a:cubicBezTo>
                    <a:pt x="382" y="579"/>
                    <a:pt x="385" y="592"/>
                    <a:pt x="391" y="602"/>
                  </a:cubicBezTo>
                  <a:cubicBezTo>
                    <a:pt x="400" y="617"/>
                    <a:pt x="412" y="618"/>
                    <a:pt x="425" y="608"/>
                  </a:cubicBezTo>
                  <a:cubicBezTo>
                    <a:pt x="437" y="598"/>
                    <a:pt x="445" y="587"/>
                    <a:pt x="446" y="569"/>
                  </a:cubicBezTo>
                  <a:cubicBezTo>
                    <a:pt x="432" y="574"/>
                    <a:pt x="421" y="575"/>
                    <a:pt x="412" y="565"/>
                  </a:cubicBezTo>
                  <a:close/>
                  <a:moveTo>
                    <a:pt x="209" y="394"/>
                  </a:moveTo>
                  <a:cubicBezTo>
                    <a:pt x="213" y="385"/>
                    <a:pt x="210" y="378"/>
                    <a:pt x="204" y="374"/>
                  </a:cubicBezTo>
                  <a:cubicBezTo>
                    <a:pt x="197" y="369"/>
                    <a:pt x="190" y="365"/>
                    <a:pt x="183" y="362"/>
                  </a:cubicBezTo>
                  <a:cubicBezTo>
                    <a:pt x="174" y="359"/>
                    <a:pt x="167" y="356"/>
                    <a:pt x="166" y="345"/>
                  </a:cubicBezTo>
                  <a:cubicBezTo>
                    <a:pt x="164" y="335"/>
                    <a:pt x="156" y="331"/>
                    <a:pt x="146" y="331"/>
                  </a:cubicBezTo>
                  <a:cubicBezTo>
                    <a:pt x="135" y="330"/>
                    <a:pt x="123" y="332"/>
                    <a:pt x="114" y="341"/>
                  </a:cubicBezTo>
                  <a:cubicBezTo>
                    <a:pt x="121" y="359"/>
                    <a:pt x="142" y="352"/>
                    <a:pt x="153" y="363"/>
                  </a:cubicBezTo>
                  <a:cubicBezTo>
                    <a:pt x="142" y="368"/>
                    <a:pt x="135" y="365"/>
                    <a:pt x="127" y="360"/>
                  </a:cubicBezTo>
                  <a:cubicBezTo>
                    <a:pt x="120" y="355"/>
                    <a:pt x="113" y="354"/>
                    <a:pt x="106" y="359"/>
                  </a:cubicBezTo>
                  <a:cubicBezTo>
                    <a:pt x="105" y="370"/>
                    <a:pt x="112" y="373"/>
                    <a:pt x="120" y="376"/>
                  </a:cubicBezTo>
                  <a:cubicBezTo>
                    <a:pt x="144" y="382"/>
                    <a:pt x="165" y="393"/>
                    <a:pt x="180" y="414"/>
                  </a:cubicBezTo>
                  <a:cubicBezTo>
                    <a:pt x="185" y="422"/>
                    <a:pt x="193" y="425"/>
                    <a:pt x="203" y="420"/>
                  </a:cubicBezTo>
                  <a:cubicBezTo>
                    <a:pt x="196" y="407"/>
                    <a:pt x="189" y="396"/>
                    <a:pt x="182" y="384"/>
                  </a:cubicBezTo>
                  <a:cubicBezTo>
                    <a:pt x="188" y="384"/>
                    <a:pt x="192" y="386"/>
                    <a:pt x="196" y="388"/>
                  </a:cubicBezTo>
                  <a:cubicBezTo>
                    <a:pt x="200" y="389"/>
                    <a:pt x="204" y="392"/>
                    <a:pt x="209" y="394"/>
                  </a:cubicBezTo>
                  <a:close/>
                  <a:moveTo>
                    <a:pt x="351" y="744"/>
                  </a:moveTo>
                  <a:cubicBezTo>
                    <a:pt x="349" y="747"/>
                    <a:pt x="347" y="748"/>
                    <a:pt x="346" y="750"/>
                  </a:cubicBezTo>
                  <a:cubicBezTo>
                    <a:pt x="345" y="752"/>
                    <a:pt x="345" y="754"/>
                    <a:pt x="344" y="756"/>
                  </a:cubicBezTo>
                  <a:cubicBezTo>
                    <a:pt x="343" y="772"/>
                    <a:pt x="353" y="787"/>
                    <a:pt x="370" y="792"/>
                  </a:cubicBezTo>
                  <a:cubicBezTo>
                    <a:pt x="385" y="796"/>
                    <a:pt x="400" y="797"/>
                    <a:pt x="415" y="797"/>
                  </a:cubicBezTo>
                  <a:cubicBezTo>
                    <a:pt x="442" y="796"/>
                    <a:pt x="466" y="773"/>
                    <a:pt x="471" y="747"/>
                  </a:cubicBezTo>
                  <a:cubicBezTo>
                    <a:pt x="472" y="742"/>
                    <a:pt x="469" y="734"/>
                    <a:pt x="467" y="733"/>
                  </a:cubicBezTo>
                  <a:cubicBezTo>
                    <a:pt x="462" y="732"/>
                    <a:pt x="455" y="734"/>
                    <a:pt x="451" y="737"/>
                  </a:cubicBezTo>
                  <a:cubicBezTo>
                    <a:pt x="446" y="741"/>
                    <a:pt x="442" y="748"/>
                    <a:pt x="437" y="753"/>
                  </a:cubicBezTo>
                  <a:cubicBezTo>
                    <a:pt x="415" y="776"/>
                    <a:pt x="390" y="777"/>
                    <a:pt x="366" y="757"/>
                  </a:cubicBezTo>
                  <a:cubicBezTo>
                    <a:pt x="361" y="753"/>
                    <a:pt x="357" y="749"/>
                    <a:pt x="351" y="744"/>
                  </a:cubicBezTo>
                  <a:close/>
                  <a:moveTo>
                    <a:pt x="472" y="246"/>
                  </a:moveTo>
                  <a:cubicBezTo>
                    <a:pt x="471" y="267"/>
                    <a:pt x="473" y="270"/>
                    <a:pt x="491" y="272"/>
                  </a:cubicBezTo>
                  <a:cubicBezTo>
                    <a:pt x="531" y="277"/>
                    <a:pt x="568" y="266"/>
                    <a:pt x="604" y="251"/>
                  </a:cubicBezTo>
                  <a:cubicBezTo>
                    <a:pt x="618" y="245"/>
                    <a:pt x="617" y="237"/>
                    <a:pt x="602" y="226"/>
                  </a:cubicBezTo>
                  <a:cubicBezTo>
                    <a:pt x="562" y="249"/>
                    <a:pt x="516" y="245"/>
                    <a:pt x="472" y="246"/>
                  </a:cubicBezTo>
                  <a:close/>
                  <a:moveTo>
                    <a:pt x="984" y="372"/>
                  </a:moveTo>
                  <a:cubicBezTo>
                    <a:pt x="992" y="373"/>
                    <a:pt x="994" y="374"/>
                    <a:pt x="996" y="374"/>
                  </a:cubicBezTo>
                  <a:cubicBezTo>
                    <a:pt x="1027" y="375"/>
                    <a:pt x="1034" y="386"/>
                    <a:pt x="1023" y="415"/>
                  </a:cubicBezTo>
                  <a:cubicBezTo>
                    <a:pt x="1022" y="419"/>
                    <a:pt x="1020" y="423"/>
                    <a:pt x="1018" y="428"/>
                  </a:cubicBezTo>
                  <a:cubicBezTo>
                    <a:pt x="1017" y="432"/>
                    <a:pt x="1015" y="436"/>
                    <a:pt x="1013" y="443"/>
                  </a:cubicBezTo>
                  <a:cubicBezTo>
                    <a:pt x="1025" y="438"/>
                    <a:pt x="1034" y="435"/>
                    <a:pt x="1042" y="430"/>
                  </a:cubicBezTo>
                  <a:cubicBezTo>
                    <a:pt x="1051" y="425"/>
                    <a:pt x="1057" y="417"/>
                    <a:pt x="1057" y="406"/>
                  </a:cubicBezTo>
                  <a:cubicBezTo>
                    <a:pt x="1057" y="388"/>
                    <a:pt x="1051" y="372"/>
                    <a:pt x="1038" y="359"/>
                  </a:cubicBezTo>
                  <a:cubicBezTo>
                    <a:pt x="1029" y="349"/>
                    <a:pt x="1019" y="347"/>
                    <a:pt x="1007" y="354"/>
                  </a:cubicBezTo>
                  <a:cubicBezTo>
                    <a:pt x="1000" y="358"/>
                    <a:pt x="994" y="364"/>
                    <a:pt x="984" y="372"/>
                  </a:cubicBezTo>
                  <a:close/>
                  <a:moveTo>
                    <a:pt x="953" y="500"/>
                  </a:moveTo>
                  <a:cubicBezTo>
                    <a:pt x="970" y="538"/>
                    <a:pt x="994" y="544"/>
                    <a:pt x="1023" y="521"/>
                  </a:cubicBezTo>
                  <a:cubicBezTo>
                    <a:pt x="1028" y="517"/>
                    <a:pt x="1032" y="513"/>
                    <a:pt x="1036" y="508"/>
                  </a:cubicBezTo>
                  <a:cubicBezTo>
                    <a:pt x="1046" y="494"/>
                    <a:pt x="1045" y="481"/>
                    <a:pt x="1032" y="469"/>
                  </a:cubicBezTo>
                  <a:cubicBezTo>
                    <a:pt x="1027" y="465"/>
                    <a:pt x="1020" y="461"/>
                    <a:pt x="1011" y="456"/>
                  </a:cubicBezTo>
                  <a:cubicBezTo>
                    <a:pt x="1012" y="463"/>
                    <a:pt x="1012" y="466"/>
                    <a:pt x="1013" y="469"/>
                  </a:cubicBezTo>
                  <a:cubicBezTo>
                    <a:pt x="1019" y="497"/>
                    <a:pt x="1009" y="507"/>
                    <a:pt x="981" y="504"/>
                  </a:cubicBezTo>
                  <a:cubicBezTo>
                    <a:pt x="972" y="503"/>
                    <a:pt x="964" y="501"/>
                    <a:pt x="953" y="500"/>
                  </a:cubicBezTo>
                  <a:close/>
                  <a:moveTo>
                    <a:pt x="875" y="459"/>
                  </a:moveTo>
                  <a:cubicBezTo>
                    <a:pt x="845" y="488"/>
                    <a:pt x="848" y="513"/>
                    <a:pt x="881" y="532"/>
                  </a:cubicBezTo>
                  <a:cubicBezTo>
                    <a:pt x="885" y="534"/>
                    <a:pt x="889" y="537"/>
                    <a:pt x="894" y="538"/>
                  </a:cubicBezTo>
                  <a:cubicBezTo>
                    <a:pt x="904" y="541"/>
                    <a:pt x="915" y="543"/>
                    <a:pt x="924" y="534"/>
                  </a:cubicBezTo>
                  <a:cubicBezTo>
                    <a:pt x="933" y="525"/>
                    <a:pt x="937" y="514"/>
                    <a:pt x="934" y="499"/>
                  </a:cubicBezTo>
                  <a:cubicBezTo>
                    <a:pt x="930" y="501"/>
                    <a:pt x="927" y="502"/>
                    <a:pt x="925" y="504"/>
                  </a:cubicBezTo>
                  <a:cubicBezTo>
                    <a:pt x="903" y="519"/>
                    <a:pt x="891" y="515"/>
                    <a:pt x="882" y="490"/>
                  </a:cubicBezTo>
                  <a:cubicBezTo>
                    <a:pt x="879" y="481"/>
                    <a:pt x="878" y="471"/>
                    <a:pt x="875" y="459"/>
                  </a:cubicBezTo>
                  <a:close/>
                  <a:moveTo>
                    <a:pt x="879" y="371"/>
                  </a:moveTo>
                  <a:cubicBezTo>
                    <a:pt x="842" y="356"/>
                    <a:pt x="818" y="371"/>
                    <a:pt x="816" y="409"/>
                  </a:cubicBezTo>
                  <a:cubicBezTo>
                    <a:pt x="816" y="411"/>
                    <a:pt x="816" y="414"/>
                    <a:pt x="816" y="417"/>
                  </a:cubicBezTo>
                  <a:cubicBezTo>
                    <a:pt x="816" y="429"/>
                    <a:pt x="819" y="441"/>
                    <a:pt x="831" y="447"/>
                  </a:cubicBezTo>
                  <a:cubicBezTo>
                    <a:pt x="844" y="453"/>
                    <a:pt x="856" y="450"/>
                    <a:pt x="870" y="442"/>
                  </a:cubicBezTo>
                  <a:cubicBezTo>
                    <a:pt x="865" y="439"/>
                    <a:pt x="862" y="437"/>
                    <a:pt x="859" y="435"/>
                  </a:cubicBezTo>
                  <a:cubicBezTo>
                    <a:pt x="837" y="422"/>
                    <a:pt x="836" y="409"/>
                    <a:pt x="854" y="391"/>
                  </a:cubicBezTo>
                  <a:cubicBezTo>
                    <a:pt x="861" y="385"/>
                    <a:pt x="870" y="379"/>
                    <a:pt x="879" y="371"/>
                  </a:cubicBezTo>
                  <a:close/>
                  <a:moveTo>
                    <a:pt x="905" y="374"/>
                  </a:moveTo>
                  <a:cubicBezTo>
                    <a:pt x="909" y="365"/>
                    <a:pt x="910" y="359"/>
                    <a:pt x="912" y="354"/>
                  </a:cubicBezTo>
                  <a:cubicBezTo>
                    <a:pt x="919" y="338"/>
                    <a:pt x="929" y="334"/>
                    <a:pt x="944" y="342"/>
                  </a:cubicBezTo>
                  <a:cubicBezTo>
                    <a:pt x="952" y="346"/>
                    <a:pt x="958" y="352"/>
                    <a:pt x="965" y="357"/>
                  </a:cubicBezTo>
                  <a:cubicBezTo>
                    <a:pt x="969" y="359"/>
                    <a:pt x="972" y="362"/>
                    <a:pt x="979" y="367"/>
                  </a:cubicBezTo>
                  <a:cubicBezTo>
                    <a:pt x="978" y="355"/>
                    <a:pt x="979" y="346"/>
                    <a:pt x="977" y="338"/>
                  </a:cubicBezTo>
                  <a:cubicBezTo>
                    <a:pt x="974" y="325"/>
                    <a:pt x="966" y="315"/>
                    <a:pt x="952" y="313"/>
                  </a:cubicBezTo>
                  <a:cubicBezTo>
                    <a:pt x="940" y="312"/>
                    <a:pt x="927" y="312"/>
                    <a:pt x="916" y="315"/>
                  </a:cubicBezTo>
                  <a:cubicBezTo>
                    <a:pt x="894" y="321"/>
                    <a:pt x="887" y="337"/>
                    <a:pt x="896" y="358"/>
                  </a:cubicBezTo>
                  <a:cubicBezTo>
                    <a:pt x="898" y="362"/>
                    <a:pt x="901" y="366"/>
                    <a:pt x="905" y="374"/>
                  </a:cubicBezTo>
                  <a:close/>
                  <a:moveTo>
                    <a:pt x="89" y="474"/>
                  </a:moveTo>
                  <a:cubicBezTo>
                    <a:pt x="87" y="488"/>
                    <a:pt x="95" y="493"/>
                    <a:pt x="104" y="494"/>
                  </a:cubicBezTo>
                  <a:cubicBezTo>
                    <a:pt x="125" y="494"/>
                    <a:pt x="146" y="495"/>
                    <a:pt x="166" y="493"/>
                  </a:cubicBezTo>
                  <a:cubicBezTo>
                    <a:pt x="177" y="493"/>
                    <a:pt x="188" y="488"/>
                    <a:pt x="197" y="476"/>
                  </a:cubicBezTo>
                  <a:cubicBezTo>
                    <a:pt x="160" y="457"/>
                    <a:pt x="125" y="462"/>
                    <a:pt x="89" y="474"/>
                  </a:cubicBezTo>
                  <a:close/>
                  <a:moveTo>
                    <a:pt x="559" y="620"/>
                  </a:moveTo>
                  <a:cubicBezTo>
                    <a:pt x="563" y="596"/>
                    <a:pt x="564" y="574"/>
                    <a:pt x="561" y="552"/>
                  </a:cubicBezTo>
                  <a:cubicBezTo>
                    <a:pt x="531" y="558"/>
                    <a:pt x="510" y="578"/>
                    <a:pt x="504" y="604"/>
                  </a:cubicBezTo>
                  <a:cubicBezTo>
                    <a:pt x="521" y="612"/>
                    <a:pt x="544" y="598"/>
                    <a:pt x="559" y="620"/>
                  </a:cubicBezTo>
                  <a:close/>
                  <a:moveTo>
                    <a:pt x="542" y="680"/>
                  </a:moveTo>
                  <a:cubicBezTo>
                    <a:pt x="534" y="680"/>
                    <a:pt x="530" y="680"/>
                    <a:pt x="526" y="680"/>
                  </a:cubicBezTo>
                  <a:cubicBezTo>
                    <a:pt x="507" y="680"/>
                    <a:pt x="505" y="677"/>
                    <a:pt x="507" y="658"/>
                  </a:cubicBezTo>
                  <a:cubicBezTo>
                    <a:pt x="507" y="652"/>
                    <a:pt x="507" y="645"/>
                    <a:pt x="504" y="641"/>
                  </a:cubicBezTo>
                  <a:cubicBezTo>
                    <a:pt x="500" y="634"/>
                    <a:pt x="491" y="629"/>
                    <a:pt x="482" y="631"/>
                  </a:cubicBezTo>
                  <a:cubicBezTo>
                    <a:pt x="472" y="633"/>
                    <a:pt x="468" y="641"/>
                    <a:pt x="467" y="650"/>
                  </a:cubicBezTo>
                  <a:cubicBezTo>
                    <a:pt x="466" y="666"/>
                    <a:pt x="471" y="680"/>
                    <a:pt x="485" y="688"/>
                  </a:cubicBezTo>
                  <a:cubicBezTo>
                    <a:pt x="501" y="697"/>
                    <a:pt x="518" y="699"/>
                    <a:pt x="535" y="691"/>
                  </a:cubicBezTo>
                  <a:cubicBezTo>
                    <a:pt x="537" y="690"/>
                    <a:pt x="539" y="686"/>
                    <a:pt x="542" y="680"/>
                  </a:cubicBezTo>
                  <a:close/>
                  <a:moveTo>
                    <a:pt x="517" y="133"/>
                  </a:moveTo>
                  <a:cubicBezTo>
                    <a:pt x="515" y="133"/>
                    <a:pt x="514" y="134"/>
                    <a:pt x="512" y="134"/>
                  </a:cubicBezTo>
                  <a:cubicBezTo>
                    <a:pt x="507" y="127"/>
                    <a:pt x="503" y="120"/>
                    <a:pt x="497" y="112"/>
                  </a:cubicBezTo>
                  <a:cubicBezTo>
                    <a:pt x="492" y="112"/>
                    <a:pt x="486" y="113"/>
                    <a:pt x="479" y="113"/>
                  </a:cubicBezTo>
                  <a:cubicBezTo>
                    <a:pt x="477" y="133"/>
                    <a:pt x="488" y="142"/>
                    <a:pt x="501" y="147"/>
                  </a:cubicBezTo>
                  <a:cubicBezTo>
                    <a:pt x="515" y="151"/>
                    <a:pt x="530" y="152"/>
                    <a:pt x="545" y="152"/>
                  </a:cubicBezTo>
                  <a:cubicBezTo>
                    <a:pt x="561" y="152"/>
                    <a:pt x="566" y="142"/>
                    <a:pt x="560" y="126"/>
                  </a:cubicBezTo>
                  <a:cubicBezTo>
                    <a:pt x="553" y="123"/>
                    <a:pt x="546" y="122"/>
                    <a:pt x="540" y="118"/>
                  </a:cubicBezTo>
                  <a:cubicBezTo>
                    <a:pt x="527" y="109"/>
                    <a:pt x="522" y="111"/>
                    <a:pt x="519" y="126"/>
                  </a:cubicBezTo>
                  <a:cubicBezTo>
                    <a:pt x="518" y="128"/>
                    <a:pt x="517" y="130"/>
                    <a:pt x="517" y="133"/>
                  </a:cubicBezTo>
                  <a:close/>
                  <a:moveTo>
                    <a:pt x="577" y="174"/>
                  </a:moveTo>
                  <a:cubicBezTo>
                    <a:pt x="566" y="173"/>
                    <a:pt x="558" y="175"/>
                    <a:pt x="549" y="182"/>
                  </a:cubicBezTo>
                  <a:cubicBezTo>
                    <a:pt x="532" y="196"/>
                    <a:pt x="514" y="195"/>
                    <a:pt x="496" y="184"/>
                  </a:cubicBezTo>
                  <a:cubicBezTo>
                    <a:pt x="492" y="182"/>
                    <a:pt x="490" y="179"/>
                    <a:pt x="486" y="177"/>
                  </a:cubicBezTo>
                  <a:cubicBezTo>
                    <a:pt x="479" y="173"/>
                    <a:pt x="473" y="173"/>
                    <a:pt x="467" y="179"/>
                  </a:cubicBezTo>
                  <a:cubicBezTo>
                    <a:pt x="480" y="204"/>
                    <a:pt x="506" y="216"/>
                    <a:pt x="536" y="212"/>
                  </a:cubicBezTo>
                  <a:cubicBezTo>
                    <a:pt x="559" y="209"/>
                    <a:pt x="573" y="196"/>
                    <a:pt x="577" y="174"/>
                  </a:cubicBezTo>
                  <a:close/>
                  <a:moveTo>
                    <a:pt x="72" y="404"/>
                  </a:moveTo>
                  <a:cubicBezTo>
                    <a:pt x="74" y="405"/>
                    <a:pt x="75" y="406"/>
                    <a:pt x="75" y="406"/>
                  </a:cubicBezTo>
                  <a:cubicBezTo>
                    <a:pt x="80" y="406"/>
                    <a:pt x="85" y="406"/>
                    <a:pt x="89" y="407"/>
                  </a:cubicBezTo>
                  <a:cubicBezTo>
                    <a:pt x="121" y="411"/>
                    <a:pt x="153" y="415"/>
                    <a:pt x="175" y="443"/>
                  </a:cubicBezTo>
                  <a:cubicBezTo>
                    <a:pt x="177" y="446"/>
                    <a:pt x="184" y="445"/>
                    <a:pt x="191" y="446"/>
                  </a:cubicBezTo>
                  <a:cubicBezTo>
                    <a:pt x="185" y="427"/>
                    <a:pt x="175" y="415"/>
                    <a:pt x="163" y="406"/>
                  </a:cubicBezTo>
                  <a:cubicBezTo>
                    <a:pt x="146" y="394"/>
                    <a:pt x="127" y="389"/>
                    <a:pt x="107" y="388"/>
                  </a:cubicBezTo>
                  <a:cubicBezTo>
                    <a:pt x="92" y="387"/>
                    <a:pt x="83" y="395"/>
                    <a:pt x="72" y="404"/>
                  </a:cubicBezTo>
                  <a:close/>
                  <a:moveTo>
                    <a:pt x="830" y="709"/>
                  </a:moveTo>
                  <a:cubicBezTo>
                    <a:pt x="841" y="703"/>
                    <a:pt x="850" y="694"/>
                    <a:pt x="860" y="694"/>
                  </a:cubicBezTo>
                  <a:cubicBezTo>
                    <a:pt x="869" y="693"/>
                    <a:pt x="879" y="700"/>
                    <a:pt x="890" y="704"/>
                  </a:cubicBezTo>
                  <a:cubicBezTo>
                    <a:pt x="891" y="697"/>
                    <a:pt x="894" y="689"/>
                    <a:pt x="893" y="681"/>
                  </a:cubicBezTo>
                  <a:cubicBezTo>
                    <a:pt x="892" y="669"/>
                    <a:pt x="883" y="661"/>
                    <a:pt x="870" y="661"/>
                  </a:cubicBezTo>
                  <a:cubicBezTo>
                    <a:pt x="845" y="660"/>
                    <a:pt x="827" y="680"/>
                    <a:pt x="830" y="709"/>
                  </a:cubicBezTo>
                  <a:close/>
                  <a:moveTo>
                    <a:pt x="265" y="435"/>
                  </a:moveTo>
                  <a:cubicBezTo>
                    <a:pt x="266" y="412"/>
                    <a:pt x="266" y="412"/>
                    <a:pt x="293" y="397"/>
                  </a:cubicBezTo>
                  <a:cubicBezTo>
                    <a:pt x="288" y="393"/>
                    <a:pt x="285" y="387"/>
                    <a:pt x="281" y="386"/>
                  </a:cubicBezTo>
                  <a:cubicBezTo>
                    <a:pt x="261" y="379"/>
                    <a:pt x="239" y="395"/>
                    <a:pt x="238" y="416"/>
                  </a:cubicBezTo>
                  <a:cubicBezTo>
                    <a:pt x="238" y="434"/>
                    <a:pt x="245" y="439"/>
                    <a:pt x="265" y="435"/>
                  </a:cubicBezTo>
                  <a:close/>
                  <a:moveTo>
                    <a:pt x="1060" y="729"/>
                  </a:moveTo>
                  <a:cubicBezTo>
                    <a:pt x="1071" y="713"/>
                    <a:pt x="1073" y="699"/>
                    <a:pt x="1065" y="688"/>
                  </a:cubicBezTo>
                  <a:cubicBezTo>
                    <a:pt x="1060" y="680"/>
                    <a:pt x="1049" y="677"/>
                    <a:pt x="1038" y="680"/>
                  </a:cubicBezTo>
                  <a:cubicBezTo>
                    <a:pt x="1025" y="683"/>
                    <a:pt x="1018" y="694"/>
                    <a:pt x="1018" y="715"/>
                  </a:cubicBezTo>
                  <a:cubicBezTo>
                    <a:pt x="1027" y="713"/>
                    <a:pt x="1035" y="710"/>
                    <a:pt x="1045" y="708"/>
                  </a:cubicBezTo>
                  <a:cubicBezTo>
                    <a:pt x="1050" y="715"/>
                    <a:pt x="1055" y="722"/>
                    <a:pt x="1060" y="729"/>
                  </a:cubicBezTo>
                  <a:close/>
                  <a:moveTo>
                    <a:pt x="155" y="278"/>
                  </a:moveTo>
                  <a:cubicBezTo>
                    <a:pt x="142" y="270"/>
                    <a:pt x="142" y="270"/>
                    <a:pt x="130" y="270"/>
                  </a:cubicBezTo>
                  <a:cubicBezTo>
                    <a:pt x="134" y="291"/>
                    <a:pt x="147" y="304"/>
                    <a:pt x="163" y="315"/>
                  </a:cubicBezTo>
                  <a:cubicBezTo>
                    <a:pt x="169" y="319"/>
                    <a:pt x="177" y="321"/>
                    <a:pt x="181" y="315"/>
                  </a:cubicBezTo>
                  <a:cubicBezTo>
                    <a:pt x="184" y="311"/>
                    <a:pt x="185" y="302"/>
                    <a:pt x="183" y="297"/>
                  </a:cubicBezTo>
                  <a:cubicBezTo>
                    <a:pt x="179" y="287"/>
                    <a:pt x="172" y="279"/>
                    <a:pt x="166" y="270"/>
                  </a:cubicBezTo>
                  <a:cubicBezTo>
                    <a:pt x="165" y="269"/>
                    <a:pt x="164" y="269"/>
                    <a:pt x="162" y="269"/>
                  </a:cubicBezTo>
                  <a:cubicBezTo>
                    <a:pt x="160" y="272"/>
                    <a:pt x="158" y="274"/>
                    <a:pt x="155" y="278"/>
                  </a:cubicBezTo>
                  <a:close/>
                  <a:moveTo>
                    <a:pt x="251" y="353"/>
                  </a:moveTo>
                  <a:cubicBezTo>
                    <a:pt x="271" y="343"/>
                    <a:pt x="294" y="315"/>
                    <a:pt x="298" y="296"/>
                  </a:cubicBezTo>
                  <a:cubicBezTo>
                    <a:pt x="298" y="292"/>
                    <a:pt x="296" y="288"/>
                    <a:pt x="294" y="283"/>
                  </a:cubicBezTo>
                  <a:cubicBezTo>
                    <a:pt x="275" y="294"/>
                    <a:pt x="261" y="308"/>
                    <a:pt x="251" y="324"/>
                  </a:cubicBezTo>
                  <a:cubicBezTo>
                    <a:pt x="246" y="334"/>
                    <a:pt x="242" y="344"/>
                    <a:pt x="251" y="353"/>
                  </a:cubicBezTo>
                  <a:close/>
                  <a:moveTo>
                    <a:pt x="1047" y="530"/>
                  </a:moveTo>
                  <a:cubicBezTo>
                    <a:pt x="1031" y="535"/>
                    <a:pt x="1020" y="543"/>
                    <a:pt x="1010" y="553"/>
                  </a:cubicBezTo>
                  <a:cubicBezTo>
                    <a:pt x="1006" y="557"/>
                    <a:pt x="1003" y="563"/>
                    <a:pt x="1001" y="568"/>
                  </a:cubicBezTo>
                  <a:cubicBezTo>
                    <a:pt x="999" y="575"/>
                    <a:pt x="1003" y="582"/>
                    <a:pt x="1009" y="585"/>
                  </a:cubicBezTo>
                  <a:cubicBezTo>
                    <a:pt x="1013" y="586"/>
                    <a:pt x="1021" y="586"/>
                    <a:pt x="1024" y="584"/>
                  </a:cubicBezTo>
                  <a:cubicBezTo>
                    <a:pt x="1039" y="570"/>
                    <a:pt x="1047" y="552"/>
                    <a:pt x="1047" y="530"/>
                  </a:cubicBezTo>
                  <a:close/>
                  <a:moveTo>
                    <a:pt x="327" y="409"/>
                  </a:moveTo>
                  <a:cubicBezTo>
                    <a:pt x="326" y="410"/>
                    <a:pt x="320" y="412"/>
                    <a:pt x="320" y="414"/>
                  </a:cubicBezTo>
                  <a:cubicBezTo>
                    <a:pt x="320" y="418"/>
                    <a:pt x="322" y="424"/>
                    <a:pt x="325" y="425"/>
                  </a:cubicBezTo>
                  <a:cubicBezTo>
                    <a:pt x="340" y="430"/>
                    <a:pt x="351" y="438"/>
                    <a:pt x="352" y="456"/>
                  </a:cubicBezTo>
                  <a:cubicBezTo>
                    <a:pt x="352" y="458"/>
                    <a:pt x="357" y="461"/>
                    <a:pt x="359" y="461"/>
                  </a:cubicBezTo>
                  <a:cubicBezTo>
                    <a:pt x="364" y="462"/>
                    <a:pt x="371" y="462"/>
                    <a:pt x="372" y="460"/>
                  </a:cubicBezTo>
                  <a:cubicBezTo>
                    <a:pt x="375" y="455"/>
                    <a:pt x="377" y="447"/>
                    <a:pt x="376" y="442"/>
                  </a:cubicBezTo>
                  <a:cubicBezTo>
                    <a:pt x="373" y="428"/>
                    <a:pt x="345" y="409"/>
                    <a:pt x="327" y="409"/>
                  </a:cubicBezTo>
                  <a:close/>
                  <a:moveTo>
                    <a:pt x="223" y="472"/>
                  </a:moveTo>
                  <a:cubicBezTo>
                    <a:pt x="223" y="485"/>
                    <a:pt x="239" y="507"/>
                    <a:pt x="253" y="515"/>
                  </a:cubicBezTo>
                  <a:cubicBezTo>
                    <a:pt x="258" y="517"/>
                    <a:pt x="263" y="519"/>
                    <a:pt x="268" y="514"/>
                  </a:cubicBezTo>
                  <a:cubicBezTo>
                    <a:pt x="272" y="508"/>
                    <a:pt x="269" y="504"/>
                    <a:pt x="264" y="500"/>
                  </a:cubicBezTo>
                  <a:cubicBezTo>
                    <a:pt x="255" y="493"/>
                    <a:pt x="249" y="484"/>
                    <a:pt x="249" y="471"/>
                  </a:cubicBezTo>
                  <a:cubicBezTo>
                    <a:pt x="250" y="459"/>
                    <a:pt x="245" y="453"/>
                    <a:pt x="237" y="453"/>
                  </a:cubicBezTo>
                  <a:cubicBezTo>
                    <a:pt x="229" y="453"/>
                    <a:pt x="222" y="462"/>
                    <a:pt x="223" y="472"/>
                  </a:cubicBezTo>
                  <a:close/>
                  <a:moveTo>
                    <a:pt x="469" y="602"/>
                  </a:moveTo>
                  <a:cubicBezTo>
                    <a:pt x="469" y="599"/>
                    <a:pt x="468" y="596"/>
                    <a:pt x="469" y="593"/>
                  </a:cubicBezTo>
                  <a:cubicBezTo>
                    <a:pt x="469" y="579"/>
                    <a:pt x="470" y="578"/>
                    <a:pt x="483" y="578"/>
                  </a:cubicBezTo>
                  <a:cubicBezTo>
                    <a:pt x="485" y="578"/>
                    <a:pt x="487" y="578"/>
                    <a:pt x="489" y="578"/>
                  </a:cubicBezTo>
                  <a:cubicBezTo>
                    <a:pt x="499" y="577"/>
                    <a:pt x="506" y="569"/>
                    <a:pt x="505" y="561"/>
                  </a:cubicBezTo>
                  <a:cubicBezTo>
                    <a:pt x="505" y="553"/>
                    <a:pt x="497" y="547"/>
                    <a:pt x="488" y="547"/>
                  </a:cubicBezTo>
                  <a:cubicBezTo>
                    <a:pt x="477" y="546"/>
                    <a:pt x="463" y="554"/>
                    <a:pt x="460" y="565"/>
                  </a:cubicBezTo>
                  <a:cubicBezTo>
                    <a:pt x="456" y="578"/>
                    <a:pt x="452" y="592"/>
                    <a:pt x="469" y="602"/>
                  </a:cubicBezTo>
                  <a:close/>
                  <a:moveTo>
                    <a:pt x="577" y="128"/>
                  </a:moveTo>
                  <a:cubicBezTo>
                    <a:pt x="562" y="86"/>
                    <a:pt x="504" y="67"/>
                    <a:pt x="478" y="99"/>
                  </a:cubicBezTo>
                  <a:cubicBezTo>
                    <a:pt x="517" y="93"/>
                    <a:pt x="550" y="103"/>
                    <a:pt x="577" y="128"/>
                  </a:cubicBezTo>
                  <a:close/>
                  <a:moveTo>
                    <a:pt x="551" y="658"/>
                  </a:moveTo>
                  <a:cubicBezTo>
                    <a:pt x="552" y="623"/>
                    <a:pt x="537" y="608"/>
                    <a:pt x="513" y="621"/>
                  </a:cubicBezTo>
                  <a:cubicBezTo>
                    <a:pt x="516" y="633"/>
                    <a:pt x="519" y="646"/>
                    <a:pt x="522" y="658"/>
                  </a:cubicBezTo>
                  <a:cubicBezTo>
                    <a:pt x="529" y="659"/>
                    <a:pt x="535" y="659"/>
                    <a:pt x="540" y="659"/>
                  </a:cubicBezTo>
                  <a:cubicBezTo>
                    <a:pt x="543" y="659"/>
                    <a:pt x="546" y="659"/>
                    <a:pt x="551" y="658"/>
                  </a:cubicBezTo>
                  <a:close/>
                  <a:moveTo>
                    <a:pt x="722" y="690"/>
                  </a:moveTo>
                  <a:cubicBezTo>
                    <a:pt x="743" y="678"/>
                    <a:pt x="751" y="646"/>
                    <a:pt x="738" y="628"/>
                  </a:cubicBezTo>
                  <a:cubicBezTo>
                    <a:pt x="719" y="641"/>
                    <a:pt x="711" y="671"/>
                    <a:pt x="722" y="690"/>
                  </a:cubicBezTo>
                  <a:close/>
                  <a:moveTo>
                    <a:pt x="738" y="717"/>
                  </a:moveTo>
                  <a:cubicBezTo>
                    <a:pt x="764" y="712"/>
                    <a:pt x="784" y="690"/>
                    <a:pt x="782" y="670"/>
                  </a:cubicBezTo>
                  <a:cubicBezTo>
                    <a:pt x="759" y="672"/>
                    <a:pt x="738" y="694"/>
                    <a:pt x="738" y="717"/>
                  </a:cubicBezTo>
                  <a:close/>
                  <a:moveTo>
                    <a:pt x="869" y="624"/>
                  </a:moveTo>
                  <a:cubicBezTo>
                    <a:pt x="895" y="623"/>
                    <a:pt x="901" y="617"/>
                    <a:pt x="901" y="597"/>
                  </a:cubicBezTo>
                  <a:cubicBezTo>
                    <a:pt x="902" y="580"/>
                    <a:pt x="892" y="570"/>
                    <a:pt x="874" y="568"/>
                  </a:cubicBezTo>
                  <a:cubicBezTo>
                    <a:pt x="872" y="583"/>
                    <a:pt x="872" y="583"/>
                    <a:pt x="879" y="595"/>
                  </a:cubicBezTo>
                  <a:cubicBezTo>
                    <a:pt x="883" y="602"/>
                    <a:pt x="883" y="608"/>
                    <a:pt x="878" y="613"/>
                  </a:cubicBezTo>
                  <a:cubicBezTo>
                    <a:pt x="876" y="616"/>
                    <a:pt x="873" y="619"/>
                    <a:pt x="869" y="624"/>
                  </a:cubicBezTo>
                  <a:close/>
                  <a:moveTo>
                    <a:pt x="703" y="693"/>
                  </a:moveTo>
                  <a:cubicBezTo>
                    <a:pt x="714" y="672"/>
                    <a:pt x="703" y="639"/>
                    <a:pt x="683" y="631"/>
                  </a:cubicBezTo>
                  <a:cubicBezTo>
                    <a:pt x="675" y="652"/>
                    <a:pt x="682" y="677"/>
                    <a:pt x="703" y="693"/>
                  </a:cubicBezTo>
                  <a:close/>
                  <a:moveTo>
                    <a:pt x="524" y="339"/>
                  </a:moveTo>
                  <a:cubicBezTo>
                    <a:pt x="499" y="339"/>
                    <a:pt x="481" y="355"/>
                    <a:pt x="480" y="379"/>
                  </a:cubicBezTo>
                  <a:cubicBezTo>
                    <a:pt x="479" y="389"/>
                    <a:pt x="484" y="392"/>
                    <a:pt x="492" y="392"/>
                  </a:cubicBezTo>
                  <a:cubicBezTo>
                    <a:pt x="503" y="374"/>
                    <a:pt x="513" y="356"/>
                    <a:pt x="524" y="339"/>
                  </a:cubicBezTo>
                  <a:close/>
                  <a:moveTo>
                    <a:pt x="407" y="669"/>
                  </a:moveTo>
                  <a:cubicBezTo>
                    <a:pt x="423" y="670"/>
                    <a:pt x="437" y="670"/>
                    <a:pt x="451" y="671"/>
                  </a:cubicBezTo>
                  <a:cubicBezTo>
                    <a:pt x="453" y="662"/>
                    <a:pt x="454" y="656"/>
                    <a:pt x="456" y="648"/>
                  </a:cubicBezTo>
                  <a:cubicBezTo>
                    <a:pt x="439" y="648"/>
                    <a:pt x="424" y="648"/>
                    <a:pt x="408" y="648"/>
                  </a:cubicBezTo>
                  <a:cubicBezTo>
                    <a:pt x="408" y="652"/>
                    <a:pt x="407" y="655"/>
                    <a:pt x="407" y="659"/>
                  </a:cubicBezTo>
                  <a:cubicBezTo>
                    <a:pt x="407" y="661"/>
                    <a:pt x="407" y="664"/>
                    <a:pt x="407" y="669"/>
                  </a:cubicBezTo>
                  <a:close/>
                  <a:moveTo>
                    <a:pt x="593" y="575"/>
                  </a:moveTo>
                  <a:cubicBezTo>
                    <a:pt x="600" y="574"/>
                    <a:pt x="604" y="573"/>
                    <a:pt x="609" y="572"/>
                  </a:cubicBezTo>
                  <a:cubicBezTo>
                    <a:pt x="616" y="570"/>
                    <a:pt x="618" y="564"/>
                    <a:pt x="617" y="558"/>
                  </a:cubicBezTo>
                  <a:cubicBezTo>
                    <a:pt x="617" y="551"/>
                    <a:pt x="611" y="548"/>
                    <a:pt x="604" y="548"/>
                  </a:cubicBezTo>
                  <a:cubicBezTo>
                    <a:pt x="594" y="548"/>
                    <a:pt x="585" y="555"/>
                    <a:pt x="582" y="565"/>
                  </a:cubicBezTo>
                  <a:cubicBezTo>
                    <a:pt x="578" y="577"/>
                    <a:pt x="581" y="586"/>
                    <a:pt x="591" y="594"/>
                  </a:cubicBezTo>
                  <a:cubicBezTo>
                    <a:pt x="592" y="588"/>
                    <a:pt x="592" y="582"/>
                    <a:pt x="593" y="575"/>
                  </a:cubicBezTo>
                  <a:close/>
                  <a:moveTo>
                    <a:pt x="576" y="689"/>
                  </a:moveTo>
                  <a:cubicBezTo>
                    <a:pt x="583" y="688"/>
                    <a:pt x="590" y="689"/>
                    <a:pt x="594" y="686"/>
                  </a:cubicBezTo>
                  <a:cubicBezTo>
                    <a:pt x="597" y="684"/>
                    <a:pt x="601" y="677"/>
                    <a:pt x="600" y="673"/>
                  </a:cubicBezTo>
                  <a:cubicBezTo>
                    <a:pt x="600" y="670"/>
                    <a:pt x="595" y="665"/>
                    <a:pt x="590" y="663"/>
                  </a:cubicBezTo>
                  <a:cubicBezTo>
                    <a:pt x="581" y="661"/>
                    <a:pt x="569" y="669"/>
                    <a:pt x="565" y="679"/>
                  </a:cubicBezTo>
                  <a:cubicBezTo>
                    <a:pt x="561" y="691"/>
                    <a:pt x="564" y="702"/>
                    <a:pt x="575" y="709"/>
                  </a:cubicBezTo>
                  <a:cubicBezTo>
                    <a:pt x="575" y="703"/>
                    <a:pt x="576" y="697"/>
                    <a:pt x="576" y="689"/>
                  </a:cubicBezTo>
                  <a:close/>
                  <a:moveTo>
                    <a:pt x="199" y="320"/>
                  </a:moveTo>
                  <a:cubicBezTo>
                    <a:pt x="214" y="299"/>
                    <a:pt x="221" y="265"/>
                    <a:pt x="214" y="246"/>
                  </a:cubicBezTo>
                  <a:cubicBezTo>
                    <a:pt x="200" y="265"/>
                    <a:pt x="194" y="293"/>
                    <a:pt x="199" y="320"/>
                  </a:cubicBezTo>
                  <a:close/>
                  <a:moveTo>
                    <a:pt x="525" y="314"/>
                  </a:moveTo>
                  <a:cubicBezTo>
                    <a:pt x="506" y="312"/>
                    <a:pt x="493" y="315"/>
                    <a:pt x="481" y="322"/>
                  </a:cubicBezTo>
                  <a:cubicBezTo>
                    <a:pt x="469" y="329"/>
                    <a:pt x="467" y="338"/>
                    <a:pt x="472" y="353"/>
                  </a:cubicBezTo>
                  <a:cubicBezTo>
                    <a:pt x="488" y="341"/>
                    <a:pt x="505" y="329"/>
                    <a:pt x="525" y="314"/>
                  </a:cubicBezTo>
                  <a:close/>
                  <a:moveTo>
                    <a:pt x="1062" y="643"/>
                  </a:moveTo>
                  <a:cubicBezTo>
                    <a:pt x="1064" y="642"/>
                    <a:pt x="1066" y="642"/>
                    <a:pt x="1068" y="641"/>
                  </a:cubicBezTo>
                  <a:cubicBezTo>
                    <a:pt x="1067" y="629"/>
                    <a:pt x="1067" y="616"/>
                    <a:pt x="1064" y="604"/>
                  </a:cubicBezTo>
                  <a:cubicBezTo>
                    <a:pt x="1062" y="593"/>
                    <a:pt x="1059" y="593"/>
                    <a:pt x="1044" y="597"/>
                  </a:cubicBezTo>
                  <a:cubicBezTo>
                    <a:pt x="1048" y="613"/>
                    <a:pt x="1044" y="632"/>
                    <a:pt x="1062" y="643"/>
                  </a:cubicBezTo>
                  <a:close/>
                  <a:moveTo>
                    <a:pt x="954" y="434"/>
                  </a:moveTo>
                  <a:cubicBezTo>
                    <a:pt x="954" y="426"/>
                    <a:pt x="947" y="419"/>
                    <a:pt x="939" y="419"/>
                  </a:cubicBezTo>
                  <a:cubicBezTo>
                    <a:pt x="931" y="419"/>
                    <a:pt x="923" y="426"/>
                    <a:pt x="923" y="434"/>
                  </a:cubicBezTo>
                  <a:cubicBezTo>
                    <a:pt x="922" y="443"/>
                    <a:pt x="930" y="450"/>
                    <a:pt x="939" y="450"/>
                  </a:cubicBezTo>
                  <a:cubicBezTo>
                    <a:pt x="948" y="450"/>
                    <a:pt x="954" y="443"/>
                    <a:pt x="954" y="434"/>
                  </a:cubicBezTo>
                  <a:close/>
                  <a:moveTo>
                    <a:pt x="320" y="469"/>
                  </a:moveTo>
                  <a:cubicBezTo>
                    <a:pt x="320" y="461"/>
                    <a:pt x="313" y="454"/>
                    <a:pt x="305" y="454"/>
                  </a:cubicBezTo>
                  <a:cubicBezTo>
                    <a:pt x="297" y="454"/>
                    <a:pt x="290" y="462"/>
                    <a:pt x="290" y="470"/>
                  </a:cubicBezTo>
                  <a:cubicBezTo>
                    <a:pt x="290" y="478"/>
                    <a:pt x="297" y="485"/>
                    <a:pt x="306" y="485"/>
                  </a:cubicBezTo>
                  <a:cubicBezTo>
                    <a:pt x="314" y="485"/>
                    <a:pt x="320" y="477"/>
                    <a:pt x="320" y="469"/>
                  </a:cubicBezTo>
                  <a:close/>
                  <a:moveTo>
                    <a:pt x="153" y="694"/>
                  </a:moveTo>
                  <a:cubicBezTo>
                    <a:pt x="173" y="680"/>
                    <a:pt x="180" y="664"/>
                    <a:pt x="176" y="646"/>
                  </a:cubicBezTo>
                  <a:cubicBezTo>
                    <a:pt x="161" y="658"/>
                    <a:pt x="156" y="673"/>
                    <a:pt x="153" y="694"/>
                  </a:cubicBezTo>
                  <a:close/>
                  <a:moveTo>
                    <a:pt x="633" y="104"/>
                  </a:moveTo>
                  <a:cubicBezTo>
                    <a:pt x="637" y="96"/>
                    <a:pt x="641" y="92"/>
                    <a:pt x="642" y="87"/>
                  </a:cubicBezTo>
                  <a:cubicBezTo>
                    <a:pt x="643" y="81"/>
                    <a:pt x="638" y="76"/>
                    <a:pt x="631" y="76"/>
                  </a:cubicBezTo>
                  <a:cubicBezTo>
                    <a:pt x="625" y="75"/>
                    <a:pt x="618" y="82"/>
                    <a:pt x="620" y="89"/>
                  </a:cubicBezTo>
                  <a:cubicBezTo>
                    <a:pt x="622" y="93"/>
                    <a:pt x="627" y="97"/>
                    <a:pt x="633" y="104"/>
                  </a:cubicBezTo>
                  <a:close/>
                  <a:moveTo>
                    <a:pt x="537" y="41"/>
                  </a:moveTo>
                  <a:cubicBezTo>
                    <a:pt x="531" y="35"/>
                    <a:pt x="528" y="30"/>
                    <a:pt x="524" y="28"/>
                  </a:cubicBezTo>
                  <a:cubicBezTo>
                    <a:pt x="518" y="25"/>
                    <a:pt x="511" y="32"/>
                    <a:pt x="511" y="40"/>
                  </a:cubicBezTo>
                  <a:cubicBezTo>
                    <a:pt x="512" y="46"/>
                    <a:pt x="515" y="52"/>
                    <a:pt x="522" y="51"/>
                  </a:cubicBezTo>
                  <a:cubicBezTo>
                    <a:pt x="526" y="50"/>
                    <a:pt x="531" y="46"/>
                    <a:pt x="537" y="41"/>
                  </a:cubicBezTo>
                  <a:close/>
                  <a:moveTo>
                    <a:pt x="337" y="109"/>
                  </a:moveTo>
                  <a:cubicBezTo>
                    <a:pt x="350" y="116"/>
                    <a:pt x="360" y="116"/>
                    <a:pt x="372" y="110"/>
                  </a:cubicBezTo>
                  <a:cubicBezTo>
                    <a:pt x="360" y="101"/>
                    <a:pt x="350" y="101"/>
                    <a:pt x="337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290062" y="1949518"/>
            <a:ext cx="1701085" cy="1707460"/>
            <a:chOff x="4185365" y="2103439"/>
            <a:chExt cx="1701085" cy="1707460"/>
          </a:xfrm>
          <a:solidFill>
            <a:srgbClr val="FFB545"/>
          </a:solidFill>
          <a:effectLst/>
        </p:grpSpPr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185365" y="2103439"/>
              <a:ext cx="1701085" cy="1707460"/>
            </a:xfrm>
            <a:custGeom>
              <a:avLst/>
              <a:gdLst>
                <a:gd name="T0" fmla="*/ 1300 w 1300"/>
                <a:gd name="T1" fmla="*/ 1187 h 1305"/>
                <a:gd name="T2" fmla="*/ 1293 w 1300"/>
                <a:gd name="T3" fmla="*/ 1207 h 1305"/>
                <a:gd name="T4" fmla="*/ 1165 w 1300"/>
                <a:gd name="T5" fmla="*/ 1303 h 1305"/>
                <a:gd name="T6" fmla="*/ 1103 w 1300"/>
                <a:gd name="T7" fmla="*/ 1305 h 1305"/>
                <a:gd name="T8" fmla="*/ 197 w 1300"/>
                <a:gd name="T9" fmla="*/ 1305 h 1305"/>
                <a:gd name="T10" fmla="*/ 139 w 1300"/>
                <a:gd name="T11" fmla="*/ 1303 h 1305"/>
                <a:gd name="T12" fmla="*/ 0 w 1300"/>
                <a:gd name="T13" fmla="*/ 1163 h 1305"/>
                <a:gd name="T14" fmla="*/ 0 w 1300"/>
                <a:gd name="T15" fmla="*/ 1151 h 1305"/>
                <a:gd name="T16" fmla="*/ 0 w 1300"/>
                <a:gd name="T17" fmla="*/ 153 h 1305"/>
                <a:gd name="T18" fmla="*/ 114 w 1300"/>
                <a:gd name="T19" fmla="*/ 6 h 1305"/>
                <a:gd name="T20" fmla="*/ 141 w 1300"/>
                <a:gd name="T21" fmla="*/ 0 h 1305"/>
                <a:gd name="T22" fmla="*/ 1159 w 1300"/>
                <a:gd name="T23" fmla="*/ 0 h 1305"/>
                <a:gd name="T24" fmla="*/ 1173 w 1300"/>
                <a:gd name="T25" fmla="*/ 3 h 1305"/>
                <a:gd name="T26" fmla="*/ 1287 w 1300"/>
                <a:gd name="T27" fmla="*/ 86 h 1305"/>
                <a:gd name="T28" fmla="*/ 1300 w 1300"/>
                <a:gd name="T29" fmla="*/ 121 h 1305"/>
                <a:gd name="T30" fmla="*/ 1300 w 1300"/>
                <a:gd name="T31" fmla="*/ 1187 h 1305"/>
                <a:gd name="T32" fmla="*/ 651 w 1300"/>
                <a:gd name="T33" fmla="*/ 1269 h 1305"/>
                <a:gd name="T34" fmla="*/ 848 w 1300"/>
                <a:gd name="T35" fmla="*/ 1269 h 1305"/>
                <a:gd name="T36" fmla="*/ 1150 w 1300"/>
                <a:gd name="T37" fmla="*/ 1269 h 1305"/>
                <a:gd name="T38" fmla="*/ 1259 w 1300"/>
                <a:gd name="T39" fmla="*/ 1194 h 1305"/>
                <a:gd name="T40" fmla="*/ 1267 w 1300"/>
                <a:gd name="T41" fmla="*/ 1143 h 1305"/>
                <a:gd name="T42" fmla="*/ 1268 w 1300"/>
                <a:gd name="T43" fmla="*/ 163 h 1305"/>
                <a:gd name="T44" fmla="*/ 1268 w 1300"/>
                <a:gd name="T45" fmla="*/ 149 h 1305"/>
                <a:gd name="T46" fmla="*/ 1184 w 1300"/>
                <a:gd name="T47" fmla="*/ 42 h 1305"/>
                <a:gd name="T48" fmla="*/ 1141 w 1300"/>
                <a:gd name="T49" fmla="*/ 36 h 1305"/>
                <a:gd name="T50" fmla="*/ 161 w 1300"/>
                <a:gd name="T51" fmla="*/ 36 h 1305"/>
                <a:gd name="T52" fmla="*/ 147 w 1300"/>
                <a:gd name="T53" fmla="*/ 36 h 1305"/>
                <a:gd name="T54" fmla="*/ 42 w 1300"/>
                <a:gd name="T55" fmla="*/ 115 h 1305"/>
                <a:gd name="T56" fmla="*/ 35 w 1300"/>
                <a:gd name="T57" fmla="*/ 162 h 1305"/>
                <a:gd name="T58" fmla="*/ 35 w 1300"/>
                <a:gd name="T59" fmla="*/ 1134 h 1305"/>
                <a:gd name="T60" fmla="*/ 35 w 1300"/>
                <a:gd name="T61" fmla="*/ 1156 h 1305"/>
                <a:gd name="T62" fmla="*/ 99 w 1300"/>
                <a:gd name="T63" fmla="*/ 1256 h 1305"/>
                <a:gd name="T64" fmla="*/ 160 w 1300"/>
                <a:gd name="T65" fmla="*/ 1269 h 1305"/>
                <a:gd name="T66" fmla="*/ 651 w 1300"/>
                <a:gd name="T67" fmla="*/ 1269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00" h="1305">
                  <a:moveTo>
                    <a:pt x="1300" y="1187"/>
                  </a:moveTo>
                  <a:cubicBezTo>
                    <a:pt x="1298" y="1194"/>
                    <a:pt x="1295" y="1201"/>
                    <a:pt x="1293" y="1207"/>
                  </a:cubicBezTo>
                  <a:cubicBezTo>
                    <a:pt x="1275" y="1259"/>
                    <a:pt x="1219" y="1301"/>
                    <a:pt x="1165" y="1303"/>
                  </a:cubicBezTo>
                  <a:cubicBezTo>
                    <a:pt x="1144" y="1304"/>
                    <a:pt x="1123" y="1305"/>
                    <a:pt x="1103" y="1305"/>
                  </a:cubicBezTo>
                  <a:cubicBezTo>
                    <a:pt x="801" y="1305"/>
                    <a:pt x="499" y="1305"/>
                    <a:pt x="197" y="1305"/>
                  </a:cubicBezTo>
                  <a:cubicBezTo>
                    <a:pt x="178" y="1305"/>
                    <a:pt x="158" y="1304"/>
                    <a:pt x="139" y="1303"/>
                  </a:cubicBezTo>
                  <a:cubicBezTo>
                    <a:pt x="67" y="1300"/>
                    <a:pt x="4" y="1236"/>
                    <a:pt x="0" y="1163"/>
                  </a:cubicBezTo>
                  <a:cubicBezTo>
                    <a:pt x="0" y="1159"/>
                    <a:pt x="0" y="1155"/>
                    <a:pt x="0" y="1151"/>
                  </a:cubicBezTo>
                  <a:cubicBezTo>
                    <a:pt x="0" y="819"/>
                    <a:pt x="0" y="486"/>
                    <a:pt x="0" y="153"/>
                  </a:cubicBezTo>
                  <a:cubicBezTo>
                    <a:pt x="0" y="83"/>
                    <a:pt x="47" y="22"/>
                    <a:pt x="114" y="6"/>
                  </a:cubicBezTo>
                  <a:cubicBezTo>
                    <a:pt x="123" y="4"/>
                    <a:pt x="132" y="2"/>
                    <a:pt x="141" y="0"/>
                  </a:cubicBezTo>
                  <a:cubicBezTo>
                    <a:pt x="480" y="0"/>
                    <a:pt x="820" y="0"/>
                    <a:pt x="1159" y="0"/>
                  </a:cubicBezTo>
                  <a:cubicBezTo>
                    <a:pt x="1164" y="1"/>
                    <a:pt x="1168" y="3"/>
                    <a:pt x="1173" y="3"/>
                  </a:cubicBezTo>
                  <a:cubicBezTo>
                    <a:pt x="1224" y="12"/>
                    <a:pt x="1263" y="39"/>
                    <a:pt x="1287" y="86"/>
                  </a:cubicBezTo>
                  <a:cubicBezTo>
                    <a:pt x="1292" y="97"/>
                    <a:pt x="1296" y="109"/>
                    <a:pt x="1300" y="121"/>
                  </a:cubicBezTo>
                  <a:cubicBezTo>
                    <a:pt x="1300" y="476"/>
                    <a:pt x="1300" y="832"/>
                    <a:pt x="1300" y="1187"/>
                  </a:cubicBezTo>
                  <a:close/>
                  <a:moveTo>
                    <a:pt x="651" y="1269"/>
                  </a:moveTo>
                  <a:cubicBezTo>
                    <a:pt x="716" y="1269"/>
                    <a:pt x="782" y="1269"/>
                    <a:pt x="848" y="1269"/>
                  </a:cubicBezTo>
                  <a:cubicBezTo>
                    <a:pt x="948" y="1269"/>
                    <a:pt x="1049" y="1269"/>
                    <a:pt x="1150" y="1269"/>
                  </a:cubicBezTo>
                  <a:cubicBezTo>
                    <a:pt x="1200" y="1268"/>
                    <a:pt x="1242" y="1241"/>
                    <a:pt x="1259" y="1194"/>
                  </a:cubicBezTo>
                  <a:cubicBezTo>
                    <a:pt x="1265" y="1179"/>
                    <a:pt x="1267" y="1160"/>
                    <a:pt x="1267" y="1143"/>
                  </a:cubicBezTo>
                  <a:cubicBezTo>
                    <a:pt x="1268" y="817"/>
                    <a:pt x="1268" y="490"/>
                    <a:pt x="1268" y="163"/>
                  </a:cubicBezTo>
                  <a:cubicBezTo>
                    <a:pt x="1268" y="159"/>
                    <a:pt x="1268" y="154"/>
                    <a:pt x="1268" y="149"/>
                  </a:cubicBezTo>
                  <a:cubicBezTo>
                    <a:pt x="1265" y="99"/>
                    <a:pt x="1233" y="56"/>
                    <a:pt x="1184" y="42"/>
                  </a:cubicBezTo>
                  <a:cubicBezTo>
                    <a:pt x="1170" y="38"/>
                    <a:pt x="1155" y="36"/>
                    <a:pt x="1141" y="36"/>
                  </a:cubicBezTo>
                  <a:cubicBezTo>
                    <a:pt x="814" y="36"/>
                    <a:pt x="487" y="36"/>
                    <a:pt x="161" y="36"/>
                  </a:cubicBezTo>
                  <a:cubicBezTo>
                    <a:pt x="156" y="36"/>
                    <a:pt x="151" y="36"/>
                    <a:pt x="147" y="36"/>
                  </a:cubicBezTo>
                  <a:cubicBezTo>
                    <a:pt x="96" y="41"/>
                    <a:pt x="60" y="67"/>
                    <a:pt x="42" y="115"/>
                  </a:cubicBezTo>
                  <a:cubicBezTo>
                    <a:pt x="37" y="130"/>
                    <a:pt x="35" y="146"/>
                    <a:pt x="35" y="162"/>
                  </a:cubicBezTo>
                  <a:cubicBezTo>
                    <a:pt x="35" y="486"/>
                    <a:pt x="35" y="810"/>
                    <a:pt x="35" y="1134"/>
                  </a:cubicBezTo>
                  <a:cubicBezTo>
                    <a:pt x="35" y="1141"/>
                    <a:pt x="35" y="1149"/>
                    <a:pt x="35" y="1156"/>
                  </a:cubicBezTo>
                  <a:cubicBezTo>
                    <a:pt x="38" y="1201"/>
                    <a:pt x="59" y="1235"/>
                    <a:pt x="99" y="1256"/>
                  </a:cubicBezTo>
                  <a:cubicBezTo>
                    <a:pt x="118" y="1266"/>
                    <a:pt x="138" y="1269"/>
                    <a:pt x="160" y="1269"/>
                  </a:cubicBezTo>
                  <a:cubicBezTo>
                    <a:pt x="323" y="1269"/>
                    <a:pt x="487" y="1269"/>
                    <a:pt x="651" y="1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4296679" y="2340286"/>
              <a:ext cx="1486304" cy="1233765"/>
            </a:xfrm>
            <a:custGeom>
              <a:avLst/>
              <a:gdLst>
                <a:gd name="T0" fmla="*/ 118 w 1136"/>
                <a:gd name="T1" fmla="*/ 195 h 943"/>
                <a:gd name="T2" fmla="*/ 546 w 1136"/>
                <a:gd name="T3" fmla="*/ 111 h 943"/>
                <a:gd name="T4" fmla="*/ 905 w 1136"/>
                <a:gd name="T5" fmla="*/ 71 h 943"/>
                <a:gd name="T6" fmla="*/ 1052 w 1136"/>
                <a:gd name="T7" fmla="*/ 412 h 943"/>
                <a:gd name="T8" fmla="*/ 1054 w 1136"/>
                <a:gd name="T9" fmla="*/ 895 h 943"/>
                <a:gd name="T10" fmla="*/ 672 w 1136"/>
                <a:gd name="T11" fmla="*/ 837 h 943"/>
                <a:gd name="T12" fmla="*/ 94 w 1136"/>
                <a:gd name="T13" fmla="*/ 838 h 943"/>
                <a:gd name="T14" fmla="*/ 130 w 1136"/>
                <a:gd name="T15" fmla="*/ 377 h 943"/>
                <a:gd name="T16" fmla="*/ 267 w 1136"/>
                <a:gd name="T17" fmla="*/ 319 h 943"/>
                <a:gd name="T18" fmla="*/ 302 w 1136"/>
                <a:gd name="T19" fmla="*/ 157 h 943"/>
                <a:gd name="T20" fmla="*/ 483 w 1136"/>
                <a:gd name="T21" fmla="*/ 432 h 943"/>
                <a:gd name="T22" fmla="*/ 298 w 1136"/>
                <a:gd name="T23" fmla="*/ 535 h 943"/>
                <a:gd name="T24" fmla="*/ 447 w 1136"/>
                <a:gd name="T25" fmla="*/ 205 h 943"/>
                <a:gd name="T26" fmla="*/ 579 w 1136"/>
                <a:gd name="T27" fmla="*/ 330 h 943"/>
                <a:gd name="T28" fmla="*/ 279 w 1136"/>
                <a:gd name="T29" fmla="*/ 394 h 943"/>
                <a:gd name="T30" fmla="*/ 803 w 1136"/>
                <a:gd name="T31" fmla="*/ 542 h 943"/>
                <a:gd name="T32" fmla="*/ 571 w 1136"/>
                <a:gd name="T33" fmla="*/ 796 h 943"/>
                <a:gd name="T34" fmla="*/ 187 w 1136"/>
                <a:gd name="T35" fmla="*/ 347 h 943"/>
                <a:gd name="T36" fmla="*/ 786 w 1136"/>
                <a:gd name="T37" fmla="*/ 168 h 943"/>
                <a:gd name="T38" fmla="*/ 517 w 1136"/>
                <a:gd name="T39" fmla="*/ 626 h 943"/>
                <a:gd name="T40" fmla="*/ 290 w 1136"/>
                <a:gd name="T41" fmla="*/ 701 h 943"/>
                <a:gd name="T42" fmla="*/ 246 w 1136"/>
                <a:gd name="T43" fmla="*/ 904 h 943"/>
                <a:gd name="T44" fmla="*/ 1091 w 1136"/>
                <a:gd name="T45" fmla="*/ 849 h 943"/>
                <a:gd name="T46" fmla="*/ 455 w 1136"/>
                <a:gd name="T47" fmla="*/ 187 h 943"/>
                <a:gd name="T48" fmla="*/ 732 w 1136"/>
                <a:gd name="T49" fmla="*/ 851 h 943"/>
                <a:gd name="T50" fmla="*/ 904 w 1136"/>
                <a:gd name="T51" fmla="*/ 882 h 943"/>
                <a:gd name="T52" fmla="*/ 938 w 1136"/>
                <a:gd name="T53" fmla="*/ 858 h 943"/>
                <a:gd name="T54" fmla="*/ 196 w 1136"/>
                <a:gd name="T55" fmla="*/ 533 h 943"/>
                <a:gd name="T56" fmla="*/ 550 w 1136"/>
                <a:gd name="T57" fmla="*/ 637 h 943"/>
                <a:gd name="T58" fmla="*/ 831 w 1136"/>
                <a:gd name="T59" fmla="*/ 572 h 943"/>
                <a:gd name="T60" fmla="*/ 183 w 1136"/>
                <a:gd name="T61" fmla="*/ 737 h 943"/>
                <a:gd name="T62" fmla="*/ 336 w 1136"/>
                <a:gd name="T63" fmla="*/ 876 h 943"/>
                <a:gd name="T64" fmla="*/ 423 w 1136"/>
                <a:gd name="T65" fmla="*/ 585 h 943"/>
                <a:gd name="T66" fmla="*/ 951 w 1136"/>
                <a:gd name="T67" fmla="*/ 286 h 943"/>
                <a:gd name="T68" fmla="*/ 729 w 1136"/>
                <a:gd name="T69" fmla="*/ 294 h 943"/>
                <a:gd name="T70" fmla="*/ 775 w 1136"/>
                <a:gd name="T71" fmla="*/ 629 h 943"/>
                <a:gd name="T72" fmla="*/ 866 w 1136"/>
                <a:gd name="T73" fmla="*/ 337 h 943"/>
                <a:gd name="T74" fmla="*/ 353 w 1136"/>
                <a:gd name="T75" fmla="*/ 117 h 943"/>
                <a:gd name="T76" fmla="*/ 542 w 1136"/>
                <a:gd name="T77" fmla="*/ 188 h 943"/>
                <a:gd name="T78" fmla="*/ 119 w 1136"/>
                <a:gd name="T79" fmla="*/ 762 h 943"/>
                <a:gd name="T80" fmla="*/ 1061 w 1136"/>
                <a:gd name="T81" fmla="*/ 296 h 943"/>
                <a:gd name="T82" fmla="*/ 179 w 1136"/>
                <a:gd name="T83" fmla="*/ 147 h 943"/>
                <a:gd name="T84" fmla="*/ 68 w 1136"/>
                <a:gd name="T85" fmla="*/ 563 h 943"/>
                <a:gd name="T86" fmla="*/ 320 w 1136"/>
                <a:gd name="T87" fmla="*/ 650 h 943"/>
                <a:gd name="T88" fmla="*/ 612 w 1136"/>
                <a:gd name="T89" fmla="*/ 350 h 943"/>
                <a:gd name="T90" fmla="*/ 958 w 1136"/>
                <a:gd name="T91" fmla="*/ 674 h 943"/>
                <a:gd name="T92" fmla="*/ 639 w 1136"/>
                <a:gd name="T93" fmla="*/ 738 h 943"/>
                <a:gd name="T94" fmla="*/ 776 w 1136"/>
                <a:gd name="T95" fmla="*/ 682 h 943"/>
                <a:gd name="T96" fmla="*/ 938 w 1136"/>
                <a:gd name="T97" fmla="*/ 708 h 943"/>
                <a:gd name="T98" fmla="*/ 426 w 1136"/>
                <a:gd name="T99" fmla="*/ 297 h 943"/>
                <a:gd name="T100" fmla="*/ 663 w 1136"/>
                <a:gd name="T101" fmla="*/ 248 h 943"/>
                <a:gd name="T102" fmla="*/ 70 w 1136"/>
                <a:gd name="T103" fmla="*/ 751 h 943"/>
                <a:gd name="T104" fmla="*/ 926 w 1136"/>
                <a:gd name="T105" fmla="*/ 804 h 943"/>
                <a:gd name="T106" fmla="*/ 735 w 1136"/>
                <a:gd name="T107" fmla="*/ 234 h 943"/>
                <a:gd name="T108" fmla="*/ 909 w 1136"/>
                <a:gd name="T109" fmla="*/ 594 h 943"/>
                <a:gd name="T110" fmla="*/ 305 w 1136"/>
                <a:gd name="T111" fmla="*/ 425 h 943"/>
                <a:gd name="T112" fmla="*/ 654 w 1136"/>
                <a:gd name="T113" fmla="*/ 81 h 943"/>
                <a:gd name="T114" fmla="*/ 274 w 1136"/>
                <a:gd name="T115" fmla="*/ 455 h 943"/>
                <a:gd name="T116" fmla="*/ 885 w 1136"/>
                <a:gd name="T117" fmla="*/ 111 h 943"/>
                <a:gd name="T118" fmla="*/ 741 w 1136"/>
                <a:gd name="T119" fmla="*/ 475 h 943"/>
                <a:gd name="T120" fmla="*/ 392 w 1136"/>
                <a:gd name="T121" fmla="*/ 314 h 943"/>
                <a:gd name="T122" fmla="*/ 765 w 1136"/>
                <a:gd name="T123" fmla="*/ 422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6" h="943">
                  <a:moveTo>
                    <a:pt x="149" y="391"/>
                  </a:moveTo>
                  <a:cubicBezTo>
                    <a:pt x="127" y="385"/>
                    <a:pt x="106" y="384"/>
                    <a:pt x="83" y="387"/>
                  </a:cubicBezTo>
                  <a:cubicBezTo>
                    <a:pt x="49" y="392"/>
                    <a:pt x="21" y="375"/>
                    <a:pt x="14" y="346"/>
                  </a:cubicBezTo>
                  <a:cubicBezTo>
                    <a:pt x="5" y="310"/>
                    <a:pt x="16" y="281"/>
                    <a:pt x="48" y="262"/>
                  </a:cubicBezTo>
                  <a:cubicBezTo>
                    <a:pt x="63" y="254"/>
                    <a:pt x="79" y="255"/>
                    <a:pt x="95" y="259"/>
                  </a:cubicBezTo>
                  <a:cubicBezTo>
                    <a:pt x="102" y="261"/>
                    <a:pt x="108" y="264"/>
                    <a:pt x="114" y="266"/>
                  </a:cubicBezTo>
                  <a:cubicBezTo>
                    <a:pt x="124" y="248"/>
                    <a:pt x="123" y="242"/>
                    <a:pt x="106" y="235"/>
                  </a:cubicBezTo>
                  <a:cubicBezTo>
                    <a:pt x="84" y="225"/>
                    <a:pt x="62" y="224"/>
                    <a:pt x="39" y="222"/>
                  </a:cubicBezTo>
                  <a:cubicBezTo>
                    <a:pt x="34" y="221"/>
                    <a:pt x="29" y="222"/>
                    <a:pt x="25" y="221"/>
                  </a:cubicBezTo>
                  <a:cubicBezTo>
                    <a:pt x="8" y="218"/>
                    <a:pt x="0" y="199"/>
                    <a:pt x="10" y="186"/>
                  </a:cubicBezTo>
                  <a:cubicBezTo>
                    <a:pt x="19" y="173"/>
                    <a:pt x="30" y="165"/>
                    <a:pt x="47" y="165"/>
                  </a:cubicBezTo>
                  <a:cubicBezTo>
                    <a:pt x="75" y="166"/>
                    <a:pt x="97" y="178"/>
                    <a:pt x="118" y="195"/>
                  </a:cubicBezTo>
                  <a:cubicBezTo>
                    <a:pt x="123" y="200"/>
                    <a:pt x="129" y="204"/>
                    <a:pt x="134" y="209"/>
                  </a:cubicBezTo>
                  <a:cubicBezTo>
                    <a:pt x="144" y="191"/>
                    <a:pt x="144" y="191"/>
                    <a:pt x="132" y="179"/>
                  </a:cubicBezTo>
                  <a:cubicBezTo>
                    <a:pt x="104" y="152"/>
                    <a:pt x="100" y="122"/>
                    <a:pt x="118" y="89"/>
                  </a:cubicBezTo>
                  <a:cubicBezTo>
                    <a:pt x="137" y="55"/>
                    <a:pt x="165" y="42"/>
                    <a:pt x="203" y="51"/>
                  </a:cubicBezTo>
                  <a:cubicBezTo>
                    <a:pt x="225" y="57"/>
                    <a:pt x="243" y="68"/>
                    <a:pt x="259" y="82"/>
                  </a:cubicBezTo>
                  <a:cubicBezTo>
                    <a:pt x="265" y="87"/>
                    <a:pt x="270" y="91"/>
                    <a:pt x="278" y="98"/>
                  </a:cubicBezTo>
                  <a:cubicBezTo>
                    <a:pt x="279" y="91"/>
                    <a:pt x="281" y="87"/>
                    <a:pt x="281" y="83"/>
                  </a:cubicBezTo>
                  <a:cubicBezTo>
                    <a:pt x="285" y="39"/>
                    <a:pt x="313" y="11"/>
                    <a:pt x="356" y="4"/>
                  </a:cubicBezTo>
                  <a:cubicBezTo>
                    <a:pt x="378" y="0"/>
                    <a:pt x="397" y="5"/>
                    <a:pt x="415" y="17"/>
                  </a:cubicBezTo>
                  <a:cubicBezTo>
                    <a:pt x="444" y="36"/>
                    <a:pt x="452" y="59"/>
                    <a:pt x="440" y="92"/>
                  </a:cubicBezTo>
                  <a:cubicBezTo>
                    <a:pt x="436" y="102"/>
                    <a:pt x="434" y="109"/>
                    <a:pt x="446" y="116"/>
                  </a:cubicBezTo>
                  <a:cubicBezTo>
                    <a:pt x="478" y="91"/>
                    <a:pt x="511" y="90"/>
                    <a:pt x="546" y="111"/>
                  </a:cubicBezTo>
                  <a:cubicBezTo>
                    <a:pt x="576" y="130"/>
                    <a:pt x="583" y="158"/>
                    <a:pt x="579" y="192"/>
                  </a:cubicBezTo>
                  <a:cubicBezTo>
                    <a:pt x="588" y="197"/>
                    <a:pt x="597" y="202"/>
                    <a:pt x="608" y="208"/>
                  </a:cubicBezTo>
                  <a:cubicBezTo>
                    <a:pt x="623" y="186"/>
                    <a:pt x="623" y="164"/>
                    <a:pt x="617" y="142"/>
                  </a:cubicBezTo>
                  <a:cubicBezTo>
                    <a:pt x="615" y="133"/>
                    <a:pt x="608" y="125"/>
                    <a:pt x="605" y="116"/>
                  </a:cubicBezTo>
                  <a:cubicBezTo>
                    <a:pt x="601" y="104"/>
                    <a:pt x="597" y="92"/>
                    <a:pt x="596" y="80"/>
                  </a:cubicBezTo>
                  <a:cubicBezTo>
                    <a:pt x="595" y="67"/>
                    <a:pt x="602" y="56"/>
                    <a:pt x="615" y="51"/>
                  </a:cubicBezTo>
                  <a:cubicBezTo>
                    <a:pt x="632" y="46"/>
                    <a:pt x="650" y="44"/>
                    <a:pt x="667" y="55"/>
                  </a:cubicBezTo>
                  <a:cubicBezTo>
                    <a:pt x="690" y="70"/>
                    <a:pt x="713" y="86"/>
                    <a:pt x="725" y="113"/>
                  </a:cubicBezTo>
                  <a:cubicBezTo>
                    <a:pt x="759" y="99"/>
                    <a:pt x="791" y="103"/>
                    <a:pt x="823" y="120"/>
                  </a:cubicBezTo>
                  <a:cubicBezTo>
                    <a:pt x="825" y="116"/>
                    <a:pt x="827" y="112"/>
                    <a:pt x="828" y="107"/>
                  </a:cubicBezTo>
                  <a:cubicBezTo>
                    <a:pt x="838" y="73"/>
                    <a:pt x="856" y="62"/>
                    <a:pt x="891" y="68"/>
                  </a:cubicBezTo>
                  <a:cubicBezTo>
                    <a:pt x="896" y="69"/>
                    <a:pt x="901" y="70"/>
                    <a:pt x="905" y="71"/>
                  </a:cubicBezTo>
                  <a:cubicBezTo>
                    <a:pt x="946" y="82"/>
                    <a:pt x="962" y="109"/>
                    <a:pt x="952" y="150"/>
                  </a:cubicBezTo>
                  <a:cubicBezTo>
                    <a:pt x="949" y="162"/>
                    <a:pt x="943" y="174"/>
                    <a:pt x="938" y="188"/>
                  </a:cubicBezTo>
                  <a:cubicBezTo>
                    <a:pt x="943" y="192"/>
                    <a:pt x="948" y="195"/>
                    <a:pt x="953" y="200"/>
                  </a:cubicBezTo>
                  <a:cubicBezTo>
                    <a:pt x="961" y="206"/>
                    <a:pt x="968" y="207"/>
                    <a:pt x="978" y="202"/>
                  </a:cubicBezTo>
                  <a:cubicBezTo>
                    <a:pt x="1001" y="193"/>
                    <a:pt x="1024" y="188"/>
                    <a:pt x="1049" y="192"/>
                  </a:cubicBezTo>
                  <a:cubicBezTo>
                    <a:pt x="1090" y="200"/>
                    <a:pt x="1113" y="228"/>
                    <a:pt x="1126" y="264"/>
                  </a:cubicBezTo>
                  <a:cubicBezTo>
                    <a:pt x="1136" y="293"/>
                    <a:pt x="1110" y="347"/>
                    <a:pt x="1084" y="360"/>
                  </a:cubicBezTo>
                  <a:cubicBezTo>
                    <a:pt x="1067" y="369"/>
                    <a:pt x="1050" y="368"/>
                    <a:pt x="1033" y="363"/>
                  </a:cubicBezTo>
                  <a:cubicBezTo>
                    <a:pt x="1019" y="359"/>
                    <a:pt x="1005" y="353"/>
                    <a:pt x="989" y="347"/>
                  </a:cubicBezTo>
                  <a:cubicBezTo>
                    <a:pt x="988" y="362"/>
                    <a:pt x="987" y="376"/>
                    <a:pt x="986" y="391"/>
                  </a:cubicBezTo>
                  <a:cubicBezTo>
                    <a:pt x="1000" y="394"/>
                    <a:pt x="1012" y="395"/>
                    <a:pt x="1023" y="398"/>
                  </a:cubicBezTo>
                  <a:cubicBezTo>
                    <a:pt x="1033" y="401"/>
                    <a:pt x="1044" y="405"/>
                    <a:pt x="1052" y="412"/>
                  </a:cubicBezTo>
                  <a:cubicBezTo>
                    <a:pt x="1069" y="424"/>
                    <a:pt x="1074" y="442"/>
                    <a:pt x="1066" y="462"/>
                  </a:cubicBezTo>
                  <a:cubicBezTo>
                    <a:pt x="1057" y="485"/>
                    <a:pt x="1045" y="506"/>
                    <a:pt x="1022" y="517"/>
                  </a:cubicBezTo>
                  <a:cubicBezTo>
                    <a:pt x="1012" y="522"/>
                    <a:pt x="1000" y="524"/>
                    <a:pt x="988" y="528"/>
                  </a:cubicBezTo>
                  <a:cubicBezTo>
                    <a:pt x="988" y="529"/>
                    <a:pt x="987" y="531"/>
                    <a:pt x="987" y="532"/>
                  </a:cubicBezTo>
                  <a:cubicBezTo>
                    <a:pt x="991" y="574"/>
                    <a:pt x="986" y="616"/>
                    <a:pt x="978" y="658"/>
                  </a:cubicBezTo>
                  <a:cubicBezTo>
                    <a:pt x="973" y="685"/>
                    <a:pt x="974" y="713"/>
                    <a:pt x="981" y="740"/>
                  </a:cubicBezTo>
                  <a:cubicBezTo>
                    <a:pt x="986" y="757"/>
                    <a:pt x="994" y="772"/>
                    <a:pt x="1007" y="785"/>
                  </a:cubicBezTo>
                  <a:cubicBezTo>
                    <a:pt x="1018" y="795"/>
                    <a:pt x="1030" y="802"/>
                    <a:pt x="1046" y="801"/>
                  </a:cubicBezTo>
                  <a:cubicBezTo>
                    <a:pt x="1057" y="801"/>
                    <a:pt x="1069" y="803"/>
                    <a:pt x="1080" y="806"/>
                  </a:cubicBezTo>
                  <a:cubicBezTo>
                    <a:pt x="1097" y="812"/>
                    <a:pt x="1108" y="824"/>
                    <a:pt x="1110" y="843"/>
                  </a:cubicBezTo>
                  <a:cubicBezTo>
                    <a:pt x="1112" y="862"/>
                    <a:pt x="1106" y="880"/>
                    <a:pt x="1089" y="892"/>
                  </a:cubicBezTo>
                  <a:cubicBezTo>
                    <a:pt x="1078" y="900"/>
                    <a:pt x="1066" y="899"/>
                    <a:pt x="1054" y="895"/>
                  </a:cubicBezTo>
                  <a:cubicBezTo>
                    <a:pt x="1047" y="893"/>
                    <a:pt x="1039" y="889"/>
                    <a:pt x="1032" y="886"/>
                  </a:cubicBezTo>
                  <a:cubicBezTo>
                    <a:pt x="1014" y="907"/>
                    <a:pt x="1008" y="909"/>
                    <a:pt x="983" y="900"/>
                  </a:cubicBezTo>
                  <a:cubicBezTo>
                    <a:pt x="974" y="897"/>
                    <a:pt x="966" y="896"/>
                    <a:pt x="956" y="900"/>
                  </a:cubicBezTo>
                  <a:cubicBezTo>
                    <a:pt x="941" y="906"/>
                    <a:pt x="926" y="907"/>
                    <a:pt x="911" y="898"/>
                  </a:cubicBezTo>
                  <a:cubicBezTo>
                    <a:pt x="892" y="914"/>
                    <a:pt x="871" y="921"/>
                    <a:pt x="850" y="902"/>
                  </a:cubicBezTo>
                  <a:cubicBezTo>
                    <a:pt x="843" y="905"/>
                    <a:pt x="837" y="908"/>
                    <a:pt x="831" y="911"/>
                  </a:cubicBezTo>
                  <a:cubicBezTo>
                    <a:pt x="815" y="917"/>
                    <a:pt x="799" y="919"/>
                    <a:pt x="784" y="909"/>
                  </a:cubicBezTo>
                  <a:cubicBezTo>
                    <a:pt x="777" y="904"/>
                    <a:pt x="771" y="905"/>
                    <a:pt x="763" y="907"/>
                  </a:cubicBezTo>
                  <a:cubicBezTo>
                    <a:pt x="756" y="908"/>
                    <a:pt x="749" y="909"/>
                    <a:pt x="742" y="909"/>
                  </a:cubicBezTo>
                  <a:cubicBezTo>
                    <a:pt x="716" y="909"/>
                    <a:pt x="699" y="896"/>
                    <a:pt x="692" y="871"/>
                  </a:cubicBezTo>
                  <a:cubicBezTo>
                    <a:pt x="690" y="859"/>
                    <a:pt x="689" y="847"/>
                    <a:pt x="687" y="833"/>
                  </a:cubicBezTo>
                  <a:cubicBezTo>
                    <a:pt x="682" y="835"/>
                    <a:pt x="677" y="836"/>
                    <a:pt x="672" y="837"/>
                  </a:cubicBezTo>
                  <a:cubicBezTo>
                    <a:pt x="643" y="847"/>
                    <a:pt x="614" y="857"/>
                    <a:pt x="584" y="866"/>
                  </a:cubicBezTo>
                  <a:cubicBezTo>
                    <a:pt x="575" y="869"/>
                    <a:pt x="565" y="869"/>
                    <a:pt x="555" y="870"/>
                  </a:cubicBezTo>
                  <a:cubicBezTo>
                    <a:pt x="518" y="872"/>
                    <a:pt x="481" y="875"/>
                    <a:pt x="445" y="878"/>
                  </a:cubicBezTo>
                  <a:cubicBezTo>
                    <a:pt x="439" y="878"/>
                    <a:pt x="432" y="879"/>
                    <a:pt x="430" y="882"/>
                  </a:cubicBezTo>
                  <a:cubicBezTo>
                    <a:pt x="416" y="900"/>
                    <a:pt x="395" y="904"/>
                    <a:pt x="378" y="916"/>
                  </a:cubicBezTo>
                  <a:cubicBezTo>
                    <a:pt x="367" y="923"/>
                    <a:pt x="353" y="924"/>
                    <a:pt x="340" y="928"/>
                  </a:cubicBezTo>
                  <a:cubicBezTo>
                    <a:pt x="331" y="930"/>
                    <a:pt x="322" y="931"/>
                    <a:pt x="313" y="933"/>
                  </a:cubicBezTo>
                  <a:cubicBezTo>
                    <a:pt x="299" y="936"/>
                    <a:pt x="285" y="940"/>
                    <a:pt x="270" y="941"/>
                  </a:cubicBezTo>
                  <a:cubicBezTo>
                    <a:pt x="256" y="943"/>
                    <a:pt x="243" y="936"/>
                    <a:pt x="231" y="928"/>
                  </a:cubicBezTo>
                  <a:cubicBezTo>
                    <a:pt x="209" y="913"/>
                    <a:pt x="186" y="899"/>
                    <a:pt x="162" y="887"/>
                  </a:cubicBezTo>
                  <a:cubicBezTo>
                    <a:pt x="154" y="882"/>
                    <a:pt x="143" y="881"/>
                    <a:pt x="134" y="879"/>
                  </a:cubicBezTo>
                  <a:cubicBezTo>
                    <a:pt x="109" y="874"/>
                    <a:pt x="96" y="863"/>
                    <a:pt x="94" y="838"/>
                  </a:cubicBezTo>
                  <a:cubicBezTo>
                    <a:pt x="92" y="817"/>
                    <a:pt x="83" y="802"/>
                    <a:pt x="67" y="790"/>
                  </a:cubicBezTo>
                  <a:cubicBezTo>
                    <a:pt x="24" y="758"/>
                    <a:pt x="8" y="712"/>
                    <a:pt x="5" y="661"/>
                  </a:cubicBezTo>
                  <a:cubicBezTo>
                    <a:pt x="2" y="626"/>
                    <a:pt x="10" y="593"/>
                    <a:pt x="22" y="561"/>
                  </a:cubicBezTo>
                  <a:cubicBezTo>
                    <a:pt x="27" y="548"/>
                    <a:pt x="32" y="536"/>
                    <a:pt x="37" y="523"/>
                  </a:cubicBezTo>
                  <a:cubicBezTo>
                    <a:pt x="48" y="498"/>
                    <a:pt x="68" y="482"/>
                    <a:pt x="90" y="468"/>
                  </a:cubicBezTo>
                  <a:cubicBezTo>
                    <a:pt x="108" y="456"/>
                    <a:pt x="125" y="445"/>
                    <a:pt x="142" y="433"/>
                  </a:cubicBezTo>
                  <a:cubicBezTo>
                    <a:pt x="153" y="425"/>
                    <a:pt x="162" y="415"/>
                    <a:pt x="166" y="400"/>
                  </a:cubicBezTo>
                  <a:cubicBezTo>
                    <a:pt x="160" y="397"/>
                    <a:pt x="154" y="394"/>
                    <a:pt x="148" y="390"/>
                  </a:cubicBezTo>
                  <a:cubicBezTo>
                    <a:pt x="158" y="388"/>
                    <a:pt x="162" y="382"/>
                    <a:pt x="157" y="373"/>
                  </a:cubicBezTo>
                  <a:cubicBezTo>
                    <a:pt x="153" y="364"/>
                    <a:pt x="145" y="361"/>
                    <a:pt x="136" y="360"/>
                  </a:cubicBezTo>
                  <a:cubicBezTo>
                    <a:pt x="127" y="360"/>
                    <a:pt x="119" y="362"/>
                    <a:pt x="115" y="374"/>
                  </a:cubicBezTo>
                  <a:cubicBezTo>
                    <a:pt x="120" y="375"/>
                    <a:pt x="125" y="378"/>
                    <a:pt x="130" y="377"/>
                  </a:cubicBezTo>
                  <a:cubicBezTo>
                    <a:pt x="140" y="377"/>
                    <a:pt x="146" y="382"/>
                    <a:pt x="149" y="391"/>
                  </a:cubicBezTo>
                  <a:close/>
                  <a:moveTo>
                    <a:pt x="297" y="153"/>
                  </a:moveTo>
                  <a:cubicBezTo>
                    <a:pt x="291" y="152"/>
                    <a:pt x="284" y="152"/>
                    <a:pt x="278" y="151"/>
                  </a:cubicBezTo>
                  <a:cubicBezTo>
                    <a:pt x="276" y="157"/>
                    <a:pt x="275" y="161"/>
                    <a:pt x="273" y="165"/>
                  </a:cubicBezTo>
                  <a:cubicBezTo>
                    <a:pt x="264" y="192"/>
                    <a:pt x="245" y="208"/>
                    <a:pt x="215" y="210"/>
                  </a:cubicBezTo>
                  <a:cubicBezTo>
                    <a:pt x="200" y="211"/>
                    <a:pt x="184" y="208"/>
                    <a:pt x="168" y="206"/>
                  </a:cubicBezTo>
                  <a:cubicBezTo>
                    <a:pt x="163" y="206"/>
                    <a:pt x="158" y="205"/>
                    <a:pt x="153" y="205"/>
                  </a:cubicBezTo>
                  <a:cubicBezTo>
                    <a:pt x="150" y="214"/>
                    <a:pt x="153" y="220"/>
                    <a:pt x="159" y="225"/>
                  </a:cubicBezTo>
                  <a:cubicBezTo>
                    <a:pt x="188" y="251"/>
                    <a:pt x="211" y="280"/>
                    <a:pt x="213" y="320"/>
                  </a:cubicBezTo>
                  <a:cubicBezTo>
                    <a:pt x="214" y="326"/>
                    <a:pt x="219" y="333"/>
                    <a:pt x="224" y="336"/>
                  </a:cubicBezTo>
                  <a:cubicBezTo>
                    <a:pt x="231" y="340"/>
                    <a:pt x="236" y="332"/>
                    <a:pt x="240" y="327"/>
                  </a:cubicBezTo>
                  <a:cubicBezTo>
                    <a:pt x="248" y="316"/>
                    <a:pt x="255" y="314"/>
                    <a:pt x="267" y="319"/>
                  </a:cubicBezTo>
                  <a:cubicBezTo>
                    <a:pt x="272" y="321"/>
                    <a:pt x="277" y="325"/>
                    <a:pt x="281" y="327"/>
                  </a:cubicBezTo>
                  <a:cubicBezTo>
                    <a:pt x="303" y="340"/>
                    <a:pt x="326" y="339"/>
                    <a:pt x="349" y="331"/>
                  </a:cubicBezTo>
                  <a:cubicBezTo>
                    <a:pt x="357" y="329"/>
                    <a:pt x="360" y="324"/>
                    <a:pt x="360" y="316"/>
                  </a:cubicBezTo>
                  <a:cubicBezTo>
                    <a:pt x="360" y="309"/>
                    <a:pt x="355" y="304"/>
                    <a:pt x="348" y="302"/>
                  </a:cubicBezTo>
                  <a:cubicBezTo>
                    <a:pt x="342" y="301"/>
                    <a:pt x="336" y="302"/>
                    <a:pt x="330" y="301"/>
                  </a:cubicBezTo>
                  <a:cubicBezTo>
                    <a:pt x="313" y="299"/>
                    <a:pt x="295" y="298"/>
                    <a:pt x="278" y="296"/>
                  </a:cubicBezTo>
                  <a:cubicBezTo>
                    <a:pt x="268" y="294"/>
                    <a:pt x="257" y="291"/>
                    <a:pt x="254" y="278"/>
                  </a:cubicBezTo>
                  <a:cubicBezTo>
                    <a:pt x="262" y="270"/>
                    <a:pt x="262" y="270"/>
                    <a:pt x="274" y="269"/>
                  </a:cubicBezTo>
                  <a:cubicBezTo>
                    <a:pt x="295" y="265"/>
                    <a:pt x="301" y="258"/>
                    <a:pt x="293" y="238"/>
                  </a:cubicBezTo>
                  <a:cubicBezTo>
                    <a:pt x="289" y="226"/>
                    <a:pt x="290" y="217"/>
                    <a:pt x="300" y="210"/>
                  </a:cubicBezTo>
                  <a:cubicBezTo>
                    <a:pt x="313" y="200"/>
                    <a:pt x="312" y="188"/>
                    <a:pt x="308" y="174"/>
                  </a:cubicBezTo>
                  <a:cubicBezTo>
                    <a:pt x="306" y="168"/>
                    <a:pt x="304" y="163"/>
                    <a:pt x="302" y="157"/>
                  </a:cubicBezTo>
                  <a:cubicBezTo>
                    <a:pt x="311" y="163"/>
                    <a:pt x="320" y="170"/>
                    <a:pt x="330" y="175"/>
                  </a:cubicBezTo>
                  <a:cubicBezTo>
                    <a:pt x="336" y="177"/>
                    <a:pt x="343" y="176"/>
                    <a:pt x="349" y="175"/>
                  </a:cubicBezTo>
                  <a:cubicBezTo>
                    <a:pt x="353" y="174"/>
                    <a:pt x="357" y="168"/>
                    <a:pt x="357" y="165"/>
                  </a:cubicBezTo>
                  <a:cubicBezTo>
                    <a:pt x="357" y="161"/>
                    <a:pt x="353" y="155"/>
                    <a:pt x="350" y="155"/>
                  </a:cubicBezTo>
                  <a:cubicBezTo>
                    <a:pt x="329" y="151"/>
                    <a:pt x="313" y="141"/>
                    <a:pt x="301" y="124"/>
                  </a:cubicBezTo>
                  <a:cubicBezTo>
                    <a:pt x="301" y="123"/>
                    <a:pt x="300" y="123"/>
                    <a:pt x="300" y="123"/>
                  </a:cubicBezTo>
                  <a:cubicBezTo>
                    <a:pt x="295" y="122"/>
                    <a:pt x="289" y="120"/>
                    <a:pt x="287" y="123"/>
                  </a:cubicBezTo>
                  <a:cubicBezTo>
                    <a:pt x="284" y="125"/>
                    <a:pt x="283" y="132"/>
                    <a:pt x="285" y="135"/>
                  </a:cubicBezTo>
                  <a:cubicBezTo>
                    <a:pt x="288" y="141"/>
                    <a:pt x="293" y="147"/>
                    <a:pt x="297" y="153"/>
                  </a:cubicBezTo>
                  <a:close/>
                  <a:moveTo>
                    <a:pt x="515" y="449"/>
                  </a:moveTo>
                  <a:cubicBezTo>
                    <a:pt x="513" y="446"/>
                    <a:pt x="513" y="446"/>
                    <a:pt x="513" y="445"/>
                  </a:cubicBezTo>
                  <a:cubicBezTo>
                    <a:pt x="508" y="417"/>
                    <a:pt x="506" y="416"/>
                    <a:pt x="483" y="432"/>
                  </a:cubicBezTo>
                  <a:cubicBezTo>
                    <a:pt x="454" y="452"/>
                    <a:pt x="427" y="450"/>
                    <a:pt x="404" y="424"/>
                  </a:cubicBezTo>
                  <a:cubicBezTo>
                    <a:pt x="392" y="411"/>
                    <a:pt x="384" y="394"/>
                    <a:pt x="374" y="379"/>
                  </a:cubicBezTo>
                  <a:cubicBezTo>
                    <a:pt x="371" y="374"/>
                    <a:pt x="368" y="369"/>
                    <a:pt x="366" y="364"/>
                  </a:cubicBezTo>
                  <a:cubicBezTo>
                    <a:pt x="351" y="368"/>
                    <a:pt x="349" y="379"/>
                    <a:pt x="347" y="391"/>
                  </a:cubicBezTo>
                  <a:cubicBezTo>
                    <a:pt x="349" y="393"/>
                    <a:pt x="350" y="395"/>
                    <a:pt x="352" y="397"/>
                  </a:cubicBezTo>
                  <a:cubicBezTo>
                    <a:pt x="365" y="414"/>
                    <a:pt x="362" y="431"/>
                    <a:pt x="343" y="442"/>
                  </a:cubicBezTo>
                  <a:cubicBezTo>
                    <a:pt x="341" y="443"/>
                    <a:pt x="338" y="444"/>
                    <a:pt x="336" y="445"/>
                  </a:cubicBezTo>
                  <a:cubicBezTo>
                    <a:pt x="323" y="452"/>
                    <a:pt x="322" y="454"/>
                    <a:pt x="329" y="467"/>
                  </a:cubicBezTo>
                  <a:cubicBezTo>
                    <a:pt x="333" y="473"/>
                    <a:pt x="335" y="479"/>
                    <a:pt x="341" y="489"/>
                  </a:cubicBezTo>
                  <a:cubicBezTo>
                    <a:pt x="329" y="489"/>
                    <a:pt x="322" y="489"/>
                    <a:pt x="315" y="489"/>
                  </a:cubicBezTo>
                  <a:cubicBezTo>
                    <a:pt x="304" y="490"/>
                    <a:pt x="294" y="494"/>
                    <a:pt x="289" y="506"/>
                  </a:cubicBezTo>
                  <a:cubicBezTo>
                    <a:pt x="285" y="517"/>
                    <a:pt x="290" y="527"/>
                    <a:pt x="298" y="535"/>
                  </a:cubicBezTo>
                  <a:cubicBezTo>
                    <a:pt x="302" y="539"/>
                    <a:pt x="309" y="543"/>
                    <a:pt x="315" y="545"/>
                  </a:cubicBezTo>
                  <a:cubicBezTo>
                    <a:pt x="336" y="555"/>
                    <a:pt x="358" y="555"/>
                    <a:pt x="380" y="550"/>
                  </a:cubicBezTo>
                  <a:cubicBezTo>
                    <a:pt x="436" y="539"/>
                    <a:pt x="483" y="510"/>
                    <a:pt x="527" y="475"/>
                  </a:cubicBezTo>
                  <a:cubicBezTo>
                    <a:pt x="532" y="472"/>
                    <a:pt x="536" y="465"/>
                    <a:pt x="535" y="461"/>
                  </a:cubicBezTo>
                  <a:cubicBezTo>
                    <a:pt x="535" y="457"/>
                    <a:pt x="527" y="454"/>
                    <a:pt x="522" y="451"/>
                  </a:cubicBezTo>
                  <a:cubicBezTo>
                    <a:pt x="520" y="450"/>
                    <a:pt x="517" y="450"/>
                    <a:pt x="515" y="449"/>
                  </a:cubicBezTo>
                  <a:close/>
                  <a:moveTo>
                    <a:pt x="608" y="254"/>
                  </a:moveTo>
                  <a:cubicBezTo>
                    <a:pt x="607" y="247"/>
                    <a:pt x="605" y="236"/>
                    <a:pt x="603" y="226"/>
                  </a:cubicBezTo>
                  <a:cubicBezTo>
                    <a:pt x="601" y="217"/>
                    <a:pt x="597" y="210"/>
                    <a:pt x="587" y="207"/>
                  </a:cubicBezTo>
                  <a:cubicBezTo>
                    <a:pt x="576" y="205"/>
                    <a:pt x="572" y="213"/>
                    <a:pt x="566" y="220"/>
                  </a:cubicBezTo>
                  <a:cubicBezTo>
                    <a:pt x="546" y="246"/>
                    <a:pt x="522" y="252"/>
                    <a:pt x="492" y="239"/>
                  </a:cubicBezTo>
                  <a:cubicBezTo>
                    <a:pt x="474" y="231"/>
                    <a:pt x="460" y="220"/>
                    <a:pt x="447" y="205"/>
                  </a:cubicBezTo>
                  <a:cubicBezTo>
                    <a:pt x="437" y="194"/>
                    <a:pt x="425" y="187"/>
                    <a:pt x="410" y="184"/>
                  </a:cubicBezTo>
                  <a:cubicBezTo>
                    <a:pt x="366" y="176"/>
                    <a:pt x="351" y="198"/>
                    <a:pt x="333" y="230"/>
                  </a:cubicBezTo>
                  <a:cubicBezTo>
                    <a:pt x="325" y="243"/>
                    <a:pt x="335" y="256"/>
                    <a:pt x="350" y="256"/>
                  </a:cubicBezTo>
                  <a:cubicBezTo>
                    <a:pt x="353" y="257"/>
                    <a:pt x="356" y="256"/>
                    <a:pt x="358" y="256"/>
                  </a:cubicBezTo>
                  <a:cubicBezTo>
                    <a:pt x="367" y="254"/>
                    <a:pt x="374" y="257"/>
                    <a:pt x="379" y="264"/>
                  </a:cubicBezTo>
                  <a:cubicBezTo>
                    <a:pt x="384" y="272"/>
                    <a:pt x="393" y="275"/>
                    <a:pt x="402" y="274"/>
                  </a:cubicBezTo>
                  <a:cubicBezTo>
                    <a:pt x="412" y="274"/>
                    <a:pt x="422" y="273"/>
                    <a:pt x="432" y="271"/>
                  </a:cubicBezTo>
                  <a:cubicBezTo>
                    <a:pt x="459" y="267"/>
                    <a:pt x="482" y="274"/>
                    <a:pt x="502" y="292"/>
                  </a:cubicBezTo>
                  <a:cubicBezTo>
                    <a:pt x="515" y="304"/>
                    <a:pt x="524" y="317"/>
                    <a:pt x="527" y="335"/>
                  </a:cubicBezTo>
                  <a:cubicBezTo>
                    <a:pt x="531" y="358"/>
                    <a:pt x="542" y="368"/>
                    <a:pt x="560" y="371"/>
                  </a:cubicBezTo>
                  <a:cubicBezTo>
                    <a:pt x="574" y="373"/>
                    <a:pt x="580" y="368"/>
                    <a:pt x="580" y="354"/>
                  </a:cubicBezTo>
                  <a:cubicBezTo>
                    <a:pt x="580" y="346"/>
                    <a:pt x="578" y="337"/>
                    <a:pt x="579" y="330"/>
                  </a:cubicBezTo>
                  <a:cubicBezTo>
                    <a:pt x="581" y="322"/>
                    <a:pt x="583" y="311"/>
                    <a:pt x="589" y="306"/>
                  </a:cubicBezTo>
                  <a:cubicBezTo>
                    <a:pt x="604" y="293"/>
                    <a:pt x="606" y="276"/>
                    <a:pt x="608" y="254"/>
                  </a:cubicBezTo>
                  <a:close/>
                  <a:moveTo>
                    <a:pt x="104" y="508"/>
                  </a:moveTo>
                  <a:cubicBezTo>
                    <a:pt x="113" y="512"/>
                    <a:pt x="122" y="512"/>
                    <a:pt x="128" y="507"/>
                  </a:cubicBezTo>
                  <a:cubicBezTo>
                    <a:pt x="147" y="491"/>
                    <a:pt x="171" y="487"/>
                    <a:pt x="194" y="484"/>
                  </a:cubicBezTo>
                  <a:cubicBezTo>
                    <a:pt x="203" y="483"/>
                    <a:pt x="209" y="479"/>
                    <a:pt x="214" y="471"/>
                  </a:cubicBezTo>
                  <a:cubicBezTo>
                    <a:pt x="224" y="455"/>
                    <a:pt x="235" y="440"/>
                    <a:pt x="255" y="434"/>
                  </a:cubicBezTo>
                  <a:cubicBezTo>
                    <a:pt x="258" y="433"/>
                    <a:pt x="261" y="428"/>
                    <a:pt x="261" y="426"/>
                  </a:cubicBezTo>
                  <a:cubicBezTo>
                    <a:pt x="261" y="423"/>
                    <a:pt x="257" y="418"/>
                    <a:pt x="254" y="418"/>
                  </a:cubicBezTo>
                  <a:cubicBezTo>
                    <a:pt x="244" y="415"/>
                    <a:pt x="244" y="408"/>
                    <a:pt x="247" y="400"/>
                  </a:cubicBezTo>
                  <a:cubicBezTo>
                    <a:pt x="250" y="391"/>
                    <a:pt x="257" y="393"/>
                    <a:pt x="263" y="396"/>
                  </a:cubicBezTo>
                  <a:cubicBezTo>
                    <a:pt x="269" y="400"/>
                    <a:pt x="274" y="401"/>
                    <a:pt x="279" y="394"/>
                  </a:cubicBezTo>
                  <a:cubicBezTo>
                    <a:pt x="287" y="383"/>
                    <a:pt x="285" y="362"/>
                    <a:pt x="275" y="351"/>
                  </a:cubicBezTo>
                  <a:cubicBezTo>
                    <a:pt x="266" y="341"/>
                    <a:pt x="254" y="339"/>
                    <a:pt x="239" y="346"/>
                  </a:cubicBezTo>
                  <a:cubicBezTo>
                    <a:pt x="227" y="352"/>
                    <a:pt x="222" y="362"/>
                    <a:pt x="222" y="374"/>
                  </a:cubicBezTo>
                  <a:cubicBezTo>
                    <a:pt x="221" y="394"/>
                    <a:pt x="211" y="410"/>
                    <a:pt x="198" y="424"/>
                  </a:cubicBezTo>
                  <a:cubicBezTo>
                    <a:pt x="182" y="441"/>
                    <a:pt x="164" y="455"/>
                    <a:pt x="142" y="466"/>
                  </a:cubicBezTo>
                  <a:cubicBezTo>
                    <a:pt x="135" y="470"/>
                    <a:pt x="127" y="473"/>
                    <a:pt x="120" y="479"/>
                  </a:cubicBezTo>
                  <a:cubicBezTo>
                    <a:pt x="111" y="486"/>
                    <a:pt x="103" y="494"/>
                    <a:pt x="104" y="508"/>
                  </a:cubicBezTo>
                  <a:close/>
                  <a:moveTo>
                    <a:pt x="695" y="449"/>
                  </a:moveTo>
                  <a:cubicBezTo>
                    <a:pt x="688" y="460"/>
                    <a:pt x="680" y="486"/>
                    <a:pt x="679" y="498"/>
                  </a:cubicBezTo>
                  <a:cubicBezTo>
                    <a:pt x="677" y="519"/>
                    <a:pt x="686" y="528"/>
                    <a:pt x="707" y="528"/>
                  </a:cubicBezTo>
                  <a:cubicBezTo>
                    <a:pt x="723" y="529"/>
                    <a:pt x="739" y="528"/>
                    <a:pt x="755" y="531"/>
                  </a:cubicBezTo>
                  <a:cubicBezTo>
                    <a:pt x="771" y="533"/>
                    <a:pt x="787" y="538"/>
                    <a:pt x="803" y="542"/>
                  </a:cubicBezTo>
                  <a:cubicBezTo>
                    <a:pt x="821" y="547"/>
                    <a:pt x="835" y="542"/>
                    <a:pt x="840" y="527"/>
                  </a:cubicBezTo>
                  <a:cubicBezTo>
                    <a:pt x="844" y="515"/>
                    <a:pt x="844" y="503"/>
                    <a:pt x="847" y="490"/>
                  </a:cubicBezTo>
                  <a:cubicBezTo>
                    <a:pt x="831" y="487"/>
                    <a:pt x="830" y="495"/>
                    <a:pt x="828" y="504"/>
                  </a:cubicBezTo>
                  <a:cubicBezTo>
                    <a:pt x="825" y="523"/>
                    <a:pt x="819" y="528"/>
                    <a:pt x="799" y="524"/>
                  </a:cubicBezTo>
                  <a:cubicBezTo>
                    <a:pt x="796" y="523"/>
                    <a:pt x="791" y="522"/>
                    <a:pt x="788" y="520"/>
                  </a:cubicBezTo>
                  <a:cubicBezTo>
                    <a:pt x="764" y="506"/>
                    <a:pt x="738" y="506"/>
                    <a:pt x="712" y="507"/>
                  </a:cubicBezTo>
                  <a:cubicBezTo>
                    <a:pt x="705" y="507"/>
                    <a:pt x="698" y="505"/>
                    <a:pt x="691" y="504"/>
                  </a:cubicBezTo>
                  <a:cubicBezTo>
                    <a:pt x="703" y="465"/>
                    <a:pt x="703" y="465"/>
                    <a:pt x="695" y="449"/>
                  </a:cubicBezTo>
                  <a:close/>
                  <a:moveTo>
                    <a:pt x="511" y="633"/>
                  </a:moveTo>
                  <a:cubicBezTo>
                    <a:pt x="495" y="633"/>
                    <a:pt x="494" y="634"/>
                    <a:pt x="495" y="645"/>
                  </a:cubicBezTo>
                  <a:cubicBezTo>
                    <a:pt x="497" y="659"/>
                    <a:pt x="499" y="674"/>
                    <a:pt x="503" y="688"/>
                  </a:cubicBezTo>
                  <a:cubicBezTo>
                    <a:pt x="514" y="731"/>
                    <a:pt x="535" y="769"/>
                    <a:pt x="571" y="796"/>
                  </a:cubicBezTo>
                  <a:cubicBezTo>
                    <a:pt x="585" y="806"/>
                    <a:pt x="585" y="806"/>
                    <a:pt x="600" y="792"/>
                  </a:cubicBezTo>
                  <a:cubicBezTo>
                    <a:pt x="541" y="756"/>
                    <a:pt x="516" y="700"/>
                    <a:pt x="511" y="633"/>
                  </a:cubicBezTo>
                  <a:close/>
                  <a:moveTo>
                    <a:pt x="488" y="543"/>
                  </a:moveTo>
                  <a:cubicBezTo>
                    <a:pt x="487" y="542"/>
                    <a:pt x="485" y="542"/>
                    <a:pt x="483" y="542"/>
                  </a:cubicBezTo>
                  <a:cubicBezTo>
                    <a:pt x="442" y="582"/>
                    <a:pt x="449" y="668"/>
                    <a:pt x="484" y="719"/>
                  </a:cubicBezTo>
                  <a:cubicBezTo>
                    <a:pt x="496" y="712"/>
                    <a:pt x="494" y="703"/>
                    <a:pt x="489" y="692"/>
                  </a:cubicBezTo>
                  <a:cubicBezTo>
                    <a:pt x="472" y="654"/>
                    <a:pt x="468" y="615"/>
                    <a:pt x="485" y="575"/>
                  </a:cubicBezTo>
                  <a:cubicBezTo>
                    <a:pt x="489" y="566"/>
                    <a:pt x="487" y="554"/>
                    <a:pt x="488" y="543"/>
                  </a:cubicBezTo>
                  <a:close/>
                  <a:moveTo>
                    <a:pt x="156" y="336"/>
                  </a:moveTo>
                  <a:cubicBezTo>
                    <a:pt x="156" y="338"/>
                    <a:pt x="155" y="340"/>
                    <a:pt x="155" y="342"/>
                  </a:cubicBezTo>
                  <a:cubicBezTo>
                    <a:pt x="154" y="357"/>
                    <a:pt x="158" y="366"/>
                    <a:pt x="166" y="367"/>
                  </a:cubicBezTo>
                  <a:cubicBezTo>
                    <a:pt x="175" y="368"/>
                    <a:pt x="184" y="360"/>
                    <a:pt x="187" y="347"/>
                  </a:cubicBezTo>
                  <a:cubicBezTo>
                    <a:pt x="188" y="345"/>
                    <a:pt x="188" y="344"/>
                    <a:pt x="188" y="343"/>
                  </a:cubicBezTo>
                  <a:cubicBezTo>
                    <a:pt x="189" y="312"/>
                    <a:pt x="174" y="289"/>
                    <a:pt x="156" y="267"/>
                  </a:cubicBezTo>
                  <a:cubicBezTo>
                    <a:pt x="153" y="264"/>
                    <a:pt x="145" y="264"/>
                    <a:pt x="141" y="266"/>
                  </a:cubicBezTo>
                  <a:cubicBezTo>
                    <a:pt x="138" y="267"/>
                    <a:pt x="135" y="275"/>
                    <a:pt x="136" y="279"/>
                  </a:cubicBezTo>
                  <a:cubicBezTo>
                    <a:pt x="137" y="285"/>
                    <a:pt x="141" y="291"/>
                    <a:pt x="145" y="296"/>
                  </a:cubicBezTo>
                  <a:cubicBezTo>
                    <a:pt x="153" y="308"/>
                    <a:pt x="158" y="321"/>
                    <a:pt x="156" y="336"/>
                  </a:cubicBezTo>
                  <a:close/>
                  <a:moveTo>
                    <a:pt x="786" y="209"/>
                  </a:moveTo>
                  <a:cubicBezTo>
                    <a:pt x="799" y="209"/>
                    <a:pt x="810" y="209"/>
                    <a:pt x="820" y="209"/>
                  </a:cubicBezTo>
                  <a:cubicBezTo>
                    <a:pt x="828" y="209"/>
                    <a:pt x="832" y="205"/>
                    <a:pt x="836" y="198"/>
                  </a:cubicBezTo>
                  <a:cubicBezTo>
                    <a:pt x="844" y="180"/>
                    <a:pt x="841" y="161"/>
                    <a:pt x="826" y="145"/>
                  </a:cubicBezTo>
                  <a:cubicBezTo>
                    <a:pt x="812" y="146"/>
                    <a:pt x="799" y="147"/>
                    <a:pt x="786" y="149"/>
                  </a:cubicBezTo>
                  <a:cubicBezTo>
                    <a:pt x="786" y="156"/>
                    <a:pt x="786" y="163"/>
                    <a:pt x="786" y="168"/>
                  </a:cubicBezTo>
                  <a:cubicBezTo>
                    <a:pt x="796" y="175"/>
                    <a:pt x="809" y="166"/>
                    <a:pt x="818" y="180"/>
                  </a:cubicBezTo>
                  <a:cubicBezTo>
                    <a:pt x="806" y="182"/>
                    <a:pt x="797" y="183"/>
                    <a:pt x="786" y="184"/>
                  </a:cubicBezTo>
                  <a:cubicBezTo>
                    <a:pt x="786" y="192"/>
                    <a:pt x="786" y="199"/>
                    <a:pt x="786" y="209"/>
                  </a:cubicBezTo>
                  <a:close/>
                  <a:moveTo>
                    <a:pt x="517" y="626"/>
                  </a:moveTo>
                  <a:cubicBezTo>
                    <a:pt x="534" y="670"/>
                    <a:pt x="553" y="712"/>
                    <a:pt x="585" y="746"/>
                  </a:cubicBezTo>
                  <a:cubicBezTo>
                    <a:pt x="593" y="755"/>
                    <a:pt x="602" y="763"/>
                    <a:pt x="612" y="769"/>
                  </a:cubicBezTo>
                  <a:cubicBezTo>
                    <a:pt x="623" y="777"/>
                    <a:pt x="624" y="776"/>
                    <a:pt x="635" y="763"/>
                  </a:cubicBezTo>
                  <a:cubicBezTo>
                    <a:pt x="633" y="761"/>
                    <a:pt x="631" y="759"/>
                    <a:pt x="629" y="758"/>
                  </a:cubicBezTo>
                  <a:cubicBezTo>
                    <a:pt x="598" y="742"/>
                    <a:pt x="577" y="716"/>
                    <a:pt x="561" y="686"/>
                  </a:cubicBezTo>
                  <a:cubicBezTo>
                    <a:pt x="550" y="667"/>
                    <a:pt x="543" y="646"/>
                    <a:pt x="534" y="626"/>
                  </a:cubicBezTo>
                  <a:cubicBezTo>
                    <a:pt x="533" y="623"/>
                    <a:pt x="531" y="622"/>
                    <a:pt x="529" y="619"/>
                  </a:cubicBezTo>
                  <a:cubicBezTo>
                    <a:pt x="525" y="621"/>
                    <a:pt x="521" y="623"/>
                    <a:pt x="517" y="626"/>
                  </a:cubicBezTo>
                  <a:close/>
                  <a:moveTo>
                    <a:pt x="772" y="148"/>
                  </a:moveTo>
                  <a:cubicBezTo>
                    <a:pt x="757" y="147"/>
                    <a:pt x="744" y="146"/>
                    <a:pt x="730" y="145"/>
                  </a:cubicBezTo>
                  <a:cubicBezTo>
                    <a:pt x="716" y="161"/>
                    <a:pt x="714" y="179"/>
                    <a:pt x="723" y="198"/>
                  </a:cubicBezTo>
                  <a:cubicBezTo>
                    <a:pt x="724" y="203"/>
                    <a:pt x="731" y="208"/>
                    <a:pt x="735" y="208"/>
                  </a:cubicBezTo>
                  <a:cubicBezTo>
                    <a:pt x="747" y="210"/>
                    <a:pt x="759" y="209"/>
                    <a:pt x="771" y="209"/>
                  </a:cubicBezTo>
                  <a:cubicBezTo>
                    <a:pt x="771" y="199"/>
                    <a:pt x="771" y="192"/>
                    <a:pt x="771" y="186"/>
                  </a:cubicBezTo>
                  <a:cubicBezTo>
                    <a:pt x="762" y="179"/>
                    <a:pt x="749" y="187"/>
                    <a:pt x="738" y="174"/>
                  </a:cubicBezTo>
                  <a:cubicBezTo>
                    <a:pt x="751" y="172"/>
                    <a:pt x="761" y="171"/>
                    <a:pt x="772" y="169"/>
                  </a:cubicBezTo>
                  <a:cubicBezTo>
                    <a:pt x="772" y="162"/>
                    <a:pt x="772" y="157"/>
                    <a:pt x="772" y="148"/>
                  </a:cubicBezTo>
                  <a:close/>
                  <a:moveTo>
                    <a:pt x="292" y="649"/>
                  </a:moveTo>
                  <a:cubicBezTo>
                    <a:pt x="292" y="655"/>
                    <a:pt x="291" y="660"/>
                    <a:pt x="290" y="665"/>
                  </a:cubicBezTo>
                  <a:cubicBezTo>
                    <a:pt x="290" y="677"/>
                    <a:pt x="289" y="689"/>
                    <a:pt x="290" y="701"/>
                  </a:cubicBezTo>
                  <a:cubicBezTo>
                    <a:pt x="290" y="715"/>
                    <a:pt x="283" y="727"/>
                    <a:pt x="282" y="739"/>
                  </a:cubicBezTo>
                  <a:cubicBezTo>
                    <a:pt x="280" y="762"/>
                    <a:pt x="285" y="785"/>
                    <a:pt x="288" y="809"/>
                  </a:cubicBezTo>
                  <a:cubicBezTo>
                    <a:pt x="295" y="809"/>
                    <a:pt x="299" y="808"/>
                    <a:pt x="302" y="808"/>
                  </a:cubicBezTo>
                  <a:cubicBezTo>
                    <a:pt x="303" y="806"/>
                    <a:pt x="304" y="806"/>
                    <a:pt x="304" y="805"/>
                  </a:cubicBezTo>
                  <a:cubicBezTo>
                    <a:pt x="304" y="803"/>
                    <a:pt x="304" y="801"/>
                    <a:pt x="304" y="799"/>
                  </a:cubicBezTo>
                  <a:cubicBezTo>
                    <a:pt x="305" y="774"/>
                    <a:pt x="289" y="749"/>
                    <a:pt x="306" y="724"/>
                  </a:cubicBezTo>
                  <a:cubicBezTo>
                    <a:pt x="306" y="724"/>
                    <a:pt x="306" y="723"/>
                    <a:pt x="306" y="722"/>
                  </a:cubicBezTo>
                  <a:cubicBezTo>
                    <a:pt x="305" y="701"/>
                    <a:pt x="305" y="679"/>
                    <a:pt x="304" y="658"/>
                  </a:cubicBezTo>
                  <a:cubicBezTo>
                    <a:pt x="304" y="652"/>
                    <a:pt x="302" y="647"/>
                    <a:pt x="292" y="649"/>
                  </a:cubicBezTo>
                  <a:close/>
                  <a:moveTo>
                    <a:pt x="278" y="899"/>
                  </a:moveTo>
                  <a:cubicBezTo>
                    <a:pt x="274" y="896"/>
                    <a:pt x="272" y="894"/>
                    <a:pt x="269" y="894"/>
                  </a:cubicBezTo>
                  <a:cubicBezTo>
                    <a:pt x="260" y="891"/>
                    <a:pt x="250" y="895"/>
                    <a:pt x="246" y="904"/>
                  </a:cubicBezTo>
                  <a:cubicBezTo>
                    <a:pt x="241" y="913"/>
                    <a:pt x="246" y="919"/>
                    <a:pt x="253" y="924"/>
                  </a:cubicBezTo>
                  <a:cubicBezTo>
                    <a:pt x="271" y="939"/>
                    <a:pt x="302" y="933"/>
                    <a:pt x="312" y="913"/>
                  </a:cubicBezTo>
                  <a:cubicBezTo>
                    <a:pt x="317" y="904"/>
                    <a:pt x="315" y="895"/>
                    <a:pt x="307" y="890"/>
                  </a:cubicBezTo>
                  <a:cubicBezTo>
                    <a:pt x="299" y="884"/>
                    <a:pt x="289" y="879"/>
                    <a:pt x="277" y="882"/>
                  </a:cubicBezTo>
                  <a:cubicBezTo>
                    <a:pt x="277" y="887"/>
                    <a:pt x="278" y="891"/>
                    <a:pt x="278" y="899"/>
                  </a:cubicBezTo>
                  <a:close/>
                  <a:moveTo>
                    <a:pt x="1063" y="847"/>
                  </a:moveTo>
                  <a:cubicBezTo>
                    <a:pt x="1058" y="840"/>
                    <a:pt x="1056" y="835"/>
                    <a:pt x="1052" y="832"/>
                  </a:cubicBezTo>
                  <a:cubicBezTo>
                    <a:pt x="1049" y="829"/>
                    <a:pt x="1044" y="828"/>
                    <a:pt x="1040" y="829"/>
                  </a:cubicBezTo>
                  <a:cubicBezTo>
                    <a:pt x="1037" y="830"/>
                    <a:pt x="1034" y="835"/>
                    <a:pt x="1034" y="838"/>
                  </a:cubicBezTo>
                  <a:cubicBezTo>
                    <a:pt x="1034" y="853"/>
                    <a:pt x="1038" y="867"/>
                    <a:pt x="1051" y="877"/>
                  </a:cubicBezTo>
                  <a:cubicBezTo>
                    <a:pt x="1061" y="884"/>
                    <a:pt x="1074" y="883"/>
                    <a:pt x="1084" y="876"/>
                  </a:cubicBezTo>
                  <a:cubicBezTo>
                    <a:pt x="1093" y="869"/>
                    <a:pt x="1095" y="861"/>
                    <a:pt x="1091" y="849"/>
                  </a:cubicBezTo>
                  <a:cubicBezTo>
                    <a:pt x="1087" y="839"/>
                    <a:pt x="1083" y="829"/>
                    <a:pt x="1072" y="823"/>
                  </a:cubicBezTo>
                  <a:cubicBezTo>
                    <a:pt x="1070" y="827"/>
                    <a:pt x="1069" y="830"/>
                    <a:pt x="1068" y="833"/>
                  </a:cubicBezTo>
                  <a:cubicBezTo>
                    <a:pt x="1067" y="836"/>
                    <a:pt x="1066" y="839"/>
                    <a:pt x="1063" y="847"/>
                  </a:cubicBezTo>
                  <a:close/>
                  <a:moveTo>
                    <a:pt x="455" y="187"/>
                  </a:moveTo>
                  <a:cubicBezTo>
                    <a:pt x="457" y="185"/>
                    <a:pt x="458" y="183"/>
                    <a:pt x="459" y="182"/>
                  </a:cubicBezTo>
                  <a:cubicBezTo>
                    <a:pt x="457" y="179"/>
                    <a:pt x="455" y="174"/>
                    <a:pt x="452" y="172"/>
                  </a:cubicBezTo>
                  <a:cubicBezTo>
                    <a:pt x="442" y="166"/>
                    <a:pt x="441" y="158"/>
                    <a:pt x="443" y="148"/>
                  </a:cubicBezTo>
                  <a:cubicBezTo>
                    <a:pt x="443" y="145"/>
                    <a:pt x="445" y="141"/>
                    <a:pt x="445" y="138"/>
                  </a:cubicBezTo>
                  <a:cubicBezTo>
                    <a:pt x="446" y="126"/>
                    <a:pt x="438" y="119"/>
                    <a:pt x="427" y="123"/>
                  </a:cubicBezTo>
                  <a:cubicBezTo>
                    <a:pt x="407" y="128"/>
                    <a:pt x="395" y="141"/>
                    <a:pt x="390" y="158"/>
                  </a:cubicBezTo>
                  <a:cubicBezTo>
                    <a:pt x="405" y="166"/>
                    <a:pt x="418" y="174"/>
                    <a:pt x="431" y="180"/>
                  </a:cubicBezTo>
                  <a:cubicBezTo>
                    <a:pt x="438" y="183"/>
                    <a:pt x="447" y="184"/>
                    <a:pt x="455" y="187"/>
                  </a:cubicBezTo>
                  <a:close/>
                  <a:moveTo>
                    <a:pt x="513" y="802"/>
                  </a:moveTo>
                  <a:cubicBezTo>
                    <a:pt x="493" y="788"/>
                    <a:pt x="480" y="771"/>
                    <a:pt x="472" y="751"/>
                  </a:cubicBezTo>
                  <a:cubicBezTo>
                    <a:pt x="465" y="735"/>
                    <a:pt x="460" y="718"/>
                    <a:pt x="454" y="700"/>
                  </a:cubicBezTo>
                  <a:cubicBezTo>
                    <a:pt x="452" y="695"/>
                    <a:pt x="452" y="690"/>
                    <a:pt x="450" y="685"/>
                  </a:cubicBezTo>
                  <a:cubicBezTo>
                    <a:pt x="448" y="683"/>
                    <a:pt x="445" y="680"/>
                    <a:pt x="442" y="680"/>
                  </a:cubicBezTo>
                  <a:cubicBezTo>
                    <a:pt x="440" y="681"/>
                    <a:pt x="437" y="685"/>
                    <a:pt x="437" y="687"/>
                  </a:cubicBezTo>
                  <a:cubicBezTo>
                    <a:pt x="437" y="694"/>
                    <a:pt x="438" y="701"/>
                    <a:pt x="439" y="709"/>
                  </a:cubicBezTo>
                  <a:cubicBezTo>
                    <a:pt x="445" y="736"/>
                    <a:pt x="457" y="762"/>
                    <a:pt x="474" y="784"/>
                  </a:cubicBezTo>
                  <a:cubicBezTo>
                    <a:pt x="482" y="795"/>
                    <a:pt x="491" y="804"/>
                    <a:pt x="500" y="815"/>
                  </a:cubicBezTo>
                  <a:cubicBezTo>
                    <a:pt x="505" y="810"/>
                    <a:pt x="508" y="807"/>
                    <a:pt x="513" y="802"/>
                  </a:cubicBezTo>
                  <a:close/>
                  <a:moveTo>
                    <a:pt x="743" y="865"/>
                  </a:moveTo>
                  <a:cubicBezTo>
                    <a:pt x="739" y="859"/>
                    <a:pt x="736" y="854"/>
                    <a:pt x="732" y="851"/>
                  </a:cubicBezTo>
                  <a:cubicBezTo>
                    <a:pt x="729" y="848"/>
                    <a:pt x="724" y="846"/>
                    <a:pt x="720" y="847"/>
                  </a:cubicBezTo>
                  <a:cubicBezTo>
                    <a:pt x="717" y="848"/>
                    <a:pt x="714" y="853"/>
                    <a:pt x="713" y="856"/>
                  </a:cubicBezTo>
                  <a:cubicBezTo>
                    <a:pt x="710" y="871"/>
                    <a:pt x="718" y="888"/>
                    <a:pt x="731" y="895"/>
                  </a:cubicBezTo>
                  <a:cubicBezTo>
                    <a:pt x="741" y="900"/>
                    <a:pt x="757" y="900"/>
                    <a:pt x="764" y="894"/>
                  </a:cubicBezTo>
                  <a:cubicBezTo>
                    <a:pt x="771" y="888"/>
                    <a:pt x="771" y="878"/>
                    <a:pt x="765" y="864"/>
                  </a:cubicBezTo>
                  <a:cubicBezTo>
                    <a:pt x="763" y="859"/>
                    <a:pt x="759" y="855"/>
                    <a:pt x="755" y="849"/>
                  </a:cubicBezTo>
                  <a:cubicBezTo>
                    <a:pt x="751" y="855"/>
                    <a:pt x="748" y="859"/>
                    <a:pt x="743" y="865"/>
                  </a:cubicBezTo>
                  <a:close/>
                  <a:moveTo>
                    <a:pt x="878" y="870"/>
                  </a:moveTo>
                  <a:cubicBezTo>
                    <a:pt x="873" y="864"/>
                    <a:pt x="870" y="858"/>
                    <a:pt x="865" y="854"/>
                  </a:cubicBezTo>
                  <a:cubicBezTo>
                    <a:pt x="858" y="848"/>
                    <a:pt x="851" y="851"/>
                    <a:pt x="848" y="860"/>
                  </a:cubicBezTo>
                  <a:cubicBezTo>
                    <a:pt x="842" y="886"/>
                    <a:pt x="865" y="910"/>
                    <a:pt x="890" y="903"/>
                  </a:cubicBezTo>
                  <a:cubicBezTo>
                    <a:pt x="901" y="900"/>
                    <a:pt x="907" y="893"/>
                    <a:pt x="904" y="882"/>
                  </a:cubicBezTo>
                  <a:cubicBezTo>
                    <a:pt x="901" y="873"/>
                    <a:pt x="897" y="864"/>
                    <a:pt x="892" y="853"/>
                  </a:cubicBezTo>
                  <a:cubicBezTo>
                    <a:pt x="886" y="860"/>
                    <a:pt x="882" y="865"/>
                    <a:pt x="878" y="870"/>
                  </a:cubicBezTo>
                  <a:close/>
                  <a:moveTo>
                    <a:pt x="1000" y="857"/>
                  </a:moveTo>
                  <a:cubicBezTo>
                    <a:pt x="998" y="853"/>
                    <a:pt x="996" y="851"/>
                    <a:pt x="994" y="849"/>
                  </a:cubicBezTo>
                  <a:cubicBezTo>
                    <a:pt x="992" y="847"/>
                    <a:pt x="990" y="843"/>
                    <a:pt x="988" y="841"/>
                  </a:cubicBezTo>
                  <a:cubicBezTo>
                    <a:pt x="981" y="835"/>
                    <a:pt x="973" y="837"/>
                    <a:pt x="971" y="845"/>
                  </a:cubicBezTo>
                  <a:cubicBezTo>
                    <a:pt x="968" y="858"/>
                    <a:pt x="971" y="870"/>
                    <a:pt x="980" y="881"/>
                  </a:cubicBezTo>
                  <a:cubicBezTo>
                    <a:pt x="989" y="891"/>
                    <a:pt x="1002" y="892"/>
                    <a:pt x="1015" y="889"/>
                  </a:cubicBezTo>
                  <a:cubicBezTo>
                    <a:pt x="1024" y="886"/>
                    <a:pt x="1028" y="879"/>
                    <a:pt x="1026" y="870"/>
                  </a:cubicBezTo>
                  <a:cubicBezTo>
                    <a:pt x="1024" y="859"/>
                    <a:pt x="1021" y="850"/>
                    <a:pt x="1011" y="841"/>
                  </a:cubicBezTo>
                  <a:cubicBezTo>
                    <a:pt x="1008" y="847"/>
                    <a:pt x="1005" y="851"/>
                    <a:pt x="1000" y="857"/>
                  </a:cubicBezTo>
                  <a:close/>
                  <a:moveTo>
                    <a:pt x="938" y="858"/>
                  </a:moveTo>
                  <a:cubicBezTo>
                    <a:pt x="933" y="851"/>
                    <a:pt x="931" y="846"/>
                    <a:pt x="927" y="843"/>
                  </a:cubicBezTo>
                  <a:cubicBezTo>
                    <a:pt x="924" y="840"/>
                    <a:pt x="918" y="839"/>
                    <a:pt x="914" y="839"/>
                  </a:cubicBezTo>
                  <a:cubicBezTo>
                    <a:pt x="912" y="840"/>
                    <a:pt x="909" y="845"/>
                    <a:pt x="908" y="849"/>
                  </a:cubicBezTo>
                  <a:cubicBezTo>
                    <a:pt x="904" y="873"/>
                    <a:pt x="922" y="893"/>
                    <a:pt x="946" y="891"/>
                  </a:cubicBezTo>
                  <a:cubicBezTo>
                    <a:pt x="961" y="889"/>
                    <a:pt x="967" y="881"/>
                    <a:pt x="963" y="866"/>
                  </a:cubicBezTo>
                  <a:cubicBezTo>
                    <a:pt x="961" y="859"/>
                    <a:pt x="956" y="852"/>
                    <a:pt x="952" y="845"/>
                  </a:cubicBezTo>
                  <a:cubicBezTo>
                    <a:pt x="952" y="844"/>
                    <a:pt x="950" y="844"/>
                    <a:pt x="948" y="844"/>
                  </a:cubicBezTo>
                  <a:cubicBezTo>
                    <a:pt x="945" y="848"/>
                    <a:pt x="942" y="852"/>
                    <a:pt x="938" y="858"/>
                  </a:cubicBezTo>
                  <a:close/>
                  <a:moveTo>
                    <a:pt x="204" y="629"/>
                  </a:moveTo>
                  <a:cubicBezTo>
                    <a:pt x="212" y="627"/>
                    <a:pt x="218" y="626"/>
                    <a:pt x="226" y="624"/>
                  </a:cubicBezTo>
                  <a:cubicBezTo>
                    <a:pt x="208" y="590"/>
                    <a:pt x="219" y="555"/>
                    <a:pt x="217" y="521"/>
                  </a:cubicBezTo>
                  <a:cubicBezTo>
                    <a:pt x="199" y="518"/>
                    <a:pt x="197" y="518"/>
                    <a:pt x="196" y="533"/>
                  </a:cubicBezTo>
                  <a:cubicBezTo>
                    <a:pt x="194" y="564"/>
                    <a:pt x="197" y="595"/>
                    <a:pt x="204" y="629"/>
                  </a:cubicBezTo>
                  <a:close/>
                  <a:moveTo>
                    <a:pt x="809" y="869"/>
                  </a:moveTo>
                  <a:cubicBezTo>
                    <a:pt x="803" y="863"/>
                    <a:pt x="800" y="857"/>
                    <a:pt x="795" y="853"/>
                  </a:cubicBezTo>
                  <a:cubicBezTo>
                    <a:pt x="789" y="848"/>
                    <a:pt x="781" y="850"/>
                    <a:pt x="779" y="858"/>
                  </a:cubicBezTo>
                  <a:cubicBezTo>
                    <a:pt x="777" y="871"/>
                    <a:pt x="778" y="883"/>
                    <a:pt x="788" y="893"/>
                  </a:cubicBezTo>
                  <a:cubicBezTo>
                    <a:pt x="798" y="904"/>
                    <a:pt x="810" y="905"/>
                    <a:pt x="823" y="902"/>
                  </a:cubicBezTo>
                  <a:cubicBezTo>
                    <a:pt x="831" y="900"/>
                    <a:pt x="834" y="893"/>
                    <a:pt x="834" y="885"/>
                  </a:cubicBezTo>
                  <a:cubicBezTo>
                    <a:pt x="834" y="874"/>
                    <a:pt x="829" y="864"/>
                    <a:pt x="820" y="854"/>
                  </a:cubicBezTo>
                  <a:cubicBezTo>
                    <a:pt x="816" y="859"/>
                    <a:pt x="813" y="863"/>
                    <a:pt x="809" y="869"/>
                  </a:cubicBezTo>
                  <a:close/>
                  <a:moveTo>
                    <a:pt x="580" y="531"/>
                  </a:moveTo>
                  <a:cubicBezTo>
                    <a:pt x="570" y="527"/>
                    <a:pt x="569" y="527"/>
                    <a:pt x="565" y="537"/>
                  </a:cubicBezTo>
                  <a:cubicBezTo>
                    <a:pt x="552" y="569"/>
                    <a:pt x="549" y="602"/>
                    <a:pt x="550" y="637"/>
                  </a:cubicBezTo>
                  <a:cubicBezTo>
                    <a:pt x="551" y="649"/>
                    <a:pt x="557" y="649"/>
                    <a:pt x="563" y="647"/>
                  </a:cubicBezTo>
                  <a:cubicBezTo>
                    <a:pt x="569" y="608"/>
                    <a:pt x="575" y="570"/>
                    <a:pt x="580" y="531"/>
                  </a:cubicBezTo>
                  <a:close/>
                  <a:moveTo>
                    <a:pt x="385" y="829"/>
                  </a:moveTo>
                  <a:cubicBezTo>
                    <a:pt x="387" y="836"/>
                    <a:pt x="389" y="840"/>
                    <a:pt x="390" y="845"/>
                  </a:cubicBezTo>
                  <a:cubicBezTo>
                    <a:pt x="387" y="844"/>
                    <a:pt x="384" y="844"/>
                    <a:pt x="382" y="844"/>
                  </a:cubicBezTo>
                  <a:cubicBezTo>
                    <a:pt x="370" y="846"/>
                    <a:pt x="366" y="857"/>
                    <a:pt x="373" y="866"/>
                  </a:cubicBezTo>
                  <a:cubicBezTo>
                    <a:pt x="382" y="877"/>
                    <a:pt x="405" y="882"/>
                    <a:pt x="416" y="872"/>
                  </a:cubicBezTo>
                  <a:cubicBezTo>
                    <a:pt x="422" y="867"/>
                    <a:pt x="425" y="859"/>
                    <a:pt x="426" y="852"/>
                  </a:cubicBezTo>
                  <a:cubicBezTo>
                    <a:pt x="428" y="843"/>
                    <a:pt x="421" y="837"/>
                    <a:pt x="413" y="834"/>
                  </a:cubicBezTo>
                  <a:cubicBezTo>
                    <a:pt x="405" y="832"/>
                    <a:pt x="396" y="831"/>
                    <a:pt x="385" y="829"/>
                  </a:cubicBezTo>
                  <a:close/>
                  <a:moveTo>
                    <a:pt x="880" y="534"/>
                  </a:moveTo>
                  <a:cubicBezTo>
                    <a:pt x="864" y="547"/>
                    <a:pt x="848" y="561"/>
                    <a:pt x="831" y="572"/>
                  </a:cubicBezTo>
                  <a:cubicBezTo>
                    <a:pt x="813" y="584"/>
                    <a:pt x="791" y="583"/>
                    <a:pt x="771" y="580"/>
                  </a:cubicBezTo>
                  <a:cubicBezTo>
                    <a:pt x="767" y="591"/>
                    <a:pt x="769" y="596"/>
                    <a:pt x="778" y="596"/>
                  </a:cubicBezTo>
                  <a:cubicBezTo>
                    <a:pt x="791" y="597"/>
                    <a:pt x="804" y="598"/>
                    <a:pt x="816" y="596"/>
                  </a:cubicBezTo>
                  <a:cubicBezTo>
                    <a:pt x="849" y="592"/>
                    <a:pt x="873" y="569"/>
                    <a:pt x="880" y="534"/>
                  </a:cubicBezTo>
                  <a:close/>
                  <a:moveTo>
                    <a:pt x="260" y="648"/>
                  </a:moveTo>
                  <a:cubicBezTo>
                    <a:pt x="224" y="655"/>
                    <a:pt x="189" y="659"/>
                    <a:pt x="154" y="668"/>
                  </a:cubicBezTo>
                  <a:cubicBezTo>
                    <a:pt x="157" y="679"/>
                    <a:pt x="159" y="686"/>
                    <a:pt x="171" y="684"/>
                  </a:cubicBezTo>
                  <a:cubicBezTo>
                    <a:pt x="200" y="678"/>
                    <a:pt x="229" y="672"/>
                    <a:pt x="258" y="666"/>
                  </a:cubicBezTo>
                  <a:cubicBezTo>
                    <a:pt x="260" y="665"/>
                    <a:pt x="262" y="663"/>
                    <a:pt x="264" y="662"/>
                  </a:cubicBezTo>
                  <a:cubicBezTo>
                    <a:pt x="263" y="658"/>
                    <a:pt x="261" y="653"/>
                    <a:pt x="260" y="648"/>
                  </a:cubicBezTo>
                  <a:close/>
                  <a:moveTo>
                    <a:pt x="169" y="722"/>
                  </a:moveTo>
                  <a:cubicBezTo>
                    <a:pt x="171" y="739"/>
                    <a:pt x="172" y="740"/>
                    <a:pt x="183" y="737"/>
                  </a:cubicBezTo>
                  <a:cubicBezTo>
                    <a:pt x="212" y="730"/>
                    <a:pt x="240" y="722"/>
                    <a:pt x="268" y="714"/>
                  </a:cubicBezTo>
                  <a:cubicBezTo>
                    <a:pt x="271" y="714"/>
                    <a:pt x="274" y="711"/>
                    <a:pt x="277" y="709"/>
                  </a:cubicBezTo>
                  <a:cubicBezTo>
                    <a:pt x="275" y="704"/>
                    <a:pt x="273" y="700"/>
                    <a:pt x="271" y="694"/>
                  </a:cubicBezTo>
                  <a:cubicBezTo>
                    <a:pt x="236" y="704"/>
                    <a:pt x="203" y="713"/>
                    <a:pt x="169" y="722"/>
                  </a:cubicBezTo>
                  <a:close/>
                  <a:moveTo>
                    <a:pt x="336" y="876"/>
                  </a:moveTo>
                  <a:cubicBezTo>
                    <a:pt x="333" y="876"/>
                    <a:pt x="329" y="876"/>
                    <a:pt x="327" y="877"/>
                  </a:cubicBezTo>
                  <a:cubicBezTo>
                    <a:pt x="316" y="880"/>
                    <a:pt x="314" y="891"/>
                    <a:pt x="320" y="899"/>
                  </a:cubicBezTo>
                  <a:cubicBezTo>
                    <a:pt x="329" y="909"/>
                    <a:pt x="349" y="913"/>
                    <a:pt x="361" y="906"/>
                  </a:cubicBezTo>
                  <a:cubicBezTo>
                    <a:pt x="370" y="902"/>
                    <a:pt x="375" y="894"/>
                    <a:pt x="374" y="884"/>
                  </a:cubicBezTo>
                  <a:cubicBezTo>
                    <a:pt x="373" y="874"/>
                    <a:pt x="367" y="869"/>
                    <a:pt x="359" y="867"/>
                  </a:cubicBezTo>
                  <a:cubicBezTo>
                    <a:pt x="351" y="864"/>
                    <a:pt x="343" y="864"/>
                    <a:pt x="334" y="863"/>
                  </a:cubicBezTo>
                  <a:cubicBezTo>
                    <a:pt x="335" y="869"/>
                    <a:pt x="335" y="872"/>
                    <a:pt x="336" y="876"/>
                  </a:cubicBezTo>
                  <a:close/>
                  <a:moveTo>
                    <a:pt x="125" y="528"/>
                  </a:moveTo>
                  <a:cubicBezTo>
                    <a:pt x="126" y="566"/>
                    <a:pt x="134" y="602"/>
                    <a:pt x="149" y="638"/>
                  </a:cubicBezTo>
                  <a:cubicBezTo>
                    <a:pt x="155" y="635"/>
                    <a:pt x="160" y="633"/>
                    <a:pt x="165" y="631"/>
                  </a:cubicBezTo>
                  <a:cubicBezTo>
                    <a:pt x="145" y="598"/>
                    <a:pt x="148" y="561"/>
                    <a:pt x="142" y="525"/>
                  </a:cubicBezTo>
                  <a:cubicBezTo>
                    <a:pt x="136" y="526"/>
                    <a:pt x="131" y="527"/>
                    <a:pt x="125" y="528"/>
                  </a:cubicBezTo>
                  <a:close/>
                  <a:moveTo>
                    <a:pt x="406" y="580"/>
                  </a:moveTo>
                  <a:cubicBezTo>
                    <a:pt x="402" y="623"/>
                    <a:pt x="407" y="664"/>
                    <a:pt x="411" y="704"/>
                  </a:cubicBezTo>
                  <a:cubicBezTo>
                    <a:pt x="412" y="710"/>
                    <a:pt x="413" y="715"/>
                    <a:pt x="420" y="715"/>
                  </a:cubicBezTo>
                  <a:cubicBezTo>
                    <a:pt x="429" y="714"/>
                    <a:pt x="428" y="707"/>
                    <a:pt x="429" y="701"/>
                  </a:cubicBezTo>
                  <a:cubicBezTo>
                    <a:pt x="429" y="699"/>
                    <a:pt x="428" y="696"/>
                    <a:pt x="426" y="694"/>
                  </a:cubicBezTo>
                  <a:cubicBezTo>
                    <a:pt x="416" y="677"/>
                    <a:pt x="416" y="659"/>
                    <a:pt x="417" y="641"/>
                  </a:cubicBezTo>
                  <a:cubicBezTo>
                    <a:pt x="418" y="623"/>
                    <a:pt x="421" y="604"/>
                    <a:pt x="423" y="585"/>
                  </a:cubicBezTo>
                  <a:cubicBezTo>
                    <a:pt x="423" y="584"/>
                    <a:pt x="422" y="582"/>
                    <a:pt x="422" y="580"/>
                  </a:cubicBezTo>
                  <a:cubicBezTo>
                    <a:pt x="420" y="579"/>
                    <a:pt x="418" y="579"/>
                    <a:pt x="416" y="579"/>
                  </a:cubicBezTo>
                  <a:cubicBezTo>
                    <a:pt x="413" y="579"/>
                    <a:pt x="411" y="580"/>
                    <a:pt x="406" y="580"/>
                  </a:cubicBezTo>
                  <a:close/>
                  <a:moveTo>
                    <a:pt x="737" y="576"/>
                  </a:moveTo>
                  <a:cubicBezTo>
                    <a:pt x="693" y="579"/>
                    <a:pt x="676" y="545"/>
                    <a:pt x="652" y="513"/>
                  </a:cubicBezTo>
                  <a:cubicBezTo>
                    <a:pt x="655" y="536"/>
                    <a:pt x="662" y="551"/>
                    <a:pt x="673" y="565"/>
                  </a:cubicBezTo>
                  <a:cubicBezTo>
                    <a:pt x="687" y="584"/>
                    <a:pt x="706" y="592"/>
                    <a:pt x="729" y="592"/>
                  </a:cubicBezTo>
                  <a:cubicBezTo>
                    <a:pt x="739" y="592"/>
                    <a:pt x="742" y="587"/>
                    <a:pt x="737" y="576"/>
                  </a:cubicBezTo>
                  <a:close/>
                  <a:moveTo>
                    <a:pt x="921" y="233"/>
                  </a:moveTo>
                  <a:cubicBezTo>
                    <a:pt x="927" y="244"/>
                    <a:pt x="943" y="242"/>
                    <a:pt x="944" y="257"/>
                  </a:cubicBezTo>
                  <a:cubicBezTo>
                    <a:pt x="946" y="273"/>
                    <a:pt x="934" y="277"/>
                    <a:pt x="924" y="283"/>
                  </a:cubicBezTo>
                  <a:cubicBezTo>
                    <a:pt x="934" y="294"/>
                    <a:pt x="942" y="295"/>
                    <a:pt x="951" y="286"/>
                  </a:cubicBezTo>
                  <a:cubicBezTo>
                    <a:pt x="961" y="277"/>
                    <a:pt x="965" y="265"/>
                    <a:pt x="965" y="252"/>
                  </a:cubicBezTo>
                  <a:cubicBezTo>
                    <a:pt x="964" y="240"/>
                    <a:pt x="958" y="232"/>
                    <a:pt x="946" y="228"/>
                  </a:cubicBezTo>
                  <a:cubicBezTo>
                    <a:pt x="938" y="225"/>
                    <a:pt x="929" y="221"/>
                    <a:pt x="921" y="233"/>
                  </a:cubicBezTo>
                  <a:close/>
                  <a:moveTo>
                    <a:pt x="729" y="294"/>
                  </a:moveTo>
                  <a:cubicBezTo>
                    <a:pt x="727" y="295"/>
                    <a:pt x="725" y="295"/>
                    <a:pt x="725" y="296"/>
                  </a:cubicBezTo>
                  <a:cubicBezTo>
                    <a:pt x="721" y="305"/>
                    <a:pt x="716" y="311"/>
                    <a:pt x="704" y="311"/>
                  </a:cubicBezTo>
                  <a:cubicBezTo>
                    <a:pt x="693" y="310"/>
                    <a:pt x="689" y="303"/>
                    <a:pt x="685" y="293"/>
                  </a:cubicBezTo>
                  <a:cubicBezTo>
                    <a:pt x="684" y="291"/>
                    <a:pt x="680" y="289"/>
                    <a:pt x="677" y="286"/>
                  </a:cubicBezTo>
                  <a:cubicBezTo>
                    <a:pt x="675" y="290"/>
                    <a:pt x="671" y="293"/>
                    <a:pt x="670" y="297"/>
                  </a:cubicBezTo>
                  <a:cubicBezTo>
                    <a:pt x="668" y="313"/>
                    <a:pt x="677" y="326"/>
                    <a:pt x="690" y="330"/>
                  </a:cubicBezTo>
                  <a:cubicBezTo>
                    <a:pt x="707" y="334"/>
                    <a:pt x="730" y="325"/>
                    <a:pt x="735" y="311"/>
                  </a:cubicBezTo>
                  <a:cubicBezTo>
                    <a:pt x="737" y="304"/>
                    <a:pt x="738" y="297"/>
                    <a:pt x="729" y="294"/>
                  </a:cubicBezTo>
                  <a:close/>
                  <a:moveTo>
                    <a:pt x="650" y="205"/>
                  </a:moveTo>
                  <a:cubicBezTo>
                    <a:pt x="631" y="205"/>
                    <a:pt x="619" y="215"/>
                    <a:pt x="616" y="229"/>
                  </a:cubicBezTo>
                  <a:cubicBezTo>
                    <a:pt x="614" y="245"/>
                    <a:pt x="625" y="267"/>
                    <a:pt x="639" y="270"/>
                  </a:cubicBezTo>
                  <a:cubicBezTo>
                    <a:pt x="642" y="271"/>
                    <a:pt x="645" y="271"/>
                    <a:pt x="648" y="270"/>
                  </a:cubicBezTo>
                  <a:cubicBezTo>
                    <a:pt x="651" y="270"/>
                    <a:pt x="655" y="267"/>
                    <a:pt x="655" y="265"/>
                  </a:cubicBezTo>
                  <a:cubicBezTo>
                    <a:pt x="656" y="263"/>
                    <a:pt x="653" y="259"/>
                    <a:pt x="650" y="258"/>
                  </a:cubicBezTo>
                  <a:cubicBezTo>
                    <a:pt x="632" y="246"/>
                    <a:pt x="631" y="232"/>
                    <a:pt x="650" y="221"/>
                  </a:cubicBezTo>
                  <a:cubicBezTo>
                    <a:pt x="655" y="219"/>
                    <a:pt x="662" y="217"/>
                    <a:pt x="658" y="210"/>
                  </a:cubicBezTo>
                  <a:cubicBezTo>
                    <a:pt x="656" y="207"/>
                    <a:pt x="651" y="205"/>
                    <a:pt x="650" y="205"/>
                  </a:cubicBezTo>
                  <a:close/>
                  <a:moveTo>
                    <a:pt x="833" y="618"/>
                  </a:moveTo>
                  <a:cubicBezTo>
                    <a:pt x="821" y="624"/>
                    <a:pt x="813" y="630"/>
                    <a:pt x="804" y="631"/>
                  </a:cubicBezTo>
                  <a:cubicBezTo>
                    <a:pt x="795" y="633"/>
                    <a:pt x="785" y="630"/>
                    <a:pt x="775" y="629"/>
                  </a:cubicBezTo>
                  <a:cubicBezTo>
                    <a:pt x="772" y="646"/>
                    <a:pt x="778" y="656"/>
                    <a:pt x="795" y="662"/>
                  </a:cubicBezTo>
                  <a:cubicBezTo>
                    <a:pt x="807" y="666"/>
                    <a:pt x="815" y="662"/>
                    <a:pt x="822" y="648"/>
                  </a:cubicBezTo>
                  <a:cubicBezTo>
                    <a:pt x="826" y="640"/>
                    <a:pt x="829" y="631"/>
                    <a:pt x="833" y="618"/>
                  </a:cubicBezTo>
                  <a:close/>
                  <a:moveTo>
                    <a:pt x="890" y="303"/>
                  </a:moveTo>
                  <a:cubicBezTo>
                    <a:pt x="889" y="302"/>
                    <a:pt x="887" y="295"/>
                    <a:pt x="883" y="294"/>
                  </a:cubicBezTo>
                  <a:cubicBezTo>
                    <a:pt x="877" y="291"/>
                    <a:pt x="874" y="298"/>
                    <a:pt x="873" y="303"/>
                  </a:cubicBezTo>
                  <a:cubicBezTo>
                    <a:pt x="870" y="315"/>
                    <a:pt x="863" y="318"/>
                    <a:pt x="852" y="317"/>
                  </a:cubicBezTo>
                  <a:cubicBezTo>
                    <a:pt x="845" y="317"/>
                    <a:pt x="840" y="314"/>
                    <a:pt x="837" y="307"/>
                  </a:cubicBezTo>
                  <a:cubicBezTo>
                    <a:pt x="836" y="304"/>
                    <a:pt x="831" y="303"/>
                    <a:pt x="828" y="302"/>
                  </a:cubicBezTo>
                  <a:cubicBezTo>
                    <a:pt x="826" y="305"/>
                    <a:pt x="824" y="307"/>
                    <a:pt x="824" y="310"/>
                  </a:cubicBezTo>
                  <a:cubicBezTo>
                    <a:pt x="823" y="313"/>
                    <a:pt x="824" y="316"/>
                    <a:pt x="825" y="318"/>
                  </a:cubicBezTo>
                  <a:cubicBezTo>
                    <a:pt x="829" y="330"/>
                    <a:pt x="851" y="340"/>
                    <a:pt x="866" y="337"/>
                  </a:cubicBezTo>
                  <a:cubicBezTo>
                    <a:pt x="881" y="335"/>
                    <a:pt x="890" y="323"/>
                    <a:pt x="890" y="303"/>
                  </a:cubicBezTo>
                  <a:close/>
                  <a:moveTo>
                    <a:pt x="186" y="775"/>
                  </a:moveTo>
                  <a:cubicBezTo>
                    <a:pt x="190" y="789"/>
                    <a:pt x="196" y="792"/>
                    <a:pt x="207" y="788"/>
                  </a:cubicBezTo>
                  <a:cubicBezTo>
                    <a:pt x="222" y="782"/>
                    <a:pt x="238" y="776"/>
                    <a:pt x="253" y="770"/>
                  </a:cubicBezTo>
                  <a:cubicBezTo>
                    <a:pt x="266" y="765"/>
                    <a:pt x="266" y="765"/>
                    <a:pt x="259" y="748"/>
                  </a:cubicBezTo>
                  <a:cubicBezTo>
                    <a:pt x="235" y="757"/>
                    <a:pt x="211" y="766"/>
                    <a:pt x="186" y="775"/>
                  </a:cubicBezTo>
                  <a:close/>
                  <a:moveTo>
                    <a:pt x="734" y="615"/>
                  </a:moveTo>
                  <a:cubicBezTo>
                    <a:pt x="715" y="626"/>
                    <a:pt x="697" y="622"/>
                    <a:pt x="681" y="607"/>
                  </a:cubicBezTo>
                  <a:cubicBezTo>
                    <a:pt x="681" y="624"/>
                    <a:pt x="686" y="639"/>
                    <a:pt x="694" y="645"/>
                  </a:cubicBezTo>
                  <a:cubicBezTo>
                    <a:pt x="697" y="649"/>
                    <a:pt x="703" y="652"/>
                    <a:pt x="707" y="652"/>
                  </a:cubicBezTo>
                  <a:cubicBezTo>
                    <a:pt x="725" y="653"/>
                    <a:pt x="737" y="636"/>
                    <a:pt x="734" y="615"/>
                  </a:cubicBezTo>
                  <a:close/>
                  <a:moveTo>
                    <a:pt x="353" y="117"/>
                  </a:moveTo>
                  <a:cubicBezTo>
                    <a:pt x="358" y="107"/>
                    <a:pt x="359" y="95"/>
                    <a:pt x="366" y="90"/>
                  </a:cubicBezTo>
                  <a:cubicBezTo>
                    <a:pt x="374" y="85"/>
                    <a:pt x="386" y="87"/>
                    <a:pt x="397" y="87"/>
                  </a:cubicBezTo>
                  <a:cubicBezTo>
                    <a:pt x="400" y="76"/>
                    <a:pt x="393" y="70"/>
                    <a:pt x="384" y="69"/>
                  </a:cubicBezTo>
                  <a:cubicBezTo>
                    <a:pt x="373" y="69"/>
                    <a:pt x="362" y="72"/>
                    <a:pt x="351" y="75"/>
                  </a:cubicBezTo>
                  <a:cubicBezTo>
                    <a:pt x="342" y="78"/>
                    <a:pt x="337" y="86"/>
                    <a:pt x="338" y="95"/>
                  </a:cubicBezTo>
                  <a:cubicBezTo>
                    <a:pt x="339" y="105"/>
                    <a:pt x="341" y="114"/>
                    <a:pt x="353" y="117"/>
                  </a:cubicBezTo>
                  <a:close/>
                  <a:moveTo>
                    <a:pt x="484" y="181"/>
                  </a:moveTo>
                  <a:cubicBezTo>
                    <a:pt x="490" y="178"/>
                    <a:pt x="494" y="177"/>
                    <a:pt x="498" y="175"/>
                  </a:cubicBezTo>
                  <a:cubicBezTo>
                    <a:pt x="512" y="169"/>
                    <a:pt x="517" y="170"/>
                    <a:pt x="524" y="183"/>
                  </a:cubicBezTo>
                  <a:cubicBezTo>
                    <a:pt x="526" y="185"/>
                    <a:pt x="526" y="188"/>
                    <a:pt x="527" y="190"/>
                  </a:cubicBezTo>
                  <a:cubicBezTo>
                    <a:pt x="529" y="192"/>
                    <a:pt x="533" y="195"/>
                    <a:pt x="535" y="195"/>
                  </a:cubicBezTo>
                  <a:cubicBezTo>
                    <a:pt x="538" y="194"/>
                    <a:pt x="541" y="191"/>
                    <a:pt x="542" y="188"/>
                  </a:cubicBezTo>
                  <a:cubicBezTo>
                    <a:pt x="542" y="184"/>
                    <a:pt x="542" y="178"/>
                    <a:pt x="540" y="175"/>
                  </a:cubicBezTo>
                  <a:cubicBezTo>
                    <a:pt x="533" y="167"/>
                    <a:pt x="524" y="159"/>
                    <a:pt x="515" y="152"/>
                  </a:cubicBezTo>
                  <a:cubicBezTo>
                    <a:pt x="508" y="146"/>
                    <a:pt x="499" y="148"/>
                    <a:pt x="491" y="154"/>
                  </a:cubicBezTo>
                  <a:cubicBezTo>
                    <a:pt x="484" y="160"/>
                    <a:pt x="479" y="167"/>
                    <a:pt x="484" y="181"/>
                  </a:cubicBezTo>
                  <a:close/>
                  <a:moveTo>
                    <a:pt x="604" y="703"/>
                  </a:moveTo>
                  <a:cubicBezTo>
                    <a:pt x="603" y="671"/>
                    <a:pt x="601" y="639"/>
                    <a:pt x="599" y="608"/>
                  </a:cubicBezTo>
                  <a:cubicBezTo>
                    <a:pt x="589" y="607"/>
                    <a:pt x="583" y="608"/>
                    <a:pt x="584" y="618"/>
                  </a:cubicBezTo>
                  <a:cubicBezTo>
                    <a:pt x="586" y="644"/>
                    <a:pt x="588" y="671"/>
                    <a:pt x="590" y="697"/>
                  </a:cubicBezTo>
                  <a:cubicBezTo>
                    <a:pt x="591" y="704"/>
                    <a:pt x="594" y="706"/>
                    <a:pt x="604" y="703"/>
                  </a:cubicBezTo>
                  <a:close/>
                  <a:moveTo>
                    <a:pt x="40" y="711"/>
                  </a:moveTo>
                  <a:cubicBezTo>
                    <a:pt x="61" y="730"/>
                    <a:pt x="83" y="747"/>
                    <a:pt x="109" y="759"/>
                  </a:cubicBezTo>
                  <a:cubicBezTo>
                    <a:pt x="112" y="760"/>
                    <a:pt x="115" y="761"/>
                    <a:pt x="119" y="762"/>
                  </a:cubicBezTo>
                  <a:cubicBezTo>
                    <a:pt x="127" y="762"/>
                    <a:pt x="129" y="758"/>
                    <a:pt x="128" y="750"/>
                  </a:cubicBezTo>
                  <a:cubicBezTo>
                    <a:pt x="96" y="743"/>
                    <a:pt x="75" y="720"/>
                    <a:pt x="51" y="700"/>
                  </a:cubicBezTo>
                  <a:cubicBezTo>
                    <a:pt x="49" y="702"/>
                    <a:pt x="47" y="702"/>
                    <a:pt x="46" y="704"/>
                  </a:cubicBezTo>
                  <a:cubicBezTo>
                    <a:pt x="44" y="706"/>
                    <a:pt x="43" y="708"/>
                    <a:pt x="40" y="711"/>
                  </a:cubicBezTo>
                  <a:close/>
                  <a:moveTo>
                    <a:pt x="1061" y="296"/>
                  </a:moveTo>
                  <a:cubicBezTo>
                    <a:pt x="1072" y="289"/>
                    <a:pt x="1075" y="283"/>
                    <a:pt x="1068" y="274"/>
                  </a:cubicBezTo>
                  <a:cubicBezTo>
                    <a:pt x="1061" y="266"/>
                    <a:pt x="1053" y="258"/>
                    <a:pt x="1043" y="252"/>
                  </a:cubicBezTo>
                  <a:cubicBezTo>
                    <a:pt x="1030" y="245"/>
                    <a:pt x="1013" y="255"/>
                    <a:pt x="1010" y="270"/>
                  </a:cubicBezTo>
                  <a:cubicBezTo>
                    <a:pt x="1009" y="278"/>
                    <a:pt x="1013" y="282"/>
                    <a:pt x="1021" y="279"/>
                  </a:cubicBezTo>
                  <a:cubicBezTo>
                    <a:pt x="1023" y="278"/>
                    <a:pt x="1026" y="276"/>
                    <a:pt x="1028" y="275"/>
                  </a:cubicBezTo>
                  <a:cubicBezTo>
                    <a:pt x="1042" y="269"/>
                    <a:pt x="1046" y="271"/>
                    <a:pt x="1054" y="284"/>
                  </a:cubicBezTo>
                  <a:cubicBezTo>
                    <a:pt x="1056" y="288"/>
                    <a:pt x="1058" y="292"/>
                    <a:pt x="1061" y="296"/>
                  </a:cubicBezTo>
                  <a:close/>
                  <a:moveTo>
                    <a:pt x="92" y="353"/>
                  </a:moveTo>
                  <a:cubicBezTo>
                    <a:pt x="91" y="348"/>
                    <a:pt x="91" y="345"/>
                    <a:pt x="90" y="342"/>
                  </a:cubicBezTo>
                  <a:cubicBezTo>
                    <a:pt x="81" y="320"/>
                    <a:pt x="81" y="320"/>
                    <a:pt x="101" y="309"/>
                  </a:cubicBezTo>
                  <a:cubicBezTo>
                    <a:pt x="102" y="309"/>
                    <a:pt x="104" y="309"/>
                    <a:pt x="104" y="308"/>
                  </a:cubicBezTo>
                  <a:cubicBezTo>
                    <a:pt x="106" y="305"/>
                    <a:pt x="109" y="302"/>
                    <a:pt x="108" y="300"/>
                  </a:cubicBezTo>
                  <a:cubicBezTo>
                    <a:pt x="107" y="297"/>
                    <a:pt x="103" y="294"/>
                    <a:pt x="101" y="294"/>
                  </a:cubicBezTo>
                  <a:cubicBezTo>
                    <a:pt x="96" y="294"/>
                    <a:pt x="90" y="294"/>
                    <a:pt x="86" y="297"/>
                  </a:cubicBezTo>
                  <a:cubicBezTo>
                    <a:pt x="79" y="302"/>
                    <a:pt x="73" y="308"/>
                    <a:pt x="67" y="315"/>
                  </a:cubicBezTo>
                  <a:cubicBezTo>
                    <a:pt x="61" y="323"/>
                    <a:pt x="59" y="332"/>
                    <a:pt x="65" y="341"/>
                  </a:cubicBezTo>
                  <a:cubicBezTo>
                    <a:pt x="70" y="350"/>
                    <a:pt x="78" y="356"/>
                    <a:pt x="92" y="353"/>
                  </a:cubicBezTo>
                  <a:close/>
                  <a:moveTo>
                    <a:pt x="165" y="150"/>
                  </a:moveTo>
                  <a:cubicBezTo>
                    <a:pt x="170" y="149"/>
                    <a:pt x="175" y="148"/>
                    <a:pt x="179" y="147"/>
                  </a:cubicBezTo>
                  <a:cubicBezTo>
                    <a:pt x="196" y="139"/>
                    <a:pt x="199" y="140"/>
                    <a:pt x="208" y="157"/>
                  </a:cubicBezTo>
                  <a:cubicBezTo>
                    <a:pt x="211" y="162"/>
                    <a:pt x="213" y="168"/>
                    <a:pt x="219" y="165"/>
                  </a:cubicBezTo>
                  <a:cubicBezTo>
                    <a:pt x="226" y="162"/>
                    <a:pt x="227" y="154"/>
                    <a:pt x="224" y="150"/>
                  </a:cubicBezTo>
                  <a:cubicBezTo>
                    <a:pt x="219" y="141"/>
                    <a:pt x="212" y="133"/>
                    <a:pt x="205" y="127"/>
                  </a:cubicBezTo>
                  <a:cubicBezTo>
                    <a:pt x="197" y="120"/>
                    <a:pt x="187" y="117"/>
                    <a:pt x="177" y="122"/>
                  </a:cubicBezTo>
                  <a:cubicBezTo>
                    <a:pt x="168" y="127"/>
                    <a:pt x="162" y="135"/>
                    <a:pt x="165" y="150"/>
                  </a:cubicBezTo>
                  <a:close/>
                  <a:moveTo>
                    <a:pt x="68" y="563"/>
                  </a:moveTo>
                  <a:cubicBezTo>
                    <a:pt x="61" y="566"/>
                    <a:pt x="57" y="570"/>
                    <a:pt x="62" y="577"/>
                  </a:cubicBezTo>
                  <a:cubicBezTo>
                    <a:pt x="74" y="598"/>
                    <a:pt x="86" y="619"/>
                    <a:pt x="99" y="640"/>
                  </a:cubicBezTo>
                  <a:cubicBezTo>
                    <a:pt x="102" y="645"/>
                    <a:pt x="107" y="649"/>
                    <a:pt x="113" y="651"/>
                  </a:cubicBezTo>
                  <a:cubicBezTo>
                    <a:pt x="120" y="655"/>
                    <a:pt x="124" y="652"/>
                    <a:pt x="125" y="643"/>
                  </a:cubicBezTo>
                  <a:cubicBezTo>
                    <a:pt x="95" y="625"/>
                    <a:pt x="86" y="591"/>
                    <a:pt x="68" y="563"/>
                  </a:cubicBezTo>
                  <a:close/>
                  <a:moveTo>
                    <a:pt x="432" y="358"/>
                  </a:moveTo>
                  <a:cubicBezTo>
                    <a:pt x="439" y="352"/>
                    <a:pt x="442" y="339"/>
                    <a:pt x="457" y="344"/>
                  </a:cubicBezTo>
                  <a:cubicBezTo>
                    <a:pt x="470" y="349"/>
                    <a:pt x="464" y="363"/>
                    <a:pt x="473" y="370"/>
                  </a:cubicBezTo>
                  <a:cubicBezTo>
                    <a:pt x="484" y="362"/>
                    <a:pt x="486" y="347"/>
                    <a:pt x="477" y="334"/>
                  </a:cubicBezTo>
                  <a:cubicBezTo>
                    <a:pt x="469" y="323"/>
                    <a:pt x="449" y="321"/>
                    <a:pt x="436" y="330"/>
                  </a:cubicBezTo>
                  <a:cubicBezTo>
                    <a:pt x="425" y="338"/>
                    <a:pt x="424" y="347"/>
                    <a:pt x="432" y="358"/>
                  </a:cubicBezTo>
                  <a:close/>
                  <a:moveTo>
                    <a:pt x="414" y="740"/>
                  </a:moveTo>
                  <a:cubicBezTo>
                    <a:pt x="404" y="742"/>
                    <a:pt x="400" y="746"/>
                    <a:pt x="403" y="755"/>
                  </a:cubicBezTo>
                  <a:cubicBezTo>
                    <a:pt x="412" y="777"/>
                    <a:pt x="424" y="797"/>
                    <a:pt x="440" y="815"/>
                  </a:cubicBezTo>
                  <a:cubicBezTo>
                    <a:pt x="447" y="811"/>
                    <a:pt x="453" y="808"/>
                    <a:pt x="461" y="803"/>
                  </a:cubicBezTo>
                  <a:cubicBezTo>
                    <a:pt x="434" y="789"/>
                    <a:pt x="425" y="764"/>
                    <a:pt x="414" y="740"/>
                  </a:cubicBezTo>
                  <a:close/>
                  <a:moveTo>
                    <a:pt x="320" y="650"/>
                  </a:moveTo>
                  <a:cubicBezTo>
                    <a:pt x="333" y="652"/>
                    <a:pt x="337" y="645"/>
                    <a:pt x="340" y="637"/>
                  </a:cubicBezTo>
                  <a:cubicBezTo>
                    <a:pt x="347" y="620"/>
                    <a:pt x="345" y="602"/>
                    <a:pt x="341" y="584"/>
                  </a:cubicBezTo>
                  <a:cubicBezTo>
                    <a:pt x="339" y="576"/>
                    <a:pt x="333" y="576"/>
                    <a:pt x="328" y="579"/>
                  </a:cubicBezTo>
                  <a:cubicBezTo>
                    <a:pt x="325" y="603"/>
                    <a:pt x="322" y="626"/>
                    <a:pt x="320" y="650"/>
                  </a:cubicBezTo>
                  <a:close/>
                  <a:moveTo>
                    <a:pt x="99" y="717"/>
                  </a:moveTo>
                  <a:cubicBezTo>
                    <a:pt x="105" y="709"/>
                    <a:pt x="101" y="705"/>
                    <a:pt x="97" y="702"/>
                  </a:cubicBezTo>
                  <a:cubicBezTo>
                    <a:pt x="83" y="688"/>
                    <a:pt x="69" y="674"/>
                    <a:pt x="55" y="659"/>
                  </a:cubicBezTo>
                  <a:cubicBezTo>
                    <a:pt x="49" y="654"/>
                    <a:pt x="45" y="647"/>
                    <a:pt x="40" y="641"/>
                  </a:cubicBezTo>
                  <a:cubicBezTo>
                    <a:pt x="35" y="635"/>
                    <a:pt x="31" y="636"/>
                    <a:pt x="27" y="644"/>
                  </a:cubicBezTo>
                  <a:cubicBezTo>
                    <a:pt x="45" y="673"/>
                    <a:pt x="70" y="697"/>
                    <a:pt x="99" y="717"/>
                  </a:cubicBezTo>
                  <a:close/>
                  <a:moveTo>
                    <a:pt x="653" y="343"/>
                  </a:moveTo>
                  <a:cubicBezTo>
                    <a:pt x="636" y="335"/>
                    <a:pt x="619" y="339"/>
                    <a:pt x="612" y="350"/>
                  </a:cubicBezTo>
                  <a:cubicBezTo>
                    <a:pt x="607" y="359"/>
                    <a:pt x="610" y="373"/>
                    <a:pt x="619" y="383"/>
                  </a:cubicBezTo>
                  <a:cubicBezTo>
                    <a:pt x="629" y="392"/>
                    <a:pt x="637" y="393"/>
                    <a:pt x="649" y="384"/>
                  </a:cubicBezTo>
                  <a:cubicBezTo>
                    <a:pt x="647" y="382"/>
                    <a:pt x="646" y="380"/>
                    <a:pt x="643" y="379"/>
                  </a:cubicBezTo>
                  <a:cubicBezTo>
                    <a:pt x="635" y="378"/>
                    <a:pt x="630" y="373"/>
                    <a:pt x="630" y="365"/>
                  </a:cubicBezTo>
                  <a:cubicBezTo>
                    <a:pt x="631" y="357"/>
                    <a:pt x="635" y="353"/>
                    <a:pt x="642" y="351"/>
                  </a:cubicBezTo>
                  <a:cubicBezTo>
                    <a:pt x="646" y="349"/>
                    <a:pt x="649" y="346"/>
                    <a:pt x="653" y="343"/>
                  </a:cubicBezTo>
                  <a:close/>
                  <a:moveTo>
                    <a:pt x="887" y="285"/>
                  </a:moveTo>
                  <a:cubicBezTo>
                    <a:pt x="902" y="284"/>
                    <a:pt x="911" y="275"/>
                    <a:pt x="911" y="261"/>
                  </a:cubicBezTo>
                  <a:cubicBezTo>
                    <a:pt x="912" y="247"/>
                    <a:pt x="897" y="231"/>
                    <a:pt x="883" y="230"/>
                  </a:cubicBezTo>
                  <a:cubicBezTo>
                    <a:pt x="873" y="229"/>
                    <a:pt x="868" y="234"/>
                    <a:pt x="866" y="245"/>
                  </a:cubicBezTo>
                  <a:cubicBezTo>
                    <a:pt x="891" y="246"/>
                    <a:pt x="898" y="248"/>
                    <a:pt x="887" y="285"/>
                  </a:cubicBezTo>
                  <a:close/>
                  <a:moveTo>
                    <a:pt x="958" y="674"/>
                  </a:moveTo>
                  <a:cubicBezTo>
                    <a:pt x="956" y="664"/>
                    <a:pt x="951" y="661"/>
                    <a:pt x="944" y="664"/>
                  </a:cubicBezTo>
                  <a:cubicBezTo>
                    <a:pt x="919" y="675"/>
                    <a:pt x="898" y="691"/>
                    <a:pt x="882" y="713"/>
                  </a:cubicBezTo>
                  <a:cubicBezTo>
                    <a:pt x="876" y="720"/>
                    <a:pt x="880" y="724"/>
                    <a:pt x="888" y="727"/>
                  </a:cubicBezTo>
                  <a:cubicBezTo>
                    <a:pt x="906" y="703"/>
                    <a:pt x="928" y="684"/>
                    <a:pt x="958" y="674"/>
                  </a:cubicBezTo>
                  <a:close/>
                  <a:moveTo>
                    <a:pt x="669" y="701"/>
                  </a:moveTo>
                  <a:cubicBezTo>
                    <a:pt x="660" y="699"/>
                    <a:pt x="659" y="703"/>
                    <a:pt x="659" y="710"/>
                  </a:cubicBezTo>
                  <a:cubicBezTo>
                    <a:pt x="659" y="731"/>
                    <a:pt x="663" y="751"/>
                    <a:pt x="672" y="770"/>
                  </a:cubicBezTo>
                  <a:cubicBezTo>
                    <a:pt x="676" y="779"/>
                    <a:pt x="682" y="781"/>
                    <a:pt x="690" y="775"/>
                  </a:cubicBezTo>
                  <a:cubicBezTo>
                    <a:pt x="683" y="750"/>
                    <a:pt x="676" y="725"/>
                    <a:pt x="669" y="701"/>
                  </a:cubicBezTo>
                  <a:close/>
                  <a:moveTo>
                    <a:pt x="619" y="673"/>
                  </a:moveTo>
                  <a:cubicBezTo>
                    <a:pt x="620" y="693"/>
                    <a:pt x="621" y="712"/>
                    <a:pt x="622" y="731"/>
                  </a:cubicBezTo>
                  <a:cubicBezTo>
                    <a:pt x="623" y="740"/>
                    <a:pt x="629" y="741"/>
                    <a:pt x="639" y="738"/>
                  </a:cubicBezTo>
                  <a:cubicBezTo>
                    <a:pt x="639" y="721"/>
                    <a:pt x="640" y="703"/>
                    <a:pt x="639" y="685"/>
                  </a:cubicBezTo>
                  <a:cubicBezTo>
                    <a:pt x="639" y="673"/>
                    <a:pt x="638" y="673"/>
                    <a:pt x="619" y="673"/>
                  </a:cubicBezTo>
                  <a:close/>
                  <a:moveTo>
                    <a:pt x="895" y="395"/>
                  </a:moveTo>
                  <a:cubicBezTo>
                    <a:pt x="915" y="402"/>
                    <a:pt x="924" y="399"/>
                    <a:pt x="932" y="384"/>
                  </a:cubicBezTo>
                  <a:cubicBezTo>
                    <a:pt x="939" y="371"/>
                    <a:pt x="937" y="360"/>
                    <a:pt x="926" y="353"/>
                  </a:cubicBezTo>
                  <a:cubicBezTo>
                    <a:pt x="913" y="344"/>
                    <a:pt x="902" y="345"/>
                    <a:pt x="894" y="355"/>
                  </a:cubicBezTo>
                  <a:cubicBezTo>
                    <a:pt x="922" y="372"/>
                    <a:pt x="923" y="378"/>
                    <a:pt x="895" y="395"/>
                  </a:cubicBezTo>
                  <a:close/>
                  <a:moveTo>
                    <a:pt x="776" y="682"/>
                  </a:moveTo>
                  <a:cubicBezTo>
                    <a:pt x="759" y="680"/>
                    <a:pt x="745" y="679"/>
                    <a:pt x="729" y="677"/>
                  </a:cubicBezTo>
                  <a:cubicBezTo>
                    <a:pt x="731" y="687"/>
                    <a:pt x="728" y="701"/>
                    <a:pt x="742" y="706"/>
                  </a:cubicBezTo>
                  <a:cubicBezTo>
                    <a:pt x="749" y="709"/>
                    <a:pt x="761" y="707"/>
                    <a:pt x="768" y="703"/>
                  </a:cubicBezTo>
                  <a:cubicBezTo>
                    <a:pt x="778" y="699"/>
                    <a:pt x="779" y="689"/>
                    <a:pt x="776" y="682"/>
                  </a:cubicBezTo>
                  <a:close/>
                  <a:moveTo>
                    <a:pt x="829" y="793"/>
                  </a:moveTo>
                  <a:cubicBezTo>
                    <a:pt x="808" y="799"/>
                    <a:pt x="788" y="805"/>
                    <a:pt x="767" y="811"/>
                  </a:cubicBezTo>
                  <a:cubicBezTo>
                    <a:pt x="774" y="826"/>
                    <a:pt x="774" y="827"/>
                    <a:pt x="784" y="824"/>
                  </a:cubicBezTo>
                  <a:cubicBezTo>
                    <a:pt x="800" y="820"/>
                    <a:pt x="815" y="815"/>
                    <a:pt x="830" y="810"/>
                  </a:cubicBezTo>
                  <a:cubicBezTo>
                    <a:pt x="832" y="810"/>
                    <a:pt x="833" y="808"/>
                    <a:pt x="836" y="806"/>
                  </a:cubicBezTo>
                  <a:cubicBezTo>
                    <a:pt x="834" y="802"/>
                    <a:pt x="832" y="798"/>
                    <a:pt x="829" y="793"/>
                  </a:cubicBezTo>
                  <a:close/>
                  <a:moveTo>
                    <a:pt x="364" y="678"/>
                  </a:moveTo>
                  <a:cubicBezTo>
                    <a:pt x="366" y="699"/>
                    <a:pt x="367" y="716"/>
                    <a:pt x="369" y="733"/>
                  </a:cubicBezTo>
                  <a:cubicBezTo>
                    <a:pt x="370" y="740"/>
                    <a:pt x="375" y="741"/>
                    <a:pt x="383" y="738"/>
                  </a:cubicBezTo>
                  <a:cubicBezTo>
                    <a:pt x="383" y="719"/>
                    <a:pt x="383" y="700"/>
                    <a:pt x="383" y="680"/>
                  </a:cubicBezTo>
                  <a:cubicBezTo>
                    <a:pt x="378" y="679"/>
                    <a:pt x="373" y="679"/>
                    <a:pt x="364" y="678"/>
                  </a:cubicBezTo>
                  <a:close/>
                  <a:moveTo>
                    <a:pt x="938" y="708"/>
                  </a:moveTo>
                  <a:cubicBezTo>
                    <a:pt x="922" y="719"/>
                    <a:pt x="910" y="728"/>
                    <a:pt x="896" y="739"/>
                  </a:cubicBezTo>
                  <a:cubicBezTo>
                    <a:pt x="906" y="744"/>
                    <a:pt x="914" y="748"/>
                    <a:pt x="922" y="753"/>
                  </a:cubicBezTo>
                  <a:cubicBezTo>
                    <a:pt x="931" y="742"/>
                    <a:pt x="940" y="732"/>
                    <a:pt x="950" y="720"/>
                  </a:cubicBezTo>
                  <a:cubicBezTo>
                    <a:pt x="946" y="715"/>
                    <a:pt x="942" y="712"/>
                    <a:pt x="938" y="708"/>
                  </a:cubicBezTo>
                  <a:close/>
                  <a:moveTo>
                    <a:pt x="273" y="614"/>
                  </a:moveTo>
                  <a:cubicBezTo>
                    <a:pt x="274" y="592"/>
                    <a:pt x="275" y="570"/>
                    <a:pt x="274" y="548"/>
                  </a:cubicBezTo>
                  <a:cubicBezTo>
                    <a:pt x="261" y="552"/>
                    <a:pt x="260" y="552"/>
                    <a:pt x="259" y="558"/>
                  </a:cubicBezTo>
                  <a:cubicBezTo>
                    <a:pt x="258" y="574"/>
                    <a:pt x="258" y="591"/>
                    <a:pt x="258" y="607"/>
                  </a:cubicBezTo>
                  <a:cubicBezTo>
                    <a:pt x="258" y="616"/>
                    <a:pt x="264" y="618"/>
                    <a:pt x="273" y="614"/>
                  </a:cubicBezTo>
                  <a:close/>
                  <a:moveTo>
                    <a:pt x="397" y="346"/>
                  </a:moveTo>
                  <a:cubicBezTo>
                    <a:pt x="408" y="350"/>
                    <a:pt x="416" y="345"/>
                    <a:pt x="422" y="335"/>
                  </a:cubicBezTo>
                  <a:cubicBezTo>
                    <a:pt x="430" y="323"/>
                    <a:pt x="431" y="310"/>
                    <a:pt x="426" y="297"/>
                  </a:cubicBezTo>
                  <a:cubicBezTo>
                    <a:pt x="425" y="295"/>
                    <a:pt x="421" y="294"/>
                    <a:pt x="418" y="294"/>
                  </a:cubicBezTo>
                  <a:cubicBezTo>
                    <a:pt x="416" y="293"/>
                    <a:pt x="412" y="296"/>
                    <a:pt x="412" y="298"/>
                  </a:cubicBezTo>
                  <a:cubicBezTo>
                    <a:pt x="407" y="314"/>
                    <a:pt x="402" y="330"/>
                    <a:pt x="397" y="346"/>
                  </a:cubicBezTo>
                  <a:close/>
                  <a:moveTo>
                    <a:pt x="800" y="755"/>
                  </a:moveTo>
                  <a:cubicBezTo>
                    <a:pt x="795" y="748"/>
                    <a:pt x="792" y="744"/>
                    <a:pt x="789" y="739"/>
                  </a:cubicBezTo>
                  <a:cubicBezTo>
                    <a:pt x="778" y="745"/>
                    <a:pt x="769" y="749"/>
                    <a:pt x="760" y="754"/>
                  </a:cubicBezTo>
                  <a:cubicBezTo>
                    <a:pt x="752" y="759"/>
                    <a:pt x="744" y="764"/>
                    <a:pt x="735" y="769"/>
                  </a:cubicBezTo>
                  <a:cubicBezTo>
                    <a:pt x="736" y="770"/>
                    <a:pt x="736" y="772"/>
                    <a:pt x="737" y="774"/>
                  </a:cubicBezTo>
                  <a:cubicBezTo>
                    <a:pt x="742" y="774"/>
                    <a:pt x="748" y="777"/>
                    <a:pt x="752" y="775"/>
                  </a:cubicBezTo>
                  <a:cubicBezTo>
                    <a:pt x="767" y="770"/>
                    <a:pt x="782" y="763"/>
                    <a:pt x="800" y="755"/>
                  </a:cubicBezTo>
                  <a:close/>
                  <a:moveTo>
                    <a:pt x="678" y="218"/>
                  </a:moveTo>
                  <a:cubicBezTo>
                    <a:pt x="665" y="223"/>
                    <a:pt x="659" y="234"/>
                    <a:pt x="663" y="248"/>
                  </a:cubicBezTo>
                  <a:cubicBezTo>
                    <a:pt x="666" y="259"/>
                    <a:pt x="682" y="269"/>
                    <a:pt x="694" y="267"/>
                  </a:cubicBezTo>
                  <a:cubicBezTo>
                    <a:pt x="704" y="266"/>
                    <a:pt x="707" y="262"/>
                    <a:pt x="707" y="247"/>
                  </a:cubicBezTo>
                  <a:cubicBezTo>
                    <a:pt x="697" y="255"/>
                    <a:pt x="687" y="256"/>
                    <a:pt x="682" y="246"/>
                  </a:cubicBezTo>
                  <a:cubicBezTo>
                    <a:pt x="678" y="238"/>
                    <a:pt x="679" y="227"/>
                    <a:pt x="678" y="218"/>
                  </a:cubicBezTo>
                  <a:close/>
                  <a:moveTo>
                    <a:pt x="355" y="793"/>
                  </a:moveTo>
                  <a:cubicBezTo>
                    <a:pt x="361" y="780"/>
                    <a:pt x="361" y="780"/>
                    <a:pt x="357" y="775"/>
                  </a:cubicBezTo>
                  <a:cubicBezTo>
                    <a:pt x="346" y="763"/>
                    <a:pt x="341" y="748"/>
                    <a:pt x="337" y="732"/>
                  </a:cubicBezTo>
                  <a:cubicBezTo>
                    <a:pt x="336" y="727"/>
                    <a:pt x="334" y="723"/>
                    <a:pt x="331" y="713"/>
                  </a:cubicBezTo>
                  <a:cubicBezTo>
                    <a:pt x="327" y="721"/>
                    <a:pt x="323" y="725"/>
                    <a:pt x="323" y="728"/>
                  </a:cubicBezTo>
                  <a:cubicBezTo>
                    <a:pt x="326" y="752"/>
                    <a:pt x="336" y="774"/>
                    <a:pt x="355" y="793"/>
                  </a:cubicBezTo>
                  <a:close/>
                  <a:moveTo>
                    <a:pt x="131" y="796"/>
                  </a:moveTo>
                  <a:cubicBezTo>
                    <a:pt x="110" y="780"/>
                    <a:pt x="90" y="765"/>
                    <a:pt x="70" y="751"/>
                  </a:cubicBezTo>
                  <a:cubicBezTo>
                    <a:pt x="63" y="754"/>
                    <a:pt x="62" y="759"/>
                    <a:pt x="68" y="763"/>
                  </a:cubicBezTo>
                  <a:cubicBezTo>
                    <a:pt x="84" y="776"/>
                    <a:pt x="101" y="788"/>
                    <a:pt x="117" y="800"/>
                  </a:cubicBezTo>
                  <a:cubicBezTo>
                    <a:pt x="122" y="803"/>
                    <a:pt x="128" y="803"/>
                    <a:pt x="131" y="796"/>
                  </a:cubicBezTo>
                  <a:close/>
                  <a:moveTo>
                    <a:pt x="913" y="662"/>
                  </a:moveTo>
                  <a:cubicBezTo>
                    <a:pt x="944" y="643"/>
                    <a:pt x="957" y="629"/>
                    <a:pt x="959" y="615"/>
                  </a:cubicBezTo>
                  <a:cubicBezTo>
                    <a:pt x="940" y="627"/>
                    <a:pt x="922" y="638"/>
                    <a:pt x="903" y="650"/>
                  </a:cubicBezTo>
                  <a:cubicBezTo>
                    <a:pt x="907" y="654"/>
                    <a:pt x="909" y="658"/>
                    <a:pt x="913" y="662"/>
                  </a:cubicBezTo>
                  <a:close/>
                  <a:moveTo>
                    <a:pt x="926" y="804"/>
                  </a:moveTo>
                  <a:cubicBezTo>
                    <a:pt x="938" y="793"/>
                    <a:pt x="949" y="783"/>
                    <a:pt x="961" y="772"/>
                  </a:cubicBezTo>
                  <a:cubicBezTo>
                    <a:pt x="954" y="765"/>
                    <a:pt x="948" y="762"/>
                    <a:pt x="942" y="768"/>
                  </a:cubicBezTo>
                  <a:cubicBezTo>
                    <a:pt x="932" y="776"/>
                    <a:pt x="923" y="785"/>
                    <a:pt x="913" y="795"/>
                  </a:cubicBezTo>
                  <a:cubicBezTo>
                    <a:pt x="918" y="798"/>
                    <a:pt x="922" y="801"/>
                    <a:pt x="926" y="804"/>
                  </a:cubicBezTo>
                  <a:close/>
                  <a:moveTo>
                    <a:pt x="803" y="769"/>
                  </a:moveTo>
                  <a:cubicBezTo>
                    <a:pt x="788" y="776"/>
                    <a:pt x="774" y="782"/>
                    <a:pt x="760" y="789"/>
                  </a:cubicBezTo>
                  <a:cubicBezTo>
                    <a:pt x="754" y="792"/>
                    <a:pt x="749" y="796"/>
                    <a:pt x="757" y="804"/>
                  </a:cubicBezTo>
                  <a:cubicBezTo>
                    <a:pt x="771" y="798"/>
                    <a:pt x="785" y="792"/>
                    <a:pt x="800" y="785"/>
                  </a:cubicBezTo>
                  <a:cubicBezTo>
                    <a:pt x="807" y="782"/>
                    <a:pt x="808" y="777"/>
                    <a:pt x="803" y="769"/>
                  </a:cubicBezTo>
                  <a:close/>
                  <a:moveTo>
                    <a:pt x="862" y="267"/>
                  </a:moveTo>
                  <a:cubicBezTo>
                    <a:pt x="855" y="262"/>
                    <a:pt x="846" y="259"/>
                    <a:pt x="844" y="254"/>
                  </a:cubicBezTo>
                  <a:cubicBezTo>
                    <a:pt x="841" y="248"/>
                    <a:pt x="845" y="240"/>
                    <a:pt x="847" y="231"/>
                  </a:cubicBezTo>
                  <a:cubicBezTo>
                    <a:pt x="832" y="237"/>
                    <a:pt x="828" y="242"/>
                    <a:pt x="828" y="252"/>
                  </a:cubicBezTo>
                  <a:cubicBezTo>
                    <a:pt x="828" y="261"/>
                    <a:pt x="837" y="272"/>
                    <a:pt x="846" y="274"/>
                  </a:cubicBezTo>
                  <a:cubicBezTo>
                    <a:pt x="854" y="275"/>
                    <a:pt x="861" y="274"/>
                    <a:pt x="862" y="267"/>
                  </a:cubicBezTo>
                  <a:close/>
                  <a:moveTo>
                    <a:pt x="735" y="234"/>
                  </a:moveTo>
                  <a:cubicBezTo>
                    <a:pt x="741" y="259"/>
                    <a:pt x="744" y="260"/>
                    <a:pt x="719" y="268"/>
                  </a:cubicBezTo>
                  <a:cubicBezTo>
                    <a:pt x="722" y="276"/>
                    <a:pt x="728" y="278"/>
                    <a:pt x="736" y="276"/>
                  </a:cubicBezTo>
                  <a:cubicBezTo>
                    <a:pt x="746" y="273"/>
                    <a:pt x="753" y="263"/>
                    <a:pt x="754" y="254"/>
                  </a:cubicBezTo>
                  <a:cubicBezTo>
                    <a:pt x="754" y="244"/>
                    <a:pt x="749" y="239"/>
                    <a:pt x="735" y="234"/>
                  </a:cubicBezTo>
                  <a:close/>
                  <a:moveTo>
                    <a:pt x="971" y="586"/>
                  </a:moveTo>
                  <a:cubicBezTo>
                    <a:pt x="969" y="577"/>
                    <a:pt x="965" y="572"/>
                    <a:pt x="957" y="576"/>
                  </a:cubicBezTo>
                  <a:cubicBezTo>
                    <a:pt x="947" y="580"/>
                    <a:pt x="938" y="585"/>
                    <a:pt x="927" y="590"/>
                  </a:cubicBezTo>
                  <a:cubicBezTo>
                    <a:pt x="934" y="596"/>
                    <a:pt x="939" y="600"/>
                    <a:pt x="944" y="604"/>
                  </a:cubicBezTo>
                  <a:cubicBezTo>
                    <a:pt x="954" y="598"/>
                    <a:pt x="962" y="592"/>
                    <a:pt x="971" y="586"/>
                  </a:cubicBezTo>
                  <a:close/>
                  <a:moveTo>
                    <a:pt x="877" y="636"/>
                  </a:moveTo>
                  <a:cubicBezTo>
                    <a:pt x="896" y="640"/>
                    <a:pt x="899" y="623"/>
                    <a:pt x="908" y="614"/>
                  </a:cubicBezTo>
                  <a:cubicBezTo>
                    <a:pt x="913" y="610"/>
                    <a:pt x="918" y="604"/>
                    <a:pt x="909" y="594"/>
                  </a:cubicBezTo>
                  <a:cubicBezTo>
                    <a:pt x="898" y="609"/>
                    <a:pt x="887" y="623"/>
                    <a:pt x="877" y="636"/>
                  </a:cubicBezTo>
                  <a:close/>
                  <a:moveTo>
                    <a:pt x="813" y="222"/>
                  </a:moveTo>
                  <a:cubicBezTo>
                    <a:pt x="789" y="222"/>
                    <a:pt x="768" y="222"/>
                    <a:pt x="746" y="222"/>
                  </a:cubicBezTo>
                  <a:cubicBezTo>
                    <a:pt x="769" y="237"/>
                    <a:pt x="786" y="237"/>
                    <a:pt x="813" y="222"/>
                  </a:cubicBezTo>
                  <a:close/>
                  <a:moveTo>
                    <a:pt x="876" y="154"/>
                  </a:moveTo>
                  <a:cubicBezTo>
                    <a:pt x="885" y="152"/>
                    <a:pt x="892" y="148"/>
                    <a:pt x="897" y="150"/>
                  </a:cubicBezTo>
                  <a:cubicBezTo>
                    <a:pt x="903" y="152"/>
                    <a:pt x="906" y="159"/>
                    <a:pt x="910" y="164"/>
                  </a:cubicBezTo>
                  <a:cubicBezTo>
                    <a:pt x="917" y="152"/>
                    <a:pt x="914" y="143"/>
                    <a:pt x="903" y="138"/>
                  </a:cubicBezTo>
                  <a:cubicBezTo>
                    <a:pt x="892" y="132"/>
                    <a:pt x="884" y="136"/>
                    <a:pt x="876" y="154"/>
                  </a:cubicBezTo>
                  <a:close/>
                  <a:moveTo>
                    <a:pt x="330" y="430"/>
                  </a:moveTo>
                  <a:cubicBezTo>
                    <a:pt x="330" y="420"/>
                    <a:pt x="324" y="414"/>
                    <a:pt x="317" y="414"/>
                  </a:cubicBezTo>
                  <a:cubicBezTo>
                    <a:pt x="310" y="414"/>
                    <a:pt x="306" y="418"/>
                    <a:pt x="305" y="425"/>
                  </a:cubicBezTo>
                  <a:cubicBezTo>
                    <a:pt x="304" y="432"/>
                    <a:pt x="310" y="440"/>
                    <a:pt x="316" y="438"/>
                  </a:cubicBezTo>
                  <a:cubicBezTo>
                    <a:pt x="322" y="437"/>
                    <a:pt x="326" y="433"/>
                    <a:pt x="330" y="430"/>
                  </a:cubicBezTo>
                  <a:close/>
                  <a:moveTo>
                    <a:pt x="250" y="483"/>
                  </a:moveTo>
                  <a:cubicBezTo>
                    <a:pt x="261" y="483"/>
                    <a:pt x="266" y="477"/>
                    <a:pt x="266" y="470"/>
                  </a:cubicBezTo>
                  <a:cubicBezTo>
                    <a:pt x="265" y="463"/>
                    <a:pt x="261" y="459"/>
                    <a:pt x="254" y="458"/>
                  </a:cubicBezTo>
                  <a:cubicBezTo>
                    <a:pt x="247" y="458"/>
                    <a:pt x="240" y="464"/>
                    <a:pt x="242" y="470"/>
                  </a:cubicBezTo>
                  <a:cubicBezTo>
                    <a:pt x="243" y="476"/>
                    <a:pt x="248" y="480"/>
                    <a:pt x="250" y="483"/>
                  </a:cubicBezTo>
                  <a:close/>
                  <a:moveTo>
                    <a:pt x="654" y="81"/>
                  </a:moveTo>
                  <a:cubicBezTo>
                    <a:pt x="648" y="88"/>
                    <a:pt x="641" y="91"/>
                    <a:pt x="640" y="96"/>
                  </a:cubicBezTo>
                  <a:cubicBezTo>
                    <a:pt x="639" y="104"/>
                    <a:pt x="646" y="108"/>
                    <a:pt x="653" y="108"/>
                  </a:cubicBezTo>
                  <a:cubicBezTo>
                    <a:pt x="660" y="108"/>
                    <a:pt x="668" y="105"/>
                    <a:pt x="667" y="97"/>
                  </a:cubicBezTo>
                  <a:cubicBezTo>
                    <a:pt x="666" y="92"/>
                    <a:pt x="660" y="88"/>
                    <a:pt x="654" y="81"/>
                  </a:cubicBezTo>
                  <a:close/>
                  <a:moveTo>
                    <a:pt x="810" y="134"/>
                  </a:moveTo>
                  <a:cubicBezTo>
                    <a:pt x="799" y="122"/>
                    <a:pt x="787" y="123"/>
                    <a:pt x="775" y="123"/>
                  </a:cubicBezTo>
                  <a:cubicBezTo>
                    <a:pt x="766" y="123"/>
                    <a:pt x="757" y="123"/>
                    <a:pt x="747" y="134"/>
                  </a:cubicBezTo>
                  <a:cubicBezTo>
                    <a:pt x="770" y="134"/>
                    <a:pt x="789" y="134"/>
                    <a:pt x="810" y="134"/>
                  </a:cubicBezTo>
                  <a:close/>
                  <a:moveTo>
                    <a:pt x="325" y="362"/>
                  </a:moveTo>
                  <a:cubicBezTo>
                    <a:pt x="322" y="360"/>
                    <a:pt x="317" y="356"/>
                    <a:pt x="312" y="355"/>
                  </a:cubicBezTo>
                  <a:cubicBezTo>
                    <a:pt x="306" y="354"/>
                    <a:pt x="300" y="362"/>
                    <a:pt x="301" y="368"/>
                  </a:cubicBezTo>
                  <a:cubicBezTo>
                    <a:pt x="302" y="375"/>
                    <a:pt x="307" y="379"/>
                    <a:pt x="314" y="379"/>
                  </a:cubicBezTo>
                  <a:cubicBezTo>
                    <a:pt x="321" y="379"/>
                    <a:pt x="326" y="373"/>
                    <a:pt x="325" y="362"/>
                  </a:cubicBezTo>
                  <a:close/>
                  <a:moveTo>
                    <a:pt x="298" y="455"/>
                  </a:moveTo>
                  <a:cubicBezTo>
                    <a:pt x="298" y="448"/>
                    <a:pt x="293" y="443"/>
                    <a:pt x="286" y="443"/>
                  </a:cubicBezTo>
                  <a:cubicBezTo>
                    <a:pt x="279" y="443"/>
                    <a:pt x="272" y="450"/>
                    <a:pt x="274" y="455"/>
                  </a:cubicBezTo>
                  <a:cubicBezTo>
                    <a:pt x="276" y="460"/>
                    <a:pt x="281" y="465"/>
                    <a:pt x="285" y="467"/>
                  </a:cubicBezTo>
                  <a:cubicBezTo>
                    <a:pt x="292" y="469"/>
                    <a:pt x="298" y="463"/>
                    <a:pt x="298" y="455"/>
                  </a:cubicBezTo>
                  <a:close/>
                  <a:moveTo>
                    <a:pt x="306" y="407"/>
                  </a:moveTo>
                  <a:cubicBezTo>
                    <a:pt x="314" y="407"/>
                    <a:pt x="320" y="400"/>
                    <a:pt x="317" y="394"/>
                  </a:cubicBezTo>
                  <a:cubicBezTo>
                    <a:pt x="316" y="389"/>
                    <a:pt x="310" y="385"/>
                    <a:pt x="306" y="383"/>
                  </a:cubicBezTo>
                  <a:cubicBezTo>
                    <a:pt x="300" y="381"/>
                    <a:pt x="293" y="389"/>
                    <a:pt x="293" y="395"/>
                  </a:cubicBezTo>
                  <a:cubicBezTo>
                    <a:pt x="293" y="402"/>
                    <a:pt x="299" y="408"/>
                    <a:pt x="306" y="407"/>
                  </a:cubicBezTo>
                  <a:close/>
                  <a:moveTo>
                    <a:pt x="117" y="817"/>
                  </a:moveTo>
                  <a:cubicBezTo>
                    <a:pt x="117" y="832"/>
                    <a:pt x="121" y="835"/>
                    <a:pt x="149" y="840"/>
                  </a:cubicBezTo>
                  <a:cubicBezTo>
                    <a:pt x="151" y="828"/>
                    <a:pt x="150" y="827"/>
                    <a:pt x="117" y="817"/>
                  </a:cubicBezTo>
                  <a:close/>
                  <a:moveTo>
                    <a:pt x="896" y="94"/>
                  </a:moveTo>
                  <a:cubicBezTo>
                    <a:pt x="891" y="102"/>
                    <a:pt x="886" y="106"/>
                    <a:pt x="885" y="111"/>
                  </a:cubicBezTo>
                  <a:cubicBezTo>
                    <a:pt x="884" y="117"/>
                    <a:pt x="889" y="122"/>
                    <a:pt x="896" y="122"/>
                  </a:cubicBezTo>
                  <a:cubicBezTo>
                    <a:pt x="903" y="123"/>
                    <a:pt x="908" y="118"/>
                    <a:pt x="907" y="111"/>
                  </a:cubicBezTo>
                  <a:cubicBezTo>
                    <a:pt x="906" y="106"/>
                    <a:pt x="902" y="102"/>
                    <a:pt x="896" y="94"/>
                  </a:cubicBezTo>
                  <a:close/>
                  <a:moveTo>
                    <a:pt x="686" y="141"/>
                  </a:moveTo>
                  <a:cubicBezTo>
                    <a:pt x="681" y="126"/>
                    <a:pt x="672" y="120"/>
                    <a:pt x="661" y="124"/>
                  </a:cubicBezTo>
                  <a:cubicBezTo>
                    <a:pt x="653" y="127"/>
                    <a:pt x="651" y="132"/>
                    <a:pt x="655" y="144"/>
                  </a:cubicBezTo>
                  <a:cubicBezTo>
                    <a:pt x="669" y="132"/>
                    <a:pt x="669" y="132"/>
                    <a:pt x="686" y="141"/>
                  </a:cubicBezTo>
                  <a:close/>
                  <a:moveTo>
                    <a:pt x="753" y="438"/>
                  </a:moveTo>
                  <a:cubicBezTo>
                    <a:pt x="769" y="450"/>
                    <a:pt x="776" y="450"/>
                    <a:pt x="788" y="438"/>
                  </a:cubicBezTo>
                  <a:cubicBezTo>
                    <a:pt x="777" y="431"/>
                    <a:pt x="766" y="432"/>
                    <a:pt x="753" y="438"/>
                  </a:cubicBezTo>
                  <a:close/>
                  <a:moveTo>
                    <a:pt x="741" y="480"/>
                  </a:moveTo>
                  <a:cubicBezTo>
                    <a:pt x="741" y="478"/>
                    <a:pt x="741" y="476"/>
                    <a:pt x="741" y="475"/>
                  </a:cubicBezTo>
                  <a:cubicBezTo>
                    <a:pt x="736" y="473"/>
                    <a:pt x="730" y="470"/>
                    <a:pt x="726" y="470"/>
                  </a:cubicBezTo>
                  <a:cubicBezTo>
                    <a:pt x="722" y="471"/>
                    <a:pt x="717" y="475"/>
                    <a:pt x="717" y="478"/>
                  </a:cubicBezTo>
                  <a:cubicBezTo>
                    <a:pt x="717" y="485"/>
                    <a:pt x="723" y="488"/>
                    <a:pt x="729" y="487"/>
                  </a:cubicBezTo>
                  <a:cubicBezTo>
                    <a:pt x="733" y="486"/>
                    <a:pt x="737" y="482"/>
                    <a:pt x="741" y="480"/>
                  </a:cubicBezTo>
                  <a:close/>
                  <a:moveTo>
                    <a:pt x="694" y="434"/>
                  </a:moveTo>
                  <a:cubicBezTo>
                    <a:pt x="704" y="440"/>
                    <a:pt x="714" y="443"/>
                    <a:pt x="726" y="434"/>
                  </a:cubicBezTo>
                  <a:cubicBezTo>
                    <a:pt x="715" y="423"/>
                    <a:pt x="705" y="425"/>
                    <a:pt x="694" y="434"/>
                  </a:cubicBezTo>
                  <a:close/>
                  <a:moveTo>
                    <a:pt x="392" y="314"/>
                  </a:moveTo>
                  <a:cubicBezTo>
                    <a:pt x="385" y="310"/>
                    <a:pt x="381" y="306"/>
                    <a:pt x="377" y="306"/>
                  </a:cubicBezTo>
                  <a:cubicBezTo>
                    <a:pt x="374" y="306"/>
                    <a:pt x="368" y="312"/>
                    <a:pt x="369" y="314"/>
                  </a:cubicBezTo>
                  <a:cubicBezTo>
                    <a:pt x="370" y="318"/>
                    <a:pt x="374" y="324"/>
                    <a:pt x="378" y="324"/>
                  </a:cubicBezTo>
                  <a:cubicBezTo>
                    <a:pt x="381" y="325"/>
                    <a:pt x="385" y="320"/>
                    <a:pt x="392" y="314"/>
                  </a:cubicBezTo>
                  <a:close/>
                  <a:moveTo>
                    <a:pt x="816" y="499"/>
                  </a:moveTo>
                  <a:cubicBezTo>
                    <a:pt x="816" y="498"/>
                    <a:pt x="816" y="496"/>
                    <a:pt x="816" y="494"/>
                  </a:cubicBezTo>
                  <a:cubicBezTo>
                    <a:pt x="811" y="493"/>
                    <a:pt x="807" y="489"/>
                    <a:pt x="803" y="490"/>
                  </a:cubicBezTo>
                  <a:cubicBezTo>
                    <a:pt x="799" y="490"/>
                    <a:pt x="793" y="493"/>
                    <a:pt x="792" y="496"/>
                  </a:cubicBezTo>
                  <a:cubicBezTo>
                    <a:pt x="791" y="504"/>
                    <a:pt x="798" y="505"/>
                    <a:pt x="803" y="504"/>
                  </a:cubicBezTo>
                  <a:cubicBezTo>
                    <a:pt x="807" y="504"/>
                    <a:pt x="812" y="501"/>
                    <a:pt x="816" y="499"/>
                  </a:cubicBezTo>
                  <a:close/>
                  <a:moveTo>
                    <a:pt x="654" y="408"/>
                  </a:moveTo>
                  <a:cubicBezTo>
                    <a:pt x="663" y="419"/>
                    <a:pt x="663" y="419"/>
                    <a:pt x="674" y="409"/>
                  </a:cubicBezTo>
                  <a:cubicBezTo>
                    <a:pt x="667" y="401"/>
                    <a:pt x="661" y="401"/>
                    <a:pt x="654" y="408"/>
                  </a:cubicBezTo>
                  <a:close/>
                  <a:moveTo>
                    <a:pt x="765" y="422"/>
                  </a:moveTo>
                  <a:cubicBezTo>
                    <a:pt x="776" y="432"/>
                    <a:pt x="776" y="432"/>
                    <a:pt x="785" y="421"/>
                  </a:cubicBezTo>
                  <a:cubicBezTo>
                    <a:pt x="778" y="415"/>
                    <a:pt x="772" y="415"/>
                    <a:pt x="765" y="422"/>
                  </a:cubicBezTo>
                  <a:close/>
                  <a:moveTo>
                    <a:pt x="880" y="435"/>
                  </a:moveTo>
                  <a:cubicBezTo>
                    <a:pt x="867" y="424"/>
                    <a:pt x="867" y="424"/>
                    <a:pt x="859" y="436"/>
                  </a:cubicBezTo>
                  <a:cubicBezTo>
                    <a:pt x="866" y="441"/>
                    <a:pt x="872" y="441"/>
                    <a:pt x="880" y="435"/>
                  </a:cubicBezTo>
                  <a:close/>
                  <a:moveTo>
                    <a:pt x="828" y="432"/>
                  </a:moveTo>
                  <a:cubicBezTo>
                    <a:pt x="825" y="436"/>
                    <a:pt x="822" y="439"/>
                    <a:pt x="819" y="442"/>
                  </a:cubicBezTo>
                  <a:cubicBezTo>
                    <a:pt x="822" y="444"/>
                    <a:pt x="825" y="447"/>
                    <a:pt x="828" y="447"/>
                  </a:cubicBezTo>
                  <a:cubicBezTo>
                    <a:pt x="832" y="447"/>
                    <a:pt x="835" y="443"/>
                    <a:pt x="838" y="440"/>
                  </a:cubicBezTo>
                  <a:cubicBezTo>
                    <a:pt x="835" y="438"/>
                    <a:pt x="832" y="436"/>
                    <a:pt x="828" y="4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995615" y="3806050"/>
            <a:ext cx="1701085" cy="1708440"/>
            <a:chOff x="9995615" y="3947221"/>
            <a:chExt cx="1701085" cy="1708440"/>
          </a:xfrm>
          <a:solidFill>
            <a:srgbClr val="FFB545"/>
          </a:solidFill>
          <a:effectLst/>
        </p:grpSpPr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995615" y="3947221"/>
              <a:ext cx="1701085" cy="1708440"/>
            </a:xfrm>
            <a:custGeom>
              <a:avLst/>
              <a:gdLst>
                <a:gd name="T0" fmla="*/ 133 w 1300"/>
                <a:gd name="T1" fmla="*/ 1306 h 1306"/>
                <a:gd name="T2" fmla="*/ 108 w 1300"/>
                <a:gd name="T3" fmla="*/ 1297 h 1306"/>
                <a:gd name="T4" fmla="*/ 0 w 1300"/>
                <a:gd name="T5" fmla="*/ 1150 h 1306"/>
                <a:gd name="T6" fmla="*/ 0 w 1300"/>
                <a:gd name="T7" fmla="*/ 154 h 1306"/>
                <a:gd name="T8" fmla="*/ 152 w 1300"/>
                <a:gd name="T9" fmla="*/ 1 h 1306"/>
                <a:gd name="T10" fmla="*/ 1150 w 1300"/>
                <a:gd name="T11" fmla="*/ 1 h 1306"/>
                <a:gd name="T12" fmla="*/ 1292 w 1300"/>
                <a:gd name="T13" fmla="*/ 96 h 1306"/>
                <a:gd name="T14" fmla="*/ 1300 w 1300"/>
                <a:gd name="T15" fmla="*/ 118 h 1306"/>
                <a:gd name="T16" fmla="*/ 1300 w 1300"/>
                <a:gd name="T17" fmla="*/ 1185 h 1306"/>
                <a:gd name="T18" fmla="*/ 1296 w 1300"/>
                <a:gd name="T19" fmla="*/ 1189 h 1306"/>
                <a:gd name="T20" fmla="*/ 1191 w 1300"/>
                <a:gd name="T21" fmla="*/ 1298 h 1306"/>
                <a:gd name="T22" fmla="*/ 1171 w 1300"/>
                <a:gd name="T23" fmla="*/ 1306 h 1306"/>
                <a:gd name="T24" fmla="*/ 133 w 1300"/>
                <a:gd name="T25" fmla="*/ 1306 h 1306"/>
                <a:gd name="T26" fmla="*/ 35 w 1300"/>
                <a:gd name="T27" fmla="*/ 652 h 1306"/>
                <a:gd name="T28" fmla="*/ 35 w 1300"/>
                <a:gd name="T29" fmla="*/ 708 h 1306"/>
                <a:gd name="T30" fmla="*/ 35 w 1300"/>
                <a:gd name="T31" fmla="*/ 1147 h 1306"/>
                <a:gd name="T32" fmla="*/ 94 w 1300"/>
                <a:gd name="T33" fmla="*/ 1252 h 1306"/>
                <a:gd name="T34" fmla="*/ 165 w 1300"/>
                <a:gd name="T35" fmla="*/ 1268 h 1306"/>
                <a:gd name="T36" fmla="*/ 1137 w 1300"/>
                <a:gd name="T37" fmla="*/ 1268 h 1306"/>
                <a:gd name="T38" fmla="*/ 1163 w 1300"/>
                <a:gd name="T39" fmla="*/ 1267 h 1306"/>
                <a:gd name="T40" fmla="*/ 1261 w 1300"/>
                <a:gd name="T41" fmla="*/ 1186 h 1306"/>
                <a:gd name="T42" fmla="*/ 1268 w 1300"/>
                <a:gd name="T43" fmla="*/ 1139 h 1306"/>
                <a:gd name="T44" fmla="*/ 1268 w 1300"/>
                <a:gd name="T45" fmla="*/ 171 h 1306"/>
                <a:gd name="T46" fmla="*/ 1268 w 1300"/>
                <a:gd name="T47" fmla="*/ 151 h 1306"/>
                <a:gd name="T48" fmla="*/ 1157 w 1300"/>
                <a:gd name="T49" fmla="*/ 36 h 1306"/>
                <a:gd name="T50" fmla="*/ 1129 w 1300"/>
                <a:gd name="T51" fmla="*/ 36 h 1306"/>
                <a:gd name="T52" fmla="*/ 175 w 1300"/>
                <a:gd name="T53" fmla="*/ 36 h 1306"/>
                <a:gd name="T54" fmla="*/ 143 w 1300"/>
                <a:gd name="T55" fmla="*/ 36 h 1306"/>
                <a:gd name="T56" fmla="*/ 87 w 1300"/>
                <a:gd name="T57" fmla="*/ 56 h 1306"/>
                <a:gd name="T58" fmla="*/ 35 w 1300"/>
                <a:gd name="T59" fmla="*/ 159 h 1306"/>
                <a:gd name="T60" fmla="*/ 35 w 1300"/>
                <a:gd name="T61" fmla="*/ 652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00" h="1306">
                  <a:moveTo>
                    <a:pt x="133" y="1306"/>
                  </a:moveTo>
                  <a:cubicBezTo>
                    <a:pt x="125" y="1303"/>
                    <a:pt x="117" y="1300"/>
                    <a:pt x="108" y="1297"/>
                  </a:cubicBezTo>
                  <a:cubicBezTo>
                    <a:pt x="42" y="1276"/>
                    <a:pt x="0" y="1219"/>
                    <a:pt x="0" y="1150"/>
                  </a:cubicBezTo>
                  <a:cubicBezTo>
                    <a:pt x="0" y="818"/>
                    <a:pt x="0" y="486"/>
                    <a:pt x="0" y="154"/>
                  </a:cubicBezTo>
                  <a:cubicBezTo>
                    <a:pt x="0" y="67"/>
                    <a:pt x="66" y="1"/>
                    <a:pt x="152" y="1"/>
                  </a:cubicBezTo>
                  <a:cubicBezTo>
                    <a:pt x="485" y="0"/>
                    <a:pt x="817" y="0"/>
                    <a:pt x="1150" y="1"/>
                  </a:cubicBezTo>
                  <a:cubicBezTo>
                    <a:pt x="1218" y="1"/>
                    <a:pt x="1265" y="35"/>
                    <a:pt x="1292" y="96"/>
                  </a:cubicBezTo>
                  <a:cubicBezTo>
                    <a:pt x="1295" y="103"/>
                    <a:pt x="1297" y="111"/>
                    <a:pt x="1300" y="118"/>
                  </a:cubicBezTo>
                  <a:cubicBezTo>
                    <a:pt x="1300" y="474"/>
                    <a:pt x="1300" y="829"/>
                    <a:pt x="1300" y="1185"/>
                  </a:cubicBezTo>
                  <a:cubicBezTo>
                    <a:pt x="1299" y="1186"/>
                    <a:pt x="1297" y="1188"/>
                    <a:pt x="1296" y="1189"/>
                  </a:cubicBezTo>
                  <a:cubicBezTo>
                    <a:pt x="1283" y="1247"/>
                    <a:pt x="1245" y="1280"/>
                    <a:pt x="1191" y="1298"/>
                  </a:cubicBezTo>
                  <a:cubicBezTo>
                    <a:pt x="1184" y="1300"/>
                    <a:pt x="1178" y="1303"/>
                    <a:pt x="1171" y="1306"/>
                  </a:cubicBezTo>
                  <a:cubicBezTo>
                    <a:pt x="825" y="1306"/>
                    <a:pt x="479" y="1306"/>
                    <a:pt x="133" y="1306"/>
                  </a:cubicBezTo>
                  <a:close/>
                  <a:moveTo>
                    <a:pt x="35" y="652"/>
                  </a:moveTo>
                  <a:cubicBezTo>
                    <a:pt x="35" y="671"/>
                    <a:pt x="35" y="690"/>
                    <a:pt x="35" y="708"/>
                  </a:cubicBezTo>
                  <a:cubicBezTo>
                    <a:pt x="35" y="855"/>
                    <a:pt x="35" y="1001"/>
                    <a:pt x="35" y="1147"/>
                  </a:cubicBezTo>
                  <a:cubicBezTo>
                    <a:pt x="35" y="1193"/>
                    <a:pt x="55" y="1228"/>
                    <a:pt x="94" y="1252"/>
                  </a:cubicBezTo>
                  <a:cubicBezTo>
                    <a:pt x="116" y="1266"/>
                    <a:pt x="140" y="1268"/>
                    <a:pt x="165" y="1268"/>
                  </a:cubicBezTo>
                  <a:cubicBezTo>
                    <a:pt x="489" y="1268"/>
                    <a:pt x="813" y="1268"/>
                    <a:pt x="1137" y="1268"/>
                  </a:cubicBezTo>
                  <a:cubicBezTo>
                    <a:pt x="1146" y="1268"/>
                    <a:pt x="1155" y="1268"/>
                    <a:pt x="1163" y="1267"/>
                  </a:cubicBezTo>
                  <a:cubicBezTo>
                    <a:pt x="1212" y="1260"/>
                    <a:pt x="1246" y="1233"/>
                    <a:pt x="1261" y="1186"/>
                  </a:cubicBezTo>
                  <a:cubicBezTo>
                    <a:pt x="1266" y="1171"/>
                    <a:pt x="1268" y="1154"/>
                    <a:pt x="1268" y="1139"/>
                  </a:cubicBezTo>
                  <a:cubicBezTo>
                    <a:pt x="1268" y="816"/>
                    <a:pt x="1268" y="493"/>
                    <a:pt x="1268" y="171"/>
                  </a:cubicBezTo>
                  <a:cubicBezTo>
                    <a:pt x="1268" y="164"/>
                    <a:pt x="1268" y="157"/>
                    <a:pt x="1268" y="151"/>
                  </a:cubicBezTo>
                  <a:cubicBezTo>
                    <a:pt x="1265" y="89"/>
                    <a:pt x="1219" y="40"/>
                    <a:pt x="1157" y="36"/>
                  </a:cubicBezTo>
                  <a:cubicBezTo>
                    <a:pt x="1148" y="35"/>
                    <a:pt x="1138" y="36"/>
                    <a:pt x="1129" y="36"/>
                  </a:cubicBezTo>
                  <a:cubicBezTo>
                    <a:pt x="811" y="35"/>
                    <a:pt x="493" y="35"/>
                    <a:pt x="175" y="36"/>
                  </a:cubicBezTo>
                  <a:cubicBezTo>
                    <a:pt x="164" y="36"/>
                    <a:pt x="154" y="36"/>
                    <a:pt x="143" y="36"/>
                  </a:cubicBezTo>
                  <a:cubicBezTo>
                    <a:pt x="122" y="37"/>
                    <a:pt x="104" y="44"/>
                    <a:pt x="87" y="56"/>
                  </a:cubicBezTo>
                  <a:cubicBezTo>
                    <a:pt x="51" y="81"/>
                    <a:pt x="35" y="116"/>
                    <a:pt x="35" y="159"/>
                  </a:cubicBezTo>
                  <a:cubicBezTo>
                    <a:pt x="35" y="323"/>
                    <a:pt x="35" y="488"/>
                    <a:pt x="35" y="6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10055930" y="4249287"/>
              <a:ext cx="1588300" cy="1092539"/>
            </a:xfrm>
            <a:custGeom>
              <a:avLst/>
              <a:gdLst>
                <a:gd name="T0" fmla="*/ 565 w 1214"/>
                <a:gd name="T1" fmla="*/ 23 h 835"/>
                <a:gd name="T2" fmla="*/ 1196 w 1214"/>
                <a:gd name="T3" fmla="*/ 308 h 835"/>
                <a:gd name="T4" fmla="*/ 1039 w 1214"/>
                <a:gd name="T5" fmla="*/ 653 h 835"/>
                <a:gd name="T6" fmla="*/ 916 w 1214"/>
                <a:gd name="T7" fmla="*/ 732 h 835"/>
                <a:gd name="T8" fmla="*/ 684 w 1214"/>
                <a:gd name="T9" fmla="*/ 826 h 835"/>
                <a:gd name="T10" fmla="*/ 463 w 1214"/>
                <a:gd name="T11" fmla="*/ 720 h 835"/>
                <a:gd name="T12" fmla="*/ 226 w 1214"/>
                <a:gd name="T13" fmla="*/ 664 h 835"/>
                <a:gd name="T14" fmla="*/ 88 w 1214"/>
                <a:gd name="T15" fmla="*/ 420 h 835"/>
                <a:gd name="T16" fmla="*/ 354 w 1214"/>
                <a:gd name="T17" fmla="*/ 388 h 835"/>
                <a:gd name="T18" fmla="*/ 247 w 1214"/>
                <a:gd name="T19" fmla="*/ 214 h 835"/>
                <a:gd name="T20" fmla="*/ 748 w 1214"/>
                <a:gd name="T21" fmla="*/ 794 h 835"/>
                <a:gd name="T22" fmla="*/ 348 w 1214"/>
                <a:gd name="T23" fmla="*/ 464 h 835"/>
                <a:gd name="T24" fmla="*/ 256 w 1214"/>
                <a:gd name="T25" fmla="*/ 428 h 835"/>
                <a:gd name="T26" fmla="*/ 809 w 1214"/>
                <a:gd name="T27" fmla="*/ 584 h 835"/>
                <a:gd name="T28" fmla="*/ 737 w 1214"/>
                <a:gd name="T29" fmla="*/ 687 h 835"/>
                <a:gd name="T30" fmla="*/ 672 w 1214"/>
                <a:gd name="T31" fmla="*/ 447 h 835"/>
                <a:gd name="T32" fmla="*/ 719 w 1214"/>
                <a:gd name="T33" fmla="*/ 323 h 835"/>
                <a:gd name="T34" fmla="*/ 505 w 1214"/>
                <a:gd name="T35" fmla="*/ 421 h 835"/>
                <a:gd name="T36" fmla="*/ 523 w 1214"/>
                <a:gd name="T37" fmla="*/ 605 h 835"/>
                <a:gd name="T38" fmla="*/ 824 w 1214"/>
                <a:gd name="T39" fmla="*/ 328 h 835"/>
                <a:gd name="T40" fmla="*/ 252 w 1214"/>
                <a:gd name="T41" fmla="*/ 462 h 835"/>
                <a:gd name="T42" fmla="*/ 591 w 1214"/>
                <a:gd name="T43" fmla="*/ 219 h 835"/>
                <a:gd name="T44" fmla="*/ 206 w 1214"/>
                <a:gd name="T45" fmla="*/ 358 h 835"/>
                <a:gd name="T46" fmla="*/ 1172 w 1214"/>
                <a:gd name="T47" fmla="*/ 255 h 835"/>
                <a:gd name="T48" fmla="*/ 927 w 1214"/>
                <a:gd name="T49" fmla="*/ 320 h 835"/>
                <a:gd name="T50" fmla="*/ 905 w 1214"/>
                <a:gd name="T51" fmla="*/ 494 h 835"/>
                <a:gd name="T52" fmla="*/ 971 w 1214"/>
                <a:gd name="T53" fmla="*/ 458 h 835"/>
                <a:gd name="T54" fmla="*/ 1031 w 1214"/>
                <a:gd name="T55" fmla="*/ 398 h 835"/>
                <a:gd name="T56" fmla="*/ 690 w 1214"/>
                <a:gd name="T57" fmla="*/ 684 h 835"/>
                <a:gd name="T58" fmla="*/ 356 w 1214"/>
                <a:gd name="T59" fmla="*/ 683 h 835"/>
                <a:gd name="T60" fmla="*/ 485 w 1214"/>
                <a:gd name="T61" fmla="*/ 703 h 835"/>
                <a:gd name="T62" fmla="*/ 541 w 1214"/>
                <a:gd name="T63" fmla="*/ 175 h 835"/>
                <a:gd name="T64" fmla="*/ 373 w 1214"/>
                <a:gd name="T65" fmla="*/ 575 h 835"/>
                <a:gd name="T66" fmla="*/ 406 w 1214"/>
                <a:gd name="T67" fmla="*/ 478 h 835"/>
                <a:gd name="T68" fmla="*/ 686 w 1214"/>
                <a:gd name="T69" fmla="*/ 590 h 835"/>
                <a:gd name="T70" fmla="*/ 236 w 1214"/>
                <a:gd name="T71" fmla="*/ 682 h 835"/>
                <a:gd name="T72" fmla="*/ 321 w 1214"/>
                <a:gd name="T73" fmla="*/ 724 h 835"/>
                <a:gd name="T74" fmla="*/ 647 w 1214"/>
                <a:gd name="T75" fmla="*/ 594 h 835"/>
                <a:gd name="T76" fmla="*/ 540 w 1214"/>
                <a:gd name="T77" fmla="*/ 440 h 835"/>
                <a:gd name="T78" fmla="*/ 1105 w 1214"/>
                <a:gd name="T79" fmla="*/ 318 h 835"/>
                <a:gd name="T80" fmla="*/ 41 w 1214"/>
                <a:gd name="T81" fmla="*/ 628 h 835"/>
                <a:gd name="T82" fmla="*/ 493 w 1214"/>
                <a:gd name="T83" fmla="*/ 196 h 835"/>
                <a:gd name="T84" fmla="*/ 115 w 1214"/>
                <a:gd name="T85" fmla="*/ 595 h 835"/>
                <a:gd name="T86" fmla="*/ 132 w 1214"/>
                <a:gd name="T87" fmla="*/ 634 h 835"/>
                <a:gd name="T88" fmla="*/ 423 w 1214"/>
                <a:gd name="T89" fmla="*/ 380 h 835"/>
                <a:gd name="T90" fmla="*/ 1033 w 1214"/>
                <a:gd name="T91" fmla="*/ 529 h 835"/>
                <a:gd name="T92" fmla="*/ 444 w 1214"/>
                <a:gd name="T93" fmla="*/ 513 h 835"/>
                <a:gd name="T94" fmla="*/ 1068 w 1214"/>
                <a:gd name="T95" fmla="*/ 692 h 835"/>
                <a:gd name="T96" fmla="*/ 992 w 1214"/>
                <a:gd name="T97" fmla="*/ 365 h 835"/>
                <a:gd name="T98" fmla="*/ 500 w 1214"/>
                <a:gd name="T99" fmla="*/ 608 h 835"/>
                <a:gd name="T100" fmla="*/ 960 w 1214"/>
                <a:gd name="T101" fmla="*/ 605 h 835"/>
                <a:gd name="T102" fmla="*/ 931 w 1214"/>
                <a:gd name="T103" fmla="*/ 671 h 835"/>
                <a:gd name="T104" fmla="*/ 1107 w 1214"/>
                <a:gd name="T105" fmla="*/ 441 h 835"/>
                <a:gd name="T106" fmla="*/ 934 w 1214"/>
                <a:gd name="T107" fmla="*/ 415 h 835"/>
                <a:gd name="T108" fmla="*/ 287 w 1214"/>
                <a:gd name="T109" fmla="*/ 200 h 835"/>
                <a:gd name="T110" fmla="*/ 959 w 1214"/>
                <a:gd name="T111" fmla="*/ 510 h 835"/>
                <a:gd name="T112" fmla="*/ 967 w 1214"/>
                <a:gd name="T113" fmla="*/ 323 h 835"/>
                <a:gd name="T114" fmla="*/ 832 w 1214"/>
                <a:gd name="T115" fmla="*/ 471 h 835"/>
                <a:gd name="T116" fmla="*/ 310 w 1214"/>
                <a:gd name="T117" fmla="*/ 227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14" h="835">
                  <a:moveTo>
                    <a:pt x="247" y="165"/>
                  </a:moveTo>
                  <a:cubicBezTo>
                    <a:pt x="269" y="161"/>
                    <a:pt x="288" y="158"/>
                    <a:pt x="305" y="153"/>
                  </a:cubicBezTo>
                  <a:cubicBezTo>
                    <a:pt x="324" y="147"/>
                    <a:pt x="343" y="138"/>
                    <a:pt x="361" y="130"/>
                  </a:cubicBezTo>
                  <a:cubicBezTo>
                    <a:pt x="372" y="124"/>
                    <a:pt x="377" y="114"/>
                    <a:pt x="379" y="101"/>
                  </a:cubicBezTo>
                  <a:cubicBezTo>
                    <a:pt x="382" y="82"/>
                    <a:pt x="386" y="62"/>
                    <a:pt x="393" y="44"/>
                  </a:cubicBezTo>
                  <a:cubicBezTo>
                    <a:pt x="407" y="5"/>
                    <a:pt x="431" y="0"/>
                    <a:pt x="461" y="30"/>
                  </a:cubicBezTo>
                  <a:cubicBezTo>
                    <a:pt x="469" y="39"/>
                    <a:pt x="477" y="49"/>
                    <a:pt x="487" y="60"/>
                  </a:cubicBezTo>
                  <a:cubicBezTo>
                    <a:pt x="490" y="55"/>
                    <a:pt x="493" y="50"/>
                    <a:pt x="497" y="46"/>
                  </a:cubicBezTo>
                  <a:cubicBezTo>
                    <a:pt x="505" y="36"/>
                    <a:pt x="512" y="25"/>
                    <a:pt x="522" y="17"/>
                  </a:cubicBezTo>
                  <a:cubicBezTo>
                    <a:pt x="538" y="3"/>
                    <a:pt x="552" y="6"/>
                    <a:pt x="565" y="23"/>
                  </a:cubicBezTo>
                  <a:cubicBezTo>
                    <a:pt x="569" y="29"/>
                    <a:pt x="573" y="36"/>
                    <a:pt x="575" y="42"/>
                  </a:cubicBezTo>
                  <a:cubicBezTo>
                    <a:pt x="580" y="54"/>
                    <a:pt x="585" y="66"/>
                    <a:pt x="587" y="79"/>
                  </a:cubicBezTo>
                  <a:cubicBezTo>
                    <a:pt x="590" y="96"/>
                    <a:pt x="598" y="110"/>
                    <a:pt x="610" y="122"/>
                  </a:cubicBezTo>
                  <a:cubicBezTo>
                    <a:pt x="691" y="207"/>
                    <a:pt x="789" y="250"/>
                    <a:pt x="908" y="241"/>
                  </a:cubicBezTo>
                  <a:cubicBezTo>
                    <a:pt x="947" y="238"/>
                    <a:pt x="986" y="228"/>
                    <a:pt x="1024" y="221"/>
                  </a:cubicBezTo>
                  <a:cubicBezTo>
                    <a:pt x="1036" y="219"/>
                    <a:pt x="1044" y="214"/>
                    <a:pt x="1050" y="202"/>
                  </a:cubicBezTo>
                  <a:cubicBezTo>
                    <a:pt x="1058" y="183"/>
                    <a:pt x="1070" y="181"/>
                    <a:pt x="1087" y="192"/>
                  </a:cubicBezTo>
                  <a:cubicBezTo>
                    <a:pt x="1119" y="211"/>
                    <a:pt x="1152" y="230"/>
                    <a:pt x="1184" y="248"/>
                  </a:cubicBezTo>
                  <a:cubicBezTo>
                    <a:pt x="1194" y="254"/>
                    <a:pt x="1202" y="260"/>
                    <a:pt x="1206" y="271"/>
                  </a:cubicBezTo>
                  <a:cubicBezTo>
                    <a:pt x="1214" y="287"/>
                    <a:pt x="1212" y="300"/>
                    <a:pt x="1196" y="308"/>
                  </a:cubicBezTo>
                  <a:cubicBezTo>
                    <a:pt x="1169" y="323"/>
                    <a:pt x="1165" y="346"/>
                    <a:pt x="1169" y="372"/>
                  </a:cubicBezTo>
                  <a:cubicBezTo>
                    <a:pt x="1175" y="406"/>
                    <a:pt x="1175" y="440"/>
                    <a:pt x="1173" y="474"/>
                  </a:cubicBezTo>
                  <a:cubicBezTo>
                    <a:pt x="1171" y="501"/>
                    <a:pt x="1167" y="527"/>
                    <a:pt x="1152" y="551"/>
                  </a:cubicBezTo>
                  <a:cubicBezTo>
                    <a:pt x="1145" y="564"/>
                    <a:pt x="1142" y="578"/>
                    <a:pt x="1146" y="592"/>
                  </a:cubicBezTo>
                  <a:cubicBezTo>
                    <a:pt x="1150" y="606"/>
                    <a:pt x="1148" y="620"/>
                    <a:pt x="1145" y="634"/>
                  </a:cubicBezTo>
                  <a:cubicBezTo>
                    <a:pt x="1140" y="662"/>
                    <a:pt x="1132" y="690"/>
                    <a:pt x="1117" y="715"/>
                  </a:cubicBezTo>
                  <a:cubicBezTo>
                    <a:pt x="1106" y="732"/>
                    <a:pt x="1094" y="746"/>
                    <a:pt x="1074" y="753"/>
                  </a:cubicBezTo>
                  <a:cubicBezTo>
                    <a:pt x="1060" y="757"/>
                    <a:pt x="1047" y="761"/>
                    <a:pt x="1036" y="746"/>
                  </a:cubicBezTo>
                  <a:cubicBezTo>
                    <a:pt x="1033" y="742"/>
                    <a:pt x="1027" y="741"/>
                    <a:pt x="1023" y="738"/>
                  </a:cubicBezTo>
                  <a:cubicBezTo>
                    <a:pt x="1028" y="709"/>
                    <a:pt x="1034" y="681"/>
                    <a:pt x="1039" y="653"/>
                  </a:cubicBezTo>
                  <a:cubicBezTo>
                    <a:pt x="1041" y="641"/>
                    <a:pt x="1041" y="628"/>
                    <a:pt x="1040" y="615"/>
                  </a:cubicBezTo>
                  <a:cubicBezTo>
                    <a:pt x="1040" y="605"/>
                    <a:pt x="1037" y="595"/>
                    <a:pt x="1022" y="591"/>
                  </a:cubicBezTo>
                  <a:cubicBezTo>
                    <a:pt x="1008" y="613"/>
                    <a:pt x="993" y="634"/>
                    <a:pt x="981" y="657"/>
                  </a:cubicBezTo>
                  <a:cubicBezTo>
                    <a:pt x="977" y="664"/>
                    <a:pt x="980" y="676"/>
                    <a:pt x="980" y="686"/>
                  </a:cubicBezTo>
                  <a:cubicBezTo>
                    <a:pt x="967" y="682"/>
                    <a:pt x="958" y="687"/>
                    <a:pt x="955" y="700"/>
                  </a:cubicBezTo>
                  <a:cubicBezTo>
                    <a:pt x="954" y="706"/>
                    <a:pt x="954" y="712"/>
                    <a:pt x="953" y="718"/>
                  </a:cubicBezTo>
                  <a:cubicBezTo>
                    <a:pt x="953" y="724"/>
                    <a:pt x="952" y="729"/>
                    <a:pt x="951" y="734"/>
                  </a:cubicBezTo>
                  <a:cubicBezTo>
                    <a:pt x="941" y="739"/>
                    <a:pt x="938" y="730"/>
                    <a:pt x="932" y="725"/>
                  </a:cubicBezTo>
                  <a:cubicBezTo>
                    <a:pt x="929" y="723"/>
                    <a:pt x="924" y="720"/>
                    <a:pt x="922" y="722"/>
                  </a:cubicBezTo>
                  <a:cubicBezTo>
                    <a:pt x="919" y="724"/>
                    <a:pt x="916" y="728"/>
                    <a:pt x="916" y="732"/>
                  </a:cubicBezTo>
                  <a:cubicBezTo>
                    <a:pt x="913" y="753"/>
                    <a:pt x="913" y="753"/>
                    <a:pt x="901" y="759"/>
                  </a:cubicBezTo>
                  <a:cubicBezTo>
                    <a:pt x="901" y="748"/>
                    <a:pt x="901" y="738"/>
                    <a:pt x="901" y="726"/>
                  </a:cubicBezTo>
                  <a:cubicBezTo>
                    <a:pt x="891" y="727"/>
                    <a:pt x="881" y="729"/>
                    <a:pt x="872" y="720"/>
                  </a:cubicBezTo>
                  <a:cubicBezTo>
                    <a:pt x="862" y="710"/>
                    <a:pt x="870" y="699"/>
                    <a:pt x="865" y="688"/>
                  </a:cubicBezTo>
                  <a:cubicBezTo>
                    <a:pt x="822" y="687"/>
                    <a:pt x="779" y="692"/>
                    <a:pt x="732" y="699"/>
                  </a:cubicBezTo>
                  <a:cubicBezTo>
                    <a:pt x="736" y="707"/>
                    <a:pt x="739" y="713"/>
                    <a:pt x="741" y="719"/>
                  </a:cubicBezTo>
                  <a:cubicBezTo>
                    <a:pt x="749" y="741"/>
                    <a:pt x="757" y="763"/>
                    <a:pt x="764" y="785"/>
                  </a:cubicBezTo>
                  <a:cubicBezTo>
                    <a:pt x="766" y="791"/>
                    <a:pt x="766" y="799"/>
                    <a:pt x="765" y="805"/>
                  </a:cubicBezTo>
                  <a:cubicBezTo>
                    <a:pt x="763" y="820"/>
                    <a:pt x="756" y="828"/>
                    <a:pt x="741" y="831"/>
                  </a:cubicBezTo>
                  <a:cubicBezTo>
                    <a:pt x="722" y="835"/>
                    <a:pt x="703" y="833"/>
                    <a:pt x="684" y="826"/>
                  </a:cubicBezTo>
                  <a:cubicBezTo>
                    <a:pt x="651" y="814"/>
                    <a:pt x="627" y="792"/>
                    <a:pt x="605" y="766"/>
                  </a:cubicBezTo>
                  <a:cubicBezTo>
                    <a:pt x="596" y="755"/>
                    <a:pt x="588" y="744"/>
                    <a:pt x="581" y="733"/>
                  </a:cubicBezTo>
                  <a:cubicBezTo>
                    <a:pt x="575" y="724"/>
                    <a:pt x="567" y="722"/>
                    <a:pt x="556" y="725"/>
                  </a:cubicBezTo>
                  <a:cubicBezTo>
                    <a:pt x="558" y="737"/>
                    <a:pt x="560" y="748"/>
                    <a:pt x="560" y="759"/>
                  </a:cubicBezTo>
                  <a:cubicBezTo>
                    <a:pt x="561" y="791"/>
                    <a:pt x="543" y="811"/>
                    <a:pt x="511" y="814"/>
                  </a:cubicBezTo>
                  <a:cubicBezTo>
                    <a:pt x="501" y="815"/>
                    <a:pt x="493" y="812"/>
                    <a:pt x="486" y="804"/>
                  </a:cubicBezTo>
                  <a:cubicBezTo>
                    <a:pt x="480" y="798"/>
                    <a:pt x="472" y="792"/>
                    <a:pt x="463" y="786"/>
                  </a:cubicBezTo>
                  <a:cubicBezTo>
                    <a:pt x="479" y="777"/>
                    <a:pt x="492" y="771"/>
                    <a:pt x="503" y="763"/>
                  </a:cubicBezTo>
                  <a:cubicBezTo>
                    <a:pt x="520" y="750"/>
                    <a:pt x="523" y="735"/>
                    <a:pt x="513" y="714"/>
                  </a:cubicBezTo>
                  <a:cubicBezTo>
                    <a:pt x="497" y="716"/>
                    <a:pt x="480" y="718"/>
                    <a:pt x="463" y="720"/>
                  </a:cubicBezTo>
                  <a:cubicBezTo>
                    <a:pt x="462" y="727"/>
                    <a:pt x="462" y="733"/>
                    <a:pt x="461" y="739"/>
                  </a:cubicBezTo>
                  <a:cubicBezTo>
                    <a:pt x="457" y="761"/>
                    <a:pt x="444" y="772"/>
                    <a:pt x="422" y="771"/>
                  </a:cubicBezTo>
                  <a:cubicBezTo>
                    <a:pt x="413" y="770"/>
                    <a:pt x="407" y="773"/>
                    <a:pt x="401" y="779"/>
                  </a:cubicBezTo>
                  <a:cubicBezTo>
                    <a:pt x="394" y="785"/>
                    <a:pt x="387" y="790"/>
                    <a:pt x="380" y="794"/>
                  </a:cubicBezTo>
                  <a:cubicBezTo>
                    <a:pt x="353" y="811"/>
                    <a:pt x="331" y="804"/>
                    <a:pt x="317" y="776"/>
                  </a:cubicBezTo>
                  <a:cubicBezTo>
                    <a:pt x="313" y="769"/>
                    <a:pt x="311" y="761"/>
                    <a:pt x="308" y="753"/>
                  </a:cubicBezTo>
                  <a:cubicBezTo>
                    <a:pt x="307" y="746"/>
                    <a:pt x="303" y="743"/>
                    <a:pt x="296" y="740"/>
                  </a:cubicBezTo>
                  <a:cubicBezTo>
                    <a:pt x="287" y="736"/>
                    <a:pt x="279" y="730"/>
                    <a:pt x="272" y="723"/>
                  </a:cubicBezTo>
                  <a:cubicBezTo>
                    <a:pt x="258" y="720"/>
                    <a:pt x="241" y="726"/>
                    <a:pt x="229" y="712"/>
                  </a:cubicBezTo>
                  <a:cubicBezTo>
                    <a:pt x="219" y="698"/>
                    <a:pt x="225" y="682"/>
                    <a:pt x="226" y="664"/>
                  </a:cubicBezTo>
                  <a:cubicBezTo>
                    <a:pt x="137" y="710"/>
                    <a:pt x="62" y="695"/>
                    <a:pt x="0" y="615"/>
                  </a:cubicBezTo>
                  <a:cubicBezTo>
                    <a:pt x="24" y="572"/>
                    <a:pt x="49" y="531"/>
                    <a:pt x="87" y="499"/>
                  </a:cubicBezTo>
                  <a:cubicBezTo>
                    <a:pt x="93" y="494"/>
                    <a:pt x="99" y="491"/>
                    <a:pt x="106" y="488"/>
                  </a:cubicBezTo>
                  <a:cubicBezTo>
                    <a:pt x="120" y="481"/>
                    <a:pt x="133" y="482"/>
                    <a:pt x="145" y="493"/>
                  </a:cubicBezTo>
                  <a:cubicBezTo>
                    <a:pt x="148" y="495"/>
                    <a:pt x="151" y="498"/>
                    <a:pt x="153" y="500"/>
                  </a:cubicBezTo>
                  <a:cubicBezTo>
                    <a:pt x="165" y="490"/>
                    <a:pt x="176" y="480"/>
                    <a:pt x="188" y="469"/>
                  </a:cubicBezTo>
                  <a:cubicBezTo>
                    <a:pt x="182" y="466"/>
                    <a:pt x="178" y="463"/>
                    <a:pt x="174" y="462"/>
                  </a:cubicBezTo>
                  <a:cubicBezTo>
                    <a:pt x="157" y="455"/>
                    <a:pt x="138" y="449"/>
                    <a:pt x="128" y="432"/>
                  </a:cubicBezTo>
                  <a:cubicBezTo>
                    <a:pt x="126" y="429"/>
                    <a:pt x="120" y="428"/>
                    <a:pt x="116" y="427"/>
                  </a:cubicBezTo>
                  <a:cubicBezTo>
                    <a:pt x="107" y="424"/>
                    <a:pt x="97" y="423"/>
                    <a:pt x="88" y="420"/>
                  </a:cubicBezTo>
                  <a:cubicBezTo>
                    <a:pt x="68" y="412"/>
                    <a:pt x="64" y="399"/>
                    <a:pt x="78" y="381"/>
                  </a:cubicBezTo>
                  <a:cubicBezTo>
                    <a:pt x="83" y="375"/>
                    <a:pt x="87" y="369"/>
                    <a:pt x="92" y="364"/>
                  </a:cubicBezTo>
                  <a:cubicBezTo>
                    <a:pt x="136" y="318"/>
                    <a:pt x="186" y="282"/>
                    <a:pt x="242" y="253"/>
                  </a:cubicBezTo>
                  <a:cubicBezTo>
                    <a:pt x="253" y="248"/>
                    <a:pt x="261" y="248"/>
                    <a:pt x="269" y="256"/>
                  </a:cubicBezTo>
                  <a:cubicBezTo>
                    <a:pt x="279" y="264"/>
                    <a:pt x="289" y="274"/>
                    <a:pt x="299" y="283"/>
                  </a:cubicBezTo>
                  <a:cubicBezTo>
                    <a:pt x="304" y="288"/>
                    <a:pt x="310" y="294"/>
                    <a:pt x="315" y="300"/>
                  </a:cubicBezTo>
                  <a:cubicBezTo>
                    <a:pt x="331" y="317"/>
                    <a:pt x="329" y="328"/>
                    <a:pt x="310" y="340"/>
                  </a:cubicBezTo>
                  <a:cubicBezTo>
                    <a:pt x="295" y="349"/>
                    <a:pt x="294" y="353"/>
                    <a:pt x="298" y="373"/>
                  </a:cubicBezTo>
                  <a:cubicBezTo>
                    <a:pt x="303" y="372"/>
                    <a:pt x="309" y="371"/>
                    <a:pt x="315" y="369"/>
                  </a:cubicBezTo>
                  <a:cubicBezTo>
                    <a:pt x="333" y="365"/>
                    <a:pt x="346" y="370"/>
                    <a:pt x="354" y="388"/>
                  </a:cubicBezTo>
                  <a:cubicBezTo>
                    <a:pt x="357" y="395"/>
                    <a:pt x="359" y="403"/>
                    <a:pt x="360" y="411"/>
                  </a:cubicBezTo>
                  <a:cubicBezTo>
                    <a:pt x="362" y="418"/>
                    <a:pt x="363" y="425"/>
                    <a:pt x="364" y="432"/>
                  </a:cubicBezTo>
                  <a:cubicBezTo>
                    <a:pt x="381" y="421"/>
                    <a:pt x="398" y="410"/>
                    <a:pt x="418" y="397"/>
                  </a:cubicBezTo>
                  <a:cubicBezTo>
                    <a:pt x="417" y="376"/>
                    <a:pt x="410" y="350"/>
                    <a:pt x="437" y="332"/>
                  </a:cubicBezTo>
                  <a:cubicBezTo>
                    <a:pt x="428" y="328"/>
                    <a:pt x="421" y="325"/>
                    <a:pt x="414" y="322"/>
                  </a:cubicBezTo>
                  <a:cubicBezTo>
                    <a:pt x="394" y="313"/>
                    <a:pt x="374" y="304"/>
                    <a:pt x="355" y="293"/>
                  </a:cubicBezTo>
                  <a:cubicBezTo>
                    <a:pt x="347" y="289"/>
                    <a:pt x="337" y="284"/>
                    <a:pt x="333" y="276"/>
                  </a:cubicBezTo>
                  <a:cubicBezTo>
                    <a:pt x="321" y="257"/>
                    <a:pt x="303" y="251"/>
                    <a:pt x="283" y="248"/>
                  </a:cubicBezTo>
                  <a:cubicBezTo>
                    <a:pt x="276" y="247"/>
                    <a:pt x="269" y="244"/>
                    <a:pt x="263" y="240"/>
                  </a:cubicBezTo>
                  <a:cubicBezTo>
                    <a:pt x="253" y="235"/>
                    <a:pt x="247" y="226"/>
                    <a:pt x="247" y="214"/>
                  </a:cubicBezTo>
                  <a:cubicBezTo>
                    <a:pt x="248" y="198"/>
                    <a:pt x="247" y="182"/>
                    <a:pt x="247" y="165"/>
                  </a:cubicBezTo>
                  <a:close/>
                  <a:moveTo>
                    <a:pt x="695" y="781"/>
                  </a:moveTo>
                  <a:cubicBezTo>
                    <a:pt x="691" y="773"/>
                    <a:pt x="686" y="765"/>
                    <a:pt x="683" y="757"/>
                  </a:cubicBezTo>
                  <a:cubicBezTo>
                    <a:pt x="671" y="757"/>
                    <a:pt x="661" y="757"/>
                    <a:pt x="651" y="757"/>
                  </a:cubicBezTo>
                  <a:cubicBezTo>
                    <a:pt x="649" y="800"/>
                    <a:pt x="671" y="825"/>
                    <a:pt x="706" y="820"/>
                  </a:cubicBezTo>
                  <a:cubicBezTo>
                    <a:pt x="703" y="808"/>
                    <a:pt x="700" y="797"/>
                    <a:pt x="697" y="785"/>
                  </a:cubicBezTo>
                  <a:cubicBezTo>
                    <a:pt x="699" y="788"/>
                    <a:pt x="702" y="791"/>
                    <a:pt x="704" y="795"/>
                  </a:cubicBezTo>
                  <a:cubicBezTo>
                    <a:pt x="708" y="807"/>
                    <a:pt x="718" y="809"/>
                    <a:pt x="729" y="811"/>
                  </a:cubicBezTo>
                  <a:cubicBezTo>
                    <a:pt x="737" y="812"/>
                    <a:pt x="742" y="810"/>
                    <a:pt x="742" y="801"/>
                  </a:cubicBezTo>
                  <a:cubicBezTo>
                    <a:pt x="744" y="799"/>
                    <a:pt x="748" y="797"/>
                    <a:pt x="748" y="794"/>
                  </a:cubicBezTo>
                  <a:cubicBezTo>
                    <a:pt x="748" y="775"/>
                    <a:pt x="744" y="757"/>
                    <a:pt x="733" y="741"/>
                  </a:cubicBezTo>
                  <a:cubicBezTo>
                    <a:pt x="717" y="718"/>
                    <a:pt x="679" y="710"/>
                    <a:pt x="654" y="727"/>
                  </a:cubicBezTo>
                  <a:cubicBezTo>
                    <a:pt x="667" y="736"/>
                    <a:pt x="680" y="744"/>
                    <a:pt x="692" y="754"/>
                  </a:cubicBezTo>
                  <a:cubicBezTo>
                    <a:pt x="708" y="768"/>
                    <a:pt x="724" y="784"/>
                    <a:pt x="740" y="799"/>
                  </a:cubicBezTo>
                  <a:cubicBezTo>
                    <a:pt x="725" y="790"/>
                    <a:pt x="711" y="781"/>
                    <a:pt x="695" y="771"/>
                  </a:cubicBezTo>
                  <a:cubicBezTo>
                    <a:pt x="695" y="776"/>
                    <a:pt x="695" y="779"/>
                    <a:pt x="695" y="781"/>
                  </a:cubicBezTo>
                  <a:close/>
                  <a:moveTo>
                    <a:pt x="319" y="433"/>
                  </a:moveTo>
                  <a:cubicBezTo>
                    <a:pt x="310" y="440"/>
                    <a:pt x="311" y="448"/>
                    <a:pt x="318" y="455"/>
                  </a:cubicBezTo>
                  <a:cubicBezTo>
                    <a:pt x="323" y="459"/>
                    <a:pt x="328" y="463"/>
                    <a:pt x="333" y="465"/>
                  </a:cubicBezTo>
                  <a:cubicBezTo>
                    <a:pt x="337" y="466"/>
                    <a:pt x="343" y="465"/>
                    <a:pt x="348" y="464"/>
                  </a:cubicBezTo>
                  <a:cubicBezTo>
                    <a:pt x="347" y="459"/>
                    <a:pt x="347" y="452"/>
                    <a:pt x="344" y="450"/>
                  </a:cubicBezTo>
                  <a:cubicBezTo>
                    <a:pt x="337" y="443"/>
                    <a:pt x="327" y="439"/>
                    <a:pt x="318" y="433"/>
                  </a:cubicBezTo>
                  <a:cubicBezTo>
                    <a:pt x="320" y="431"/>
                    <a:pt x="322" y="427"/>
                    <a:pt x="324" y="428"/>
                  </a:cubicBezTo>
                  <a:cubicBezTo>
                    <a:pt x="329" y="428"/>
                    <a:pt x="334" y="431"/>
                    <a:pt x="339" y="432"/>
                  </a:cubicBezTo>
                  <a:cubicBezTo>
                    <a:pt x="352" y="433"/>
                    <a:pt x="357" y="427"/>
                    <a:pt x="353" y="415"/>
                  </a:cubicBezTo>
                  <a:cubicBezTo>
                    <a:pt x="348" y="402"/>
                    <a:pt x="327" y="387"/>
                    <a:pt x="314" y="386"/>
                  </a:cubicBezTo>
                  <a:cubicBezTo>
                    <a:pt x="306" y="386"/>
                    <a:pt x="301" y="389"/>
                    <a:pt x="301" y="398"/>
                  </a:cubicBezTo>
                  <a:cubicBezTo>
                    <a:pt x="301" y="402"/>
                    <a:pt x="302" y="405"/>
                    <a:pt x="302" y="409"/>
                  </a:cubicBezTo>
                  <a:cubicBezTo>
                    <a:pt x="294" y="410"/>
                    <a:pt x="288" y="410"/>
                    <a:pt x="281" y="411"/>
                  </a:cubicBezTo>
                  <a:cubicBezTo>
                    <a:pt x="267" y="413"/>
                    <a:pt x="256" y="421"/>
                    <a:pt x="256" y="428"/>
                  </a:cubicBezTo>
                  <a:cubicBezTo>
                    <a:pt x="257" y="436"/>
                    <a:pt x="270" y="444"/>
                    <a:pt x="284" y="442"/>
                  </a:cubicBezTo>
                  <a:cubicBezTo>
                    <a:pt x="296" y="441"/>
                    <a:pt x="307" y="436"/>
                    <a:pt x="319" y="433"/>
                  </a:cubicBezTo>
                  <a:close/>
                  <a:moveTo>
                    <a:pt x="761" y="673"/>
                  </a:moveTo>
                  <a:cubicBezTo>
                    <a:pt x="791" y="673"/>
                    <a:pt x="819" y="673"/>
                    <a:pt x="847" y="673"/>
                  </a:cubicBezTo>
                  <a:cubicBezTo>
                    <a:pt x="854" y="673"/>
                    <a:pt x="862" y="672"/>
                    <a:pt x="867" y="675"/>
                  </a:cubicBezTo>
                  <a:cubicBezTo>
                    <a:pt x="881" y="681"/>
                    <a:pt x="890" y="675"/>
                    <a:pt x="896" y="664"/>
                  </a:cubicBezTo>
                  <a:cubicBezTo>
                    <a:pt x="908" y="645"/>
                    <a:pt x="919" y="625"/>
                    <a:pt x="929" y="605"/>
                  </a:cubicBezTo>
                  <a:cubicBezTo>
                    <a:pt x="936" y="592"/>
                    <a:pt x="931" y="575"/>
                    <a:pt x="920" y="567"/>
                  </a:cubicBezTo>
                  <a:cubicBezTo>
                    <a:pt x="911" y="561"/>
                    <a:pt x="899" y="561"/>
                    <a:pt x="887" y="571"/>
                  </a:cubicBezTo>
                  <a:cubicBezTo>
                    <a:pt x="863" y="591"/>
                    <a:pt x="837" y="591"/>
                    <a:pt x="809" y="584"/>
                  </a:cubicBezTo>
                  <a:cubicBezTo>
                    <a:pt x="801" y="581"/>
                    <a:pt x="793" y="578"/>
                    <a:pt x="785" y="575"/>
                  </a:cubicBezTo>
                  <a:cubicBezTo>
                    <a:pt x="774" y="572"/>
                    <a:pt x="764" y="569"/>
                    <a:pt x="752" y="565"/>
                  </a:cubicBezTo>
                  <a:cubicBezTo>
                    <a:pt x="751" y="575"/>
                    <a:pt x="751" y="584"/>
                    <a:pt x="750" y="593"/>
                  </a:cubicBezTo>
                  <a:cubicBezTo>
                    <a:pt x="731" y="578"/>
                    <a:pt x="731" y="578"/>
                    <a:pt x="714" y="575"/>
                  </a:cubicBezTo>
                  <a:cubicBezTo>
                    <a:pt x="720" y="587"/>
                    <a:pt x="726" y="599"/>
                    <a:pt x="731" y="611"/>
                  </a:cubicBezTo>
                  <a:cubicBezTo>
                    <a:pt x="740" y="638"/>
                    <a:pt x="738" y="667"/>
                    <a:pt x="708" y="684"/>
                  </a:cubicBezTo>
                  <a:cubicBezTo>
                    <a:pt x="706" y="685"/>
                    <a:pt x="704" y="686"/>
                    <a:pt x="703" y="688"/>
                  </a:cubicBezTo>
                  <a:cubicBezTo>
                    <a:pt x="702" y="693"/>
                    <a:pt x="700" y="698"/>
                    <a:pt x="702" y="702"/>
                  </a:cubicBezTo>
                  <a:cubicBezTo>
                    <a:pt x="703" y="705"/>
                    <a:pt x="711" y="707"/>
                    <a:pt x="714" y="705"/>
                  </a:cubicBezTo>
                  <a:cubicBezTo>
                    <a:pt x="722" y="700"/>
                    <a:pt x="731" y="695"/>
                    <a:pt x="737" y="687"/>
                  </a:cubicBezTo>
                  <a:cubicBezTo>
                    <a:pt x="756" y="662"/>
                    <a:pt x="762" y="633"/>
                    <a:pt x="752" y="601"/>
                  </a:cubicBezTo>
                  <a:cubicBezTo>
                    <a:pt x="773" y="613"/>
                    <a:pt x="774" y="616"/>
                    <a:pt x="761" y="673"/>
                  </a:cubicBezTo>
                  <a:close/>
                  <a:moveTo>
                    <a:pt x="661" y="410"/>
                  </a:moveTo>
                  <a:cubicBezTo>
                    <a:pt x="656" y="427"/>
                    <a:pt x="653" y="441"/>
                    <a:pt x="648" y="455"/>
                  </a:cubicBezTo>
                  <a:cubicBezTo>
                    <a:pt x="637" y="485"/>
                    <a:pt x="628" y="488"/>
                    <a:pt x="602" y="472"/>
                  </a:cubicBezTo>
                  <a:cubicBezTo>
                    <a:pt x="598" y="491"/>
                    <a:pt x="605" y="506"/>
                    <a:pt x="620" y="511"/>
                  </a:cubicBezTo>
                  <a:cubicBezTo>
                    <a:pt x="634" y="516"/>
                    <a:pt x="643" y="510"/>
                    <a:pt x="651" y="491"/>
                  </a:cubicBezTo>
                  <a:cubicBezTo>
                    <a:pt x="654" y="484"/>
                    <a:pt x="657" y="477"/>
                    <a:pt x="658" y="470"/>
                  </a:cubicBezTo>
                  <a:cubicBezTo>
                    <a:pt x="661" y="461"/>
                    <a:pt x="663" y="452"/>
                    <a:pt x="665" y="441"/>
                  </a:cubicBezTo>
                  <a:cubicBezTo>
                    <a:pt x="668" y="444"/>
                    <a:pt x="670" y="445"/>
                    <a:pt x="672" y="447"/>
                  </a:cubicBezTo>
                  <a:cubicBezTo>
                    <a:pt x="686" y="462"/>
                    <a:pt x="702" y="473"/>
                    <a:pt x="724" y="472"/>
                  </a:cubicBezTo>
                  <a:cubicBezTo>
                    <a:pt x="731" y="472"/>
                    <a:pt x="739" y="474"/>
                    <a:pt x="746" y="477"/>
                  </a:cubicBezTo>
                  <a:cubicBezTo>
                    <a:pt x="763" y="483"/>
                    <a:pt x="766" y="492"/>
                    <a:pt x="758" y="508"/>
                  </a:cubicBezTo>
                  <a:cubicBezTo>
                    <a:pt x="754" y="514"/>
                    <a:pt x="750" y="520"/>
                    <a:pt x="757" y="527"/>
                  </a:cubicBezTo>
                  <a:cubicBezTo>
                    <a:pt x="783" y="522"/>
                    <a:pt x="804" y="493"/>
                    <a:pt x="809" y="455"/>
                  </a:cubicBezTo>
                  <a:cubicBezTo>
                    <a:pt x="775" y="451"/>
                    <a:pt x="741" y="446"/>
                    <a:pt x="704" y="442"/>
                  </a:cubicBezTo>
                  <a:cubicBezTo>
                    <a:pt x="754" y="407"/>
                    <a:pt x="780" y="358"/>
                    <a:pt x="811" y="312"/>
                  </a:cubicBezTo>
                  <a:cubicBezTo>
                    <a:pt x="806" y="308"/>
                    <a:pt x="802" y="305"/>
                    <a:pt x="798" y="302"/>
                  </a:cubicBezTo>
                  <a:cubicBezTo>
                    <a:pt x="785" y="313"/>
                    <a:pt x="772" y="323"/>
                    <a:pt x="758" y="335"/>
                  </a:cubicBezTo>
                  <a:cubicBezTo>
                    <a:pt x="749" y="314"/>
                    <a:pt x="734" y="322"/>
                    <a:pt x="719" y="323"/>
                  </a:cubicBezTo>
                  <a:cubicBezTo>
                    <a:pt x="718" y="330"/>
                    <a:pt x="717" y="336"/>
                    <a:pt x="716" y="343"/>
                  </a:cubicBezTo>
                  <a:cubicBezTo>
                    <a:pt x="723" y="345"/>
                    <a:pt x="729" y="345"/>
                    <a:pt x="735" y="347"/>
                  </a:cubicBezTo>
                  <a:cubicBezTo>
                    <a:pt x="743" y="350"/>
                    <a:pt x="746" y="356"/>
                    <a:pt x="746" y="364"/>
                  </a:cubicBezTo>
                  <a:cubicBezTo>
                    <a:pt x="745" y="383"/>
                    <a:pt x="725" y="404"/>
                    <a:pt x="706" y="406"/>
                  </a:cubicBezTo>
                  <a:cubicBezTo>
                    <a:pt x="691" y="408"/>
                    <a:pt x="677" y="409"/>
                    <a:pt x="661" y="410"/>
                  </a:cubicBezTo>
                  <a:close/>
                  <a:moveTo>
                    <a:pt x="478" y="564"/>
                  </a:moveTo>
                  <a:cubicBezTo>
                    <a:pt x="480" y="564"/>
                    <a:pt x="482" y="565"/>
                    <a:pt x="484" y="565"/>
                  </a:cubicBezTo>
                  <a:cubicBezTo>
                    <a:pt x="490" y="557"/>
                    <a:pt x="498" y="549"/>
                    <a:pt x="502" y="540"/>
                  </a:cubicBezTo>
                  <a:cubicBezTo>
                    <a:pt x="514" y="518"/>
                    <a:pt x="516" y="493"/>
                    <a:pt x="513" y="468"/>
                  </a:cubicBezTo>
                  <a:cubicBezTo>
                    <a:pt x="511" y="452"/>
                    <a:pt x="508" y="436"/>
                    <a:pt x="505" y="421"/>
                  </a:cubicBezTo>
                  <a:cubicBezTo>
                    <a:pt x="505" y="417"/>
                    <a:pt x="503" y="414"/>
                    <a:pt x="501" y="409"/>
                  </a:cubicBezTo>
                  <a:cubicBezTo>
                    <a:pt x="496" y="411"/>
                    <a:pt x="492" y="412"/>
                    <a:pt x="489" y="414"/>
                  </a:cubicBezTo>
                  <a:cubicBezTo>
                    <a:pt x="467" y="425"/>
                    <a:pt x="464" y="440"/>
                    <a:pt x="480" y="458"/>
                  </a:cubicBezTo>
                  <a:cubicBezTo>
                    <a:pt x="484" y="463"/>
                    <a:pt x="489" y="468"/>
                    <a:pt x="494" y="473"/>
                  </a:cubicBezTo>
                  <a:cubicBezTo>
                    <a:pt x="468" y="485"/>
                    <a:pt x="448" y="463"/>
                    <a:pt x="422" y="464"/>
                  </a:cubicBezTo>
                  <a:cubicBezTo>
                    <a:pt x="443" y="498"/>
                    <a:pt x="472" y="525"/>
                    <a:pt x="478" y="564"/>
                  </a:cubicBezTo>
                  <a:close/>
                  <a:moveTo>
                    <a:pt x="558" y="663"/>
                  </a:moveTo>
                  <a:cubicBezTo>
                    <a:pt x="579" y="629"/>
                    <a:pt x="585" y="592"/>
                    <a:pt x="590" y="554"/>
                  </a:cubicBezTo>
                  <a:cubicBezTo>
                    <a:pt x="586" y="554"/>
                    <a:pt x="584" y="554"/>
                    <a:pt x="583" y="554"/>
                  </a:cubicBezTo>
                  <a:cubicBezTo>
                    <a:pt x="556" y="563"/>
                    <a:pt x="538" y="583"/>
                    <a:pt x="523" y="605"/>
                  </a:cubicBezTo>
                  <a:cubicBezTo>
                    <a:pt x="517" y="614"/>
                    <a:pt x="519" y="625"/>
                    <a:pt x="526" y="633"/>
                  </a:cubicBezTo>
                  <a:cubicBezTo>
                    <a:pt x="536" y="642"/>
                    <a:pt x="546" y="651"/>
                    <a:pt x="558" y="663"/>
                  </a:cubicBezTo>
                  <a:close/>
                  <a:moveTo>
                    <a:pt x="888" y="400"/>
                  </a:moveTo>
                  <a:cubicBezTo>
                    <a:pt x="881" y="396"/>
                    <a:pt x="876" y="393"/>
                    <a:pt x="872" y="390"/>
                  </a:cubicBezTo>
                  <a:cubicBezTo>
                    <a:pt x="857" y="381"/>
                    <a:pt x="855" y="369"/>
                    <a:pt x="866" y="355"/>
                  </a:cubicBezTo>
                  <a:cubicBezTo>
                    <a:pt x="872" y="349"/>
                    <a:pt x="879" y="344"/>
                    <a:pt x="886" y="338"/>
                  </a:cubicBezTo>
                  <a:cubicBezTo>
                    <a:pt x="889" y="335"/>
                    <a:pt x="892" y="332"/>
                    <a:pt x="897" y="328"/>
                  </a:cubicBezTo>
                  <a:cubicBezTo>
                    <a:pt x="883" y="324"/>
                    <a:pt x="871" y="319"/>
                    <a:pt x="860" y="325"/>
                  </a:cubicBezTo>
                  <a:cubicBezTo>
                    <a:pt x="850" y="330"/>
                    <a:pt x="842" y="339"/>
                    <a:pt x="833" y="346"/>
                  </a:cubicBezTo>
                  <a:cubicBezTo>
                    <a:pt x="831" y="341"/>
                    <a:pt x="828" y="335"/>
                    <a:pt x="824" y="328"/>
                  </a:cubicBezTo>
                  <a:cubicBezTo>
                    <a:pt x="809" y="343"/>
                    <a:pt x="811" y="358"/>
                    <a:pt x="814" y="373"/>
                  </a:cubicBezTo>
                  <a:cubicBezTo>
                    <a:pt x="817" y="385"/>
                    <a:pt x="817" y="385"/>
                    <a:pt x="832" y="382"/>
                  </a:cubicBezTo>
                  <a:cubicBezTo>
                    <a:pt x="845" y="410"/>
                    <a:pt x="857" y="414"/>
                    <a:pt x="888" y="400"/>
                  </a:cubicBezTo>
                  <a:close/>
                  <a:moveTo>
                    <a:pt x="318" y="476"/>
                  </a:moveTo>
                  <a:cubicBezTo>
                    <a:pt x="303" y="524"/>
                    <a:pt x="289" y="569"/>
                    <a:pt x="274" y="614"/>
                  </a:cubicBezTo>
                  <a:cubicBezTo>
                    <a:pt x="271" y="624"/>
                    <a:pt x="276" y="630"/>
                    <a:pt x="286" y="635"/>
                  </a:cubicBezTo>
                  <a:cubicBezTo>
                    <a:pt x="303" y="597"/>
                    <a:pt x="317" y="559"/>
                    <a:pt x="335" y="523"/>
                  </a:cubicBezTo>
                  <a:cubicBezTo>
                    <a:pt x="343" y="506"/>
                    <a:pt x="341" y="495"/>
                    <a:pt x="327" y="483"/>
                  </a:cubicBezTo>
                  <a:cubicBezTo>
                    <a:pt x="325" y="482"/>
                    <a:pt x="323" y="480"/>
                    <a:pt x="318" y="476"/>
                  </a:cubicBezTo>
                  <a:close/>
                  <a:moveTo>
                    <a:pt x="252" y="462"/>
                  </a:moveTo>
                  <a:cubicBezTo>
                    <a:pt x="246" y="511"/>
                    <a:pt x="241" y="558"/>
                    <a:pt x="236" y="605"/>
                  </a:cubicBezTo>
                  <a:cubicBezTo>
                    <a:pt x="236" y="607"/>
                    <a:pt x="235" y="610"/>
                    <a:pt x="236" y="611"/>
                  </a:cubicBezTo>
                  <a:cubicBezTo>
                    <a:pt x="237" y="614"/>
                    <a:pt x="240" y="619"/>
                    <a:pt x="242" y="619"/>
                  </a:cubicBezTo>
                  <a:cubicBezTo>
                    <a:pt x="245" y="620"/>
                    <a:pt x="248" y="616"/>
                    <a:pt x="251" y="613"/>
                  </a:cubicBezTo>
                  <a:cubicBezTo>
                    <a:pt x="252" y="611"/>
                    <a:pt x="252" y="608"/>
                    <a:pt x="252" y="605"/>
                  </a:cubicBezTo>
                  <a:cubicBezTo>
                    <a:pt x="258" y="576"/>
                    <a:pt x="263" y="546"/>
                    <a:pt x="269" y="517"/>
                  </a:cubicBezTo>
                  <a:cubicBezTo>
                    <a:pt x="272" y="499"/>
                    <a:pt x="276" y="481"/>
                    <a:pt x="280" y="460"/>
                  </a:cubicBezTo>
                  <a:cubicBezTo>
                    <a:pt x="269" y="461"/>
                    <a:pt x="262" y="461"/>
                    <a:pt x="252" y="462"/>
                  </a:cubicBezTo>
                  <a:close/>
                  <a:moveTo>
                    <a:pt x="594" y="177"/>
                  </a:moveTo>
                  <a:cubicBezTo>
                    <a:pt x="593" y="192"/>
                    <a:pt x="594" y="206"/>
                    <a:pt x="591" y="219"/>
                  </a:cubicBezTo>
                  <a:cubicBezTo>
                    <a:pt x="588" y="233"/>
                    <a:pt x="583" y="248"/>
                    <a:pt x="575" y="260"/>
                  </a:cubicBezTo>
                  <a:cubicBezTo>
                    <a:pt x="568" y="271"/>
                    <a:pt x="556" y="278"/>
                    <a:pt x="545" y="288"/>
                  </a:cubicBezTo>
                  <a:cubicBezTo>
                    <a:pt x="586" y="292"/>
                    <a:pt x="607" y="281"/>
                    <a:pt x="618" y="254"/>
                  </a:cubicBezTo>
                  <a:cubicBezTo>
                    <a:pt x="629" y="224"/>
                    <a:pt x="620" y="197"/>
                    <a:pt x="594" y="177"/>
                  </a:cubicBezTo>
                  <a:close/>
                  <a:moveTo>
                    <a:pt x="206" y="358"/>
                  </a:moveTo>
                  <a:cubicBezTo>
                    <a:pt x="194" y="362"/>
                    <a:pt x="182" y="364"/>
                    <a:pt x="171" y="369"/>
                  </a:cubicBezTo>
                  <a:cubicBezTo>
                    <a:pt x="156" y="376"/>
                    <a:pt x="156" y="389"/>
                    <a:pt x="170" y="398"/>
                  </a:cubicBezTo>
                  <a:cubicBezTo>
                    <a:pt x="188" y="410"/>
                    <a:pt x="225" y="410"/>
                    <a:pt x="243" y="398"/>
                  </a:cubicBezTo>
                  <a:cubicBezTo>
                    <a:pt x="256" y="389"/>
                    <a:pt x="256" y="376"/>
                    <a:pt x="242" y="370"/>
                  </a:cubicBezTo>
                  <a:cubicBezTo>
                    <a:pt x="231" y="364"/>
                    <a:pt x="218" y="362"/>
                    <a:pt x="206" y="358"/>
                  </a:cubicBezTo>
                  <a:close/>
                  <a:moveTo>
                    <a:pt x="563" y="364"/>
                  </a:moveTo>
                  <a:cubicBezTo>
                    <a:pt x="591" y="372"/>
                    <a:pt x="607" y="372"/>
                    <a:pt x="628" y="364"/>
                  </a:cubicBezTo>
                  <a:cubicBezTo>
                    <a:pt x="668" y="349"/>
                    <a:pt x="683" y="321"/>
                    <a:pt x="673" y="280"/>
                  </a:cubicBezTo>
                  <a:cubicBezTo>
                    <a:pt x="671" y="275"/>
                    <a:pt x="669" y="270"/>
                    <a:pt x="667" y="265"/>
                  </a:cubicBezTo>
                  <a:cubicBezTo>
                    <a:pt x="656" y="324"/>
                    <a:pt x="621" y="356"/>
                    <a:pt x="563" y="364"/>
                  </a:cubicBezTo>
                  <a:close/>
                  <a:moveTo>
                    <a:pt x="1098" y="249"/>
                  </a:moveTo>
                  <a:cubicBezTo>
                    <a:pt x="1111" y="269"/>
                    <a:pt x="1124" y="283"/>
                    <a:pt x="1141" y="293"/>
                  </a:cubicBezTo>
                  <a:cubicBezTo>
                    <a:pt x="1157" y="302"/>
                    <a:pt x="1172" y="299"/>
                    <a:pt x="1184" y="285"/>
                  </a:cubicBezTo>
                  <a:cubicBezTo>
                    <a:pt x="1195" y="275"/>
                    <a:pt x="1194" y="268"/>
                    <a:pt x="1181" y="260"/>
                  </a:cubicBezTo>
                  <a:cubicBezTo>
                    <a:pt x="1179" y="258"/>
                    <a:pt x="1175" y="256"/>
                    <a:pt x="1172" y="255"/>
                  </a:cubicBezTo>
                  <a:cubicBezTo>
                    <a:pt x="1149" y="248"/>
                    <a:pt x="1125" y="247"/>
                    <a:pt x="1098" y="249"/>
                  </a:cubicBezTo>
                  <a:close/>
                  <a:moveTo>
                    <a:pt x="553" y="701"/>
                  </a:moveTo>
                  <a:cubicBezTo>
                    <a:pt x="572" y="728"/>
                    <a:pt x="623" y="730"/>
                    <a:pt x="649" y="704"/>
                  </a:cubicBezTo>
                  <a:cubicBezTo>
                    <a:pt x="646" y="692"/>
                    <a:pt x="649" y="677"/>
                    <a:pt x="641" y="665"/>
                  </a:cubicBezTo>
                  <a:cubicBezTo>
                    <a:pt x="628" y="662"/>
                    <a:pt x="625" y="669"/>
                    <a:pt x="621" y="678"/>
                  </a:cubicBezTo>
                  <a:cubicBezTo>
                    <a:pt x="610" y="700"/>
                    <a:pt x="599" y="703"/>
                    <a:pt x="579" y="690"/>
                  </a:cubicBezTo>
                  <a:cubicBezTo>
                    <a:pt x="576" y="688"/>
                    <a:pt x="572" y="686"/>
                    <a:pt x="569" y="684"/>
                  </a:cubicBezTo>
                  <a:cubicBezTo>
                    <a:pt x="563" y="691"/>
                    <a:pt x="558" y="696"/>
                    <a:pt x="553" y="701"/>
                  </a:cubicBezTo>
                  <a:close/>
                  <a:moveTo>
                    <a:pt x="922" y="332"/>
                  </a:moveTo>
                  <a:cubicBezTo>
                    <a:pt x="925" y="325"/>
                    <a:pt x="926" y="323"/>
                    <a:pt x="927" y="320"/>
                  </a:cubicBezTo>
                  <a:cubicBezTo>
                    <a:pt x="936" y="294"/>
                    <a:pt x="948" y="289"/>
                    <a:pt x="971" y="306"/>
                  </a:cubicBezTo>
                  <a:cubicBezTo>
                    <a:pt x="976" y="309"/>
                    <a:pt x="980" y="312"/>
                    <a:pt x="984" y="316"/>
                  </a:cubicBezTo>
                  <a:cubicBezTo>
                    <a:pt x="987" y="318"/>
                    <a:pt x="991" y="320"/>
                    <a:pt x="995" y="323"/>
                  </a:cubicBezTo>
                  <a:cubicBezTo>
                    <a:pt x="999" y="281"/>
                    <a:pt x="979" y="263"/>
                    <a:pt x="940" y="271"/>
                  </a:cubicBezTo>
                  <a:cubicBezTo>
                    <a:pt x="937" y="272"/>
                    <a:pt x="934" y="272"/>
                    <a:pt x="931" y="273"/>
                  </a:cubicBezTo>
                  <a:cubicBezTo>
                    <a:pt x="912" y="280"/>
                    <a:pt x="905" y="294"/>
                    <a:pt x="912" y="313"/>
                  </a:cubicBezTo>
                  <a:cubicBezTo>
                    <a:pt x="914" y="319"/>
                    <a:pt x="918" y="324"/>
                    <a:pt x="922" y="332"/>
                  </a:cubicBezTo>
                  <a:close/>
                  <a:moveTo>
                    <a:pt x="892" y="417"/>
                  </a:moveTo>
                  <a:cubicBezTo>
                    <a:pt x="863" y="445"/>
                    <a:pt x="865" y="470"/>
                    <a:pt x="897" y="489"/>
                  </a:cubicBezTo>
                  <a:cubicBezTo>
                    <a:pt x="899" y="491"/>
                    <a:pt x="902" y="492"/>
                    <a:pt x="905" y="494"/>
                  </a:cubicBezTo>
                  <a:cubicBezTo>
                    <a:pt x="917" y="498"/>
                    <a:pt x="929" y="502"/>
                    <a:pt x="939" y="493"/>
                  </a:cubicBezTo>
                  <a:cubicBezTo>
                    <a:pt x="950" y="484"/>
                    <a:pt x="955" y="472"/>
                    <a:pt x="951" y="457"/>
                  </a:cubicBezTo>
                  <a:cubicBezTo>
                    <a:pt x="948" y="459"/>
                    <a:pt x="946" y="460"/>
                    <a:pt x="944" y="461"/>
                  </a:cubicBezTo>
                  <a:cubicBezTo>
                    <a:pt x="920" y="477"/>
                    <a:pt x="907" y="473"/>
                    <a:pt x="899" y="445"/>
                  </a:cubicBezTo>
                  <a:cubicBezTo>
                    <a:pt x="896" y="437"/>
                    <a:pt x="895" y="428"/>
                    <a:pt x="892" y="417"/>
                  </a:cubicBezTo>
                  <a:close/>
                  <a:moveTo>
                    <a:pt x="1028" y="416"/>
                  </a:moveTo>
                  <a:cubicBezTo>
                    <a:pt x="1029" y="421"/>
                    <a:pt x="1030" y="424"/>
                    <a:pt x="1031" y="428"/>
                  </a:cubicBezTo>
                  <a:cubicBezTo>
                    <a:pt x="1037" y="453"/>
                    <a:pt x="1029" y="463"/>
                    <a:pt x="1003" y="462"/>
                  </a:cubicBezTo>
                  <a:cubicBezTo>
                    <a:pt x="998" y="462"/>
                    <a:pt x="994" y="462"/>
                    <a:pt x="989" y="461"/>
                  </a:cubicBezTo>
                  <a:cubicBezTo>
                    <a:pt x="983" y="460"/>
                    <a:pt x="978" y="459"/>
                    <a:pt x="971" y="458"/>
                  </a:cubicBezTo>
                  <a:cubicBezTo>
                    <a:pt x="986" y="494"/>
                    <a:pt x="1010" y="502"/>
                    <a:pt x="1038" y="481"/>
                  </a:cubicBezTo>
                  <a:cubicBezTo>
                    <a:pt x="1041" y="478"/>
                    <a:pt x="1044" y="476"/>
                    <a:pt x="1047" y="473"/>
                  </a:cubicBezTo>
                  <a:cubicBezTo>
                    <a:pt x="1055" y="465"/>
                    <a:pt x="1063" y="455"/>
                    <a:pt x="1059" y="443"/>
                  </a:cubicBezTo>
                  <a:cubicBezTo>
                    <a:pt x="1055" y="428"/>
                    <a:pt x="1044" y="421"/>
                    <a:pt x="1028" y="416"/>
                  </a:cubicBezTo>
                  <a:close/>
                  <a:moveTo>
                    <a:pt x="1005" y="327"/>
                  </a:moveTo>
                  <a:cubicBezTo>
                    <a:pt x="1006" y="329"/>
                    <a:pt x="1006" y="330"/>
                    <a:pt x="1007" y="332"/>
                  </a:cubicBezTo>
                  <a:cubicBezTo>
                    <a:pt x="1010" y="332"/>
                    <a:pt x="1014" y="332"/>
                    <a:pt x="1017" y="332"/>
                  </a:cubicBezTo>
                  <a:cubicBezTo>
                    <a:pt x="1042" y="333"/>
                    <a:pt x="1049" y="343"/>
                    <a:pt x="1043" y="367"/>
                  </a:cubicBezTo>
                  <a:cubicBezTo>
                    <a:pt x="1042" y="371"/>
                    <a:pt x="1040" y="375"/>
                    <a:pt x="1038" y="380"/>
                  </a:cubicBezTo>
                  <a:cubicBezTo>
                    <a:pt x="1036" y="386"/>
                    <a:pt x="1033" y="391"/>
                    <a:pt x="1031" y="398"/>
                  </a:cubicBezTo>
                  <a:cubicBezTo>
                    <a:pt x="1072" y="391"/>
                    <a:pt x="1084" y="368"/>
                    <a:pt x="1067" y="333"/>
                  </a:cubicBezTo>
                  <a:cubicBezTo>
                    <a:pt x="1064" y="327"/>
                    <a:pt x="1060" y="321"/>
                    <a:pt x="1056" y="317"/>
                  </a:cubicBezTo>
                  <a:cubicBezTo>
                    <a:pt x="1047" y="307"/>
                    <a:pt x="1034" y="305"/>
                    <a:pt x="1023" y="313"/>
                  </a:cubicBezTo>
                  <a:cubicBezTo>
                    <a:pt x="1016" y="317"/>
                    <a:pt x="1011" y="322"/>
                    <a:pt x="1005" y="327"/>
                  </a:cubicBezTo>
                  <a:close/>
                  <a:moveTo>
                    <a:pt x="714" y="668"/>
                  </a:moveTo>
                  <a:cubicBezTo>
                    <a:pt x="714" y="645"/>
                    <a:pt x="714" y="623"/>
                    <a:pt x="714" y="601"/>
                  </a:cubicBezTo>
                  <a:cubicBezTo>
                    <a:pt x="705" y="601"/>
                    <a:pt x="698" y="601"/>
                    <a:pt x="692" y="601"/>
                  </a:cubicBezTo>
                  <a:cubicBezTo>
                    <a:pt x="690" y="610"/>
                    <a:pt x="691" y="621"/>
                    <a:pt x="686" y="626"/>
                  </a:cubicBezTo>
                  <a:cubicBezTo>
                    <a:pt x="660" y="654"/>
                    <a:pt x="663" y="671"/>
                    <a:pt x="678" y="703"/>
                  </a:cubicBezTo>
                  <a:cubicBezTo>
                    <a:pt x="687" y="700"/>
                    <a:pt x="691" y="693"/>
                    <a:pt x="690" y="684"/>
                  </a:cubicBezTo>
                  <a:cubicBezTo>
                    <a:pt x="689" y="674"/>
                    <a:pt x="689" y="664"/>
                    <a:pt x="689" y="654"/>
                  </a:cubicBezTo>
                  <a:cubicBezTo>
                    <a:pt x="689" y="648"/>
                    <a:pt x="689" y="642"/>
                    <a:pt x="697" y="641"/>
                  </a:cubicBezTo>
                  <a:cubicBezTo>
                    <a:pt x="705" y="648"/>
                    <a:pt x="696" y="664"/>
                    <a:pt x="714" y="668"/>
                  </a:cubicBezTo>
                  <a:close/>
                  <a:moveTo>
                    <a:pt x="205" y="612"/>
                  </a:moveTo>
                  <a:cubicBezTo>
                    <a:pt x="200" y="570"/>
                    <a:pt x="201" y="530"/>
                    <a:pt x="194" y="489"/>
                  </a:cubicBezTo>
                  <a:cubicBezTo>
                    <a:pt x="163" y="526"/>
                    <a:pt x="161" y="591"/>
                    <a:pt x="205" y="612"/>
                  </a:cubicBezTo>
                  <a:close/>
                  <a:moveTo>
                    <a:pt x="342" y="665"/>
                  </a:moveTo>
                  <a:cubicBezTo>
                    <a:pt x="345" y="674"/>
                    <a:pt x="346" y="682"/>
                    <a:pt x="349" y="691"/>
                  </a:cubicBezTo>
                  <a:cubicBezTo>
                    <a:pt x="352" y="688"/>
                    <a:pt x="353" y="687"/>
                    <a:pt x="354" y="687"/>
                  </a:cubicBezTo>
                  <a:cubicBezTo>
                    <a:pt x="355" y="686"/>
                    <a:pt x="356" y="684"/>
                    <a:pt x="356" y="683"/>
                  </a:cubicBezTo>
                  <a:cubicBezTo>
                    <a:pt x="366" y="670"/>
                    <a:pt x="372" y="669"/>
                    <a:pt x="384" y="680"/>
                  </a:cubicBezTo>
                  <a:cubicBezTo>
                    <a:pt x="389" y="684"/>
                    <a:pt x="393" y="690"/>
                    <a:pt x="399" y="696"/>
                  </a:cubicBezTo>
                  <a:cubicBezTo>
                    <a:pt x="408" y="664"/>
                    <a:pt x="399" y="655"/>
                    <a:pt x="357" y="655"/>
                  </a:cubicBezTo>
                  <a:cubicBezTo>
                    <a:pt x="357" y="649"/>
                    <a:pt x="357" y="643"/>
                    <a:pt x="357" y="635"/>
                  </a:cubicBezTo>
                  <a:cubicBezTo>
                    <a:pt x="346" y="639"/>
                    <a:pt x="336" y="643"/>
                    <a:pt x="327" y="646"/>
                  </a:cubicBezTo>
                  <a:cubicBezTo>
                    <a:pt x="318" y="649"/>
                    <a:pt x="308" y="651"/>
                    <a:pt x="297" y="654"/>
                  </a:cubicBezTo>
                  <a:cubicBezTo>
                    <a:pt x="309" y="674"/>
                    <a:pt x="327" y="663"/>
                    <a:pt x="342" y="665"/>
                  </a:cubicBezTo>
                  <a:close/>
                  <a:moveTo>
                    <a:pt x="448" y="694"/>
                  </a:moveTo>
                  <a:cubicBezTo>
                    <a:pt x="456" y="697"/>
                    <a:pt x="460" y="699"/>
                    <a:pt x="465" y="700"/>
                  </a:cubicBezTo>
                  <a:cubicBezTo>
                    <a:pt x="471" y="702"/>
                    <a:pt x="478" y="702"/>
                    <a:pt x="485" y="703"/>
                  </a:cubicBezTo>
                  <a:cubicBezTo>
                    <a:pt x="516" y="706"/>
                    <a:pt x="533" y="687"/>
                    <a:pt x="526" y="655"/>
                  </a:cubicBezTo>
                  <a:cubicBezTo>
                    <a:pt x="521" y="655"/>
                    <a:pt x="515" y="655"/>
                    <a:pt x="510" y="655"/>
                  </a:cubicBezTo>
                  <a:cubicBezTo>
                    <a:pt x="508" y="664"/>
                    <a:pt x="506" y="671"/>
                    <a:pt x="505" y="678"/>
                  </a:cubicBezTo>
                  <a:cubicBezTo>
                    <a:pt x="503" y="678"/>
                    <a:pt x="502" y="679"/>
                    <a:pt x="500" y="679"/>
                  </a:cubicBezTo>
                  <a:cubicBezTo>
                    <a:pt x="497" y="673"/>
                    <a:pt x="493" y="666"/>
                    <a:pt x="490" y="661"/>
                  </a:cubicBezTo>
                  <a:cubicBezTo>
                    <a:pt x="473" y="656"/>
                    <a:pt x="475" y="680"/>
                    <a:pt x="460" y="679"/>
                  </a:cubicBezTo>
                  <a:cubicBezTo>
                    <a:pt x="457" y="678"/>
                    <a:pt x="453" y="687"/>
                    <a:pt x="448" y="694"/>
                  </a:cubicBezTo>
                  <a:close/>
                  <a:moveTo>
                    <a:pt x="487" y="255"/>
                  </a:moveTo>
                  <a:cubicBezTo>
                    <a:pt x="520" y="263"/>
                    <a:pt x="540" y="254"/>
                    <a:pt x="553" y="228"/>
                  </a:cubicBezTo>
                  <a:cubicBezTo>
                    <a:pt x="563" y="210"/>
                    <a:pt x="559" y="192"/>
                    <a:pt x="541" y="175"/>
                  </a:cubicBezTo>
                  <a:cubicBezTo>
                    <a:pt x="535" y="209"/>
                    <a:pt x="523" y="239"/>
                    <a:pt x="487" y="255"/>
                  </a:cubicBezTo>
                  <a:close/>
                  <a:moveTo>
                    <a:pt x="254" y="287"/>
                  </a:moveTo>
                  <a:cubicBezTo>
                    <a:pt x="251" y="288"/>
                    <a:pt x="249" y="288"/>
                    <a:pt x="248" y="290"/>
                  </a:cubicBezTo>
                  <a:cubicBezTo>
                    <a:pt x="236" y="304"/>
                    <a:pt x="234" y="348"/>
                    <a:pt x="244" y="363"/>
                  </a:cubicBezTo>
                  <a:cubicBezTo>
                    <a:pt x="250" y="370"/>
                    <a:pt x="257" y="370"/>
                    <a:pt x="261" y="360"/>
                  </a:cubicBezTo>
                  <a:cubicBezTo>
                    <a:pt x="270" y="340"/>
                    <a:pt x="269" y="320"/>
                    <a:pt x="263" y="300"/>
                  </a:cubicBezTo>
                  <a:cubicBezTo>
                    <a:pt x="261" y="295"/>
                    <a:pt x="257" y="291"/>
                    <a:pt x="254" y="287"/>
                  </a:cubicBezTo>
                  <a:close/>
                  <a:moveTo>
                    <a:pt x="325" y="627"/>
                  </a:moveTo>
                  <a:cubicBezTo>
                    <a:pt x="333" y="624"/>
                    <a:pt x="337" y="623"/>
                    <a:pt x="338" y="621"/>
                  </a:cubicBezTo>
                  <a:cubicBezTo>
                    <a:pt x="350" y="606"/>
                    <a:pt x="362" y="591"/>
                    <a:pt x="373" y="575"/>
                  </a:cubicBezTo>
                  <a:cubicBezTo>
                    <a:pt x="377" y="568"/>
                    <a:pt x="379" y="560"/>
                    <a:pt x="380" y="552"/>
                  </a:cubicBezTo>
                  <a:cubicBezTo>
                    <a:pt x="382" y="539"/>
                    <a:pt x="378" y="533"/>
                    <a:pt x="361" y="527"/>
                  </a:cubicBezTo>
                  <a:cubicBezTo>
                    <a:pt x="361" y="563"/>
                    <a:pt x="338" y="591"/>
                    <a:pt x="325" y="627"/>
                  </a:cubicBezTo>
                  <a:close/>
                  <a:moveTo>
                    <a:pt x="406" y="478"/>
                  </a:moveTo>
                  <a:cubicBezTo>
                    <a:pt x="406" y="477"/>
                    <a:pt x="407" y="477"/>
                    <a:pt x="408" y="476"/>
                  </a:cubicBezTo>
                  <a:cubicBezTo>
                    <a:pt x="403" y="466"/>
                    <a:pt x="400" y="454"/>
                    <a:pt x="393" y="445"/>
                  </a:cubicBezTo>
                  <a:cubicBezTo>
                    <a:pt x="385" y="435"/>
                    <a:pt x="372" y="438"/>
                    <a:pt x="368" y="450"/>
                  </a:cubicBezTo>
                  <a:cubicBezTo>
                    <a:pt x="363" y="466"/>
                    <a:pt x="366" y="482"/>
                    <a:pt x="377" y="495"/>
                  </a:cubicBezTo>
                  <a:cubicBezTo>
                    <a:pt x="387" y="505"/>
                    <a:pt x="399" y="503"/>
                    <a:pt x="404" y="489"/>
                  </a:cubicBezTo>
                  <a:cubicBezTo>
                    <a:pt x="405" y="486"/>
                    <a:pt x="405" y="481"/>
                    <a:pt x="406" y="478"/>
                  </a:cubicBezTo>
                  <a:close/>
                  <a:moveTo>
                    <a:pt x="139" y="583"/>
                  </a:moveTo>
                  <a:cubicBezTo>
                    <a:pt x="143" y="626"/>
                    <a:pt x="170" y="665"/>
                    <a:pt x="197" y="668"/>
                  </a:cubicBezTo>
                  <a:cubicBezTo>
                    <a:pt x="202" y="653"/>
                    <a:pt x="201" y="650"/>
                    <a:pt x="186" y="637"/>
                  </a:cubicBezTo>
                  <a:cubicBezTo>
                    <a:pt x="169" y="623"/>
                    <a:pt x="154" y="608"/>
                    <a:pt x="154" y="584"/>
                  </a:cubicBezTo>
                  <a:cubicBezTo>
                    <a:pt x="151" y="583"/>
                    <a:pt x="149" y="582"/>
                    <a:pt x="146" y="582"/>
                  </a:cubicBezTo>
                  <a:cubicBezTo>
                    <a:pt x="144" y="581"/>
                    <a:pt x="142" y="582"/>
                    <a:pt x="139" y="583"/>
                  </a:cubicBezTo>
                  <a:close/>
                  <a:moveTo>
                    <a:pt x="691" y="570"/>
                  </a:moveTo>
                  <a:cubicBezTo>
                    <a:pt x="647" y="593"/>
                    <a:pt x="632" y="648"/>
                    <a:pt x="657" y="680"/>
                  </a:cubicBezTo>
                  <a:cubicBezTo>
                    <a:pt x="657" y="678"/>
                    <a:pt x="658" y="677"/>
                    <a:pt x="658" y="676"/>
                  </a:cubicBezTo>
                  <a:cubicBezTo>
                    <a:pt x="662" y="646"/>
                    <a:pt x="666" y="615"/>
                    <a:pt x="686" y="590"/>
                  </a:cubicBezTo>
                  <a:cubicBezTo>
                    <a:pt x="689" y="586"/>
                    <a:pt x="689" y="578"/>
                    <a:pt x="691" y="570"/>
                  </a:cubicBezTo>
                  <a:close/>
                  <a:moveTo>
                    <a:pt x="388" y="592"/>
                  </a:moveTo>
                  <a:cubicBezTo>
                    <a:pt x="375" y="598"/>
                    <a:pt x="367" y="606"/>
                    <a:pt x="369" y="620"/>
                  </a:cubicBezTo>
                  <a:cubicBezTo>
                    <a:pt x="371" y="631"/>
                    <a:pt x="382" y="640"/>
                    <a:pt x="394" y="641"/>
                  </a:cubicBezTo>
                  <a:cubicBezTo>
                    <a:pt x="407" y="643"/>
                    <a:pt x="415" y="636"/>
                    <a:pt x="420" y="623"/>
                  </a:cubicBezTo>
                  <a:cubicBezTo>
                    <a:pt x="410" y="613"/>
                    <a:pt x="399" y="603"/>
                    <a:pt x="388" y="592"/>
                  </a:cubicBezTo>
                  <a:close/>
                  <a:moveTo>
                    <a:pt x="259" y="705"/>
                  </a:moveTo>
                  <a:cubicBezTo>
                    <a:pt x="270" y="704"/>
                    <a:pt x="280" y="692"/>
                    <a:pt x="279" y="680"/>
                  </a:cubicBezTo>
                  <a:cubicBezTo>
                    <a:pt x="278" y="668"/>
                    <a:pt x="268" y="659"/>
                    <a:pt x="257" y="659"/>
                  </a:cubicBezTo>
                  <a:cubicBezTo>
                    <a:pt x="246" y="660"/>
                    <a:pt x="236" y="670"/>
                    <a:pt x="236" y="682"/>
                  </a:cubicBezTo>
                  <a:cubicBezTo>
                    <a:pt x="236" y="694"/>
                    <a:pt x="247" y="705"/>
                    <a:pt x="259" y="705"/>
                  </a:cubicBezTo>
                  <a:close/>
                  <a:moveTo>
                    <a:pt x="136" y="566"/>
                  </a:moveTo>
                  <a:cubicBezTo>
                    <a:pt x="142" y="549"/>
                    <a:pt x="147" y="536"/>
                    <a:pt x="151" y="524"/>
                  </a:cubicBezTo>
                  <a:cubicBezTo>
                    <a:pt x="154" y="515"/>
                    <a:pt x="148" y="510"/>
                    <a:pt x="141" y="507"/>
                  </a:cubicBezTo>
                  <a:cubicBezTo>
                    <a:pt x="130" y="502"/>
                    <a:pt x="119" y="503"/>
                    <a:pt x="108" y="510"/>
                  </a:cubicBezTo>
                  <a:cubicBezTo>
                    <a:pt x="117" y="528"/>
                    <a:pt x="125" y="545"/>
                    <a:pt x="136" y="566"/>
                  </a:cubicBezTo>
                  <a:close/>
                  <a:moveTo>
                    <a:pt x="325" y="678"/>
                  </a:moveTo>
                  <a:cubicBezTo>
                    <a:pt x="294" y="677"/>
                    <a:pt x="282" y="692"/>
                    <a:pt x="290" y="719"/>
                  </a:cubicBezTo>
                  <a:cubicBezTo>
                    <a:pt x="296" y="740"/>
                    <a:pt x="311" y="743"/>
                    <a:pt x="326" y="727"/>
                  </a:cubicBezTo>
                  <a:cubicBezTo>
                    <a:pt x="325" y="726"/>
                    <a:pt x="323" y="725"/>
                    <a:pt x="321" y="724"/>
                  </a:cubicBezTo>
                  <a:cubicBezTo>
                    <a:pt x="305" y="717"/>
                    <a:pt x="303" y="710"/>
                    <a:pt x="313" y="695"/>
                  </a:cubicBezTo>
                  <a:cubicBezTo>
                    <a:pt x="316" y="690"/>
                    <a:pt x="320" y="685"/>
                    <a:pt x="325" y="678"/>
                  </a:cubicBezTo>
                  <a:close/>
                  <a:moveTo>
                    <a:pt x="380" y="753"/>
                  </a:moveTo>
                  <a:cubicBezTo>
                    <a:pt x="378" y="755"/>
                    <a:pt x="376" y="757"/>
                    <a:pt x="374" y="759"/>
                  </a:cubicBezTo>
                  <a:cubicBezTo>
                    <a:pt x="363" y="772"/>
                    <a:pt x="357" y="773"/>
                    <a:pt x="345" y="761"/>
                  </a:cubicBezTo>
                  <a:cubicBezTo>
                    <a:pt x="341" y="756"/>
                    <a:pt x="337" y="751"/>
                    <a:pt x="332" y="744"/>
                  </a:cubicBezTo>
                  <a:cubicBezTo>
                    <a:pt x="323" y="775"/>
                    <a:pt x="336" y="790"/>
                    <a:pt x="364" y="787"/>
                  </a:cubicBezTo>
                  <a:cubicBezTo>
                    <a:pt x="384" y="785"/>
                    <a:pt x="390" y="773"/>
                    <a:pt x="380" y="753"/>
                  </a:cubicBezTo>
                  <a:close/>
                  <a:moveTo>
                    <a:pt x="611" y="560"/>
                  </a:moveTo>
                  <a:cubicBezTo>
                    <a:pt x="618" y="582"/>
                    <a:pt x="633" y="596"/>
                    <a:pt x="647" y="594"/>
                  </a:cubicBezTo>
                  <a:cubicBezTo>
                    <a:pt x="660" y="592"/>
                    <a:pt x="667" y="579"/>
                    <a:pt x="668" y="559"/>
                  </a:cubicBezTo>
                  <a:cubicBezTo>
                    <a:pt x="658" y="561"/>
                    <a:pt x="649" y="564"/>
                    <a:pt x="640" y="565"/>
                  </a:cubicBezTo>
                  <a:cubicBezTo>
                    <a:pt x="630" y="566"/>
                    <a:pt x="622" y="554"/>
                    <a:pt x="611" y="560"/>
                  </a:cubicBezTo>
                  <a:close/>
                  <a:moveTo>
                    <a:pt x="406" y="753"/>
                  </a:moveTo>
                  <a:cubicBezTo>
                    <a:pt x="436" y="754"/>
                    <a:pt x="446" y="743"/>
                    <a:pt x="441" y="718"/>
                  </a:cubicBezTo>
                  <a:cubicBezTo>
                    <a:pt x="438" y="695"/>
                    <a:pt x="424" y="689"/>
                    <a:pt x="403" y="704"/>
                  </a:cubicBezTo>
                  <a:cubicBezTo>
                    <a:pt x="406" y="706"/>
                    <a:pt x="409" y="707"/>
                    <a:pt x="411" y="709"/>
                  </a:cubicBezTo>
                  <a:cubicBezTo>
                    <a:pt x="425" y="716"/>
                    <a:pt x="427" y="722"/>
                    <a:pt x="419" y="735"/>
                  </a:cubicBezTo>
                  <a:cubicBezTo>
                    <a:pt x="415" y="741"/>
                    <a:pt x="411" y="746"/>
                    <a:pt x="406" y="753"/>
                  </a:cubicBezTo>
                  <a:close/>
                  <a:moveTo>
                    <a:pt x="540" y="440"/>
                  </a:moveTo>
                  <a:cubicBezTo>
                    <a:pt x="529" y="464"/>
                    <a:pt x="537" y="501"/>
                    <a:pt x="553" y="514"/>
                  </a:cubicBezTo>
                  <a:cubicBezTo>
                    <a:pt x="564" y="522"/>
                    <a:pt x="576" y="521"/>
                    <a:pt x="589" y="515"/>
                  </a:cubicBezTo>
                  <a:cubicBezTo>
                    <a:pt x="556" y="502"/>
                    <a:pt x="547" y="474"/>
                    <a:pt x="540" y="440"/>
                  </a:cubicBezTo>
                  <a:close/>
                  <a:moveTo>
                    <a:pt x="1075" y="592"/>
                  </a:moveTo>
                  <a:cubicBezTo>
                    <a:pt x="1095" y="597"/>
                    <a:pt x="1108" y="591"/>
                    <a:pt x="1118" y="574"/>
                  </a:cubicBezTo>
                  <a:cubicBezTo>
                    <a:pt x="1125" y="560"/>
                    <a:pt x="1123" y="548"/>
                    <a:pt x="1110" y="535"/>
                  </a:cubicBezTo>
                  <a:cubicBezTo>
                    <a:pt x="1106" y="545"/>
                    <a:pt x="1103" y="556"/>
                    <a:pt x="1098" y="566"/>
                  </a:cubicBezTo>
                  <a:cubicBezTo>
                    <a:pt x="1092" y="576"/>
                    <a:pt x="1083" y="584"/>
                    <a:pt x="1075" y="592"/>
                  </a:cubicBezTo>
                  <a:close/>
                  <a:moveTo>
                    <a:pt x="1119" y="342"/>
                  </a:moveTo>
                  <a:cubicBezTo>
                    <a:pt x="1119" y="329"/>
                    <a:pt x="1113" y="319"/>
                    <a:pt x="1105" y="318"/>
                  </a:cubicBezTo>
                  <a:cubicBezTo>
                    <a:pt x="1097" y="318"/>
                    <a:pt x="1091" y="328"/>
                    <a:pt x="1091" y="341"/>
                  </a:cubicBezTo>
                  <a:cubicBezTo>
                    <a:pt x="1091" y="355"/>
                    <a:pt x="1097" y="365"/>
                    <a:pt x="1105" y="365"/>
                  </a:cubicBezTo>
                  <a:cubicBezTo>
                    <a:pt x="1113" y="365"/>
                    <a:pt x="1119" y="355"/>
                    <a:pt x="1119" y="342"/>
                  </a:cubicBezTo>
                  <a:close/>
                  <a:moveTo>
                    <a:pt x="414" y="569"/>
                  </a:moveTo>
                  <a:cubicBezTo>
                    <a:pt x="408" y="574"/>
                    <a:pt x="404" y="578"/>
                    <a:pt x="398" y="582"/>
                  </a:cubicBezTo>
                  <a:cubicBezTo>
                    <a:pt x="410" y="594"/>
                    <a:pt x="421" y="605"/>
                    <a:pt x="432" y="617"/>
                  </a:cubicBezTo>
                  <a:cubicBezTo>
                    <a:pt x="437" y="613"/>
                    <a:pt x="442" y="609"/>
                    <a:pt x="447" y="605"/>
                  </a:cubicBezTo>
                  <a:cubicBezTo>
                    <a:pt x="435" y="592"/>
                    <a:pt x="425" y="581"/>
                    <a:pt x="414" y="569"/>
                  </a:cubicBezTo>
                  <a:close/>
                  <a:moveTo>
                    <a:pt x="71" y="617"/>
                  </a:moveTo>
                  <a:cubicBezTo>
                    <a:pt x="59" y="614"/>
                    <a:pt x="48" y="618"/>
                    <a:pt x="41" y="628"/>
                  </a:cubicBezTo>
                  <a:cubicBezTo>
                    <a:pt x="35" y="635"/>
                    <a:pt x="36" y="641"/>
                    <a:pt x="45" y="645"/>
                  </a:cubicBezTo>
                  <a:cubicBezTo>
                    <a:pt x="53" y="650"/>
                    <a:pt x="62" y="651"/>
                    <a:pt x="69" y="644"/>
                  </a:cubicBezTo>
                  <a:cubicBezTo>
                    <a:pt x="77" y="637"/>
                    <a:pt x="76" y="627"/>
                    <a:pt x="71" y="617"/>
                  </a:cubicBezTo>
                  <a:close/>
                  <a:moveTo>
                    <a:pt x="1105" y="491"/>
                  </a:moveTo>
                  <a:cubicBezTo>
                    <a:pt x="1105" y="481"/>
                    <a:pt x="1096" y="473"/>
                    <a:pt x="1087" y="473"/>
                  </a:cubicBezTo>
                  <a:cubicBezTo>
                    <a:pt x="1078" y="474"/>
                    <a:pt x="1071" y="481"/>
                    <a:pt x="1070" y="490"/>
                  </a:cubicBezTo>
                  <a:cubicBezTo>
                    <a:pt x="1070" y="500"/>
                    <a:pt x="1078" y="508"/>
                    <a:pt x="1087" y="508"/>
                  </a:cubicBezTo>
                  <a:cubicBezTo>
                    <a:pt x="1097" y="508"/>
                    <a:pt x="1105" y="500"/>
                    <a:pt x="1105" y="491"/>
                  </a:cubicBezTo>
                  <a:close/>
                  <a:moveTo>
                    <a:pt x="451" y="201"/>
                  </a:moveTo>
                  <a:cubicBezTo>
                    <a:pt x="468" y="213"/>
                    <a:pt x="481" y="211"/>
                    <a:pt x="493" y="196"/>
                  </a:cubicBezTo>
                  <a:cubicBezTo>
                    <a:pt x="504" y="183"/>
                    <a:pt x="504" y="172"/>
                    <a:pt x="490" y="159"/>
                  </a:cubicBezTo>
                  <a:cubicBezTo>
                    <a:pt x="491" y="186"/>
                    <a:pt x="476" y="197"/>
                    <a:pt x="451" y="201"/>
                  </a:cubicBezTo>
                  <a:close/>
                  <a:moveTo>
                    <a:pt x="502" y="379"/>
                  </a:moveTo>
                  <a:cubicBezTo>
                    <a:pt x="490" y="361"/>
                    <a:pt x="476" y="355"/>
                    <a:pt x="457" y="352"/>
                  </a:cubicBezTo>
                  <a:cubicBezTo>
                    <a:pt x="458" y="362"/>
                    <a:pt x="458" y="370"/>
                    <a:pt x="459" y="379"/>
                  </a:cubicBezTo>
                  <a:cubicBezTo>
                    <a:pt x="473" y="379"/>
                    <a:pt x="486" y="379"/>
                    <a:pt x="502" y="379"/>
                  </a:cubicBezTo>
                  <a:close/>
                  <a:moveTo>
                    <a:pt x="115" y="595"/>
                  </a:moveTo>
                  <a:cubicBezTo>
                    <a:pt x="101" y="605"/>
                    <a:pt x="90" y="614"/>
                    <a:pt x="91" y="630"/>
                  </a:cubicBezTo>
                  <a:cubicBezTo>
                    <a:pt x="91" y="639"/>
                    <a:pt x="100" y="645"/>
                    <a:pt x="115" y="647"/>
                  </a:cubicBezTo>
                  <a:cubicBezTo>
                    <a:pt x="115" y="631"/>
                    <a:pt x="115" y="615"/>
                    <a:pt x="115" y="595"/>
                  </a:cubicBezTo>
                  <a:close/>
                  <a:moveTo>
                    <a:pt x="74" y="545"/>
                  </a:moveTo>
                  <a:cubicBezTo>
                    <a:pt x="92" y="559"/>
                    <a:pt x="103" y="563"/>
                    <a:pt x="119" y="562"/>
                  </a:cubicBezTo>
                  <a:cubicBezTo>
                    <a:pt x="117" y="549"/>
                    <a:pt x="112" y="537"/>
                    <a:pt x="98" y="533"/>
                  </a:cubicBezTo>
                  <a:cubicBezTo>
                    <a:pt x="88" y="530"/>
                    <a:pt x="80" y="536"/>
                    <a:pt x="74" y="545"/>
                  </a:cubicBezTo>
                  <a:close/>
                  <a:moveTo>
                    <a:pt x="1041" y="283"/>
                  </a:moveTo>
                  <a:cubicBezTo>
                    <a:pt x="1041" y="272"/>
                    <a:pt x="1035" y="262"/>
                    <a:pt x="1027" y="262"/>
                  </a:cubicBezTo>
                  <a:cubicBezTo>
                    <a:pt x="1020" y="261"/>
                    <a:pt x="1014" y="269"/>
                    <a:pt x="1013" y="278"/>
                  </a:cubicBezTo>
                  <a:cubicBezTo>
                    <a:pt x="1012" y="289"/>
                    <a:pt x="1018" y="300"/>
                    <a:pt x="1026" y="301"/>
                  </a:cubicBezTo>
                  <a:cubicBezTo>
                    <a:pt x="1033" y="302"/>
                    <a:pt x="1040" y="294"/>
                    <a:pt x="1041" y="283"/>
                  </a:cubicBezTo>
                  <a:close/>
                  <a:moveTo>
                    <a:pt x="132" y="634"/>
                  </a:moveTo>
                  <a:cubicBezTo>
                    <a:pt x="131" y="664"/>
                    <a:pt x="137" y="676"/>
                    <a:pt x="154" y="683"/>
                  </a:cubicBezTo>
                  <a:cubicBezTo>
                    <a:pt x="160" y="659"/>
                    <a:pt x="154" y="644"/>
                    <a:pt x="132" y="634"/>
                  </a:cubicBezTo>
                  <a:close/>
                  <a:moveTo>
                    <a:pt x="1105" y="641"/>
                  </a:moveTo>
                  <a:cubicBezTo>
                    <a:pt x="1105" y="632"/>
                    <a:pt x="1097" y="625"/>
                    <a:pt x="1088" y="625"/>
                  </a:cubicBezTo>
                  <a:cubicBezTo>
                    <a:pt x="1079" y="625"/>
                    <a:pt x="1071" y="633"/>
                    <a:pt x="1071" y="642"/>
                  </a:cubicBezTo>
                  <a:cubicBezTo>
                    <a:pt x="1072" y="651"/>
                    <a:pt x="1079" y="657"/>
                    <a:pt x="1089" y="657"/>
                  </a:cubicBezTo>
                  <a:cubicBezTo>
                    <a:pt x="1098" y="657"/>
                    <a:pt x="1106" y="649"/>
                    <a:pt x="1105" y="641"/>
                  </a:cubicBezTo>
                  <a:close/>
                  <a:moveTo>
                    <a:pt x="432" y="404"/>
                  </a:moveTo>
                  <a:cubicBezTo>
                    <a:pt x="445" y="392"/>
                    <a:pt x="450" y="377"/>
                    <a:pt x="448" y="356"/>
                  </a:cubicBezTo>
                  <a:cubicBezTo>
                    <a:pt x="436" y="363"/>
                    <a:pt x="425" y="366"/>
                    <a:pt x="423" y="380"/>
                  </a:cubicBezTo>
                  <a:cubicBezTo>
                    <a:pt x="423" y="389"/>
                    <a:pt x="419" y="399"/>
                    <a:pt x="432" y="404"/>
                  </a:cubicBezTo>
                  <a:close/>
                  <a:moveTo>
                    <a:pt x="906" y="383"/>
                  </a:moveTo>
                  <a:cubicBezTo>
                    <a:pt x="917" y="383"/>
                    <a:pt x="925" y="377"/>
                    <a:pt x="924" y="369"/>
                  </a:cubicBezTo>
                  <a:cubicBezTo>
                    <a:pt x="924" y="361"/>
                    <a:pt x="915" y="354"/>
                    <a:pt x="905" y="355"/>
                  </a:cubicBezTo>
                  <a:cubicBezTo>
                    <a:pt x="895" y="355"/>
                    <a:pt x="887" y="362"/>
                    <a:pt x="887" y="369"/>
                  </a:cubicBezTo>
                  <a:cubicBezTo>
                    <a:pt x="887" y="377"/>
                    <a:pt x="895" y="383"/>
                    <a:pt x="906" y="383"/>
                  </a:cubicBezTo>
                  <a:close/>
                  <a:moveTo>
                    <a:pt x="480" y="402"/>
                  </a:moveTo>
                  <a:cubicBezTo>
                    <a:pt x="450" y="401"/>
                    <a:pt x="438" y="409"/>
                    <a:pt x="439" y="429"/>
                  </a:cubicBezTo>
                  <a:cubicBezTo>
                    <a:pt x="466" y="427"/>
                    <a:pt x="481" y="417"/>
                    <a:pt x="480" y="402"/>
                  </a:cubicBezTo>
                  <a:close/>
                  <a:moveTo>
                    <a:pt x="1033" y="529"/>
                  </a:moveTo>
                  <a:cubicBezTo>
                    <a:pt x="1042" y="529"/>
                    <a:pt x="1049" y="523"/>
                    <a:pt x="1050" y="516"/>
                  </a:cubicBezTo>
                  <a:cubicBezTo>
                    <a:pt x="1050" y="507"/>
                    <a:pt x="1043" y="501"/>
                    <a:pt x="1032" y="501"/>
                  </a:cubicBezTo>
                  <a:cubicBezTo>
                    <a:pt x="1022" y="501"/>
                    <a:pt x="1013" y="507"/>
                    <a:pt x="1014" y="515"/>
                  </a:cubicBezTo>
                  <a:cubicBezTo>
                    <a:pt x="1014" y="523"/>
                    <a:pt x="1022" y="529"/>
                    <a:pt x="1033" y="529"/>
                  </a:cubicBezTo>
                  <a:close/>
                  <a:moveTo>
                    <a:pt x="454" y="93"/>
                  </a:moveTo>
                  <a:cubicBezTo>
                    <a:pt x="454" y="84"/>
                    <a:pt x="447" y="77"/>
                    <a:pt x="439" y="77"/>
                  </a:cubicBezTo>
                  <a:cubicBezTo>
                    <a:pt x="431" y="77"/>
                    <a:pt x="423" y="85"/>
                    <a:pt x="424" y="94"/>
                  </a:cubicBezTo>
                  <a:cubicBezTo>
                    <a:pt x="425" y="103"/>
                    <a:pt x="432" y="110"/>
                    <a:pt x="440" y="109"/>
                  </a:cubicBezTo>
                  <a:cubicBezTo>
                    <a:pt x="448" y="109"/>
                    <a:pt x="454" y="101"/>
                    <a:pt x="454" y="93"/>
                  </a:cubicBezTo>
                  <a:close/>
                  <a:moveTo>
                    <a:pt x="444" y="513"/>
                  </a:moveTo>
                  <a:cubicBezTo>
                    <a:pt x="433" y="526"/>
                    <a:pt x="424" y="535"/>
                    <a:pt x="413" y="548"/>
                  </a:cubicBezTo>
                  <a:cubicBezTo>
                    <a:pt x="428" y="550"/>
                    <a:pt x="439" y="551"/>
                    <a:pt x="452" y="552"/>
                  </a:cubicBezTo>
                  <a:cubicBezTo>
                    <a:pt x="449" y="539"/>
                    <a:pt x="447" y="528"/>
                    <a:pt x="444" y="513"/>
                  </a:cubicBezTo>
                  <a:close/>
                  <a:moveTo>
                    <a:pt x="440" y="504"/>
                  </a:moveTo>
                  <a:cubicBezTo>
                    <a:pt x="425" y="502"/>
                    <a:pt x="415" y="502"/>
                    <a:pt x="405" y="501"/>
                  </a:cubicBezTo>
                  <a:cubicBezTo>
                    <a:pt x="405" y="514"/>
                    <a:pt x="405" y="525"/>
                    <a:pt x="405" y="541"/>
                  </a:cubicBezTo>
                  <a:cubicBezTo>
                    <a:pt x="418" y="528"/>
                    <a:pt x="427" y="518"/>
                    <a:pt x="440" y="504"/>
                  </a:cubicBezTo>
                  <a:close/>
                  <a:moveTo>
                    <a:pt x="1067" y="721"/>
                  </a:moveTo>
                  <a:cubicBezTo>
                    <a:pt x="1076" y="721"/>
                    <a:pt x="1083" y="715"/>
                    <a:pt x="1084" y="707"/>
                  </a:cubicBezTo>
                  <a:cubicBezTo>
                    <a:pt x="1084" y="699"/>
                    <a:pt x="1076" y="693"/>
                    <a:pt x="1068" y="692"/>
                  </a:cubicBezTo>
                  <a:cubicBezTo>
                    <a:pt x="1059" y="692"/>
                    <a:pt x="1052" y="699"/>
                    <a:pt x="1052" y="706"/>
                  </a:cubicBezTo>
                  <a:cubicBezTo>
                    <a:pt x="1051" y="714"/>
                    <a:pt x="1058" y="721"/>
                    <a:pt x="1067" y="721"/>
                  </a:cubicBezTo>
                  <a:close/>
                  <a:moveTo>
                    <a:pt x="972" y="393"/>
                  </a:moveTo>
                  <a:cubicBezTo>
                    <a:pt x="972" y="385"/>
                    <a:pt x="965" y="378"/>
                    <a:pt x="957" y="377"/>
                  </a:cubicBezTo>
                  <a:cubicBezTo>
                    <a:pt x="948" y="377"/>
                    <a:pt x="941" y="383"/>
                    <a:pt x="940" y="391"/>
                  </a:cubicBezTo>
                  <a:cubicBezTo>
                    <a:pt x="940" y="400"/>
                    <a:pt x="947" y="408"/>
                    <a:pt x="956" y="408"/>
                  </a:cubicBezTo>
                  <a:cubicBezTo>
                    <a:pt x="965" y="408"/>
                    <a:pt x="972" y="400"/>
                    <a:pt x="972" y="393"/>
                  </a:cubicBezTo>
                  <a:close/>
                  <a:moveTo>
                    <a:pt x="1022" y="365"/>
                  </a:moveTo>
                  <a:cubicBezTo>
                    <a:pt x="1022" y="356"/>
                    <a:pt x="1016" y="349"/>
                    <a:pt x="1007" y="349"/>
                  </a:cubicBezTo>
                  <a:cubicBezTo>
                    <a:pt x="998" y="349"/>
                    <a:pt x="991" y="356"/>
                    <a:pt x="992" y="365"/>
                  </a:cubicBezTo>
                  <a:cubicBezTo>
                    <a:pt x="992" y="373"/>
                    <a:pt x="997" y="378"/>
                    <a:pt x="1006" y="379"/>
                  </a:cubicBezTo>
                  <a:cubicBezTo>
                    <a:pt x="1014" y="380"/>
                    <a:pt x="1021" y="374"/>
                    <a:pt x="1022" y="365"/>
                  </a:cubicBezTo>
                  <a:close/>
                  <a:moveTo>
                    <a:pt x="460" y="640"/>
                  </a:moveTo>
                  <a:cubicBezTo>
                    <a:pt x="448" y="647"/>
                    <a:pt x="431" y="644"/>
                    <a:pt x="428" y="663"/>
                  </a:cubicBezTo>
                  <a:cubicBezTo>
                    <a:pt x="443" y="665"/>
                    <a:pt x="455" y="667"/>
                    <a:pt x="470" y="662"/>
                  </a:cubicBezTo>
                  <a:cubicBezTo>
                    <a:pt x="466" y="654"/>
                    <a:pt x="464" y="648"/>
                    <a:pt x="460" y="640"/>
                  </a:cubicBezTo>
                  <a:close/>
                  <a:moveTo>
                    <a:pt x="500" y="608"/>
                  </a:moveTo>
                  <a:cubicBezTo>
                    <a:pt x="523" y="595"/>
                    <a:pt x="523" y="595"/>
                    <a:pt x="515" y="573"/>
                  </a:cubicBezTo>
                  <a:cubicBezTo>
                    <a:pt x="506" y="580"/>
                    <a:pt x="498" y="587"/>
                    <a:pt x="488" y="595"/>
                  </a:cubicBezTo>
                  <a:cubicBezTo>
                    <a:pt x="493" y="600"/>
                    <a:pt x="497" y="604"/>
                    <a:pt x="500" y="608"/>
                  </a:cubicBezTo>
                  <a:close/>
                  <a:moveTo>
                    <a:pt x="619" y="768"/>
                  </a:moveTo>
                  <a:cubicBezTo>
                    <a:pt x="624" y="769"/>
                    <a:pt x="630" y="769"/>
                    <a:pt x="637" y="770"/>
                  </a:cubicBezTo>
                  <a:cubicBezTo>
                    <a:pt x="637" y="757"/>
                    <a:pt x="637" y="746"/>
                    <a:pt x="637" y="734"/>
                  </a:cubicBezTo>
                  <a:cubicBezTo>
                    <a:pt x="630" y="736"/>
                    <a:pt x="624" y="737"/>
                    <a:pt x="619" y="739"/>
                  </a:cubicBezTo>
                  <a:cubicBezTo>
                    <a:pt x="619" y="749"/>
                    <a:pt x="619" y="757"/>
                    <a:pt x="619" y="768"/>
                  </a:cubicBezTo>
                  <a:close/>
                  <a:moveTo>
                    <a:pt x="98" y="573"/>
                  </a:moveTo>
                  <a:cubicBezTo>
                    <a:pt x="76" y="559"/>
                    <a:pt x="65" y="560"/>
                    <a:pt x="49" y="575"/>
                  </a:cubicBezTo>
                  <a:cubicBezTo>
                    <a:pt x="65" y="580"/>
                    <a:pt x="81" y="588"/>
                    <a:pt x="98" y="573"/>
                  </a:cubicBezTo>
                  <a:close/>
                  <a:moveTo>
                    <a:pt x="974" y="619"/>
                  </a:moveTo>
                  <a:cubicBezTo>
                    <a:pt x="974" y="612"/>
                    <a:pt x="968" y="606"/>
                    <a:pt x="960" y="605"/>
                  </a:cubicBezTo>
                  <a:cubicBezTo>
                    <a:pt x="952" y="605"/>
                    <a:pt x="946" y="612"/>
                    <a:pt x="946" y="619"/>
                  </a:cubicBezTo>
                  <a:cubicBezTo>
                    <a:pt x="946" y="627"/>
                    <a:pt x="952" y="633"/>
                    <a:pt x="960" y="633"/>
                  </a:cubicBezTo>
                  <a:cubicBezTo>
                    <a:pt x="968" y="633"/>
                    <a:pt x="974" y="627"/>
                    <a:pt x="974" y="619"/>
                  </a:cubicBezTo>
                  <a:close/>
                  <a:moveTo>
                    <a:pt x="529" y="83"/>
                  </a:moveTo>
                  <a:cubicBezTo>
                    <a:pt x="521" y="84"/>
                    <a:pt x="515" y="91"/>
                    <a:pt x="515" y="99"/>
                  </a:cubicBezTo>
                  <a:cubicBezTo>
                    <a:pt x="516" y="107"/>
                    <a:pt x="522" y="113"/>
                    <a:pt x="530" y="113"/>
                  </a:cubicBezTo>
                  <a:cubicBezTo>
                    <a:pt x="538" y="113"/>
                    <a:pt x="544" y="106"/>
                    <a:pt x="543" y="97"/>
                  </a:cubicBezTo>
                  <a:cubicBezTo>
                    <a:pt x="542" y="89"/>
                    <a:pt x="537" y="83"/>
                    <a:pt x="529" y="83"/>
                  </a:cubicBezTo>
                  <a:close/>
                  <a:moveTo>
                    <a:pt x="946" y="683"/>
                  </a:moveTo>
                  <a:cubicBezTo>
                    <a:pt x="946" y="676"/>
                    <a:pt x="939" y="671"/>
                    <a:pt x="931" y="671"/>
                  </a:cubicBezTo>
                  <a:cubicBezTo>
                    <a:pt x="922" y="672"/>
                    <a:pt x="916" y="678"/>
                    <a:pt x="916" y="685"/>
                  </a:cubicBezTo>
                  <a:cubicBezTo>
                    <a:pt x="917" y="691"/>
                    <a:pt x="924" y="697"/>
                    <a:pt x="932" y="697"/>
                  </a:cubicBezTo>
                  <a:cubicBezTo>
                    <a:pt x="940" y="696"/>
                    <a:pt x="947" y="690"/>
                    <a:pt x="946" y="683"/>
                  </a:cubicBezTo>
                  <a:close/>
                  <a:moveTo>
                    <a:pt x="371" y="708"/>
                  </a:moveTo>
                  <a:cubicBezTo>
                    <a:pt x="364" y="708"/>
                    <a:pt x="357" y="715"/>
                    <a:pt x="357" y="723"/>
                  </a:cubicBezTo>
                  <a:cubicBezTo>
                    <a:pt x="357" y="730"/>
                    <a:pt x="364" y="737"/>
                    <a:pt x="371" y="737"/>
                  </a:cubicBezTo>
                  <a:cubicBezTo>
                    <a:pt x="378" y="737"/>
                    <a:pt x="385" y="730"/>
                    <a:pt x="385" y="722"/>
                  </a:cubicBezTo>
                  <a:cubicBezTo>
                    <a:pt x="385" y="715"/>
                    <a:pt x="378" y="708"/>
                    <a:pt x="371" y="708"/>
                  </a:cubicBezTo>
                  <a:close/>
                  <a:moveTo>
                    <a:pt x="1096" y="425"/>
                  </a:moveTo>
                  <a:cubicBezTo>
                    <a:pt x="1095" y="434"/>
                    <a:pt x="1100" y="441"/>
                    <a:pt x="1107" y="441"/>
                  </a:cubicBezTo>
                  <a:cubicBezTo>
                    <a:pt x="1113" y="441"/>
                    <a:pt x="1118" y="433"/>
                    <a:pt x="1118" y="425"/>
                  </a:cubicBezTo>
                  <a:cubicBezTo>
                    <a:pt x="1117" y="418"/>
                    <a:pt x="1116" y="411"/>
                    <a:pt x="1107" y="410"/>
                  </a:cubicBezTo>
                  <a:cubicBezTo>
                    <a:pt x="1101" y="409"/>
                    <a:pt x="1096" y="415"/>
                    <a:pt x="1096" y="425"/>
                  </a:cubicBezTo>
                  <a:close/>
                  <a:moveTo>
                    <a:pt x="888" y="503"/>
                  </a:moveTo>
                  <a:cubicBezTo>
                    <a:pt x="881" y="498"/>
                    <a:pt x="876" y="493"/>
                    <a:pt x="871" y="491"/>
                  </a:cubicBezTo>
                  <a:cubicBezTo>
                    <a:pt x="864" y="490"/>
                    <a:pt x="858" y="498"/>
                    <a:pt x="859" y="505"/>
                  </a:cubicBezTo>
                  <a:cubicBezTo>
                    <a:pt x="860" y="513"/>
                    <a:pt x="865" y="518"/>
                    <a:pt x="872" y="516"/>
                  </a:cubicBezTo>
                  <a:cubicBezTo>
                    <a:pt x="877" y="515"/>
                    <a:pt x="881" y="509"/>
                    <a:pt x="888" y="503"/>
                  </a:cubicBezTo>
                  <a:close/>
                  <a:moveTo>
                    <a:pt x="951" y="429"/>
                  </a:moveTo>
                  <a:cubicBezTo>
                    <a:pt x="944" y="422"/>
                    <a:pt x="940" y="417"/>
                    <a:pt x="934" y="415"/>
                  </a:cubicBezTo>
                  <a:cubicBezTo>
                    <a:pt x="928" y="413"/>
                    <a:pt x="920" y="420"/>
                    <a:pt x="920" y="428"/>
                  </a:cubicBezTo>
                  <a:cubicBezTo>
                    <a:pt x="921" y="436"/>
                    <a:pt x="926" y="441"/>
                    <a:pt x="933" y="440"/>
                  </a:cubicBezTo>
                  <a:cubicBezTo>
                    <a:pt x="939" y="439"/>
                    <a:pt x="943" y="434"/>
                    <a:pt x="951" y="429"/>
                  </a:cubicBezTo>
                  <a:close/>
                  <a:moveTo>
                    <a:pt x="452" y="636"/>
                  </a:moveTo>
                  <a:cubicBezTo>
                    <a:pt x="445" y="630"/>
                    <a:pt x="441" y="626"/>
                    <a:pt x="437" y="622"/>
                  </a:cubicBezTo>
                  <a:cubicBezTo>
                    <a:pt x="429" y="631"/>
                    <a:pt x="422" y="638"/>
                    <a:pt x="413" y="647"/>
                  </a:cubicBezTo>
                  <a:cubicBezTo>
                    <a:pt x="429" y="651"/>
                    <a:pt x="438" y="643"/>
                    <a:pt x="452" y="636"/>
                  </a:cubicBezTo>
                  <a:close/>
                  <a:moveTo>
                    <a:pt x="285" y="174"/>
                  </a:moveTo>
                  <a:cubicBezTo>
                    <a:pt x="280" y="181"/>
                    <a:pt x="275" y="185"/>
                    <a:pt x="274" y="190"/>
                  </a:cubicBezTo>
                  <a:cubicBezTo>
                    <a:pt x="272" y="195"/>
                    <a:pt x="281" y="202"/>
                    <a:pt x="287" y="200"/>
                  </a:cubicBezTo>
                  <a:cubicBezTo>
                    <a:pt x="292" y="199"/>
                    <a:pt x="299" y="192"/>
                    <a:pt x="298" y="190"/>
                  </a:cubicBezTo>
                  <a:cubicBezTo>
                    <a:pt x="297" y="185"/>
                    <a:pt x="291" y="181"/>
                    <a:pt x="285" y="174"/>
                  </a:cubicBezTo>
                  <a:close/>
                  <a:moveTo>
                    <a:pt x="887" y="288"/>
                  </a:moveTo>
                  <a:cubicBezTo>
                    <a:pt x="880" y="282"/>
                    <a:pt x="876" y="276"/>
                    <a:pt x="870" y="275"/>
                  </a:cubicBezTo>
                  <a:cubicBezTo>
                    <a:pt x="864" y="274"/>
                    <a:pt x="860" y="279"/>
                    <a:pt x="859" y="286"/>
                  </a:cubicBezTo>
                  <a:cubicBezTo>
                    <a:pt x="858" y="293"/>
                    <a:pt x="864" y="300"/>
                    <a:pt x="870" y="299"/>
                  </a:cubicBezTo>
                  <a:cubicBezTo>
                    <a:pt x="875" y="298"/>
                    <a:pt x="879" y="293"/>
                    <a:pt x="887" y="288"/>
                  </a:cubicBezTo>
                  <a:close/>
                  <a:moveTo>
                    <a:pt x="955" y="529"/>
                  </a:moveTo>
                  <a:cubicBezTo>
                    <a:pt x="968" y="529"/>
                    <a:pt x="975" y="524"/>
                    <a:pt x="974" y="518"/>
                  </a:cubicBezTo>
                  <a:cubicBezTo>
                    <a:pt x="972" y="511"/>
                    <a:pt x="965" y="510"/>
                    <a:pt x="959" y="510"/>
                  </a:cubicBezTo>
                  <a:cubicBezTo>
                    <a:pt x="953" y="510"/>
                    <a:pt x="944" y="511"/>
                    <a:pt x="945" y="519"/>
                  </a:cubicBezTo>
                  <a:cubicBezTo>
                    <a:pt x="945" y="524"/>
                    <a:pt x="953" y="527"/>
                    <a:pt x="955" y="529"/>
                  </a:cubicBezTo>
                  <a:close/>
                  <a:moveTo>
                    <a:pt x="612" y="659"/>
                  </a:moveTo>
                  <a:cubicBezTo>
                    <a:pt x="608" y="651"/>
                    <a:pt x="605" y="646"/>
                    <a:pt x="602" y="639"/>
                  </a:cubicBezTo>
                  <a:cubicBezTo>
                    <a:pt x="594" y="642"/>
                    <a:pt x="587" y="644"/>
                    <a:pt x="581" y="646"/>
                  </a:cubicBezTo>
                  <a:cubicBezTo>
                    <a:pt x="586" y="663"/>
                    <a:pt x="597" y="661"/>
                    <a:pt x="612" y="659"/>
                  </a:cubicBezTo>
                  <a:close/>
                  <a:moveTo>
                    <a:pt x="957" y="307"/>
                  </a:moveTo>
                  <a:cubicBezTo>
                    <a:pt x="951" y="314"/>
                    <a:pt x="946" y="317"/>
                    <a:pt x="945" y="322"/>
                  </a:cubicBezTo>
                  <a:cubicBezTo>
                    <a:pt x="943" y="329"/>
                    <a:pt x="949" y="334"/>
                    <a:pt x="956" y="333"/>
                  </a:cubicBezTo>
                  <a:cubicBezTo>
                    <a:pt x="960" y="332"/>
                    <a:pt x="967" y="327"/>
                    <a:pt x="967" y="323"/>
                  </a:cubicBezTo>
                  <a:cubicBezTo>
                    <a:pt x="968" y="319"/>
                    <a:pt x="962" y="314"/>
                    <a:pt x="957" y="307"/>
                  </a:cubicBezTo>
                  <a:close/>
                  <a:moveTo>
                    <a:pt x="441" y="576"/>
                  </a:moveTo>
                  <a:cubicBezTo>
                    <a:pt x="446" y="585"/>
                    <a:pt x="446" y="595"/>
                    <a:pt x="459" y="593"/>
                  </a:cubicBezTo>
                  <a:cubicBezTo>
                    <a:pt x="470" y="592"/>
                    <a:pt x="472" y="586"/>
                    <a:pt x="470" y="576"/>
                  </a:cubicBezTo>
                  <a:cubicBezTo>
                    <a:pt x="461" y="576"/>
                    <a:pt x="452" y="576"/>
                    <a:pt x="441" y="576"/>
                  </a:cubicBezTo>
                  <a:close/>
                  <a:moveTo>
                    <a:pt x="832" y="471"/>
                  </a:moveTo>
                  <a:cubicBezTo>
                    <a:pt x="838" y="464"/>
                    <a:pt x="843" y="460"/>
                    <a:pt x="844" y="455"/>
                  </a:cubicBezTo>
                  <a:cubicBezTo>
                    <a:pt x="845" y="449"/>
                    <a:pt x="841" y="444"/>
                    <a:pt x="834" y="443"/>
                  </a:cubicBezTo>
                  <a:cubicBezTo>
                    <a:pt x="827" y="443"/>
                    <a:pt x="822" y="447"/>
                    <a:pt x="823" y="453"/>
                  </a:cubicBezTo>
                  <a:cubicBezTo>
                    <a:pt x="823" y="458"/>
                    <a:pt x="827" y="463"/>
                    <a:pt x="832" y="471"/>
                  </a:cubicBezTo>
                  <a:close/>
                  <a:moveTo>
                    <a:pt x="1004" y="417"/>
                  </a:moveTo>
                  <a:cubicBezTo>
                    <a:pt x="998" y="412"/>
                    <a:pt x="994" y="407"/>
                    <a:pt x="990" y="407"/>
                  </a:cubicBezTo>
                  <a:cubicBezTo>
                    <a:pt x="983" y="407"/>
                    <a:pt x="979" y="413"/>
                    <a:pt x="981" y="419"/>
                  </a:cubicBezTo>
                  <a:cubicBezTo>
                    <a:pt x="982" y="423"/>
                    <a:pt x="987" y="428"/>
                    <a:pt x="991" y="428"/>
                  </a:cubicBezTo>
                  <a:cubicBezTo>
                    <a:pt x="995" y="428"/>
                    <a:pt x="998" y="422"/>
                    <a:pt x="1004" y="417"/>
                  </a:cubicBezTo>
                  <a:close/>
                  <a:moveTo>
                    <a:pt x="310" y="227"/>
                  </a:moveTo>
                  <a:cubicBezTo>
                    <a:pt x="302" y="222"/>
                    <a:pt x="299" y="218"/>
                    <a:pt x="295" y="217"/>
                  </a:cubicBezTo>
                  <a:cubicBezTo>
                    <a:pt x="288" y="216"/>
                    <a:pt x="282" y="221"/>
                    <a:pt x="284" y="227"/>
                  </a:cubicBezTo>
                  <a:cubicBezTo>
                    <a:pt x="284" y="231"/>
                    <a:pt x="290" y="237"/>
                    <a:pt x="293" y="237"/>
                  </a:cubicBezTo>
                  <a:cubicBezTo>
                    <a:pt x="298" y="237"/>
                    <a:pt x="302" y="232"/>
                    <a:pt x="310" y="227"/>
                  </a:cubicBezTo>
                  <a:close/>
                  <a:moveTo>
                    <a:pt x="31" y="619"/>
                  </a:moveTo>
                  <a:cubicBezTo>
                    <a:pt x="40" y="613"/>
                    <a:pt x="47" y="609"/>
                    <a:pt x="58" y="602"/>
                  </a:cubicBezTo>
                  <a:cubicBezTo>
                    <a:pt x="46" y="599"/>
                    <a:pt x="38" y="597"/>
                    <a:pt x="30" y="595"/>
                  </a:cubicBezTo>
                  <a:cubicBezTo>
                    <a:pt x="30" y="601"/>
                    <a:pt x="29" y="605"/>
                    <a:pt x="29" y="609"/>
                  </a:cubicBezTo>
                  <a:cubicBezTo>
                    <a:pt x="29" y="611"/>
                    <a:pt x="30" y="614"/>
                    <a:pt x="31" y="6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290650" y="3808011"/>
            <a:ext cx="1702556" cy="1704518"/>
            <a:chOff x="4183894" y="3944279"/>
            <a:chExt cx="1702556" cy="1704518"/>
          </a:xfrm>
          <a:solidFill>
            <a:srgbClr val="FFB545"/>
          </a:solidFill>
          <a:effectLst/>
        </p:grpSpPr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183894" y="3944279"/>
              <a:ext cx="1702556" cy="1704518"/>
            </a:xfrm>
            <a:custGeom>
              <a:avLst/>
              <a:gdLst>
                <a:gd name="T0" fmla="*/ 1301 w 1301"/>
                <a:gd name="T1" fmla="*/ 1185 h 1303"/>
                <a:gd name="T2" fmla="*/ 1288 w 1301"/>
                <a:gd name="T3" fmla="*/ 1218 h 1303"/>
                <a:gd name="T4" fmla="*/ 1152 w 1301"/>
                <a:gd name="T5" fmla="*/ 1303 h 1303"/>
                <a:gd name="T6" fmla="*/ 154 w 1301"/>
                <a:gd name="T7" fmla="*/ 1303 h 1303"/>
                <a:gd name="T8" fmla="*/ 0 w 1301"/>
                <a:gd name="T9" fmla="*/ 1148 h 1303"/>
                <a:gd name="T10" fmla="*/ 0 w 1301"/>
                <a:gd name="T11" fmla="*/ 154 h 1303"/>
                <a:gd name="T12" fmla="*/ 155 w 1301"/>
                <a:gd name="T13" fmla="*/ 0 h 1303"/>
                <a:gd name="T14" fmla="*/ 1153 w 1301"/>
                <a:gd name="T15" fmla="*/ 0 h 1303"/>
                <a:gd name="T16" fmla="*/ 1292 w 1301"/>
                <a:gd name="T17" fmla="*/ 95 h 1303"/>
                <a:gd name="T18" fmla="*/ 1301 w 1301"/>
                <a:gd name="T19" fmla="*/ 118 h 1303"/>
                <a:gd name="T20" fmla="*/ 1301 w 1301"/>
                <a:gd name="T21" fmla="*/ 1185 h 1303"/>
                <a:gd name="T22" fmla="*/ 651 w 1301"/>
                <a:gd name="T23" fmla="*/ 1267 h 1303"/>
                <a:gd name="T24" fmla="*/ 651 w 1301"/>
                <a:gd name="T25" fmla="*/ 1268 h 1303"/>
                <a:gd name="T26" fmla="*/ 1136 w 1301"/>
                <a:gd name="T27" fmla="*/ 1268 h 1303"/>
                <a:gd name="T28" fmla="*/ 1160 w 1301"/>
                <a:gd name="T29" fmla="*/ 1267 h 1303"/>
                <a:gd name="T30" fmla="*/ 1245 w 1301"/>
                <a:gd name="T31" fmla="*/ 1220 h 1303"/>
                <a:gd name="T32" fmla="*/ 1269 w 1301"/>
                <a:gd name="T33" fmla="*/ 1141 h 1303"/>
                <a:gd name="T34" fmla="*/ 1269 w 1301"/>
                <a:gd name="T35" fmla="*/ 163 h 1303"/>
                <a:gd name="T36" fmla="*/ 1269 w 1301"/>
                <a:gd name="T37" fmla="*/ 149 h 1303"/>
                <a:gd name="T38" fmla="*/ 1196 w 1301"/>
                <a:gd name="T39" fmla="*/ 44 h 1303"/>
                <a:gd name="T40" fmla="*/ 1138 w 1301"/>
                <a:gd name="T41" fmla="*/ 35 h 1303"/>
                <a:gd name="T42" fmla="*/ 167 w 1301"/>
                <a:gd name="T43" fmla="*/ 35 h 1303"/>
                <a:gd name="T44" fmla="*/ 138 w 1301"/>
                <a:gd name="T45" fmla="*/ 37 h 1303"/>
                <a:gd name="T46" fmla="*/ 41 w 1301"/>
                <a:gd name="T47" fmla="*/ 120 h 1303"/>
                <a:gd name="T48" fmla="*/ 36 w 1301"/>
                <a:gd name="T49" fmla="*/ 166 h 1303"/>
                <a:gd name="T50" fmla="*/ 36 w 1301"/>
                <a:gd name="T51" fmla="*/ 1134 h 1303"/>
                <a:gd name="T52" fmla="*/ 36 w 1301"/>
                <a:gd name="T53" fmla="*/ 1154 h 1303"/>
                <a:gd name="T54" fmla="*/ 91 w 1301"/>
                <a:gd name="T55" fmla="*/ 1250 h 1303"/>
                <a:gd name="T56" fmla="*/ 162 w 1301"/>
                <a:gd name="T57" fmla="*/ 1268 h 1303"/>
                <a:gd name="T58" fmla="*/ 651 w 1301"/>
                <a:gd name="T59" fmla="*/ 1267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1" h="1303">
                  <a:moveTo>
                    <a:pt x="1301" y="1185"/>
                  </a:moveTo>
                  <a:cubicBezTo>
                    <a:pt x="1297" y="1196"/>
                    <a:pt x="1293" y="1208"/>
                    <a:pt x="1288" y="1218"/>
                  </a:cubicBezTo>
                  <a:cubicBezTo>
                    <a:pt x="1259" y="1273"/>
                    <a:pt x="1214" y="1303"/>
                    <a:pt x="1152" y="1303"/>
                  </a:cubicBezTo>
                  <a:cubicBezTo>
                    <a:pt x="820" y="1303"/>
                    <a:pt x="487" y="1303"/>
                    <a:pt x="154" y="1303"/>
                  </a:cubicBezTo>
                  <a:cubicBezTo>
                    <a:pt x="63" y="1303"/>
                    <a:pt x="0" y="1227"/>
                    <a:pt x="0" y="1148"/>
                  </a:cubicBezTo>
                  <a:cubicBezTo>
                    <a:pt x="1" y="817"/>
                    <a:pt x="1" y="486"/>
                    <a:pt x="0" y="154"/>
                  </a:cubicBezTo>
                  <a:cubicBezTo>
                    <a:pt x="0" y="75"/>
                    <a:pt x="65" y="0"/>
                    <a:pt x="155" y="0"/>
                  </a:cubicBezTo>
                  <a:cubicBezTo>
                    <a:pt x="487" y="1"/>
                    <a:pt x="820" y="1"/>
                    <a:pt x="1153" y="0"/>
                  </a:cubicBezTo>
                  <a:cubicBezTo>
                    <a:pt x="1216" y="0"/>
                    <a:pt x="1272" y="42"/>
                    <a:pt x="1292" y="95"/>
                  </a:cubicBezTo>
                  <a:cubicBezTo>
                    <a:pt x="1296" y="102"/>
                    <a:pt x="1298" y="110"/>
                    <a:pt x="1301" y="118"/>
                  </a:cubicBezTo>
                  <a:cubicBezTo>
                    <a:pt x="1301" y="474"/>
                    <a:pt x="1301" y="830"/>
                    <a:pt x="1301" y="1185"/>
                  </a:cubicBezTo>
                  <a:close/>
                  <a:moveTo>
                    <a:pt x="651" y="1267"/>
                  </a:moveTo>
                  <a:cubicBezTo>
                    <a:pt x="651" y="1267"/>
                    <a:pt x="651" y="1268"/>
                    <a:pt x="651" y="1268"/>
                  </a:cubicBezTo>
                  <a:cubicBezTo>
                    <a:pt x="813" y="1268"/>
                    <a:pt x="974" y="1268"/>
                    <a:pt x="1136" y="1268"/>
                  </a:cubicBezTo>
                  <a:cubicBezTo>
                    <a:pt x="1144" y="1268"/>
                    <a:pt x="1152" y="1268"/>
                    <a:pt x="1160" y="1267"/>
                  </a:cubicBezTo>
                  <a:cubicBezTo>
                    <a:pt x="1196" y="1264"/>
                    <a:pt x="1224" y="1248"/>
                    <a:pt x="1245" y="1220"/>
                  </a:cubicBezTo>
                  <a:cubicBezTo>
                    <a:pt x="1263" y="1197"/>
                    <a:pt x="1269" y="1170"/>
                    <a:pt x="1269" y="1141"/>
                  </a:cubicBezTo>
                  <a:cubicBezTo>
                    <a:pt x="1269" y="815"/>
                    <a:pt x="1269" y="489"/>
                    <a:pt x="1269" y="163"/>
                  </a:cubicBezTo>
                  <a:cubicBezTo>
                    <a:pt x="1269" y="158"/>
                    <a:pt x="1269" y="153"/>
                    <a:pt x="1269" y="149"/>
                  </a:cubicBezTo>
                  <a:cubicBezTo>
                    <a:pt x="1265" y="100"/>
                    <a:pt x="1241" y="64"/>
                    <a:pt x="1196" y="44"/>
                  </a:cubicBezTo>
                  <a:cubicBezTo>
                    <a:pt x="1177" y="36"/>
                    <a:pt x="1158" y="35"/>
                    <a:pt x="1138" y="35"/>
                  </a:cubicBezTo>
                  <a:cubicBezTo>
                    <a:pt x="815" y="35"/>
                    <a:pt x="491" y="35"/>
                    <a:pt x="167" y="35"/>
                  </a:cubicBezTo>
                  <a:cubicBezTo>
                    <a:pt x="157" y="35"/>
                    <a:pt x="148" y="35"/>
                    <a:pt x="138" y="37"/>
                  </a:cubicBezTo>
                  <a:cubicBezTo>
                    <a:pt x="92" y="42"/>
                    <a:pt x="53" y="75"/>
                    <a:pt x="41" y="120"/>
                  </a:cubicBezTo>
                  <a:cubicBezTo>
                    <a:pt x="37" y="135"/>
                    <a:pt x="36" y="151"/>
                    <a:pt x="36" y="166"/>
                  </a:cubicBezTo>
                  <a:cubicBezTo>
                    <a:pt x="36" y="489"/>
                    <a:pt x="36" y="811"/>
                    <a:pt x="36" y="1134"/>
                  </a:cubicBezTo>
                  <a:cubicBezTo>
                    <a:pt x="36" y="1141"/>
                    <a:pt x="36" y="1148"/>
                    <a:pt x="36" y="1154"/>
                  </a:cubicBezTo>
                  <a:cubicBezTo>
                    <a:pt x="38" y="1195"/>
                    <a:pt x="57" y="1227"/>
                    <a:pt x="91" y="1250"/>
                  </a:cubicBezTo>
                  <a:cubicBezTo>
                    <a:pt x="113" y="1264"/>
                    <a:pt x="137" y="1268"/>
                    <a:pt x="162" y="1268"/>
                  </a:cubicBezTo>
                  <a:cubicBezTo>
                    <a:pt x="325" y="1267"/>
                    <a:pt x="488" y="1267"/>
                    <a:pt x="651" y="12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4305996" y="4222807"/>
              <a:ext cx="1451978" cy="1148931"/>
            </a:xfrm>
            <a:custGeom>
              <a:avLst/>
              <a:gdLst>
                <a:gd name="T0" fmla="*/ 359 w 1110"/>
                <a:gd name="T1" fmla="*/ 831 h 878"/>
                <a:gd name="T2" fmla="*/ 269 w 1110"/>
                <a:gd name="T3" fmla="*/ 835 h 878"/>
                <a:gd name="T4" fmla="*/ 162 w 1110"/>
                <a:gd name="T5" fmla="*/ 801 h 878"/>
                <a:gd name="T6" fmla="*/ 166 w 1110"/>
                <a:gd name="T7" fmla="*/ 631 h 878"/>
                <a:gd name="T8" fmla="*/ 35 w 1110"/>
                <a:gd name="T9" fmla="*/ 399 h 878"/>
                <a:gd name="T10" fmla="*/ 45 w 1110"/>
                <a:gd name="T11" fmla="*/ 257 h 878"/>
                <a:gd name="T12" fmla="*/ 132 w 1110"/>
                <a:gd name="T13" fmla="*/ 84 h 878"/>
                <a:gd name="T14" fmla="*/ 357 w 1110"/>
                <a:gd name="T15" fmla="*/ 50 h 878"/>
                <a:gd name="T16" fmla="*/ 517 w 1110"/>
                <a:gd name="T17" fmla="*/ 83 h 878"/>
                <a:gd name="T18" fmla="*/ 441 w 1110"/>
                <a:gd name="T19" fmla="*/ 423 h 878"/>
                <a:gd name="T20" fmla="*/ 974 w 1110"/>
                <a:gd name="T21" fmla="*/ 127 h 878"/>
                <a:gd name="T22" fmla="*/ 933 w 1110"/>
                <a:gd name="T23" fmla="*/ 686 h 878"/>
                <a:gd name="T24" fmla="*/ 598 w 1110"/>
                <a:gd name="T25" fmla="*/ 863 h 878"/>
                <a:gd name="T26" fmla="*/ 492 w 1110"/>
                <a:gd name="T27" fmla="*/ 802 h 878"/>
                <a:gd name="T28" fmla="*/ 285 w 1110"/>
                <a:gd name="T29" fmla="*/ 644 h 878"/>
                <a:gd name="T30" fmla="*/ 191 w 1110"/>
                <a:gd name="T31" fmla="*/ 696 h 878"/>
                <a:gd name="T32" fmla="*/ 312 w 1110"/>
                <a:gd name="T33" fmla="*/ 764 h 878"/>
                <a:gd name="T34" fmla="*/ 498 w 1110"/>
                <a:gd name="T35" fmla="*/ 773 h 878"/>
                <a:gd name="T36" fmla="*/ 413 w 1110"/>
                <a:gd name="T37" fmla="*/ 613 h 878"/>
                <a:gd name="T38" fmla="*/ 698 w 1110"/>
                <a:gd name="T39" fmla="*/ 394 h 878"/>
                <a:gd name="T40" fmla="*/ 287 w 1110"/>
                <a:gd name="T41" fmla="*/ 270 h 878"/>
                <a:gd name="T42" fmla="*/ 304 w 1110"/>
                <a:gd name="T43" fmla="*/ 162 h 878"/>
                <a:gd name="T44" fmla="*/ 261 w 1110"/>
                <a:gd name="T45" fmla="*/ 130 h 878"/>
                <a:gd name="T46" fmla="*/ 327 w 1110"/>
                <a:gd name="T47" fmla="*/ 478 h 878"/>
                <a:gd name="T48" fmla="*/ 311 w 1110"/>
                <a:gd name="T49" fmla="*/ 641 h 878"/>
                <a:gd name="T50" fmla="*/ 901 w 1110"/>
                <a:gd name="T51" fmla="*/ 442 h 878"/>
                <a:gd name="T52" fmla="*/ 321 w 1110"/>
                <a:gd name="T53" fmla="*/ 437 h 878"/>
                <a:gd name="T54" fmla="*/ 181 w 1110"/>
                <a:gd name="T55" fmla="*/ 208 h 878"/>
                <a:gd name="T56" fmla="*/ 236 w 1110"/>
                <a:gd name="T57" fmla="*/ 432 h 878"/>
                <a:gd name="T58" fmla="*/ 154 w 1110"/>
                <a:gd name="T59" fmla="*/ 336 h 878"/>
                <a:gd name="T60" fmla="*/ 196 w 1110"/>
                <a:gd name="T61" fmla="*/ 449 h 878"/>
                <a:gd name="T62" fmla="*/ 297 w 1110"/>
                <a:gd name="T63" fmla="*/ 556 h 878"/>
                <a:gd name="T64" fmla="*/ 129 w 1110"/>
                <a:gd name="T65" fmla="*/ 480 h 878"/>
                <a:gd name="T66" fmla="*/ 855 w 1110"/>
                <a:gd name="T67" fmla="*/ 386 h 878"/>
                <a:gd name="T68" fmla="*/ 559 w 1110"/>
                <a:gd name="T69" fmla="*/ 390 h 878"/>
                <a:gd name="T70" fmla="*/ 632 w 1110"/>
                <a:gd name="T71" fmla="*/ 593 h 878"/>
                <a:gd name="T72" fmla="*/ 405 w 1110"/>
                <a:gd name="T73" fmla="*/ 377 h 878"/>
                <a:gd name="T74" fmla="*/ 843 w 1110"/>
                <a:gd name="T75" fmla="*/ 629 h 878"/>
                <a:gd name="T76" fmla="*/ 491 w 1110"/>
                <a:gd name="T77" fmla="*/ 597 h 878"/>
                <a:gd name="T78" fmla="*/ 988 w 1110"/>
                <a:gd name="T79" fmla="*/ 573 h 878"/>
                <a:gd name="T80" fmla="*/ 178 w 1110"/>
                <a:gd name="T81" fmla="*/ 349 h 878"/>
                <a:gd name="T82" fmla="*/ 675 w 1110"/>
                <a:gd name="T83" fmla="*/ 337 h 878"/>
                <a:gd name="T84" fmla="*/ 524 w 1110"/>
                <a:gd name="T85" fmla="*/ 479 h 878"/>
                <a:gd name="T86" fmla="*/ 706 w 1110"/>
                <a:gd name="T87" fmla="*/ 638 h 878"/>
                <a:gd name="T88" fmla="*/ 603 w 1110"/>
                <a:gd name="T89" fmla="*/ 736 h 878"/>
                <a:gd name="T90" fmla="*/ 962 w 1110"/>
                <a:gd name="T91" fmla="*/ 286 h 878"/>
                <a:gd name="T92" fmla="*/ 231 w 1110"/>
                <a:gd name="T93" fmla="*/ 292 h 878"/>
                <a:gd name="T94" fmla="*/ 229 w 1110"/>
                <a:gd name="T95" fmla="*/ 622 h 878"/>
                <a:gd name="T96" fmla="*/ 315 w 1110"/>
                <a:gd name="T97" fmla="*/ 331 h 878"/>
                <a:gd name="T98" fmla="*/ 989 w 1110"/>
                <a:gd name="T99" fmla="*/ 209 h 878"/>
                <a:gd name="T100" fmla="*/ 538 w 1110"/>
                <a:gd name="T101" fmla="*/ 758 h 878"/>
                <a:gd name="T102" fmla="*/ 674 w 1110"/>
                <a:gd name="T103" fmla="*/ 743 h 878"/>
                <a:gd name="T104" fmla="*/ 509 w 1110"/>
                <a:gd name="T105" fmla="*/ 388 h 878"/>
                <a:gd name="T106" fmla="*/ 529 w 1110"/>
                <a:gd name="T107" fmla="*/ 573 h 878"/>
                <a:gd name="T108" fmla="*/ 897 w 1110"/>
                <a:gd name="T109" fmla="*/ 604 h 878"/>
                <a:gd name="T110" fmla="*/ 611 w 1110"/>
                <a:gd name="T111" fmla="*/ 674 h 878"/>
                <a:gd name="T112" fmla="*/ 1010 w 1110"/>
                <a:gd name="T113" fmla="*/ 526 h 878"/>
                <a:gd name="T114" fmla="*/ 413 w 1110"/>
                <a:gd name="T115" fmla="*/ 395 h 878"/>
                <a:gd name="T116" fmla="*/ 640 w 1110"/>
                <a:gd name="T117" fmla="*/ 369 h 878"/>
                <a:gd name="T118" fmla="*/ 397 w 1110"/>
                <a:gd name="T119" fmla="*/ 676 h 878"/>
                <a:gd name="T120" fmla="*/ 993 w 1110"/>
                <a:gd name="T121" fmla="*/ 173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0" h="878">
                  <a:moveTo>
                    <a:pt x="492" y="804"/>
                  </a:moveTo>
                  <a:cubicBezTo>
                    <a:pt x="492" y="801"/>
                    <a:pt x="493" y="797"/>
                    <a:pt x="494" y="792"/>
                  </a:cubicBezTo>
                  <a:cubicBezTo>
                    <a:pt x="474" y="792"/>
                    <a:pt x="455" y="791"/>
                    <a:pt x="436" y="792"/>
                  </a:cubicBezTo>
                  <a:cubicBezTo>
                    <a:pt x="431" y="792"/>
                    <a:pt x="425" y="797"/>
                    <a:pt x="420" y="800"/>
                  </a:cubicBezTo>
                  <a:cubicBezTo>
                    <a:pt x="406" y="807"/>
                    <a:pt x="392" y="815"/>
                    <a:pt x="378" y="822"/>
                  </a:cubicBezTo>
                  <a:cubicBezTo>
                    <a:pt x="383" y="814"/>
                    <a:pt x="395" y="808"/>
                    <a:pt x="390" y="795"/>
                  </a:cubicBezTo>
                  <a:cubicBezTo>
                    <a:pt x="363" y="796"/>
                    <a:pt x="332" y="815"/>
                    <a:pt x="321" y="836"/>
                  </a:cubicBezTo>
                  <a:cubicBezTo>
                    <a:pt x="335" y="834"/>
                    <a:pt x="347" y="833"/>
                    <a:pt x="359" y="831"/>
                  </a:cubicBezTo>
                  <a:cubicBezTo>
                    <a:pt x="342" y="841"/>
                    <a:pt x="324" y="846"/>
                    <a:pt x="304" y="844"/>
                  </a:cubicBezTo>
                  <a:cubicBezTo>
                    <a:pt x="304" y="821"/>
                    <a:pt x="308" y="818"/>
                    <a:pt x="373" y="776"/>
                  </a:cubicBezTo>
                  <a:cubicBezTo>
                    <a:pt x="367" y="775"/>
                    <a:pt x="363" y="774"/>
                    <a:pt x="359" y="774"/>
                  </a:cubicBezTo>
                  <a:cubicBezTo>
                    <a:pt x="332" y="773"/>
                    <a:pt x="305" y="772"/>
                    <a:pt x="278" y="770"/>
                  </a:cubicBezTo>
                  <a:cubicBezTo>
                    <a:pt x="263" y="770"/>
                    <a:pt x="251" y="776"/>
                    <a:pt x="239" y="784"/>
                  </a:cubicBezTo>
                  <a:cubicBezTo>
                    <a:pt x="230" y="791"/>
                    <a:pt x="226" y="801"/>
                    <a:pt x="229" y="813"/>
                  </a:cubicBezTo>
                  <a:cubicBezTo>
                    <a:pt x="232" y="824"/>
                    <a:pt x="240" y="829"/>
                    <a:pt x="250" y="831"/>
                  </a:cubicBezTo>
                  <a:cubicBezTo>
                    <a:pt x="256" y="833"/>
                    <a:pt x="261" y="834"/>
                    <a:pt x="269" y="835"/>
                  </a:cubicBezTo>
                  <a:cubicBezTo>
                    <a:pt x="253" y="845"/>
                    <a:pt x="244" y="846"/>
                    <a:pt x="232" y="834"/>
                  </a:cubicBezTo>
                  <a:cubicBezTo>
                    <a:pt x="215" y="816"/>
                    <a:pt x="204" y="807"/>
                    <a:pt x="218" y="783"/>
                  </a:cubicBezTo>
                  <a:cubicBezTo>
                    <a:pt x="211" y="783"/>
                    <a:pt x="204" y="783"/>
                    <a:pt x="196" y="783"/>
                  </a:cubicBezTo>
                  <a:cubicBezTo>
                    <a:pt x="195" y="791"/>
                    <a:pt x="195" y="798"/>
                    <a:pt x="193" y="805"/>
                  </a:cubicBezTo>
                  <a:cubicBezTo>
                    <a:pt x="192" y="811"/>
                    <a:pt x="191" y="817"/>
                    <a:pt x="188" y="822"/>
                  </a:cubicBezTo>
                  <a:cubicBezTo>
                    <a:pt x="186" y="825"/>
                    <a:pt x="181" y="829"/>
                    <a:pt x="177" y="829"/>
                  </a:cubicBezTo>
                  <a:cubicBezTo>
                    <a:pt x="173" y="828"/>
                    <a:pt x="169" y="824"/>
                    <a:pt x="167" y="820"/>
                  </a:cubicBezTo>
                  <a:cubicBezTo>
                    <a:pt x="165" y="815"/>
                    <a:pt x="164" y="809"/>
                    <a:pt x="162" y="801"/>
                  </a:cubicBezTo>
                  <a:cubicBezTo>
                    <a:pt x="150" y="808"/>
                    <a:pt x="144" y="825"/>
                    <a:pt x="127" y="822"/>
                  </a:cubicBezTo>
                  <a:cubicBezTo>
                    <a:pt x="121" y="803"/>
                    <a:pt x="135" y="791"/>
                    <a:pt x="146" y="777"/>
                  </a:cubicBezTo>
                  <a:cubicBezTo>
                    <a:pt x="135" y="776"/>
                    <a:pt x="126" y="776"/>
                    <a:pt x="117" y="774"/>
                  </a:cubicBezTo>
                  <a:cubicBezTo>
                    <a:pt x="107" y="772"/>
                    <a:pt x="105" y="762"/>
                    <a:pt x="114" y="757"/>
                  </a:cubicBezTo>
                  <a:cubicBezTo>
                    <a:pt x="124" y="751"/>
                    <a:pt x="136" y="747"/>
                    <a:pt x="147" y="743"/>
                  </a:cubicBezTo>
                  <a:cubicBezTo>
                    <a:pt x="152" y="741"/>
                    <a:pt x="158" y="741"/>
                    <a:pt x="165" y="739"/>
                  </a:cubicBezTo>
                  <a:cubicBezTo>
                    <a:pt x="162" y="731"/>
                    <a:pt x="159" y="724"/>
                    <a:pt x="156" y="717"/>
                  </a:cubicBezTo>
                  <a:cubicBezTo>
                    <a:pt x="145" y="687"/>
                    <a:pt x="146" y="656"/>
                    <a:pt x="166" y="631"/>
                  </a:cubicBezTo>
                  <a:cubicBezTo>
                    <a:pt x="179" y="614"/>
                    <a:pt x="179" y="598"/>
                    <a:pt x="179" y="579"/>
                  </a:cubicBezTo>
                  <a:cubicBezTo>
                    <a:pt x="179" y="578"/>
                    <a:pt x="178" y="576"/>
                    <a:pt x="178" y="575"/>
                  </a:cubicBezTo>
                  <a:cubicBezTo>
                    <a:pt x="177" y="552"/>
                    <a:pt x="170" y="534"/>
                    <a:pt x="147" y="522"/>
                  </a:cubicBezTo>
                  <a:cubicBezTo>
                    <a:pt x="136" y="515"/>
                    <a:pt x="127" y="502"/>
                    <a:pt x="120" y="491"/>
                  </a:cubicBezTo>
                  <a:cubicBezTo>
                    <a:pt x="107" y="471"/>
                    <a:pt x="111" y="458"/>
                    <a:pt x="132" y="446"/>
                  </a:cubicBezTo>
                  <a:cubicBezTo>
                    <a:pt x="143" y="440"/>
                    <a:pt x="154" y="436"/>
                    <a:pt x="166" y="431"/>
                  </a:cubicBezTo>
                  <a:cubicBezTo>
                    <a:pt x="151" y="405"/>
                    <a:pt x="131" y="391"/>
                    <a:pt x="102" y="388"/>
                  </a:cubicBezTo>
                  <a:cubicBezTo>
                    <a:pt x="78" y="385"/>
                    <a:pt x="57" y="390"/>
                    <a:pt x="35" y="399"/>
                  </a:cubicBezTo>
                  <a:cubicBezTo>
                    <a:pt x="28" y="403"/>
                    <a:pt x="20" y="406"/>
                    <a:pt x="13" y="407"/>
                  </a:cubicBezTo>
                  <a:cubicBezTo>
                    <a:pt x="9" y="408"/>
                    <a:pt x="3" y="407"/>
                    <a:pt x="2" y="405"/>
                  </a:cubicBezTo>
                  <a:cubicBezTo>
                    <a:pt x="0" y="401"/>
                    <a:pt x="0" y="394"/>
                    <a:pt x="2" y="392"/>
                  </a:cubicBezTo>
                  <a:cubicBezTo>
                    <a:pt x="9" y="385"/>
                    <a:pt x="15" y="378"/>
                    <a:pt x="24" y="374"/>
                  </a:cubicBezTo>
                  <a:cubicBezTo>
                    <a:pt x="39" y="367"/>
                    <a:pt x="56" y="362"/>
                    <a:pt x="74" y="355"/>
                  </a:cubicBezTo>
                  <a:cubicBezTo>
                    <a:pt x="51" y="339"/>
                    <a:pt x="22" y="328"/>
                    <a:pt x="6" y="296"/>
                  </a:cubicBezTo>
                  <a:cubicBezTo>
                    <a:pt x="31" y="305"/>
                    <a:pt x="47" y="322"/>
                    <a:pt x="69" y="331"/>
                  </a:cubicBezTo>
                  <a:cubicBezTo>
                    <a:pt x="62" y="305"/>
                    <a:pt x="45" y="284"/>
                    <a:pt x="45" y="257"/>
                  </a:cubicBezTo>
                  <a:cubicBezTo>
                    <a:pt x="65" y="286"/>
                    <a:pt x="85" y="315"/>
                    <a:pt x="105" y="344"/>
                  </a:cubicBezTo>
                  <a:cubicBezTo>
                    <a:pt x="105" y="345"/>
                    <a:pt x="108" y="345"/>
                    <a:pt x="112" y="346"/>
                  </a:cubicBezTo>
                  <a:cubicBezTo>
                    <a:pt x="112" y="342"/>
                    <a:pt x="113" y="338"/>
                    <a:pt x="113" y="335"/>
                  </a:cubicBezTo>
                  <a:cubicBezTo>
                    <a:pt x="110" y="305"/>
                    <a:pt x="109" y="275"/>
                    <a:pt x="101" y="245"/>
                  </a:cubicBezTo>
                  <a:cubicBezTo>
                    <a:pt x="90" y="205"/>
                    <a:pt x="110" y="173"/>
                    <a:pt x="150" y="163"/>
                  </a:cubicBezTo>
                  <a:cubicBezTo>
                    <a:pt x="162" y="160"/>
                    <a:pt x="174" y="159"/>
                    <a:pt x="186" y="156"/>
                  </a:cubicBezTo>
                  <a:cubicBezTo>
                    <a:pt x="196" y="153"/>
                    <a:pt x="206" y="150"/>
                    <a:pt x="214" y="139"/>
                  </a:cubicBezTo>
                  <a:cubicBezTo>
                    <a:pt x="177" y="134"/>
                    <a:pt x="139" y="136"/>
                    <a:pt x="132" y="84"/>
                  </a:cubicBezTo>
                  <a:cubicBezTo>
                    <a:pt x="162" y="107"/>
                    <a:pt x="188" y="130"/>
                    <a:pt x="227" y="112"/>
                  </a:cubicBezTo>
                  <a:cubicBezTo>
                    <a:pt x="211" y="104"/>
                    <a:pt x="195" y="98"/>
                    <a:pt x="181" y="88"/>
                  </a:cubicBezTo>
                  <a:cubicBezTo>
                    <a:pt x="167" y="78"/>
                    <a:pt x="160" y="61"/>
                    <a:pt x="158" y="40"/>
                  </a:cubicBezTo>
                  <a:cubicBezTo>
                    <a:pt x="167" y="48"/>
                    <a:pt x="174" y="56"/>
                    <a:pt x="181" y="61"/>
                  </a:cubicBezTo>
                  <a:cubicBezTo>
                    <a:pt x="194" y="69"/>
                    <a:pt x="207" y="77"/>
                    <a:pt x="221" y="84"/>
                  </a:cubicBezTo>
                  <a:cubicBezTo>
                    <a:pt x="234" y="90"/>
                    <a:pt x="247" y="89"/>
                    <a:pt x="260" y="82"/>
                  </a:cubicBezTo>
                  <a:cubicBezTo>
                    <a:pt x="287" y="66"/>
                    <a:pt x="317" y="56"/>
                    <a:pt x="349" y="53"/>
                  </a:cubicBezTo>
                  <a:cubicBezTo>
                    <a:pt x="351" y="53"/>
                    <a:pt x="353" y="52"/>
                    <a:pt x="357" y="50"/>
                  </a:cubicBezTo>
                  <a:cubicBezTo>
                    <a:pt x="330" y="34"/>
                    <a:pt x="294" y="36"/>
                    <a:pt x="278" y="1"/>
                  </a:cubicBezTo>
                  <a:cubicBezTo>
                    <a:pt x="299" y="0"/>
                    <a:pt x="310" y="13"/>
                    <a:pt x="324" y="20"/>
                  </a:cubicBezTo>
                  <a:cubicBezTo>
                    <a:pt x="339" y="27"/>
                    <a:pt x="354" y="34"/>
                    <a:pt x="368" y="42"/>
                  </a:cubicBezTo>
                  <a:cubicBezTo>
                    <a:pt x="382" y="50"/>
                    <a:pt x="395" y="61"/>
                    <a:pt x="408" y="71"/>
                  </a:cubicBezTo>
                  <a:cubicBezTo>
                    <a:pt x="416" y="65"/>
                    <a:pt x="424" y="58"/>
                    <a:pt x="432" y="53"/>
                  </a:cubicBezTo>
                  <a:cubicBezTo>
                    <a:pt x="463" y="33"/>
                    <a:pt x="495" y="39"/>
                    <a:pt x="516" y="68"/>
                  </a:cubicBezTo>
                  <a:cubicBezTo>
                    <a:pt x="518" y="70"/>
                    <a:pt x="519" y="73"/>
                    <a:pt x="520" y="76"/>
                  </a:cubicBezTo>
                  <a:cubicBezTo>
                    <a:pt x="520" y="77"/>
                    <a:pt x="519" y="79"/>
                    <a:pt x="517" y="83"/>
                  </a:cubicBezTo>
                  <a:cubicBezTo>
                    <a:pt x="511" y="79"/>
                    <a:pt x="505" y="76"/>
                    <a:pt x="499" y="73"/>
                  </a:cubicBezTo>
                  <a:cubicBezTo>
                    <a:pt x="490" y="68"/>
                    <a:pt x="482" y="62"/>
                    <a:pt x="473" y="59"/>
                  </a:cubicBezTo>
                  <a:cubicBezTo>
                    <a:pt x="454" y="53"/>
                    <a:pt x="439" y="59"/>
                    <a:pt x="432" y="78"/>
                  </a:cubicBezTo>
                  <a:cubicBezTo>
                    <a:pt x="428" y="90"/>
                    <a:pt x="424" y="102"/>
                    <a:pt x="423" y="115"/>
                  </a:cubicBezTo>
                  <a:cubicBezTo>
                    <a:pt x="422" y="122"/>
                    <a:pt x="424" y="132"/>
                    <a:pt x="429" y="137"/>
                  </a:cubicBezTo>
                  <a:cubicBezTo>
                    <a:pt x="450" y="158"/>
                    <a:pt x="453" y="184"/>
                    <a:pt x="454" y="211"/>
                  </a:cubicBezTo>
                  <a:cubicBezTo>
                    <a:pt x="456" y="246"/>
                    <a:pt x="450" y="280"/>
                    <a:pt x="443" y="313"/>
                  </a:cubicBezTo>
                  <a:cubicBezTo>
                    <a:pt x="435" y="350"/>
                    <a:pt x="437" y="386"/>
                    <a:pt x="441" y="423"/>
                  </a:cubicBezTo>
                  <a:cubicBezTo>
                    <a:pt x="441" y="429"/>
                    <a:pt x="444" y="435"/>
                    <a:pt x="447" y="445"/>
                  </a:cubicBezTo>
                  <a:cubicBezTo>
                    <a:pt x="450" y="439"/>
                    <a:pt x="451" y="438"/>
                    <a:pt x="451" y="436"/>
                  </a:cubicBezTo>
                  <a:cubicBezTo>
                    <a:pt x="461" y="381"/>
                    <a:pt x="494" y="342"/>
                    <a:pt x="540" y="313"/>
                  </a:cubicBezTo>
                  <a:cubicBezTo>
                    <a:pt x="588" y="284"/>
                    <a:pt x="640" y="269"/>
                    <a:pt x="695" y="265"/>
                  </a:cubicBezTo>
                  <a:cubicBezTo>
                    <a:pt x="754" y="261"/>
                    <a:pt x="808" y="280"/>
                    <a:pt x="855" y="318"/>
                  </a:cubicBezTo>
                  <a:cubicBezTo>
                    <a:pt x="861" y="323"/>
                    <a:pt x="866" y="328"/>
                    <a:pt x="875" y="335"/>
                  </a:cubicBezTo>
                  <a:cubicBezTo>
                    <a:pt x="876" y="325"/>
                    <a:pt x="877" y="318"/>
                    <a:pt x="878" y="311"/>
                  </a:cubicBezTo>
                  <a:cubicBezTo>
                    <a:pt x="889" y="239"/>
                    <a:pt x="917" y="175"/>
                    <a:pt x="974" y="127"/>
                  </a:cubicBezTo>
                  <a:cubicBezTo>
                    <a:pt x="1010" y="97"/>
                    <a:pt x="1051" y="80"/>
                    <a:pt x="1096" y="71"/>
                  </a:cubicBezTo>
                  <a:cubicBezTo>
                    <a:pt x="1099" y="70"/>
                    <a:pt x="1102" y="70"/>
                    <a:pt x="1106" y="70"/>
                  </a:cubicBezTo>
                  <a:cubicBezTo>
                    <a:pt x="1107" y="70"/>
                    <a:pt x="1108" y="71"/>
                    <a:pt x="1110" y="72"/>
                  </a:cubicBezTo>
                  <a:cubicBezTo>
                    <a:pt x="1105" y="76"/>
                    <a:pt x="1100" y="79"/>
                    <a:pt x="1096" y="83"/>
                  </a:cubicBezTo>
                  <a:cubicBezTo>
                    <a:pt x="1023" y="144"/>
                    <a:pt x="986" y="222"/>
                    <a:pt x="990" y="318"/>
                  </a:cubicBezTo>
                  <a:cubicBezTo>
                    <a:pt x="990" y="327"/>
                    <a:pt x="993" y="336"/>
                    <a:pt x="997" y="344"/>
                  </a:cubicBezTo>
                  <a:cubicBezTo>
                    <a:pt x="1020" y="401"/>
                    <a:pt x="1036" y="459"/>
                    <a:pt x="1034" y="520"/>
                  </a:cubicBezTo>
                  <a:cubicBezTo>
                    <a:pt x="1032" y="594"/>
                    <a:pt x="1001" y="651"/>
                    <a:pt x="933" y="686"/>
                  </a:cubicBezTo>
                  <a:cubicBezTo>
                    <a:pt x="879" y="714"/>
                    <a:pt x="824" y="739"/>
                    <a:pt x="764" y="748"/>
                  </a:cubicBezTo>
                  <a:cubicBezTo>
                    <a:pt x="743" y="751"/>
                    <a:pt x="722" y="750"/>
                    <a:pt x="701" y="751"/>
                  </a:cubicBezTo>
                  <a:cubicBezTo>
                    <a:pt x="692" y="775"/>
                    <a:pt x="698" y="790"/>
                    <a:pt x="737" y="827"/>
                  </a:cubicBezTo>
                  <a:cubicBezTo>
                    <a:pt x="720" y="826"/>
                    <a:pt x="705" y="820"/>
                    <a:pt x="691" y="813"/>
                  </a:cubicBezTo>
                  <a:cubicBezTo>
                    <a:pt x="676" y="806"/>
                    <a:pt x="662" y="799"/>
                    <a:pt x="646" y="796"/>
                  </a:cubicBezTo>
                  <a:cubicBezTo>
                    <a:pt x="618" y="790"/>
                    <a:pt x="599" y="809"/>
                    <a:pt x="599" y="837"/>
                  </a:cubicBezTo>
                  <a:cubicBezTo>
                    <a:pt x="609" y="848"/>
                    <a:pt x="624" y="829"/>
                    <a:pt x="635" y="843"/>
                  </a:cubicBezTo>
                  <a:cubicBezTo>
                    <a:pt x="627" y="858"/>
                    <a:pt x="611" y="858"/>
                    <a:pt x="598" y="863"/>
                  </a:cubicBezTo>
                  <a:cubicBezTo>
                    <a:pt x="572" y="841"/>
                    <a:pt x="573" y="817"/>
                    <a:pt x="599" y="798"/>
                  </a:cubicBezTo>
                  <a:cubicBezTo>
                    <a:pt x="609" y="791"/>
                    <a:pt x="620" y="786"/>
                    <a:pt x="633" y="778"/>
                  </a:cubicBezTo>
                  <a:cubicBezTo>
                    <a:pt x="620" y="772"/>
                    <a:pt x="608" y="770"/>
                    <a:pt x="595" y="772"/>
                  </a:cubicBezTo>
                  <a:cubicBezTo>
                    <a:pt x="571" y="775"/>
                    <a:pt x="553" y="789"/>
                    <a:pt x="538" y="809"/>
                  </a:cubicBezTo>
                  <a:cubicBezTo>
                    <a:pt x="526" y="824"/>
                    <a:pt x="513" y="839"/>
                    <a:pt x="500" y="853"/>
                  </a:cubicBezTo>
                  <a:cubicBezTo>
                    <a:pt x="494" y="860"/>
                    <a:pt x="486" y="866"/>
                    <a:pt x="478" y="871"/>
                  </a:cubicBezTo>
                  <a:cubicBezTo>
                    <a:pt x="472" y="875"/>
                    <a:pt x="464" y="876"/>
                    <a:pt x="457" y="878"/>
                  </a:cubicBezTo>
                  <a:cubicBezTo>
                    <a:pt x="453" y="850"/>
                    <a:pt x="468" y="820"/>
                    <a:pt x="492" y="802"/>
                  </a:cubicBezTo>
                  <a:cubicBezTo>
                    <a:pt x="488" y="813"/>
                    <a:pt x="477" y="822"/>
                    <a:pt x="483" y="836"/>
                  </a:cubicBezTo>
                  <a:cubicBezTo>
                    <a:pt x="506" y="830"/>
                    <a:pt x="526" y="804"/>
                    <a:pt x="523" y="785"/>
                  </a:cubicBezTo>
                  <a:cubicBezTo>
                    <a:pt x="510" y="787"/>
                    <a:pt x="502" y="797"/>
                    <a:pt x="492" y="804"/>
                  </a:cubicBezTo>
                  <a:close/>
                  <a:moveTo>
                    <a:pt x="448" y="740"/>
                  </a:moveTo>
                  <a:cubicBezTo>
                    <a:pt x="443" y="737"/>
                    <a:pt x="437" y="735"/>
                    <a:pt x="432" y="733"/>
                  </a:cubicBezTo>
                  <a:cubicBezTo>
                    <a:pt x="392" y="712"/>
                    <a:pt x="353" y="690"/>
                    <a:pt x="309" y="681"/>
                  </a:cubicBezTo>
                  <a:cubicBezTo>
                    <a:pt x="296" y="678"/>
                    <a:pt x="288" y="670"/>
                    <a:pt x="287" y="656"/>
                  </a:cubicBezTo>
                  <a:cubicBezTo>
                    <a:pt x="286" y="652"/>
                    <a:pt x="286" y="648"/>
                    <a:pt x="285" y="644"/>
                  </a:cubicBezTo>
                  <a:cubicBezTo>
                    <a:pt x="275" y="640"/>
                    <a:pt x="267" y="641"/>
                    <a:pt x="261" y="648"/>
                  </a:cubicBezTo>
                  <a:cubicBezTo>
                    <a:pt x="254" y="656"/>
                    <a:pt x="257" y="664"/>
                    <a:pt x="262" y="672"/>
                  </a:cubicBezTo>
                  <a:cubicBezTo>
                    <a:pt x="276" y="698"/>
                    <a:pt x="293" y="722"/>
                    <a:pt x="314" y="743"/>
                  </a:cubicBezTo>
                  <a:cubicBezTo>
                    <a:pt x="306" y="737"/>
                    <a:pt x="295" y="732"/>
                    <a:pt x="289" y="724"/>
                  </a:cubicBezTo>
                  <a:cubicBezTo>
                    <a:pt x="275" y="707"/>
                    <a:pt x="263" y="689"/>
                    <a:pt x="251" y="670"/>
                  </a:cubicBezTo>
                  <a:cubicBezTo>
                    <a:pt x="243" y="657"/>
                    <a:pt x="234" y="645"/>
                    <a:pt x="220" y="637"/>
                  </a:cubicBezTo>
                  <a:cubicBezTo>
                    <a:pt x="202" y="626"/>
                    <a:pt x="186" y="633"/>
                    <a:pt x="181" y="653"/>
                  </a:cubicBezTo>
                  <a:cubicBezTo>
                    <a:pt x="176" y="670"/>
                    <a:pt x="181" y="684"/>
                    <a:pt x="191" y="696"/>
                  </a:cubicBezTo>
                  <a:cubicBezTo>
                    <a:pt x="197" y="702"/>
                    <a:pt x="203" y="708"/>
                    <a:pt x="209" y="714"/>
                  </a:cubicBezTo>
                  <a:cubicBezTo>
                    <a:pt x="207" y="717"/>
                    <a:pt x="206" y="721"/>
                    <a:pt x="204" y="725"/>
                  </a:cubicBezTo>
                  <a:cubicBezTo>
                    <a:pt x="193" y="723"/>
                    <a:pt x="187" y="712"/>
                    <a:pt x="174" y="710"/>
                  </a:cubicBezTo>
                  <a:cubicBezTo>
                    <a:pt x="180" y="728"/>
                    <a:pt x="185" y="743"/>
                    <a:pt x="191" y="759"/>
                  </a:cubicBezTo>
                  <a:cubicBezTo>
                    <a:pt x="205" y="758"/>
                    <a:pt x="217" y="757"/>
                    <a:pt x="231" y="755"/>
                  </a:cubicBezTo>
                  <a:cubicBezTo>
                    <a:pt x="231" y="742"/>
                    <a:pt x="231" y="730"/>
                    <a:pt x="231" y="718"/>
                  </a:cubicBezTo>
                  <a:cubicBezTo>
                    <a:pt x="235" y="720"/>
                    <a:pt x="236" y="722"/>
                    <a:pt x="237" y="724"/>
                  </a:cubicBezTo>
                  <a:cubicBezTo>
                    <a:pt x="253" y="754"/>
                    <a:pt x="279" y="767"/>
                    <a:pt x="312" y="764"/>
                  </a:cubicBezTo>
                  <a:cubicBezTo>
                    <a:pt x="321" y="764"/>
                    <a:pt x="325" y="760"/>
                    <a:pt x="322" y="751"/>
                  </a:cubicBezTo>
                  <a:cubicBezTo>
                    <a:pt x="336" y="757"/>
                    <a:pt x="349" y="769"/>
                    <a:pt x="369" y="765"/>
                  </a:cubicBezTo>
                  <a:cubicBezTo>
                    <a:pt x="362" y="749"/>
                    <a:pt x="356" y="734"/>
                    <a:pt x="349" y="717"/>
                  </a:cubicBezTo>
                  <a:cubicBezTo>
                    <a:pt x="364" y="717"/>
                    <a:pt x="375" y="724"/>
                    <a:pt x="382" y="734"/>
                  </a:cubicBezTo>
                  <a:cubicBezTo>
                    <a:pt x="390" y="745"/>
                    <a:pt x="395" y="757"/>
                    <a:pt x="402" y="769"/>
                  </a:cubicBezTo>
                  <a:cubicBezTo>
                    <a:pt x="412" y="765"/>
                    <a:pt x="420" y="761"/>
                    <a:pt x="430" y="756"/>
                  </a:cubicBezTo>
                  <a:cubicBezTo>
                    <a:pt x="431" y="767"/>
                    <a:pt x="431" y="774"/>
                    <a:pt x="432" y="782"/>
                  </a:cubicBezTo>
                  <a:cubicBezTo>
                    <a:pt x="464" y="785"/>
                    <a:pt x="485" y="783"/>
                    <a:pt x="498" y="773"/>
                  </a:cubicBezTo>
                  <a:cubicBezTo>
                    <a:pt x="492" y="769"/>
                    <a:pt x="486" y="764"/>
                    <a:pt x="480" y="761"/>
                  </a:cubicBezTo>
                  <a:cubicBezTo>
                    <a:pt x="469" y="753"/>
                    <a:pt x="458" y="746"/>
                    <a:pt x="447" y="739"/>
                  </a:cubicBezTo>
                  <a:cubicBezTo>
                    <a:pt x="460" y="744"/>
                    <a:pt x="473" y="750"/>
                    <a:pt x="486" y="756"/>
                  </a:cubicBezTo>
                  <a:cubicBezTo>
                    <a:pt x="493" y="759"/>
                    <a:pt x="501" y="762"/>
                    <a:pt x="507" y="752"/>
                  </a:cubicBezTo>
                  <a:cubicBezTo>
                    <a:pt x="501" y="729"/>
                    <a:pt x="480" y="711"/>
                    <a:pt x="480" y="685"/>
                  </a:cubicBezTo>
                  <a:cubicBezTo>
                    <a:pt x="494" y="681"/>
                    <a:pt x="507" y="678"/>
                    <a:pt x="523" y="674"/>
                  </a:cubicBezTo>
                  <a:cubicBezTo>
                    <a:pt x="486" y="653"/>
                    <a:pt x="453" y="633"/>
                    <a:pt x="420" y="613"/>
                  </a:cubicBezTo>
                  <a:cubicBezTo>
                    <a:pt x="419" y="613"/>
                    <a:pt x="418" y="613"/>
                    <a:pt x="413" y="613"/>
                  </a:cubicBezTo>
                  <a:cubicBezTo>
                    <a:pt x="415" y="620"/>
                    <a:pt x="416" y="627"/>
                    <a:pt x="419" y="632"/>
                  </a:cubicBezTo>
                  <a:cubicBezTo>
                    <a:pt x="423" y="639"/>
                    <a:pt x="428" y="647"/>
                    <a:pt x="435" y="652"/>
                  </a:cubicBezTo>
                  <a:cubicBezTo>
                    <a:pt x="455" y="668"/>
                    <a:pt x="455" y="688"/>
                    <a:pt x="444" y="708"/>
                  </a:cubicBezTo>
                  <a:cubicBezTo>
                    <a:pt x="437" y="721"/>
                    <a:pt x="439" y="730"/>
                    <a:pt x="448" y="740"/>
                  </a:cubicBezTo>
                  <a:close/>
                  <a:moveTo>
                    <a:pt x="587" y="498"/>
                  </a:moveTo>
                  <a:cubicBezTo>
                    <a:pt x="587" y="534"/>
                    <a:pt x="603" y="551"/>
                    <a:pt x="633" y="549"/>
                  </a:cubicBezTo>
                  <a:cubicBezTo>
                    <a:pt x="690" y="546"/>
                    <a:pt x="732" y="510"/>
                    <a:pt x="743" y="453"/>
                  </a:cubicBezTo>
                  <a:cubicBezTo>
                    <a:pt x="750" y="417"/>
                    <a:pt x="735" y="397"/>
                    <a:pt x="698" y="394"/>
                  </a:cubicBezTo>
                  <a:cubicBezTo>
                    <a:pt x="693" y="393"/>
                    <a:pt x="688" y="394"/>
                    <a:pt x="684" y="394"/>
                  </a:cubicBezTo>
                  <a:cubicBezTo>
                    <a:pt x="648" y="394"/>
                    <a:pt x="591" y="445"/>
                    <a:pt x="588" y="492"/>
                  </a:cubicBezTo>
                  <a:cubicBezTo>
                    <a:pt x="587" y="494"/>
                    <a:pt x="587" y="497"/>
                    <a:pt x="587" y="498"/>
                  </a:cubicBezTo>
                  <a:close/>
                  <a:moveTo>
                    <a:pt x="280" y="191"/>
                  </a:moveTo>
                  <a:cubicBezTo>
                    <a:pt x="281" y="199"/>
                    <a:pt x="281" y="206"/>
                    <a:pt x="283" y="212"/>
                  </a:cubicBezTo>
                  <a:cubicBezTo>
                    <a:pt x="286" y="217"/>
                    <a:pt x="290" y="222"/>
                    <a:pt x="295" y="224"/>
                  </a:cubicBezTo>
                  <a:cubicBezTo>
                    <a:pt x="309" y="229"/>
                    <a:pt x="311" y="232"/>
                    <a:pt x="303" y="244"/>
                  </a:cubicBezTo>
                  <a:cubicBezTo>
                    <a:pt x="298" y="253"/>
                    <a:pt x="292" y="261"/>
                    <a:pt x="287" y="270"/>
                  </a:cubicBezTo>
                  <a:cubicBezTo>
                    <a:pt x="283" y="279"/>
                    <a:pt x="281" y="288"/>
                    <a:pt x="278" y="299"/>
                  </a:cubicBezTo>
                  <a:cubicBezTo>
                    <a:pt x="306" y="289"/>
                    <a:pt x="312" y="282"/>
                    <a:pt x="317" y="257"/>
                  </a:cubicBezTo>
                  <a:cubicBezTo>
                    <a:pt x="317" y="253"/>
                    <a:pt x="318" y="248"/>
                    <a:pt x="319" y="244"/>
                  </a:cubicBezTo>
                  <a:cubicBezTo>
                    <a:pt x="328" y="204"/>
                    <a:pt x="340" y="166"/>
                    <a:pt x="376" y="141"/>
                  </a:cubicBezTo>
                  <a:cubicBezTo>
                    <a:pt x="380" y="138"/>
                    <a:pt x="382" y="134"/>
                    <a:pt x="386" y="131"/>
                  </a:cubicBezTo>
                  <a:cubicBezTo>
                    <a:pt x="403" y="119"/>
                    <a:pt x="395" y="93"/>
                    <a:pt x="377" y="86"/>
                  </a:cubicBezTo>
                  <a:cubicBezTo>
                    <a:pt x="352" y="75"/>
                    <a:pt x="313" y="86"/>
                    <a:pt x="298" y="109"/>
                  </a:cubicBezTo>
                  <a:cubicBezTo>
                    <a:pt x="286" y="127"/>
                    <a:pt x="288" y="147"/>
                    <a:pt x="304" y="162"/>
                  </a:cubicBezTo>
                  <a:cubicBezTo>
                    <a:pt x="307" y="159"/>
                    <a:pt x="310" y="156"/>
                    <a:pt x="312" y="152"/>
                  </a:cubicBezTo>
                  <a:cubicBezTo>
                    <a:pt x="316" y="147"/>
                    <a:pt x="317" y="138"/>
                    <a:pt x="327" y="143"/>
                  </a:cubicBezTo>
                  <a:cubicBezTo>
                    <a:pt x="332" y="145"/>
                    <a:pt x="331" y="156"/>
                    <a:pt x="326" y="163"/>
                  </a:cubicBezTo>
                  <a:cubicBezTo>
                    <a:pt x="323" y="166"/>
                    <a:pt x="319" y="169"/>
                    <a:pt x="315" y="170"/>
                  </a:cubicBezTo>
                  <a:cubicBezTo>
                    <a:pt x="293" y="178"/>
                    <a:pt x="275" y="165"/>
                    <a:pt x="275" y="142"/>
                  </a:cubicBezTo>
                  <a:cubicBezTo>
                    <a:pt x="275" y="131"/>
                    <a:pt x="280" y="120"/>
                    <a:pt x="283" y="110"/>
                  </a:cubicBezTo>
                  <a:cubicBezTo>
                    <a:pt x="284" y="106"/>
                    <a:pt x="285" y="102"/>
                    <a:pt x="287" y="96"/>
                  </a:cubicBezTo>
                  <a:cubicBezTo>
                    <a:pt x="275" y="104"/>
                    <a:pt x="268" y="114"/>
                    <a:pt x="261" y="130"/>
                  </a:cubicBezTo>
                  <a:cubicBezTo>
                    <a:pt x="248" y="159"/>
                    <a:pt x="253" y="174"/>
                    <a:pt x="280" y="191"/>
                  </a:cubicBezTo>
                  <a:close/>
                  <a:moveTo>
                    <a:pt x="337" y="591"/>
                  </a:moveTo>
                  <a:cubicBezTo>
                    <a:pt x="347" y="591"/>
                    <a:pt x="354" y="591"/>
                    <a:pt x="361" y="591"/>
                  </a:cubicBezTo>
                  <a:cubicBezTo>
                    <a:pt x="363" y="587"/>
                    <a:pt x="366" y="584"/>
                    <a:pt x="368" y="580"/>
                  </a:cubicBezTo>
                  <a:cubicBezTo>
                    <a:pt x="380" y="593"/>
                    <a:pt x="386" y="610"/>
                    <a:pt x="403" y="618"/>
                  </a:cubicBezTo>
                  <a:cubicBezTo>
                    <a:pt x="403" y="605"/>
                    <a:pt x="409" y="593"/>
                    <a:pt x="398" y="584"/>
                  </a:cubicBezTo>
                  <a:cubicBezTo>
                    <a:pt x="369" y="561"/>
                    <a:pt x="353" y="529"/>
                    <a:pt x="337" y="496"/>
                  </a:cubicBezTo>
                  <a:cubicBezTo>
                    <a:pt x="335" y="491"/>
                    <a:pt x="332" y="486"/>
                    <a:pt x="327" y="478"/>
                  </a:cubicBezTo>
                  <a:cubicBezTo>
                    <a:pt x="325" y="484"/>
                    <a:pt x="323" y="487"/>
                    <a:pt x="323" y="491"/>
                  </a:cubicBezTo>
                  <a:cubicBezTo>
                    <a:pt x="324" y="507"/>
                    <a:pt x="322" y="522"/>
                    <a:pt x="309" y="535"/>
                  </a:cubicBezTo>
                  <a:cubicBezTo>
                    <a:pt x="301" y="542"/>
                    <a:pt x="299" y="553"/>
                    <a:pt x="308" y="562"/>
                  </a:cubicBezTo>
                  <a:cubicBezTo>
                    <a:pt x="313" y="568"/>
                    <a:pt x="313" y="575"/>
                    <a:pt x="310" y="582"/>
                  </a:cubicBezTo>
                  <a:cubicBezTo>
                    <a:pt x="302" y="606"/>
                    <a:pt x="302" y="607"/>
                    <a:pt x="324" y="620"/>
                  </a:cubicBezTo>
                  <a:cubicBezTo>
                    <a:pt x="325" y="621"/>
                    <a:pt x="325" y="623"/>
                    <a:pt x="326" y="624"/>
                  </a:cubicBezTo>
                  <a:cubicBezTo>
                    <a:pt x="326" y="625"/>
                    <a:pt x="326" y="627"/>
                    <a:pt x="325" y="628"/>
                  </a:cubicBezTo>
                  <a:cubicBezTo>
                    <a:pt x="321" y="632"/>
                    <a:pt x="316" y="637"/>
                    <a:pt x="311" y="641"/>
                  </a:cubicBezTo>
                  <a:cubicBezTo>
                    <a:pt x="303" y="649"/>
                    <a:pt x="303" y="657"/>
                    <a:pt x="313" y="662"/>
                  </a:cubicBezTo>
                  <a:cubicBezTo>
                    <a:pt x="322" y="667"/>
                    <a:pt x="331" y="669"/>
                    <a:pt x="342" y="672"/>
                  </a:cubicBezTo>
                  <a:cubicBezTo>
                    <a:pt x="347" y="644"/>
                    <a:pt x="343" y="619"/>
                    <a:pt x="337" y="591"/>
                  </a:cubicBezTo>
                  <a:close/>
                  <a:moveTo>
                    <a:pt x="801" y="482"/>
                  </a:moveTo>
                  <a:cubicBezTo>
                    <a:pt x="816" y="497"/>
                    <a:pt x="827" y="512"/>
                    <a:pt x="831" y="534"/>
                  </a:cubicBezTo>
                  <a:cubicBezTo>
                    <a:pt x="834" y="557"/>
                    <a:pt x="819" y="572"/>
                    <a:pt x="814" y="591"/>
                  </a:cubicBezTo>
                  <a:cubicBezTo>
                    <a:pt x="816" y="592"/>
                    <a:pt x="817" y="593"/>
                    <a:pt x="817" y="593"/>
                  </a:cubicBezTo>
                  <a:cubicBezTo>
                    <a:pt x="876" y="575"/>
                    <a:pt x="917" y="500"/>
                    <a:pt x="901" y="442"/>
                  </a:cubicBezTo>
                  <a:cubicBezTo>
                    <a:pt x="898" y="432"/>
                    <a:pt x="895" y="420"/>
                    <a:pt x="883" y="414"/>
                  </a:cubicBezTo>
                  <a:cubicBezTo>
                    <a:pt x="870" y="453"/>
                    <a:pt x="860" y="492"/>
                    <a:pt x="841" y="531"/>
                  </a:cubicBezTo>
                  <a:cubicBezTo>
                    <a:pt x="834" y="507"/>
                    <a:pt x="828" y="485"/>
                    <a:pt x="801" y="482"/>
                  </a:cubicBezTo>
                  <a:close/>
                  <a:moveTo>
                    <a:pt x="273" y="497"/>
                  </a:moveTo>
                  <a:cubicBezTo>
                    <a:pt x="275" y="501"/>
                    <a:pt x="278" y="506"/>
                    <a:pt x="282" y="510"/>
                  </a:cubicBezTo>
                  <a:cubicBezTo>
                    <a:pt x="293" y="521"/>
                    <a:pt x="304" y="518"/>
                    <a:pt x="309" y="504"/>
                  </a:cubicBezTo>
                  <a:cubicBezTo>
                    <a:pt x="311" y="499"/>
                    <a:pt x="312" y="493"/>
                    <a:pt x="313" y="488"/>
                  </a:cubicBezTo>
                  <a:cubicBezTo>
                    <a:pt x="317" y="471"/>
                    <a:pt x="313" y="453"/>
                    <a:pt x="321" y="437"/>
                  </a:cubicBezTo>
                  <a:cubicBezTo>
                    <a:pt x="323" y="432"/>
                    <a:pt x="320" y="425"/>
                    <a:pt x="319" y="418"/>
                  </a:cubicBezTo>
                  <a:cubicBezTo>
                    <a:pt x="291" y="421"/>
                    <a:pt x="265" y="431"/>
                    <a:pt x="248" y="444"/>
                  </a:cubicBezTo>
                  <a:cubicBezTo>
                    <a:pt x="234" y="454"/>
                    <a:pt x="225" y="467"/>
                    <a:pt x="224" y="486"/>
                  </a:cubicBezTo>
                  <a:cubicBezTo>
                    <a:pt x="224" y="501"/>
                    <a:pt x="229" y="507"/>
                    <a:pt x="245" y="505"/>
                  </a:cubicBezTo>
                  <a:cubicBezTo>
                    <a:pt x="254" y="504"/>
                    <a:pt x="262" y="500"/>
                    <a:pt x="273" y="497"/>
                  </a:cubicBezTo>
                  <a:close/>
                  <a:moveTo>
                    <a:pt x="169" y="278"/>
                  </a:moveTo>
                  <a:cubicBezTo>
                    <a:pt x="169" y="270"/>
                    <a:pt x="169" y="263"/>
                    <a:pt x="170" y="256"/>
                  </a:cubicBezTo>
                  <a:cubicBezTo>
                    <a:pt x="172" y="240"/>
                    <a:pt x="169" y="223"/>
                    <a:pt x="181" y="208"/>
                  </a:cubicBezTo>
                  <a:cubicBezTo>
                    <a:pt x="183" y="206"/>
                    <a:pt x="181" y="196"/>
                    <a:pt x="178" y="193"/>
                  </a:cubicBezTo>
                  <a:cubicBezTo>
                    <a:pt x="159" y="173"/>
                    <a:pt x="129" y="179"/>
                    <a:pt x="123" y="207"/>
                  </a:cubicBezTo>
                  <a:cubicBezTo>
                    <a:pt x="119" y="231"/>
                    <a:pt x="109" y="260"/>
                    <a:pt x="139" y="278"/>
                  </a:cubicBezTo>
                  <a:cubicBezTo>
                    <a:pt x="122" y="288"/>
                    <a:pt x="119" y="294"/>
                    <a:pt x="123" y="302"/>
                  </a:cubicBezTo>
                  <a:cubicBezTo>
                    <a:pt x="127" y="310"/>
                    <a:pt x="137" y="314"/>
                    <a:pt x="145" y="311"/>
                  </a:cubicBezTo>
                  <a:cubicBezTo>
                    <a:pt x="156" y="307"/>
                    <a:pt x="158" y="299"/>
                    <a:pt x="153" y="283"/>
                  </a:cubicBezTo>
                  <a:cubicBezTo>
                    <a:pt x="158" y="281"/>
                    <a:pt x="163" y="280"/>
                    <a:pt x="169" y="278"/>
                  </a:cubicBezTo>
                  <a:close/>
                  <a:moveTo>
                    <a:pt x="236" y="432"/>
                  </a:moveTo>
                  <a:cubicBezTo>
                    <a:pt x="261" y="418"/>
                    <a:pt x="285" y="404"/>
                    <a:pt x="310" y="390"/>
                  </a:cubicBezTo>
                  <a:cubicBezTo>
                    <a:pt x="310" y="380"/>
                    <a:pt x="310" y="368"/>
                    <a:pt x="310" y="356"/>
                  </a:cubicBezTo>
                  <a:cubicBezTo>
                    <a:pt x="293" y="352"/>
                    <a:pt x="276" y="348"/>
                    <a:pt x="260" y="345"/>
                  </a:cubicBezTo>
                  <a:cubicBezTo>
                    <a:pt x="249" y="343"/>
                    <a:pt x="236" y="349"/>
                    <a:pt x="236" y="357"/>
                  </a:cubicBezTo>
                  <a:cubicBezTo>
                    <a:pt x="235" y="382"/>
                    <a:pt x="236" y="407"/>
                    <a:pt x="236" y="432"/>
                  </a:cubicBezTo>
                  <a:close/>
                  <a:moveTo>
                    <a:pt x="215" y="466"/>
                  </a:moveTo>
                  <a:cubicBezTo>
                    <a:pt x="214" y="455"/>
                    <a:pt x="215" y="446"/>
                    <a:pt x="212" y="437"/>
                  </a:cubicBezTo>
                  <a:cubicBezTo>
                    <a:pt x="203" y="397"/>
                    <a:pt x="181" y="365"/>
                    <a:pt x="154" y="336"/>
                  </a:cubicBezTo>
                  <a:cubicBezTo>
                    <a:pt x="151" y="333"/>
                    <a:pt x="148" y="331"/>
                    <a:pt x="144" y="329"/>
                  </a:cubicBezTo>
                  <a:cubicBezTo>
                    <a:pt x="137" y="326"/>
                    <a:pt x="129" y="320"/>
                    <a:pt x="122" y="327"/>
                  </a:cubicBezTo>
                  <a:cubicBezTo>
                    <a:pt x="114" y="334"/>
                    <a:pt x="116" y="343"/>
                    <a:pt x="119" y="351"/>
                  </a:cubicBezTo>
                  <a:cubicBezTo>
                    <a:pt x="121" y="356"/>
                    <a:pt x="123" y="360"/>
                    <a:pt x="126" y="363"/>
                  </a:cubicBezTo>
                  <a:cubicBezTo>
                    <a:pt x="133" y="373"/>
                    <a:pt x="141" y="382"/>
                    <a:pt x="149" y="390"/>
                  </a:cubicBezTo>
                  <a:cubicBezTo>
                    <a:pt x="167" y="384"/>
                    <a:pt x="169" y="385"/>
                    <a:pt x="178" y="398"/>
                  </a:cubicBezTo>
                  <a:cubicBezTo>
                    <a:pt x="182" y="404"/>
                    <a:pt x="185" y="411"/>
                    <a:pt x="187" y="418"/>
                  </a:cubicBezTo>
                  <a:cubicBezTo>
                    <a:pt x="191" y="428"/>
                    <a:pt x="193" y="439"/>
                    <a:pt x="196" y="449"/>
                  </a:cubicBezTo>
                  <a:cubicBezTo>
                    <a:pt x="198" y="457"/>
                    <a:pt x="200" y="465"/>
                    <a:pt x="215" y="466"/>
                  </a:cubicBezTo>
                  <a:close/>
                  <a:moveTo>
                    <a:pt x="268" y="559"/>
                  </a:moveTo>
                  <a:cubicBezTo>
                    <a:pt x="246" y="545"/>
                    <a:pt x="230" y="545"/>
                    <a:pt x="221" y="559"/>
                  </a:cubicBezTo>
                  <a:cubicBezTo>
                    <a:pt x="213" y="570"/>
                    <a:pt x="215" y="584"/>
                    <a:pt x="226" y="591"/>
                  </a:cubicBezTo>
                  <a:cubicBezTo>
                    <a:pt x="231" y="595"/>
                    <a:pt x="238" y="597"/>
                    <a:pt x="244" y="597"/>
                  </a:cubicBezTo>
                  <a:cubicBezTo>
                    <a:pt x="258" y="598"/>
                    <a:pt x="265" y="586"/>
                    <a:pt x="271" y="576"/>
                  </a:cubicBezTo>
                  <a:cubicBezTo>
                    <a:pt x="279" y="584"/>
                    <a:pt x="286" y="590"/>
                    <a:pt x="294" y="598"/>
                  </a:cubicBezTo>
                  <a:cubicBezTo>
                    <a:pt x="303" y="582"/>
                    <a:pt x="306" y="569"/>
                    <a:pt x="297" y="556"/>
                  </a:cubicBezTo>
                  <a:cubicBezTo>
                    <a:pt x="288" y="542"/>
                    <a:pt x="276" y="543"/>
                    <a:pt x="268" y="559"/>
                  </a:cubicBezTo>
                  <a:close/>
                  <a:moveTo>
                    <a:pt x="150" y="509"/>
                  </a:moveTo>
                  <a:cubicBezTo>
                    <a:pt x="168" y="494"/>
                    <a:pt x="170" y="494"/>
                    <a:pt x="186" y="507"/>
                  </a:cubicBezTo>
                  <a:cubicBezTo>
                    <a:pt x="191" y="512"/>
                    <a:pt x="197" y="518"/>
                    <a:pt x="203" y="512"/>
                  </a:cubicBezTo>
                  <a:cubicBezTo>
                    <a:pt x="207" y="509"/>
                    <a:pt x="210" y="501"/>
                    <a:pt x="210" y="495"/>
                  </a:cubicBezTo>
                  <a:cubicBezTo>
                    <a:pt x="210" y="478"/>
                    <a:pt x="194" y="465"/>
                    <a:pt x="176" y="466"/>
                  </a:cubicBezTo>
                  <a:cubicBezTo>
                    <a:pt x="167" y="466"/>
                    <a:pt x="159" y="468"/>
                    <a:pt x="150" y="468"/>
                  </a:cubicBezTo>
                  <a:cubicBezTo>
                    <a:pt x="141" y="469"/>
                    <a:pt x="132" y="470"/>
                    <a:pt x="129" y="480"/>
                  </a:cubicBezTo>
                  <a:cubicBezTo>
                    <a:pt x="126" y="491"/>
                    <a:pt x="132" y="498"/>
                    <a:pt x="140" y="504"/>
                  </a:cubicBezTo>
                  <a:cubicBezTo>
                    <a:pt x="143" y="506"/>
                    <a:pt x="146" y="507"/>
                    <a:pt x="150" y="509"/>
                  </a:cubicBezTo>
                  <a:close/>
                  <a:moveTo>
                    <a:pt x="589" y="689"/>
                  </a:moveTo>
                  <a:cubicBezTo>
                    <a:pt x="637" y="706"/>
                    <a:pt x="726" y="682"/>
                    <a:pt x="766" y="629"/>
                  </a:cubicBezTo>
                  <a:cubicBezTo>
                    <a:pt x="736" y="642"/>
                    <a:pt x="708" y="655"/>
                    <a:pt x="679" y="665"/>
                  </a:cubicBezTo>
                  <a:cubicBezTo>
                    <a:pt x="650" y="674"/>
                    <a:pt x="620" y="681"/>
                    <a:pt x="589" y="689"/>
                  </a:cubicBezTo>
                  <a:close/>
                  <a:moveTo>
                    <a:pt x="854" y="391"/>
                  </a:moveTo>
                  <a:cubicBezTo>
                    <a:pt x="854" y="390"/>
                    <a:pt x="856" y="388"/>
                    <a:pt x="855" y="386"/>
                  </a:cubicBezTo>
                  <a:cubicBezTo>
                    <a:pt x="851" y="368"/>
                    <a:pt x="829" y="350"/>
                    <a:pt x="810" y="349"/>
                  </a:cubicBezTo>
                  <a:cubicBezTo>
                    <a:pt x="794" y="349"/>
                    <a:pt x="771" y="367"/>
                    <a:pt x="766" y="383"/>
                  </a:cubicBezTo>
                  <a:cubicBezTo>
                    <a:pt x="763" y="395"/>
                    <a:pt x="767" y="402"/>
                    <a:pt x="781" y="409"/>
                  </a:cubicBezTo>
                  <a:cubicBezTo>
                    <a:pt x="787" y="396"/>
                    <a:pt x="792" y="379"/>
                    <a:pt x="810" y="381"/>
                  </a:cubicBezTo>
                  <a:cubicBezTo>
                    <a:pt x="825" y="382"/>
                    <a:pt x="839" y="387"/>
                    <a:pt x="854" y="391"/>
                  </a:cubicBezTo>
                  <a:close/>
                  <a:moveTo>
                    <a:pt x="602" y="396"/>
                  </a:moveTo>
                  <a:cubicBezTo>
                    <a:pt x="596" y="398"/>
                    <a:pt x="591" y="399"/>
                    <a:pt x="585" y="400"/>
                  </a:cubicBezTo>
                  <a:cubicBezTo>
                    <a:pt x="574" y="401"/>
                    <a:pt x="564" y="399"/>
                    <a:pt x="559" y="390"/>
                  </a:cubicBezTo>
                  <a:cubicBezTo>
                    <a:pt x="554" y="382"/>
                    <a:pt x="551" y="373"/>
                    <a:pt x="548" y="364"/>
                  </a:cubicBezTo>
                  <a:cubicBezTo>
                    <a:pt x="546" y="359"/>
                    <a:pt x="545" y="354"/>
                    <a:pt x="543" y="347"/>
                  </a:cubicBezTo>
                  <a:cubicBezTo>
                    <a:pt x="526" y="365"/>
                    <a:pt x="523" y="389"/>
                    <a:pt x="534" y="407"/>
                  </a:cubicBezTo>
                  <a:cubicBezTo>
                    <a:pt x="543" y="421"/>
                    <a:pt x="570" y="430"/>
                    <a:pt x="588" y="424"/>
                  </a:cubicBezTo>
                  <a:cubicBezTo>
                    <a:pt x="599" y="420"/>
                    <a:pt x="603" y="413"/>
                    <a:pt x="602" y="396"/>
                  </a:cubicBezTo>
                  <a:close/>
                  <a:moveTo>
                    <a:pt x="570" y="645"/>
                  </a:moveTo>
                  <a:cubicBezTo>
                    <a:pt x="586" y="661"/>
                    <a:pt x="613" y="662"/>
                    <a:pt x="629" y="648"/>
                  </a:cubicBezTo>
                  <a:cubicBezTo>
                    <a:pt x="641" y="637"/>
                    <a:pt x="644" y="607"/>
                    <a:pt x="632" y="593"/>
                  </a:cubicBezTo>
                  <a:cubicBezTo>
                    <a:pt x="626" y="585"/>
                    <a:pt x="617" y="580"/>
                    <a:pt x="607" y="585"/>
                  </a:cubicBezTo>
                  <a:cubicBezTo>
                    <a:pt x="619" y="623"/>
                    <a:pt x="616" y="629"/>
                    <a:pt x="570" y="645"/>
                  </a:cubicBezTo>
                  <a:close/>
                  <a:moveTo>
                    <a:pt x="403" y="337"/>
                  </a:moveTo>
                  <a:cubicBezTo>
                    <a:pt x="395" y="350"/>
                    <a:pt x="390" y="367"/>
                    <a:pt x="373" y="364"/>
                  </a:cubicBezTo>
                  <a:cubicBezTo>
                    <a:pt x="359" y="362"/>
                    <a:pt x="346" y="354"/>
                    <a:pt x="333" y="349"/>
                  </a:cubicBezTo>
                  <a:cubicBezTo>
                    <a:pt x="332" y="350"/>
                    <a:pt x="331" y="352"/>
                    <a:pt x="331" y="354"/>
                  </a:cubicBezTo>
                  <a:cubicBezTo>
                    <a:pt x="335" y="372"/>
                    <a:pt x="345" y="387"/>
                    <a:pt x="363" y="393"/>
                  </a:cubicBezTo>
                  <a:cubicBezTo>
                    <a:pt x="382" y="400"/>
                    <a:pt x="394" y="389"/>
                    <a:pt x="405" y="377"/>
                  </a:cubicBezTo>
                  <a:cubicBezTo>
                    <a:pt x="418" y="364"/>
                    <a:pt x="417" y="355"/>
                    <a:pt x="403" y="337"/>
                  </a:cubicBezTo>
                  <a:close/>
                  <a:moveTo>
                    <a:pt x="843" y="629"/>
                  </a:moveTo>
                  <a:cubicBezTo>
                    <a:pt x="845" y="630"/>
                    <a:pt x="847" y="632"/>
                    <a:pt x="850" y="632"/>
                  </a:cubicBezTo>
                  <a:cubicBezTo>
                    <a:pt x="877" y="641"/>
                    <a:pt x="882" y="651"/>
                    <a:pt x="874" y="678"/>
                  </a:cubicBezTo>
                  <a:cubicBezTo>
                    <a:pt x="872" y="683"/>
                    <a:pt x="871" y="689"/>
                    <a:pt x="869" y="695"/>
                  </a:cubicBezTo>
                  <a:cubicBezTo>
                    <a:pt x="889" y="691"/>
                    <a:pt x="905" y="674"/>
                    <a:pt x="907" y="655"/>
                  </a:cubicBezTo>
                  <a:cubicBezTo>
                    <a:pt x="908" y="639"/>
                    <a:pt x="897" y="625"/>
                    <a:pt x="878" y="616"/>
                  </a:cubicBezTo>
                  <a:cubicBezTo>
                    <a:pt x="862" y="610"/>
                    <a:pt x="854" y="613"/>
                    <a:pt x="843" y="629"/>
                  </a:cubicBezTo>
                  <a:close/>
                  <a:moveTo>
                    <a:pt x="789" y="575"/>
                  </a:moveTo>
                  <a:cubicBezTo>
                    <a:pt x="806" y="572"/>
                    <a:pt x="811" y="557"/>
                    <a:pt x="816" y="544"/>
                  </a:cubicBezTo>
                  <a:cubicBezTo>
                    <a:pt x="821" y="532"/>
                    <a:pt x="819" y="518"/>
                    <a:pt x="808" y="509"/>
                  </a:cubicBezTo>
                  <a:cubicBezTo>
                    <a:pt x="795" y="499"/>
                    <a:pt x="781" y="492"/>
                    <a:pt x="764" y="497"/>
                  </a:cubicBezTo>
                  <a:cubicBezTo>
                    <a:pt x="756" y="500"/>
                    <a:pt x="750" y="506"/>
                    <a:pt x="751" y="515"/>
                  </a:cubicBezTo>
                  <a:cubicBezTo>
                    <a:pt x="789" y="521"/>
                    <a:pt x="789" y="521"/>
                    <a:pt x="789" y="575"/>
                  </a:cubicBezTo>
                  <a:close/>
                  <a:moveTo>
                    <a:pt x="435" y="578"/>
                  </a:moveTo>
                  <a:cubicBezTo>
                    <a:pt x="450" y="597"/>
                    <a:pt x="473" y="604"/>
                    <a:pt x="491" y="597"/>
                  </a:cubicBezTo>
                  <a:cubicBezTo>
                    <a:pt x="505" y="591"/>
                    <a:pt x="515" y="569"/>
                    <a:pt x="512" y="550"/>
                  </a:cubicBezTo>
                  <a:cubicBezTo>
                    <a:pt x="510" y="536"/>
                    <a:pt x="504" y="531"/>
                    <a:pt x="488" y="531"/>
                  </a:cubicBezTo>
                  <a:cubicBezTo>
                    <a:pt x="490" y="569"/>
                    <a:pt x="488" y="571"/>
                    <a:pt x="435" y="578"/>
                  </a:cubicBezTo>
                  <a:close/>
                  <a:moveTo>
                    <a:pt x="988" y="573"/>
                  </a:moveTo>
                  <a:cubicBezTo>
                    <a:pt x="1001" y="555"/>
                    <a:pt x="997" y="527"/>
                    <a:pt x="982" y="514"/>
                  </a:cubicBezTo>
                  <a:cubicBezTo>
                    <a:pt x="971" y="504"/>
                    <a:pt x="940" y="506"/>
                    <a:pt x="928" y="517"/>
                  </a:cubicBezTo>
                  <a:cubicBezTo>
                    <a:pt x="920" y="525"/>
                    <a:pt x="919" y="533"/>
                    <a:pt x="925" y="545"/>
                  </a:cubicBezTo>
                  <a:cubicBezTo>
                    <a:pt x="957" y="526"/>
                    <a:pt x="960" y="528"/>
                    <a:pt x="988" y="573"/>
                  </a:cubicBezTo>
                  <a:close/>
                  <a:moveTo>
                    <a:pt x="247" y="177"/>
                  </a:moveTo>
                  <a:cubicBezTo>
                    <a:pt x="246" y="163"/>
                    <a:pt x="233" y="151"/>
                    <a:pt x="219" y="152"/>
                  </a:cubicBezTo>
                  <a:cubicBezTo>
                    <a:pt x="206" y="153"/>
                    <a:pt x="194" y="165"/>
                    <a:pt x="194" y="178"/>
                  </a:cubicBezTo>
                  <a:cubicBezTo>
                    <a:pt x="194" y="193"/>
                    <a:pt x="206" y="205"/>
                    <a:pt x="221" y="205"/>
                  </a:cubicBezTo>
                  <a:cubicBezTo>
                    <a:pt x="236" y="204"/>
                    <a:pt x="247" y="192"/>
                    <a:pt x="247" y="177"/>
                  </a:cubicBezTo>
                  <a:close/>
                  <a:moveTo>
                    <a:pt x="217" y="417"/>
                  </a:moveTo>
                  <a:cubicBezTo>
                    <a:pt x="236" y="378"/>
                    <a:pt x="214" y="333"/>
                    <a:pt x="176" y="324"/>
                  </a:cubicBezTo>
                  <a:cubicBezTo>
                    <a:pt x="170" y="333"/>
                    <a:pt x="171" y="340"/>
                    <a:pt x="178" y="349"/>
                  </a:cubicBezTo>
                  <a:cubicBezTo>
                    <a:pt x="189" y="364"/>
                    <a:pt x="198" y="381"/>
                    <a:pt x="207" y="397"/>
                  </a:cubicBezTo>
                  <a:cubicBezTo>
                    <a:pt x="210" y="402"/>
                    <a:pt x="213" y="408"/>
                    <a:pt x="217" y="417"/>
                  </a:cubicBezTo>
                  <a:close/>
                  <a:moveTo>
                    <a:pt x="692" y="301"/>
                  </a:moveTo>
                  <a:cubicBezTo>
                    <a:pt x="677" y="298"/>
                    <a:pt x="666" y="306"/>
                    <a:pt x="657" y="314"/>
                  </a:cubicBezTo>
                  <a:cubicBezTo>
                    <a:pt x="648" y="322"/>
                    <a:pt x="643" y="333"/>
                    <a:pt x="648" y="345"/>
                  </a:cubicBezTo>
                  <a:cubicBezTo>
                    <a:pt x="653" y="358"/>
                    <a:pt x="660" y="369"/>
                    <a:pt x="674" y="373"/>
                  </a:cubicBezTo>
                  <a:cubicBezTo>
                    <a:pt x="683" y="376"/>
                    <a:pt x="691" y="374"/>
                    <a:pt x="697" y="366"/>
                  </a:cubicBezTo>
                  <a:cubicBezTo>
                    <a:pt x="686" y="358"/>
                    <a:pt x="671" y="352"/>
                    <a:pt x="675" y="337"/>
                  </a:cubicBezTo>
                  <a:cubicBezTo>
                    <a:pt x="678" y="324"/>
                    <a:pt x="686" y="313"/>
                    <a:pt x="692" y="301"/>
                  </a:cubicBezTo>
                  <a:close/>
                  <a:moveTo>
                    <a:pt x="414" y="457"/>
                  </a:moveTo>
                  <a:cubicBezTo>
                    <a:pt x="405" y="489"/>
                    <a:pt x="405" y="489"/>
                    <a:pt x="359" y="485"/>
                  </a:cubicBezTo>
                  <a:cubicBezTo>
                    <a:pt x="363" y="501"/>
                    <a:pt x="378" y="513"/>
                    <a:pt x="394" y="514"/>
                  </a:cubicBezTo>
                  <a:cubicBezTo>
                    <a:pt x="409" y="514"/>
                    <a:pt x="423" y="503"/>
                    <a:pt x="428" y="485"/>
                  </a:cubicBezTo>
                  <a:cubicBezTo>
                    <a:pt x="432" y="472"/>
                    <a:pt x="429" y="466"/>
                    <a:pt x="414" y="457"/>
                  </a:cubicBezTo>
                  <a:close/>
                  <a:moveTo>
                    <a:pt x="571" y="480"/>
                  </a:moveTo>
                  <a:cubicBezTo>
                    <a:pt x="554" y="484"/>
                    <a:pt x="539" y="489"/>
                    <a:pt x="524" y="479"/>
                  </a:cubicBezTo>
                  <a:cubicBezTo>
                    <a:pt x="508" y="470"/>
                    <a:pt x="509" y="452"/>
                    <a:pt x="501" y="438"/>
                  </a:cubicBezTo>
                  <a:cubicBezTo>
                    <a:pt x="497" y="441"/>
                    <a:pt x="493" y="442"/>
                    <a:pt x="492" y="444"/>
                  </a:cubicBezTo>
                  <a:cubicBezTo>
                    <a:pt x="486" y="460"/>
                    <a:pt x="495" y="488"/>
                    <a:pt x="510" y="493"/>
                  </a:cubicBezTo>
                  <a:cubicBezTo>
                    <a:pt x="525" y="498"/>
                    <a:pt x="541" y="500"/>
                    <a:pt x="557" y="500"/>
                  </a:cubicBezTo>
                  <a:cubicBezTo>
                    <a:pt x="566" y="501"/>
                    <a:pt x="574" y="495"/>
                    <a:pt x="571" y="480"/>
                  </a:cubicBezTo>
                  <a:close/>
                  <a:moveTo>
                    <a:pt x="682" y="580"/>
                  </a:moveTo>
                  <a:cubicBezTo>
                    <a:pt x="694" y="585"/>
                    <a:pt x="710" y="586"/>
                    <a:pt x="711" y="601"/>
                  </a:cubicBezTo>
                  <a:cubicBezTo>
                    <a:pt x="712" y="613"/>
                    <a:pt x="708" y="626"/>
                    <a:pt x="706" y="638"/>
                  </a:cubicBezTo>
                  <a:cubicBezTo>
                    <a:pt x="722" y="635"/>
                    <a:pt x="736" y="622"/>
                    <a:pt x="738" y="606"/>
                  </a:cubicBezTo>
                  <a:cubicBezTo>
                    <a:pt x="740" y="591"/>
                    <a:pt x="730" y="576"/>
                    <a:pt x="713" y="569"/>
                  </a:cubicBezTo>
                  <a:cubicBezTo>
                    <a:pt x="700" y="564"/>
                    <a:pt x="693" y="567"/>
                    <a:pt x="682" y="580"/>
                  </a:cubicBezTo>
                  <a:close/>
                  <a:moveTo>
                    <a:pt x="700" y="721"/>
                  </a:moveTo>
                  <a:cubicBezTo>
                    <a:pt x="751" y="724"/>
                    <a:pt x="793" y="699"/>
                    <a:pt x="799" y="663"/>
                  </a:cubicBezTo>
                  <a:cubicBezTo>
                    <a:pt x="767" y="681"/>
                    <a:pt x="734" y="700"/>
                    <a:pt x="700" y="721"/>
                  </a:cubicBezTo>
                  <a:close/>
                  <a:moveTo>
                    <a:pt x="638" y="767"/>
                  </a:moveTo>
                  <a:cubicBezTo>
                    <a:pt x="631" y="747"/>
                    <a:pt x="618" y="737"/>
                    <a:pt x="603" y="736"/>
                  </a:cubicBezTo>
                  <a:cubicBezTo>
                    <a:pt x="588" y="736"/>
                    <a:pt x="574" y="746"/>
                    <a:pt x="565" y="766"/>
                  </a:cubicBezTo>
                  <a:cubicBezTo>
                    <a:pt x="589" y="768"/>
                    <a:pt x="613" y="767"/>
                    <a:pt x="638" y="767"/>
                  </a:cubicBezTo>
                  <a:close/>
                  <a:moveTo>
                    <a:pt x="971" y="391"/>
                  </a:moveTo>
                  <a:cubicBezTo>
                    <a:pt x="968" y="372"/>
                    <a:pt x="957" y="359"/>
                    <a:pt x="943" y="358"/>
                  </a:cubicBezTo>
                  <a:cubicBezTo>
                    <a:pt x="932" y="357"/>
                    <a:pt x="919" y="366"/>
                    <a:pt x="913" y="378"/>
                  </a:cubicBezTo>
                  <a:cubicBezTo>
                    <a:pt x="908" y="387"/>
                    <a:pt x="909" y="396"/>
                    <a:pt x="919" y="402"/>
                  </a:cubicBezTo>
                  <a:cubicBezTo>
                    <a:pt x="936" y="376"/>
                    <a:pt x="937" y="376"/>
                    <a:pt x="971" y="391"/>
                  </a:cubicBezTo>
                  <a:close/>
                  <a:moveTo>
                    <a:pt x="962" y="286"/>
                  </a:moveTo>
                  <a:cubicBezTo>
                    <a:pt x="959" y="267"/>
                    <a:pt x="949" y="256"/>
                    <a:pt x="935" y="254"/>
                  </a:cubicBezTo>
                  <a:cubicBezTo>
                    <a:pt x="924" y="252"/>
                    <a:pt x="910" y="260"/>
                    <a:pt x="904" y="272"/>
                  </a:cubicBezTo>
                  <a:cubicBezTo>
                    <a:pt x="899" y="281"/>
                    <a:pt x="900" y="290"/>
                    <a:pt x="908" y="297"/>
                  </a:cubicBezTo>
                  <a:cubicBezTo>
                    <a:pt x="928" y="272"/>
                    <a:pt x="928" y="272"/>
                    <a:pt x="962" y="286"/>
                  </a:cubicBezTo>
                  <a:close/>
                  <a:moveTo>
                    <a:pt x="212" y="311"/>
                  </a:moveTo>
                  <a:cubicBezTo>
                    <a:pt x="211" y="321"/>
                    <a:pt x="219" y="330"/>
                    <a:pt x="230" y="331"/>
                  </a:cubicBezTo>
                  <a:cubicBezTo>
                    <a:pt x="240" y="332"/>
                    <a:pt x="250" y="323"/>
                    <a:pt x="250" y="313"/>
                  </a:cubicBezTo>
                  <a:cubicBezTo>
                    <a:pt x="251" y="302"/>
                    <a:pt x="243" y="292"/>
                    <a:pt x="231" y="292"/>
                  </a:cubicBezTo>
                  <a:cubicBezTo>
                    <a:pt x="221" y="292"/>
                    <a:pt x="212" y="300"/>
                    <a:pt x="212" y="311"/>
                  </a:cubicBezTo>
                  <a:close/>
                  <a:moveTo>
                    <a:pt x="255" y="523"/>
                  </a:moveTo>
                  <a:cubicBezTo>
                    <a:pt x="247" y="515"/>
                    <a:pt x="237" y="512"/>
                    <a:pt x="226" y="512"/>
                  </a:cubicBezTo>
                  <a:cubicBezTo>
                    <a:pt x="218" y="512"/>
                    <a:pt x="211" y="516"/>
                    <a:pt x="206" y="523"/>
                  </a:cubicBezTo>
                  <a:cubicBezTo>
                    <a:pt x="201" y="532"/>
                    <a:pt x="204" y="539"/>
                    <a:pt x="213" y="542"/>
                  </a:cubicBezTo>
                  <a:cubicBezTo>
                    <a:pt x="228" y="546"/>
                    <a:pt x="244" y="539"/>
                    <a:pt x="255" y="523"/>
                  </a:cubicBezTo>
                  <a:close/>
                  <a:moveTo>
                    <a:pt x="282" y="618"/>
                  </a:moveTo>
                  <a:cubicBezTo>
                    <a:pt x="262" y="603"/>
                    <a:pt x="246" y="604"/>
                    <a:pt x="229" y="622"/>
                  </a:cubicBezTo>
                  <a:cubicBezTo>
                    <a:pt x="251" y="645"/>
                    <a:pt x="271" y="644"/>
                    <a:pt x="282" y="618"/>
                  </a:cubicBezTo>
                  <a:close/>
                  <a:moveTo>
                    <a:pt x="195" y="549"/>
                  </a:moveTo>
                  <a:cubicBezTo>
                    <a:pt x="185" y="558"/>
                    <a:pt x="181" y="567"/>
                    <a:pt x="180" y="578"/>
                  </a:cubicBezTo>
                  <a:cubicBezTo>
                    <a:pt x="180" y="587"/>
                    <a:pt x="183" y="593"/>
                    <a:pt x="190" y="598"/>
                  </a:cubicBezTo>
                  <a:cubicBezTo>
                    <a:pt x="198" y="604"/>
                    <a:pt x="203" y="603"/>
                    <a:pt x="208" y="594"/>
                  </a:cubicBezTo>
                  <a:cubicBezTo>
                    <a:pt x="215" y="581"/>
                    <a:pt x="210" y="565"/>
                    <a:pt x="195" y="549"/>
                  </a:cubicBezTo>
                  <a:close/>
                  <a:moveTo>
                    <a:pt x="265" y="332"/>
                  </a:moveTo>
                  <a:cubicBezTo>
                    <a:pt x="284" y="332"/>
                    <a:pt x="299" y="336"/>
                    <a:pt x="315" y="331"/>
                  </a:cubicBezTo>
                  <a:cubicBezTo>
                    <a:pt x="315" y="320"/>
                    <a:pt x="314" y="310"/>
                    <a:pt x="314" y="299"/>
                  </a:cubicBezTo>
                  <a:cubicBezTo>
                    <a:pt x="294" y="305"/>
                    <a:pt x="276" y="311"/>
                    <a:pt x="265" y="332"/>
                  </a:cubicBezTo>
                  <a:close/>
                  <a:moveTo>
                    <a:pt x="553" y="692"/>
                  </a:moveTo>
                  <a:cubicBezTo>
                    <a:pt x="549" y="710"/>
                    <a:pt x="557" y="721"/>
                    <a:pt x="562" y="736"/>
                  </a:cubicBezTo>
                  <a:cubicBezTo>
                    <a:pt x="570" y="734"/>
                    <a:pt x="579" y="734"/>
                    <a:pt x="587" y="730"/>
                  </a:cubicBezTo>
                  <a:cubicBezTo>
                    <a:pt x="595" y="727"/>
                    <a:pt x="596" y="719"/>
                    <a:pt x="588" y="713"/>
                  </a:cubicBezTo>
                  <a:cubicBezTo>
                    <a:pt x="577" y="706"/>
                    <a:pt x="566" y="700"/>
                    <a:pt x="553" y="692"/>
                  </a:cubicBezTo>
                  <a:close/>
                  <a:moveTo>
                    <a:pt x="989" y="209"/>
                  </a:moveTo>
                  <a:cubicBezTo>
                    <a:pt x="990" y="188"/>
                    <a:pt x="986" y="178"/>
                    <a:pt x="974" y="173"/>
                  </a:cubicBezTo>
                  <a:cubicBezTo>
                    <a:pt x="967" y="170"/>
                    <a:pt x="952" y="173"/>
                    <a:pt x="945" y="180"/>
                  </a:cubicBezTo>
                  <a:cubicBezTo>
                    <a:pt x="940" y="186"/>
                    <a:pt x="937" y="192"/>
                    <a:pt x="943" y="199"/>
                  </a:cubicBezTo>
                  <a:cubicBezTo>
                    <a:pt x="963" y="188"/>
                    <a:pt x="963" y="188"/>
                    <a:pt x="989" y="209"/>
                  </a:cubicBezTo>
                  <a:close/>
                  <a:moveTo>
                    <a:pt x="503" y="696"/>
                  </a:moveTo>
                  <a:cubicBezTo>
                    <a:pt x="518" y="707"/>
                    <a:pt x="523" y="724"/>
                    <a:pt x="527" y="740"/>
                  </a:cubicBezTo>
                  <a:cubicBezTo>
                    <a:pt x="528" y="744"/>
                    <a:pt x="528" y="749"/>
                    <a:pt x="530" y="752"/>
                  </a:cubicBezTo>
                  <a:cubicBezTo>
                    <a:pt x="532" y="755"/>
                    <a:pt x="535" y="757"/>
                    <a:pt x="538" y="758"/>
                  </a:cubicBezTo>
                  <a:cubicBezTo>
                    <a:pt x="540" y="758"/>
                    <a:pt x="543" y="754"/>
                    <a:pt x="544" y="751"/>
                  </a:cubicBezTo>
                  <a:cubicBezTo>
                    <a:pt x="548" y="729"/>
                    <a:pt x="534" y="696"/>
                    <a:pt x="503" y="696"/>
                  </a:cubicBezTo>
                  <a:close/>
                  <a:moveTo>
                    <a:pt x="841" y="342"/>
                  </a:moveTo>
                  <a:cubicBezTo>
                    <a:pt x="830" y="327"/>
                    <a:pt x="814" y="327"/>
                    <a:pt x="799" y="329"/>
                  </a:cubicBezTo>
                  <a:cubicBezTo>
                    <a:pt x="784" y="331"/>
                    <a:pt x="769" y="334"/>
                    <a:pt x="763" y="352"/>
                  </a:cubicBezTo>
                  <a:cubicBezTo>
                    <a:pt x="788" y="337"/>
                    <a:pt x="813" y="333"/>
                    <a:pt x="841" y="342"/>
                  </a:cubicBezTo>
                  <a:close/>
                  <a:moveTo>
                    <a:pt x="663" y="771"/>
                  </a:moveTo>
                  <a:cubicBezTo>
                    <a:pt x="672" y="762"/>
                    <a:pt x="678" y="753"/>
                    <a:pt x="674" y="743"/>
                  </a:cubicBezTo>
                  <a:cubicBezTo>
                    <a:pt x="669" y="732"/>
                    <a:pt x="657" y="738"/>
                    <a:pt x="649" y="737"/>
                  </a:cubicBezTo>
                  <a:cubicBezTo>
                    <a:pt x="645" y="736"/>
                    <a:pt x="642" y="738"/>
                    <a:pt x="638" y="739"/>
                  </a:cubicBezTo>
                  <a:cubicBezTo>
                    <a:pt x="647" y="750"/>
                    <a:pt x="654" y="760"/>
                    <a:pt x="663" y="771"/>
                  </a:cubicBezTo>
                  <a:close/>
                  <a:moveTo>
                    <a:pt x="509" y="388"/>
                  </a:moveTo>
                  <a:cubicBezTo>
                    <a:pt x="509" y="410"/>
                    <a:pt x="516" y="424"/>
                    <a:pt x="533" y="437"/>
                  </a:cubicBezTo>
                  <a:cubicBezTo>
                    <a:pt x="543" y="444"/>
                    <a:pt x="552" y="451"/>
                    <a:pt x="567" y="447"/>
                  </a:cubicBezTo>
                  <a:cubicBezTo>
                    <a:pt x="554" y="438"/>
                    <a:pt x="542" y="432"/>
                    <a:pt x="533" y="423"/>
                  </a:cubicBezTo>
                  <a:cubicBezTo>
                    <a:pt x="524" y="414"/>
                    <a:pt x="518" y="402"/>
                    <a:pt x="509" y="388"/>
                  </a:cubicBezTo>
                  <a:close/>
                  <a:moveTo>
                    <a:pt x="478" y="471"/>
                  </a:moveTo>
                  <a:cubicBezTo>
                    <a:pt x="475" y="488"/>
                    <a:pt x="479" y="496"/>
                    <a:pt x="495" y="508"/>
                  </a:cubicBezTo>
                  <a:cubicBezTo>
                    <a:pt x="508" y="518"/>
                    <a:pt x="522" y="527"/>
                    <a:pt x="540" y="520"/>
                  </a:cubicBezTo>
                  <a:cubicBezTo>
                    <a:pt x="513" y="511"/>
                    <a:pt x="490" y="499"/>
                    <a:pt x="478" y="471"/>
                  </a:cubicBezTo>
                  <a:close/>
                  <a:moveTo>
                    <a:pt x="224" y="271"/>
                  </a:moveTo>
                  <a:cubicBezTo>
                    <a:pt x="239" y="256"/>
                    <a:pt x="238" y="241"/>
                    <a:pt x="222" y="229"/>
                  </a:cubicBezTo>
                  <a:cubicBezTo>
                    <a:pt x="209" y="244"/>
                    <a:pt x="210" y="258"/>
                    <a:pt x="224" y="271"/>
                  </a:cubicBezTo>
                  <a:close/>
                  <a:moveTo>
                    <a:pt x="529" y="573"/>
                  </a:moveTo>
                  <a:cubicBezTo>
                    <a:pt x="518" y="597"/>
                    <a:pt x="498" y="611"/>
                    <a:pt x="467" y="615"/>
                  </a:cubicBezTo>
                  <a:cubicBezTo>
                    <a:pt x="499" y="626"/>
                    <a:pt x="531" y="604"/>
                    <a:pt x="529" y="573"/>
                  </a:cubicBezTo>
                  <a:close/>
                  <a:moveTo>
                    <a:pt x="415" y="204"/>
                  </a:moveTo>
                  <a:cubicBezTo>
                    <a:pt x="407" y="204"/>
                    <a:pt x="399" y="211"/>
                    <a:pt x="399" y="219"/>
                  </a:cubicBezTo>
                  <a:cubicBezTo>
                    <a:pt x="399" y="228"/>
                    <a:pt x="406" y="235"/>
                    <a:pt x="414" y="235"/>
                  </a:cubicBezTo>
                  <a:cubicBezTo>
                    <a:pt x="421" y="235"/>
                    <a:pt x="428" y="229"/>
                    <a:pt x="428" y="221"/>
                  </a:cubicBezTo>
                  <a:cubicBezTo>
                    <a:pt x="429" y="213"/>
                    <a:pt x="423" y="205"/>
                    <a:pt x="415" y="204"/>
                  </a:cubicBezTo>
                  <a:close/>
                  <a:moveTo>
                    <a:pt x="897" y="604"/>
                  </a:moveTo>
                  <a:cubicBezTo>
                    <a:pt x="905" y="616"/>
                    <a:pt x="912" y="627"/>
                    <a:pt x="916" y="638"/>
                  </a:cubicBezTo>
                  <a:cubicBezTo>
                    <a:pt x="919" y="649"/>
                    <a:pt x="918" y="662"/>
                    <a:pt x="919" y="678"/>
                  </a:cubicBezTo>
                  <a:cubicBezTo>
                    <a:pt x="931" y="660"/>
                    <a:pt x="929" y="645"/>
                    <a:pt x="924" y="630"/>
                  </a:cubicBezTo>
                  <a:cubicBezTo>
                    <a:pt x="920" y="618"/>
                    <a:pt x="913" y="607"/>
                    <a:pt x="897" y="604"/>
                  </a:cubicBezTo>
                  <a:close/>
                  <a:moveTo>
                    <a:pt x="611" y="674"/>
                  </a:moveTo>
                  <a:cubicBezTo>
                    <a:pt x="635" y="676"/>
                    <a:pt x="646" y="663"/>
                    <a:pt x="655" y="649"/>
                  </a:cubicBezTo>
                  <a:cubicBezTo>
                    <a:pt x="662" y="639"/>
                    <a:pt x="668" y="628"/>
                    <a:pt x="657" y="612"/>
                  </a:cubicBezTo>
                  <a:cubicBezTo>
                    <a:pt x="654" y="642"/>
                    <a:pt x="638" y="660"/>
                    <a:pt x="611" y="674"/>
                  </a:cubicBezTo>
                  <a:close/>
                  <a:moveTo>
                    <a:pt x="363" y="202"/>
                  </a:moveTo>
                  <a:cubicBezTo>
                    <a:pt x="355" y="202"/>
                    <a:pt x="348" y="209"/>
                    <a:pt x="349" y="218"/>
                  </a:cubicBezTo>
                  <a:cubicBezTo>
                    <a:pt x="350" y="226"/>
                    <a:pt x="355" y="231"/>
                    <a:pt x="363" y="232"/>
                  </a:cubicBezTo>
                  <a:cubicBezTo>
                    <a:pt x="371" y="232"/>
                    <a:pt x="379" y="225"/>
                    <a:pt x="379" y="217"/>
                  </a:cubicBezTo>
                  <a:cubicBezTo>
                    <a:pt x="379" y="208"/>
                    <a:pt x="372" y="202"/>
                    <a:pt x="363" y="202"/>
                  </a:cubicBezTo>
                  <a:close/>
                  <a:moveTo>
                    <a:pt x="945" y="488"/>
                  </a:moveTo>
                  <a:cubicBezTo>
                    <a:pt x="960" y="493"/>
                    <a:pt x="973" y="495"/>
                    <a:pt x="983" y="501"/>
                  </a:cubicBezTo>
                  <a:cubicBezTo>
                    <a:pt x="993" y="507"/>
                    <a:pt x="1001" y="517"/>
                    <a:pt x="1010" y="526"/>
                  </a:cubicBezTo>
                  <a:cubicBezTo>
                    <a:pt x="1006" y="496"/>
                    <a:pt x="977" y="479"/>
                    <a:pt x="945" y="488"/>
                  </a:cubicBezTo>
                  <a:close/>
                  <a:moveTo>
                    <a:pt x="413" y="186"/>
                  </a:moveTo>
                  <a:cubicBezTo>
                    <a:pt x="412" y="181"/>
                    <a:pt x="411" y="173"/>
                    <a:pt x="410" y="173"/>
                  </a:cubicBezTo>
                  <a:cubicBezTo>
                    <a:pt x="400" y="172"/>
                    <a:pt x="397" y="156"/>
                    <a:pt x="383" y="162"/>
                  </a:cubicBezTo>
                  <a:cubicBezTo>
                    <a:pt x="383" y="170"/>
                    <a:pt x="382" y="178"/>
                    <a:pt x="382" y="186"/>
                  </a:cubicBezTo>
                  <a:cubicBezTo>
                    <a:pt x="393" y="186"/>
                    <a:pt x="402" y="186"/>
                    <a:pt x="413" y="186"/>
                  </a:cubicBezTo>
                  <a:close/>
                  <a:moveTo>
                    <a:pt x="340" y="400"/>
                  </a:moveTo>
                  <a:cubicBezTo>
                    <a:pt x="361" y="424"/>
                    <a:pt x="400" y="422"/>
                    <a:pt x="413" y="395"/>
                  </a:cubicBezTo>
                  <a:cubicBezTo>
                    <a:pt x="388" y="410"/>
                    <a:pt x="365" y="411"/>
                    <a:pt x="340" y="400"/>
                  </a:cubicBezTo>
                  <a:close/>
                  <a:moveTo>
                    <a:pt x="376" y="524"/>
                  </a:moveTo>
                  <a:cubicBezTo>
                    <a:pt x="403" y="540"/>
                    <a:pt x="435" y="527"/>
                    <a:pt x="436" y="503"/>
                  </a:cubicBezTo>
                  <a:cubicBezTo>
                    <a:pt x="421" y="520"/>
                    <a:pt x="403" y="527"/>
                    <a:pt x="376" y="524"/>
                  </a:cubicBezTo>
                  <a:close/>
                  <a:moveTo>
                    <a:pt x="748" y="625"/>
                  </a:moveTo>
                  <a:cubicBezTo>
                    <a:pt x="764" y="598"/>
                    <a:pt x="756" y="567"/>
                    <a:pt x="734" y="564"/>
                  </a:cubicBezTo>
                  <a:cubicBezTo>
                    <a:pt x="749" y="590"/>
                    <a:pt x="749" y="590"/>
                    <a:pt x="748" y="625"/>
                  </a:cubicBezTo>
                  <a:close/>
                  <a:moveTo>
                    <a:pt x="640" y="369"/>
                  </a:moveTo>
                  <a:cubicBezTo>
                    <a:pt x="639" y="356"/>
                    <a:pt x="636" y="345"/>
                    <a:pt x="637" y="335"/>
                  </a:cubicBezTo>
                  <a:cubicBezTo>
                    <a:pt x="637" y="325"/>
                    <a:pt x="641" y="315"/>
                    <a:pt x="644" y="304"/>
                  </a:cubicBezTo>
                  <a:cubicBezTo>
                    <a:pt x="623" y="322"/>
                    <a:pt x="621" y="349"/>
                    <a:pt x="640" y="369"/>
                  </a:cubicBezTo>
                  <a:close/>
                  <a:moveTo>
                    <a:pt x="374" y="679"/>
                  </a:moveTo>
                  <a:cubicBezTo>
                    <a:pt x="374" y="682"/>
                    <a:pt x="374" y="684"/>
                    <a:pt x="374" y="687"/>
                  </a:cubicBezTo>
                  <a:cubicBezTo>
                    <a:pt x="389" y="688"/>
                    <a:pt x="403" y="689"/>
                    <a:pt x="417" y="682"/>
                  </a:cubicBezTo>
                  <a:cubicBezTo>
                    <a:pt x="424" y="678"/>
                    <a:pt x="426" y="673"/>
                    <a:pt x="421" y="666"/>
                  </a:cubicBezTo>
                  <a:cubicBezTo>
                    <a:pt x="413" y="669"/>
                    <a:pt x="405" y="674"/>
                    <a:pt x="397" y="676"/>
                  </a:cubicBezTo>
                  <a:cubicBezTo>
                    <a:pt x="390" y="678"/>
                    <a:pt x="381" y="678"/>
                    <a:pt x="374" y="679"/>
                  </a:cubicBezTo>
                  <a:close/>
                  <a:moveTo>
                    <a:pt x="959" y="349"/>
                  </a:moveTo>
                  <a:cubicBezTo>
                    <a:pt x="939" y="337"/>
                    <a:pt x="918" y="341"/>
                    <a:pt x="913" y="355"/>
                  </a:cubicBezTo>
                  <a:cubicBezTo>
                    <a:pt x="927" y="353"/>
                    <a:pt x="943" y="351"/>
                    <a:pt x="959" y="349"/>
                  </a:cubicBezTo>
                  <a:close/>
                  <a:moveTo>
                    <a:pt x="950" y="245"/>
                  </a:moveTo>
                  <a:cubicBezTo>
                    <a:pt x="932" y="233"/>
                    <a:pt x="912" y="236"/>
                    <a:pt x="905" y="249"/>
                  </a:cubicBezTo>
                  <a:cubicBezTo>
                    <a:pt x="919" y="248"/>
                    <a:pt x="934" y="246"/>
                    <a:pt x="950" y="245"/>
                  </a:cubicBezTo>
                  <a:close/>
                  <a:moveTo>
                    <a:pt x="993" y="173"/>
                  </a:moveTo>
                  <a:cubicBezTo>
                    <a:pt x="981" y="157"/>
                    <a:pt x="971" y="154"/>
                    <a:pt x="954" y="161"/>
                  </a:cubicBezTo>
                  <a:cubicBezTo>
                    <a:pt x="967" y="165"/>
                    <a:pt x="979" y="169"/>
                    <a:pt x="993" y="1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186683" y="1950989"/>
            <a:ext cx="1709911" cy="1704518"/>
            <a:chOff x="6292850" y="2074997"/>
            <a:chExt cx="1709911" cy="1704518"/>
          </a:xfrm>
          <a:solidFill>
            <a:srgbClr val="FFB545"/>
          </a:solidFill>
          <a:effectLst/>
        </p:grpSpPr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6292850" y="2074997"/>
              <a:ext cx="1709911" cy="1704518"/>
            </a:xfrm>
            <a:custGeom>
              <a:avLst/>
              <a:gdLst>
                <a:gd name="T0" fmla="*/ 0 w 1307"/>
                <a:gd name="T1" fmla="*/ 132 h 1303"/>
                <a:gd name="T2" fmla="*/ 9 w 1307"/>
                <a:gd name="T3" fmla="*/ 113 h 1303"/>
                <a:gd name="T4" fmla="*/ 129 w 1307"/>
                <a:gd name="T5" fmla="*/ 2 h 1303"/>
                <a:gd name="T6" fmla="*/ 151 w 1307"/>
                <a:gd name="T7" fmla="*/ 0 h 1303"/>
                <a:gd name="T8" fmla="*/ 1157 w 1307"/>
                <a:gd name="T9" fmla="*/ 0 h 1303"/>
                <a:gd name="T10" fmla="*/ 1307 w 1307"/>
                <a:gd name="T11" fmla="*/ 148 h 1303"/>
                <a:gd name="T12" fmla="*/ 1307 w 1307"/>
                <a:gd name="T13" fmla="*/ 343 h 1303"/>
                <a:gd name="T14" fmla="*/ 1307 w 1307"/>
                <a:gd name="T15" fmla="*/ 1148 h 1303"/>
                <a:gd name="T16" fmla="*/ 1151 w 1307"/>
                <a:gd name="T17" fmla="*/ 1303 h 1303"/>
                <a:gd name="T18" fmla="*/ 160 w 1307"/>
                <a:gd name="T19" fmla="*/ 1303 h 1303"/>
                <a:gd name="T20" fmla="*/ 8 w 1307"/>
                <a:gd name="T21" fmla="*/ 1187 h 1303"/>
                <a:gd name="T22" fmla="*/ 0 w 1307"/>
                <a:gd name="T23" fmla="*/ 1171 h 1303"/>
                <a:gd name="T24" fmla="*/ 0 w 1307"/>
                <a:gd name="T25" fmla="*/ 132 h 1303"/>
                <a:gd name="T26" fmla="*/ 654 w 1307"/>
                <a:gd name="T27" fmla="*/ 35 h 1303"/>
                <a:gd name="T28" fmla="*/ 157 w 1307"/>
                <a:gd name="T29" fmla="*/ 35 h 1303"/>
                <a:gd name="T30" fmla="*/ 42 w 1307"/>
                <a:gd name="T31" fmla="*/ 128 h 1303"/>
                <a:gd name="T32" fmla="*/ 39 w 1307"/>
                <a:gd name="T33" fmla="*/ 169 h 1303"/>
                <a:gd name="T34" fmla="*/ 39 w 1307"/>
                <a:gd name="T35" fmla="*/ 1132 h 1303"/>
                <a:gd name="T36" fmla="*/ 39 w 1307"/>
                <a:gd name="T37" fmla="*/ 1153 h 1303"/>
                <a:gd name="T38" fmla="*/ 131 w 1307"/>
                <a:gd name="T39" fmla="*/ 1264 h 1303"/>
                <a:gd name="T40" fmla="*/ 177 w 1307"/>
                <a:gd name="T41" fmla="*/ 1268 h 1303"/>
                <a:gd name="T42" fmla="*/ 1141 w 1307"/>
                <a:gd name="T43" fmla="*/ 1268 h 1303"/>
                <a:gd name="T44" fmla="*/ 1157 w 1307"/>
                <a:gd name="T45" fmla="*/ 1268 h 1303"/>
                <a:gd name="T46" fmla="*/ 1241 w 1307"/>
                <a:gd name="T47" fmla="*/ 1229 h 1303"/>
                <a:gd name="T48" fmla="*/ 1272 w 1307"/>
                <a:gd name="T49" fmla="*/ 1144 h 1303"/>
                <a:gd name="T50" fmla="*/ 1272 w 1307"/>
                <a:gd name="T51" fmla="*/ 830 h 1303"/>
                <a:gd name="T52" fmla="*/ 1272 w 1307"/>
                <a:gd name="T53" fmla="*/ 164 h 1303"/>
                <a:gd name="T54" fmla="*/ 1265 w 1307"/>
                <a:gd name="T55" fmla="*/ 117 h 1303"/>
                <a:gd name="T56" fmla="*/ 1153 w 1307"/>
                <a:gd name="T57" fmla="*/ 35 h 1303"/>
                <a:gd name="T58" fmla="*/ 654 w 1307"/>
                <a:gd name="T59" fmla="*/ 35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7" h="1303">
                  <a:moveTo>
                    <a:pt x="0" y="132"/>
                  </a:moveTo>
                  <a:cubicBezTo>
                    <a:pt x="3" y="126"/>
                    <a:pt x="6" y="119"/>
                    <a:pt x="9" y="113"/>
                  </a:cubicBezTo>
                  <a:cubicBezTo>
                    <a:pt x="28" y="53"/>
                    <a:pt x="67" y="15"/>
                    <a:pt x="129" y="2"/>
                  </a:cubicBezTo>
                  <a:cubicBezTo>
                    <a:pt x="136" y="1"/>
                    <a:pt x="144" y="0"/>
                    <a:pt x="151" y="0"/>
                  </a:cubicBezTo>
                  <a:cubicBezTo>
                    <a:pt x="486" y="0"/>
                    <a:pt x="822" y="0"/>
                    <a:pt x="1157" y="0"/>
                  </a:cubicBezTo>
                  <a:cubicBezTo>
                    <a:pt x="1238" y="0"/>
                    <a:pt x="1306" y="67"/>
                    <a:pt x="1307" y="148"/>
                  </a:cubicBezTo>
                  <a:cubicBezTo>
                    <a:pt x="1307" y="213"/>
                    <a:pt x="1307" y="278"/>
                    <a:pt x="1307" y="343"/>
                  </a:cubicBezTo>
                  <a:cubicBezTo>
                    <a:pt x="1307" y="612"/>
                    <a:pt x="1306" y="880"/>
                    <a:pt x="1307" y="1148"/>
                  </a:cubicBezTo>
                  <a:cubicBezTo>
                    <a:pt x="1307" y="1225"/>
                    <a:pt x="1247" y="1303"/>
                    <a:pt x="1151" y="1303"/>
                  </a:cubicBezTo>
                  <a:cubicBezTo>
                    <a:pt x="821" y="1303"/>
                    <a:pt x="490" y="1303"/>
                    <a:pt x="160" y="1303"/>
                  </a:cubicBezTo>
                  <a:cubicBezTo>
                    <a:pt x="84" y="1303"/>
                    <a:pt x="24" y="1254"/>
                    <a:pt x="8" y="1187"/>
                  </a:cubicBezTo>
                  <a:cubicBezTo>
                    <a:pt x="6" y="1181"/>
                    <a:pt x="3" y="1176"/>
                    <a:pt x="0" y="1171"/>
                  </a:cubicBezTo>
                  <a:cubicBezTo>
                    <a:pt x="0" y="825"/>
                    <a:pt x="0" y="479"/>
                    <a:pt x="0" y="132"/>
                  </a:cubicBezTo>
                  <a:close/>
                  <a:moveTo>
                    <a:pt x="654" y="35"/>
                  </a:moveTo>
                  <a:cubicBezTo>
                    <a:pt x="488" y="35"/>
                    <a:pt x="323" y="35"/>
                    <a:pt x="157" y="35"/>
                  </a:cubicBezTo>
                  <a:cubicBezTo>
                    <a:pt x="100" y="35"/>
                    <a:pt x="53" y="73"/>
                    <a:pt x="42" y="128"/>
                  </a:cubicBezTo>
                  <a:cubicBezTo>
                    <a:pt x="39" y="141"/>
                    <a:pt x="39" y="155"/>
                    <a:pt x="39" y="169"/>
                  </a:cubicBezTo>
                  <a:cubicBezTo>
                    <a:pt x="39" y="490"/>
                    <a:pt x="39" y="811"/>
                    <a:pt x="39" y="1132"/>
                  </a:cubicBezTo>
                  <a:cubicBezTo>
                    <a:pt x="39" y="1139"/>
                    <a:pt x="39" y="1146"/>
                    <a:pt x="39" y="1153"/>
                  </a:cubicBezTo>
                  <a:cubicBezTo>
                    <a:pt x="40" y="1207"/>
                    <a:pt x="78" y="1253"/>
                    <a:pt x="131" y="1264"/>
                  </a:cubicBezTo>
                  <a:cubicBezTo>
                    <a:pt x="146" y="1267"/>
                    <a:pt x="162" y="1268"/>
                    <a:pt x="177" y="1268"/>
                  </a:cubicBezTo>
                  <a:cubicBezTo>
                    <a:pt x="499" y="1268"/>
                    <a:pt x="820" y="1268"/>
                    <a:pt x="1141" y="1268"/>
                  </a:cubicBezTo>
                  <a:cubicBezTo>
                    <a:pt x="1147" y="1268"/>
                    <a:pt x="1152" y="1268"/>
                    <a:pt x="1157" y="1268"/>
                  </a:cubicBezTo>
                  <a:cubicBezTo>
                    <a:pt x="1190" y="1266"/>
                    <a:pt x="1218" y="1253"/>
                    <a:pt x="1241" y="1229"/>
                  </a:cubicBezTo>
                  <a:cubicBezTo>
                    <a:pt x="1263" y="1205"/>
                    <a:pt x="1272" y="1176"/>
                    <a:pt x="1272" y="1144"/>
                  </a:cubicBezTo>
                  <a:cubicBezTo>
                    <a:pt x="1272" y="1040"/>
                    <a:pt x="1272" y="935"/>
                    <a:pt x="1272" y="830"/>
                  </a:cubicBezTo>
                  <a:cubicBezTo>
                    <a:pt x="1272" y="608"/>
                    <a:pt x="1272" y="386"/>
                    <a:pt x="1272" y="164"/>
                  </a:cubicBezTo>
                  <a:cubicBezTo>
                    <a:pt x="1272" y="148"/>
                    <a:pt x="1270" y="132"/>
                    <a:pt x="1265" y="117"/>
                  </a:cubicBezTo>
                  <a:cubicBezTo>
                    <a:pt x="1251" y="68"/>
                    <a:pt x="1205" y="35"/>
                    <a:pt x="1153" y="35"/>
                  </a:cubicBezTo>
                  <a:cubicBezTo>
                    <a:pt x="987" y="35"/>
                    <a:pt x="820" y="35"/>
                    <a:pt x="654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6385530" y="2232896"/>
              <a:ext cx="1540244" cy="1389702"/>
            </a:xfrm>
            <a:custGeom>
              <a:avLst/>
              <a:gdLst>
                <a:gd name="T0" fmla="*/ 636 w 1177"/>
                <a:gd name="T1" fmla="*/ 1061 h 1062"/>
                <a:gd name="T2" fmla="*/ 463 w 1177"/>
                <a:gd name="T3" fmla="*/ 1019 h 1062"/>
                <a:gd name="T4" fmla="*/ 127 w 1177"/>
                <a:gd name="T5" fmla="*/ 857 h 1062"/>
                <a:gd name="T6" fmla="*/ 160 w 1177"/>
                <a:gd name="T7" fmla="*/ 600 h 1062"/>
                <a:gd name="T8" fmla="*/ 268 w 1177"/>
                <a:gd name="T9" fmla="*/ 461 h 1062"/>
                <a:gd name="T10" fmla="*/ 129 w 1177"/>
                <a:gd name="T11" fmla="*/ 144 h 1062"/>
                <a:gd name="T12" fmla="*/ 657 w 1177"/>
                <a:gd name="T13" fmla="*/ 374 h 1062"/>
                <a:gd name="T14" fmla="*/ 771 w 1177"/>
                <a:gd name="T15" fmla="*/ 91 h 1062"/>
                <a:gd name="T16" fmla="*/ 955 w 1177"/>
                <a:gd name="T17" fmla="*/ 40 h 1062"/>
                <a:gd name="T18" fmla="*/ 1057 w 1177"/>
                <a:gd name="T19" fmla="*/ 143 h 1062"/>
                <a:gd name="T20" fmla="*/ 1134 w 1177"/>
                <a:gd name="T21" fmla="*/ 635 h 1062"/>
                <a:gd name="T22" fmla="*/ 1034 w 1177"/>
                <a:gd name="T23" fmla="*/ 930 h 1062"/>
                <a:gd name="T24" fmla="*/ 838 w 1177"/>
                <a:gd name="T25" fmla="*/ 805 h 1062"/>
                <a:gd name="T26" fmla="*/ 684 w 1177"/>
                <a:gd name="T27" fmla="*/ 750 h 1062"/>
                <a:gd name="T28" fmla="*/ 924 w 1177"/>
                <a:gd name="T29" fmla="*/ 834 h 1062"/>
                <a:gd name="T30" fmla="*/ 546 w 1177"/>
                <a:gd name="T31" fmla="*/ 642 h 1062"/>
                <a:gd name="T32" fmla="*/ 349 w 1177"/>
                <a:gd name="T33" fmla="*/ 641 h 1062"/>
                <a:gd name="T34" fmla="*/ 280 w 1177"/>
                <a:gd name="T35" fmla="*/ 647 h 1062"/>
                <a:gd name="T36" fmla="*/ 483 w 1177"/>
                <a:gd name="T37" fmla="*/ 422 h 1062"/>
                <a:gd name="T38" fmla="*/ 502 w 1177"/>
                <a:gd name="T39" fmla="*/ 364 h 1062"/>
                <a:gd name="T40" fmla="*/ 420 w 1177"/>
                <a:gd name="T41" fmla="*/ 331 h 1062"/>
                <a:gd name="T42" fmla="*/ 429 w 1177"/>
                <a:gd name="T43" fmla="*/ 415 h 1062"/>
                <a:gd name="T44" fmla="*/ 74 w 1177"/>
                <a:gd name="T45" fmla="*/ 583 h 1062"/>
                <a:gd name="T46" fmla="*/ 1051 w 1177"/>
                <a:gd name="T47" fmla="*/ 418 h 1062"/>
                <a:gd name="T48" fmla="*/ 802 w 1177"/>
                <a:gd name="T49" fmla="*/ 940 h 1062"/>
                <a:gd name="T50" fmla="*/ 972 w 1177"/>
                <a:gd name="T51" fmla="*/ 741 h 1062"/>
                <a:gd name="T52" fmla="*/ 991 w 1177"/>
                <a:gd name="T53" fmla="*/ 804 h 1062"/>
                <a:gd name="T54" fmla="*/ 811 w 1177"/>
                <a:gd name="T55" fmla="*/ 233 h 1062"/>
                <a:gd name="T56" fmla="*/ 482 w 1177"/>
                <a:gd name="T57" fmla="*/ 559 h 1062"/>
                <a:gd name="T58" fmla="*/ 343 w 1177"/>
                <a:gd name="T59" fmla="*/ 1017 h 1062"/>
                <a:gd name="T60" fmla="*/ 479 w 1177"/>
                <a:gd name="T61" fmla="*/ 968 h 1062"/>
                <a:gd name="T62" fmla="*/ 1127 w 1177"/>
                <a:gd name="T63" fmla="*/ 549 h 1062"/>
                <a:gd name="T64" fmla="*/ 359 w 1177"/>
                <a:gd name="T65" fmla="*/ 696 h 1062"/>
                <a:gd name="T66" fmla="*/ 595 w 1177"/>
                <a:gd name="T67" fmla="*/ 1000 h 1062"/>
                <a:gd name="T68" fmla="*/ 678 w 1177"/>
                <a:gd name="T69" fmla="*/ 997 h 1062"/>
                <a:gd name="T70" fmla="*/ 568 w 1177"/>
                <a:gd name="T71" fmla="*/ 712 h 1062"/>
                <a:gd name="T72" fmla="*/ 340 w 1177"/>
                <a:gd name="T73" fmla="*/ 925 h 1062"/>
                <a:gd name="T74" fmla="*/ 664 w 1177"/>
                <a:gd name="T75" fmla="*/ 909 h 1062"/>
                <a:gd name="T76" fmla="*/ 657 w 1177"/>
                <a:gd name="T77" fmla="*/ 436 h 1062"/>
                <a:gd name="T78" fmla="*/ 378 w 1177"/>
                <a:gd name="T79" fmla="*/ 858 h 1062"/>
                <a:gd name="T80" fmla="*/ 927 w 1177"/>
                <a:gd name="T81" fmla="*/ 483 h 1062"/>
                <a:gd name="T82" fmla="*/ 847 w 1177"/>
                <a:gd name="T83" fmla="*/ 437 h 1062"/>
                <a:gd name="T84" fmla="*/ 969 w 1177"/>
                <a:gd name="T85" fmla="*/ 383 h 1062"/>
                <a:gd name="T86" fmla="*/ 155 w 1177"/>
                <a:gd name="T87" fmla="*/ 848 h 1062"/>
                <a:gd name="T88" fmla="*/ 740 w 1177"/>
                <a:gd name="T89" fmla="*/ 551 h 1062"/>
                <a:gd name="T90" fmla="*/ 738 w 1177"/>
                <a:gd name="T91" fmla="*/ 489 h 1062"/>
                <a:gd name="T92" fmla="*/ 301 w 1177"/>
                <a:gd name="T93" fmla="*/ 987 h 1062"/>
                <a:gd name="T94" fmla="*/ 191 w 1177"/>
                <a:gd name="T95" fmla="*/ 948 h 1062"/>
                <a:gd name="T96" fmla="*/ 663 w 1177"/>
                <a:gd name="T97" fmla="*/ 519 h 1062"/>
                <a:gd name="T98" fmla="*/ 211 w 1177"/>
                <a:gd name="T99" fmla="*/ 175 h 1062"/>
                <a:gd name="T100" fmla="*/ 779 w 1177"/>
                <a:gd name="T101" fmla="*/ 474 h 1062"/>
                <a:gd name="T102" fmla="*/ 209 w 1177"/>
                <a:gd name="T103" fmla="*/ 206 h 1062"/>
                <a:gd name="T104" fmla="*/ 627 w 1177"/>
                <a:gd name="T105" fmla="*/ 388 h 1062"/>
                <a:gd name="T106" fmla="*/ 749 w 1177"/>
                <a:gd name="T107" fmla="*/ 462 h 1062"/>
                <a:gd name="T108" fmla="*/ 570 w 1177"/>
                <a:gd name="T109" fmla="*/ 575 h 1062"/>
                <a:gd name="T110" fmla="*/ 633 w 1177"/>
                <a:gd name="T111" fmla="*/ 603 h 1062"/>
                <a:gd name="T112" fmla="*/ 925 w 1177"/>
                <a:gd name="T113" fmla="*/ 413 h 1062"/>
                <a:gd name="T114" fmla="*/ 1078 w 1177"/>
                <a:gd name="T115" fmla="*/ 326 h 1062"/>
                <a:gd name="T116" fmla="*/ 1068 w 1177"/>
                <a:gd name="T117" fmla="*/ 289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7" h="1062">
                  <a:moveTo>
                    <a:pt x="803" y="810"/>
                  </a:moveTo>
                  <a:cubicBezTo>
                    <a:pt x="801" y="809"/>
                    <a:pt x="799" y="808"/>
                    <a:pt x="796" y="806"/>
                  </a:cubicBezTo>
                  <a:cubicBezTo>
                    <a:pt x="780" y="797"/>
                    <a:pt x="767" y="812"/>
                    <a:pt x="769" y="826"/>
                  </a:cubicBezTo>
                  <a:cubicBezTo>
                    <a:pt x="770" y="833"/>
                    <a:pt x="773" y="842"/>
                    <a:pt x="779" y="847"/>
                  </a:cubicBezTo>
                  <a:cubicBezTo>
                    <a:pt x="790" y="857"/>
                    <a:pt x="793" y="869"/>
                    <a:pt x="793" y="883"/>
                  </a:cubicBezTo>
                  <a:cubicBezTo>
                    <a:pt x="793" y="897"/>
                    <a:pt x="798" y="908"/>
                    <a:pt x="807" y="918"/>
                  </a:cubicBezTo>
                  <a:cubicBezTo>
                    <a:pt x="815" y="929"/>
                    <a:pt x="822" y="929"/>
                    <a:pt x="838" y="918"/>
                  </a:cubicBezTo>
                  <a:cubicBezTo>
                    <a:pt x="835" y="933"/>
                    <a:pt x="833" y="945"/>
                    <a:pt x="830" y="959"/>
                  </a:cubicBezTo>
                  <a:cubicBezTo>
                    <a:pt x="802" y="955"/>
                    <a:pt x="775" y="952"/>
                    <a:pt x="747" y="948"/>
                  </a:cubicBezTo>
                  <a:cubicBezTo>
                    <a:pt x="743" y="984"/>
                    <a:pt x="737" y="1017"/>
                    <a:pt x="691" y="1014"/>
                  </a:cubicBezTo>
                  <a:cubicBezTo>
                    <a:pt x="676" y="1051"/>
                    <a:pt x="663" y="1062"/>
                    <a:pt x="636" y="1061"/>
                  </a:cubicBezTo>
                  <a:cubicBezTo>
                    <a:pt x="602" y="1060"/>
                    <a:pt x="585" y="1044"/>
                    <a:pt x="574" y="1006"/>
                  </a:cubicBezTo>
                  <a:cubicBezTo>
                    <a:pt x="538" y="998"/>
                    <a:pt x="529" y="991"/>
                    <a:pt x="530" y="965"/>
                  </a:cubicBezTo>
                  <a:cubicBezTo>
                    <a:pt x="531" y="921"/>
                    <a:pt x="528" y="917"/>
                    <a:pt x="577" y="903"/>
                  </a:cubicBezTo>
                  <a:cubicBezTo>
                    <a:pt x="575" y="866"/>
                    <a:pt x="545" y="841"/>
                    <a:pt x="507" y="845"/>
                  </a:cubicBezTo>
                  <a:cubicBezTo>
                    <a:pt x="509" y="849"/>
                    <a:pt x="509" y="853"/>
                    <a:pt x="511" y="857"/>
                  </a:cubicBezTo>
                  <a:cubicBezTo>
                    <a:pt x="516" y="871"/>
                    <a:pt x="521" y="885"/>
                    <a:pt x="525" y="899"/>
                  </a:cubicBezTo>
                  <a:cubicBezTo>
                    <a:pt x="529" y="913"/>
                    <a:pt x="527" y="916"/>
                    <a:pt x="513" y="921"/>
                  </a:cubicBezTo>
                  <a:cubicBezTo>
                    <a:pt x="506" y="924"/>
                    <a:pt x="498" y="925"/>
                    <a:pt x="489" y="928"/>
                  </a:cubicBezTo>
                  <a:cubicBezTo>
                    <a:pt x="490" y="946"/>
                    <a:pt x="492" y="964"/>
                    <a:pt x="493" y="984"/>
                  </a:cubicBezTo>
                  <a:cubicBezTo>
                    <a:pt x="485" y="985"/>
                    <a:pt x="478" y="985"/>
                    <a:pt x="470" y="986"/>
                  </a:cubicBezTo>
                  <a:cubicBezTo>
                    <a:pt x="468" y="997"/>
                    <a:pt x="466" y="1008"/>
                    <a:pt x="463" y="1019"/>
                  </a:cubicBezTo>
                  <a:cubicBezTo>
                    <a:pt x="461" y="1030"/>
                    <a:pt x="459" y="1041"/>
                    <a:pt x="456" y="1053"/>
                  </a:cubicBezTo>
                  <a:cubicBezTo>
                    <a:pt x="436" y="1057"/>
                    <a:pt x="417" y="1053"/>
                    <a:pt x="402" y="1043"/>
                  </a:cubicBezTo>
                  <a:cubicBezTo>
                    <a:pt x="378" y="1029"/>
                    <a:pt x="359" y="1030"/>
                    <a:pt x="337" y="1045"/>
                  </a:cubicBezTo>
                  <a:cubicBezTo>
                    <a:pt x="316" y="1059"/>
                    <a:pt x="306" y="1055"/>
                    <a:pt x="295" y="1032"/>
                  </a:cubicBezTo>
                  <a:cubicBezTo>
                    <a:pt x="288" y="1018"/>
                    <a:pt x="286" y="1002"/>
                    <a:pt x="280" y="985"/>
                  </a:cubicBezTo>
                  <a:cubicBezTo>
                    <a:pt x="271" y="983"/>
                    <a:pt x="259" y="982"/>
                    <a:pt x="248" y="980"/>
                  </a:cubicBezTo>
                  <a:cubicBezTo>
                    <a:pt x="230" y="975"/>
                    <a:pt x="214" y="969"/>
                    <a:pt x="195" y="967"/>
                  </a:cubicBezTo>
                  <a:cubicBezTo>
                    <a:pt x="176" y="965"/>
                    <a:pt x="164" y="951"/>
                    <a:pt x="163" y="932"/>
                  </a:cubicBezTo>
                  <a:cubicBezTo>
                    <a:pt x="162" y="920"/>
                    <a:pt x="156" y="914"/>
                    <a:pt x="148" y="908"/>
                  </a:cubicBezTo>
                  <a:cubicBezTo>
                    <a:pt x="140" y="902"/>
                    <a:pt x="134" y="895"/>
                    <a:pt x="129" y="887"/>
                  </a:cubicBezTo>
                  <a:cubicBezTo>
                    <a:pt x="122" y="878"/>
                    <a:pt x="121" y="867"/>
                    <a:pt x="127" y="857"/>
                  </a:cubicBezTo>
                  <a:cubicBezTo>
                    <a:pt x="138" y="838"/>
                    <a:pt x="134" y="818"/>
                    <a:pt x="135" y="796"/>
                  </a:cubicBezTo>
                  <a:cubicBezTo>
                    <a:pt x="121" y="795"/>
                    <a:pt x="108" y="794"/>
                    <a:pt x="95" y="792"/>
                  </a:cubicBezTo>
                  <a:cubicBezTo>
                    <a:pt x="80" y="790"/>
                    <a:pt x="65" y="787"/>
                    <a:pt x="50" y="783"/>
                  </a:cubicBezTo>
                  <a:cubicBezTo>
                    <a:pt x="38" y="780"/>
                    <a:pt x="25" y="774"/>
                    <a:pt x="25" y="758"/>
                  </a:cubicBezTo>
                  <a:cubicBezTo>
                    <a:pt x="25" y="742"/>
                    <a:pt x="33" y="732"/>
                    <a:pt x="48" y="727"/>
                  </a:cubicBezTo>
                  <a:cubicBezTo>
                    <a:pt x="50" y="727"/>
                    <a:pt x="51" y="726"/>
                    <a:pt x="53" y="724"/>
                  </a:cubicBezTo>
                  <a:cubicBezTo>
                    <a:pt x="42" y="709"/>
                    <a:pt x="31" y="695"/>
                    <a:pt x="20" y="680"/>
                  </a:cubicBezTo>
                  <a:cubicBezTo>
                    <a:pt x="10" y="665"/>
                    <a:pt x="0" y="650"/>
                    <a:pt x="3" y="630"/>
                  </a:cubicBezTo>
                  <a:cubicBezTo>
                    <a:pt x="13" y="627"/>
                    <a:pt x="22" y="625"/>
                    <a:pt x="32" y="623"/>
                  </a:cubicBezTo>
                  <a:cubicBezTo>
                    <a:pt x="35" y="598"/>
                    <a:pt x="27" y="573"/>
                    <a:pt x="45" y="548"/>
                  </a:cubicBezTo>
                  <a:cubicBezTo>
                    <a:pt x="84" y="561"/>
                    <a:pt x="124" y="575"/>
                    <a:pt x="160" y="600"/>
                  </a:cubicBezTo>
                  <a:cubicBezTo>
                    <a:pt x="162" y="591"/>
                    <a:pt x="163" y="584"/>
                    <a:pt x="164" y="576"/>
                  </a:cubicBezTo>
                  <a:cubicBezTo>
                    <a:pt x="192" y="584"/>
                    <a:pt x="215" y="598"/>
                    <a:pt x="237" y="617"/>
                  </a:cubicBezTo>
                  <a:cubicBezTo>
                    <a:pt x="240" y="613"/>
                    <a:pt x="243" y="610"/>
                    <a:pt x="245" y="606"/>
                  </a:cubicBezTo>
                  <a:cubicBezTo>
                    <a:pt x="258" y="575"/>
                    <a:pt x="266" y="543"/>
                    <a:pt x="264" y="508"/>
                  </a:cubicBezTo>
                  <a:cubicBezTo>
                    <a:pt x="263" y="492"/>
                    <a:pt x="258" y="477"/>
                    <a:pt x="248" y="463"/>
                  </a:cubicBezTo>
                  <a:cubicBezTo>
                    <a:pt x="238" y="448"/>
                    <a:pt x="223" y="443"/>
                    <a:pt x="207" y="443"/>
                  </a:cubicBezTo>
                  <a:cubicBezTo>
                    <a:pt x="189" y="443"/>
                    <a:pt x="180" y="452"/>
                    <a:pt x="183" y="470"/>
                  </a:cubicBezTo>
                  <a:cubicBezTo>
                    <a:pt x="185" y="479"/>
                    <a:pt x="190" y="487"/>
                    <a:pt x="193" y="495"/>
                  </a:cubicBezTo>
                  <a:cubicBezTo>
                    <a:pt x="179" y="496"/>
                    <a:pt x="172" y="491"/>
                    <a:pt x="166" y="476"/>
                  </a:cubicBezTo>
                  <a:cubicBezTo>
                    <a:pt x="160" y="458"/>
                    <a:pt x="162" y="445"/>
                    <a:pt x="175" y="438"/>
                  </a:cubicBezTo>
                  <a:cubicBezTo>
                    <a:pt x="201" y="423"/>
                    <a:pt x="247" y="418"/>
                    <a:pt x="268" y="461"/>
                  </a:cubicBezTo>
                  <a:cubicBezTo>
                    <a:pt x="274" y="474"/>
                    <a:pt x="276" y="489"/>
                    <a:pt x="278" y="504"/>
                  </a:cubicBezTo>
                  <a:cubicBezTo>
                    <a:pt x="280" y="512"/>
                    <a:pt x="279" y="521"/>
                    <a:pt x="279" y="531"/>
                  </a:cubicBezTo>
                  <a:cubicBezTo>
                    <a:pt x="299" y="527"/>
                    <a:pt x="317" y="524"/>
                    <a:pt x="338" y="520"/>
                  </a:cubicBezTo>
                  <a:cubicBezTo>
                    <a:pt x="323" y="480"/>
                    <a:pt x="318" y="437"/>
                    <a:pt x="321" y="393"/>
                  </a:cubicBezTo>
                  <a:cubicBezTo>
                    <a:pt x="236" y="385"/>
                    <a:pt x="175" y="343"/>
                    <a:pt x="134" y="269"/>
                  </a:cubicBezTo>
                  <a:cubicBezTo>
                    <a:pt x="142" y="267"/>
                    <a:pt x="148" y="265"/>
                    <a:pt x="156" y="263"/>
                  </a:cubicBezTo>
                  <a:cubicBezTo>
                    <a:pt x="147" y="236"/>
                    <a:pt x="119" y="224"/>
                    <a:pt x="108" y="198"/>
                  </a:cubicBezTo>
                  <a:cubicBezTo>
                    <a:pt x="118" y="200"/>
                    <a:pt x="127" y="203"/>
                    <a:pt x="140" y="206"/>
                  </a:cubicBezTo>
                  <a:cubicBezTo>
                    <a:pt x="136" y="190"/>
                    <a:pt x="127" y="182"/>
                    <a:pt x="119" y="172"/>
                  </a:cubicBezTo>
                  <a:cubicBezTo>
                    <a:pt x="112" y="163"/>
                    <a:pt x="104" y="154"/>
                    <a:pt x="96" y="145"/>
                  </a:cubicBezTo>
                  <a:cubicBezTo>
                    <a:pt x="105" y="145"/>
                    <a:pt x="115" y="144"/>
                    <a:pt x="129" y="144"/>
                  </a:cubicBezTo>
                  <a:cubicBezTo>
                    <a:pt x="123" y="134"/>
                    <a:pt x="119" y="126"/>
                    <a:pt x="113" y="116"/>
                  </a:cubicBezTo>
                  <a:cubicBezTo>
                    <a:pt x="125" y="117"/>
                    <a:pt x="135" y="118"/>
                    <a:pt x="146" y="120"/>
                  </a:cubicBezTo>
                  <a:cubicBezTo>
                    <a:pt x="150" y="102"/>
                    <a:pt x="137" y="93"/>
                    <a:pt x="127" y="83"/>
                  </a:cubicBezTo>
                  <a:cubicBezTo>
                    <a:pt x="212" y="72"/>
                    <a:pt x="288" y="134"/>
                    <a:pt x="295" y="218"/>
                  </a:cubicBezTo>
                  <a:cubicBezTo>
                    <a:pt x="296" y="236"/>
                    <a:pt x="296" y="253"/>
                    <a:pt x="299" y="271"/>
                  </a:cubicBezTo>
                  <a:cubicBezTo>
                    <a:pt x="301" y="284"/>
                    <a:pt x="304" y="297"/>
                    <a:pt x="309" y="309"/>
                  </a:cubicBezTo>
                  <a:cubicBezTo>
                    <a:pt x="320" y="335"/>
                    <a:pt x="341" y="342"/>
                    <a:pt x="367" y="329"/>
                  </a:cubicBezTo>
                  <a:cubicBezTo>
                    <a:pt x="371" y="326"/>
                    <a:pt x="376" y="323"/>
                    <a:pt x="380" y="320"/>
                  </a:cubicBezTo>
                  <a:cubicBezTo>
                    <a:pt x="418" y="288"/>
                    <a:pt x="462" y="282"/>
                    <a:pt x="509" y="291"/>
                  </a:cubicBezTo>
                  <a:cubicBezTo>
                    <a:pt x="542" y="297"/>
                    <a:pt x="573" y="310"/>
                    <a:pt x="601" y="330"/>
                  </a:cubicBezTo>
                  <a:cubicBezTo>
                    <a:pt x="620" y="344"/>
                    <a:pt x="640" y="358"/>
                    <a:pt x="657" y="374"/>
                  </a:cubicBezTo>
                  <a:cubicBezTo>
                    <a:pt x="706" y="418"/>
                    <a:pt x="766" y="420"/>
                    <a:pt x="818" y="378"/>
                  </a:cubicBezTo>
                  <a:cubicBezTo>
                    <a:pt x="832" y="368"/>
                    <a:pt x="834" y="359"/>
                    <a:pt x="826" y="350"/>
                  </a:cubicBezTo>
                  <a:cubicBezTo>
                    <a:pt x="817" y="339"/>
                    <a:pt x="799" y="338"/>
                    <a:pt x="789" y="348"/>
                  </a:cubicBezTo>
                  <a:cubicBezTo>
                    <a:pt x="780" y="356"/>
                    <a:pt x="773" y="364"/>
                    <a:pt x="764" y="371"/>
                  </a:cubicBezTo>
                  <a:cubicBezTo>
                    <a:pt x="751" y="382"/>
                    <a:pt x="738" y="386"/>
                    <a:pt x="722" y="374"/>
                  </a:cubicBezTo>
                  <a:cubicBezTo>
                    <a:pt x="715" y="369"/>
                    <a:pt x="705" y="368"/>
                    <a:pt x="696" y="366"/>
                  </a:cubicBezTo>
                  <a:cubicBezTo>
                    <a:pt x="661" y="358"/>
                    <a:pt x="648" y="335"/>
                    <a:pt x="661" y="302"/>
                  </a:cubicBezTo>
                  <a:cubicBezTo>
                    <a:pt x="675" y="269"/>
                    <a:pt x="686" y="235"/>
                    <a:pt x="690" y="200"/>
                  </a:cubicBezTo>
                  <a:cubicBezTo>
                    <a:pt x="692" y="177"/>
                    <a:pt x="702" y="157"/>
                    <a:pt x="724" y="145"/>
                  </a:cubicBezTo>
                  <a:cubicBezTo>
                    <a:pt x="722" y="121"/>
                    <a:pt x="720" y="97"/>
                    <a:pt x="718" y="73"/>
                  </a:cubicBezTo>
                  <a:cubicBezTo>
                    <a:pt x="740" y="69"/>
                    <a:pt x="753" y="86"/>
                    <a:pt x="771" y="91"/>
                  </a:cubicBezTo>
                  <a:cubicBezTo>
                    <a:pt x="772" y="86"/>
                    <a:pt x="773" y="82"/>
                    <a:pt x="774" y="78"/>
                  </a:cubicBezTo>
                  <a:cubicBezTo>
                    <a:pt x="775" y="71"/>
                    <a:pt x="776" y="64"/>
                    <a:pt x="778" y="58"/>
                  </a:cubicBezTo>
                  <a:cubicBezTo>
                    <a:pt x="783" y="41"/>
                    <a:pt x="794" y="38"/>
                    <a:pt x="809" y="49"/>
                  </a:cubicBezTo>
                  <a:cubicBezTo>
                    <a:pt x="814" y="53"/>
                    <a:pt x="820" y="58"/>
                    <a:pt x="825" y="64"/>
                  </a:cubicBezTo>
                  <a:cubicBezTo>
                    <a:pt x="828" y="67"/>
                    <a:pt x="830" y="71"/>
                    <a:pt x="835" y="78"/>
                  </a:cubicBezTo>
                  <a:cubicBezTo>
                    <a:pt x="838" y="69"/>
                    <a:pt x="840" y="64"/>
                    <a:pt x="842" y="59"/>
                  </a:cubicBezTo>
                  <a:cubicBezTo>
                    <a:pt x="845" y="52"/>
                    <a:pt x="847" y="44"/>
                    <a:pt x="851" y="37"/>
                  </a:cubicBezTo>
                  <a:cubicBezTo>
                    <a:pt x="865" y="7"/>
                    <a:pt x="877" y="6"/>
                    <a:pt x="897" y="32"/>
                  </a:cubicBezTo>
                  <a:cubicBezTo>
                    <a:pt x="899" y="34"/>
                    <a:pt x="900" y="35"/>
                    <a:pt x="902" y="38"/>
                  </a:cubicBezTo>
                  <a:cubicBezTo>
                    <a:pt x="915" y="25"/>
                    <a:pt x="922" y="7"/>
                    <a:pt x="940" y="0"/>
                  </a:cubicBezTo>
                  <a:cubicBezTo>
                    <a:pt x="946" y="5"/>
                    <a:pt x="949" y="15"/>
                    <a:pt x="955" y="40"/>
                  </a:cubicBezTo>
                  <a:cubicBezTo>
                    <a:pt x="967" y="32"/>
                    <a:pt x="971" y="15"/>
                    <a:pt x="990" y="11"/>
                  </a:cubicBezTo>
                  <a:cubicBezTo>
                    <a:pt x="991" y="19"/>
                    <a:pt x="992" y="26"/>
                    <a:pt x="991" y="32"/>
                  </a:cubicBezTo>
                  <a:cubicBezTo>
                    <a:pt x="990" y="45"/>
                    <a:pt x="987" y="57"/>
                    <a:pt x="985" y="70"/>
                  </a:cubicBezTo>
                  <a:cubicBezTo>
                    <a:pt x="984" y="73"/>
                    <a:pt x="986" y="78"/>
                    <a:pt x="987" y="79"/>
                  </a:cubicBezTo>
                  <a:cubicBezTo>
                    <a:pt x="990" y="80"/>
                    <a:pt x="996" y="80"/>
                    <a:pt x="998" y="77"/>
                  </a:cubicBezTo>
                  <a:cubicBezTo>
                    <a:pt x="1003" y="72"/>
                    <a:pt x="1007" y="64"/>
                    <a:pt x="1011" y="58"/>
                  </a:cubicBezTo>
                  <a:cubicBezTo>
                    <a:pt x="1016" y="49"/>
                    <a:pt x="1019" y="39"/>
                    <a:pt x="1033" y="35"/>
                  </a:cubicBezTo>
                  <a:cubicBezTo>
                    <a:pt x="1046" y="63"/>
                    <a:pt x="1037" y="93"/>
                    <a:pt x="1041" y="123"/>
                  </a:cubicBezTo>
                  <a:cubicBezTo>
                    <a:pt x="1061" y="116"/>
                    <a:pt x="1073" y="98"/>
                    <a:pt x="1096" y="95"/>
                  </a:cubicBezTo>
                  <a:cubicBezTo>
                    <a:pt x="1087" y="106"/>
                    <a:pt x="1079" y="117"/>
                    <a:pt x="1070" y="128"/>
                  </a:cubicBezTo>
                  <a:cubicBezTo>
                    <a:pt x="1066" y="133"/>
                    <a:pt x="1061" y="138"/>
                    <a:pt x="1057" y="143"/>
                  </a:cubicBezTo>
                  <a:cubicBezTo>
                    <a:pt x="1049" y="153"/>
                    <a:pt x="1049" y="162"/>
                    <a:pt x="1055" y="168"/>
                  </a:cubicBezTo>
                  <a:cubicBezTo>
                    <a:pt x="1063" y="175"/>
                    <a:pt x="1071" y="174"/>
                    <a:pt x="1079" y="169"/>
                  </a:cubicBezTo>
                  <a:cubicBezTo>
                    <a:pt x="1086" y="164"/>
                    <a:pt x="1094" y="160"/>
                    <a:pt x="1101" y="156"/>
                  </a:cubicBezTo>
                  <a:cubicBezTo>
                    <a:pt x="1108" y="166"/>
                    <a:pt x="1104" y="175"/>
                    <a:pt x="1101" y="183"/>
                  </a:cubicBezTo>
                  <a:cubicBezTo>
                    <a:pt x="1090" y="209"/>
                    <a:pt x="1101" y="234"/>
                    <a:pt x="1105" y="260"/>
                  </a:cubicBezTo>
                  <a:cubicBezTo>
                    <a:pt x="1105" y="263"/>
                    <a:pt x="1112" y="265"/>
                    <a:pt x="1117" y="269"/>
                  </a:cubicBezTo>
                  <a:cubicBezTo>
                    <a:pt x="1118" y="297"/>
                    <a:pt x="1117" y="356"/>
                    <a:pt x="1096" y="415"/>
                  </a:cubicBezTo>
                  <a:cubicBezTo>
                    <a:pt x="1100" y="418"/>
                    <a:pt x="1104" y="421"/>
                    <a:pt x="1109" y="423"/>
                  </a:cubicBezTo>
                  <a:cubicBezTo>
                    <a:pt x="1157" y="452"/>
                    <a:pt x="1177" y="497"/>
                    <a:pt x="1162" y="552"/>
                  </a:cubicBezTo>
                  <a:cubicBezTo>
                    <a:pt x="1157" y="570"/>
                    <a:pt x="1148" y="587"/>
                    <a:pt x="1142" y="604"/>
                  </a:cubicBezTo>
                  <a:cubicBezTo>
                    <a:pt x="1139" y="614"/>
                    <a:pt x="1135" y="624"/>
                    <a:pt x="1134" y="635"/>
                  </a:cubicBezTo>
                  <a:cubicBezTo>
                    <a:pt x="1131" y="680"/>
                    <a:pt x="1118" y="721"/>
                    <a:pt x="1087" y="756"/>
                  </a:cubicBezTo>
                  <a:cubicBezTo>
                    <a:pt x="1086" y="758"/>
                    <a:pt x="1084" y="759"/>
                    <a:pt x="1083" y="760"/>
                  </a:cubicBezTo>
                  <a:cubicBezTo>
                    <a:pt x="1082" y="761"/>
                    <a:pt x="1081" y="762"/>
                    <a:pt x="1079" y="762"/>
                  </a:cubicBezTo>
                  <a:cubicBezTo>
                    <a:pt x="1041" y="729"/>
                    <a:pt x="1025" y="658"/>
                    <a:pt x="1056" y="610"/>
                  </a:cubicBezTo>
                  <a:cubicBezTo>
                    <a:pt x="1067" y="592"/>
                    <a:pt x="1067" y="574"/>
                    <a:pt x="1067" y="555"/>
                  </a:cubicBezTo>
                  <a:cubicBezTo>
                    <a:pt x="1059" y="548"/>
                    <a:pt x="1051" y="550"/>
                    <a:pt x="1044" y="553"/>
                  </a:cubicBezTo>
                  <a:cubicBezTo>
                    <a:pt x="1028" y="561"/>
                    <a:pt x="1013" y="569"/>
                    <a:pt x="999" y="579"/>
                  </a:cubicBezTo>
                  <a:cubicBezTo>
                    <a:pt x="985" y="589"/>
                    <a:pt x="974" y="601"/>
                    <a:pt x="961" y="613"/>
                  </a:cubicBezTo>
                  <a:cubicBezTo>
                    <a:pt x="963" y="618"/>
                    <a:pt x="963" y="622"/>
                    <a:pt x="965" y="625"/>
                  </a:cubicBezTo>
                  <a:cubicBezTo>
                    <a:pt x="994" y="684"/>
                    <a:pt x="1007" y="747"/>
                    <a:pt x="1005" y="812"/>
                  </a:cubicBezTo>
                  <a:cubicBezTo>
                    <a:pt x="1004" y="855"/>
                    <a:pt x="1017" y="893"/>
                    <a:pt x="1034" y="930"/>
                  </a:cubicBezTo>
                  <a:cubicBezTo>
                    <a:pt x="1035" y="933"/>
                    <a:pt x="1036" y="936"/>
                    <a:pt x="1039" y="940"/>
                  </a:cubicBezTo>
                  <a:cubicBezTo>
                    <a:pt x="1014" y="940"/>
                    <a:pt x="992" y="940"/>
                    <a:pt x="968" y="940"/>
                  </a:cubicBezTo>
                  <a:cubicBezTo>
                    <a:pt x="968" y="952"/>
                    <a:pt x="968" y="962"/>
                    <a:pt x="968" y="972"/>
                  </a:cubicBezTo>
                  <a:cubicBezTo>
                    <a:pt x="949" y="953"/>
                    <a:pt x="933" y="934"/>
                    <a:pt x="913" y="919"/>
                  </a:cubicBezTo>
                  <a:cubicBezTo>
                    <a:pt x="892" y="902"/>
                    <a:pt x="867" y="900"/>
                    <a:pt x="843" y="909"/>
                  </a:cubicBezTo>
                  <a:cubicBezTo>
                    <a:pt x="833" y="891"/>
                    <a:pt x="824" y="875"/>
                    <a:pt x="813" y="856"/>
                  </a:cubicBezTo>
                  <a:cubicBezTo>
                    <a:pt x="817" y="845"/>
                    <a:pt x="816" y="830"/>
                    <a:pt x="810" y="816"/>
                  </a:cubicBezTo>
                  <a:cubicBezTo>
                    <a:pt x="813" y="819"/>
                    <a:pt x="817" y="822"/>
                    <a:pt x="820" y="825"/>
                  </a:cubicBezTo>
                  <a:cubicBezTo>
                    <a:pt x="826" y="830"/>
                    <a:pt x="833" y="839"/>
                    <a:pt x="841" y="832"/>
                  </a:cubicBezTo>
                  <a:cubicBezTo>
                    <a:pt x="848" y="825"/>
                    <a:pt x="845" y="816"/>
                    <a:pt x="840" y="808"/>
                  </a:cubicBezTo>
                  <a:cubicBezTo>
                    <a:pt x="839" y="807"/>
                    <a:pt x="839" y="806"/>
                    <a:pt x="838" y="805"/>
                  </a:cubicBezTo>
                  <a:cubicBezTo>
                    <a:pt x="815" y="771"/>
                    <a:pt x="782" y="752"/>
                    <a:pt x="742" y="746"/>
                  </a:cubicBezTo>
                  <a:cubicBezTo>
                    <a:pt x="730" y="744"/>
                    <a:pt x="720" y="748"/>
                    <a:pt x="712" y="761"/>
                  </a:cubicBezTo>
                  <a:cubicBezTo>
                    <a:pt x="750" y="766"/>
                    <a:pt x="782" y="779"/>
                    <a:pt x="803" y="810"/>
                  </a:cubicBezTo>
                  <a:close/>
                  <a:moveTo>
                    <a:pt x="751" y="661"/>
                  </a:moveTo>
                  <a:cubicBezTo>
                    <a:pt x="721" y="663"/>
                    <a:pt x="695" y="665"/>
                    <a:pt x="669" y="667"/>
                  </a:cubicBezTo>
                  <a:cubicBezTo>
                    <a:pt x="652" y="669"/>
                    <a:pt x="637" y="676"/>
                    <a:pt x="627" y="691"/>
                  </a:cubicBezTo>
                  <a:cubicBezTo>
                    <a:pt x="599" y="730"/>
                    <a:pt x="613" y="791"/>
                    <a:pt x="655" y="815"/>
                  </a:cubicBezTo>
                  <a:cubicBezTo>
                    <a:pt x="656" y="816"/>
                    <a:pt x="658" y="817"/>
                    <a:pt x="659" y="817"/>
                  </a:cubicBezTo>
                  <a:cubicBezTo>
                    <a:pt x="668" y="821"/>
                    <a:pt x="674" y="818"/>
                    <a:pt x="674" y="808"/>
                  </a:cubicBezTo>
                  <a:cubicBezTo>
                    <a:pt x="675" y="801"/>
                    <a:pt x="673" y="793"/>
                    <a:pt x="671" y="785"/>
                  </a:cubicBezTo>
                  <a:cubicBezTo>
                    <a:pt x="665" y="768"/>
                    <a:pt x="668" y="758"/>
                    <a:pt x="684" y="750"/>
                  </a:cubicBezTo>
                  <a:cubicBezTo>
                    <a:pt x="704" y="739"/>
                    <a:pt x="727" y="734"/>
                    <a:pt x="750" y="737"/>
                  </a:cubicBezTo>
                  <a:cubicBezTo>
                    <a:pt x="795" y="745"/>
                    <a:pt x="828" y="770"/>
                    <a:pt x="850" y="810"/>
                  </a:cubicBezTo>
                  <a:cubicBezTo>
                    <a:pt x="858" y="824"/>
                    <a:pt x="857" y="838"/>
                    <a:pt x="847" y="851"/>
                  </a:cubicBezTo>
                  <a:cubicBezTo>
                    <a:pt x="843" y="856"/>
                    <a:pt x="839" y="861"/>
                    <a:pt x="837" y="866"/>
                  </a:cubicBezTo>
                  <a:cubicBezTo>
                    <a:pt x="832" y="879"/>
                    <a:pt x="839" y="891"/>
                    <a:pt x="852" y="893"/>
                  </a:cubicBezTo>
                  <a:cubicBezTo>
                    <a:pt x="856" y="894"/>
                    <a:pt x="860" y="893"/>
                    <a:pt x="864" y="893"/>
                  </a:cubicBezTo>
                  <a:cubicBezTo>
                    <a:pt x="882" y="892"/>
                    <a:pt x="900" y="893"/>
                    <a:pt x="916" y="905"/>
                  </a:cubicBezTo>
                  <a:cubicBezTo>
                    <a:pt x="918" y="907"/>
                    <a:pt x="922" y="908"/>
                    <a:pt x="925" y="909"/>
                  </a:cubicBezTo>
                  <a:cubicBezTo>
                    <a:pt x="936" y="912"/>
                    <a:pt x="941" y="909"/>
                    <a:pt x="943" y="897"/>
                  </a:cubicBezTo>
                  <a:cubicBezTo>
                    <a:pt x="946" y="881"/>
                    <a:pt x="943" y="867"/>
                    <a:pt x="929" y="856"/>
                  </a:cubicBezTo>
                  <a:cubicBezTo>
                    <a:pt x="917" y="847"/>
                    <a:pt x="917" y="847"/>
                    <a:pt x="924" y="834"/>
                  </a:cubicBezTo>
                  <a:cubicBezTo>
                    <a:pt x="936" y="808"/>
                    <a:pt x="933" y="783"/>
                    <a:pt x="921" y="758"/>
                  </a:cubicBezTo>
                  <a:cubicBezTo>
                    <a:pt x="905" y="724"/>
                    <a:pt x="879" y="698"/>
                    <a:pt x="848" y="678"/>
                  </a:cubicBezTo>
                  <a:cubicBezTo>
                    <a:pt x="839" y="672"/>
                    <a:pt x="828" y="669"/>
                    <a:pt x="818" y="667"/>
                  </a:cubicBezTo>
                  <a:cubicBezTo>
                    <a:pt x="794" y="664"/>
                    <a:pt x="771" y="663"/>
                    <a:pt x="751" y="661"/>
                  </a:cubicBezTo>
                  <a:close/>
                  <a:moveTo>
                    <a:pt x="650" y="862"/>
                  </a:moveTo>
                  <a:cubicBezTo>
                    <a:pt x="651" y="855"/>
                    <a:pt x="648" y="851"/>
                    <a:pt x="641" y="850"/>
                  </a:cubicBezTo>
                  <a:cubicBezTo>
                    <a:pt x="631" y="850"/>
                    <a:pt x="620" y="850"/>
                    <a:pt x="611" y="848"/>
                  </a:cubicBezTo>
                  <a:cubicBezTo>
                    <a:pt x="564" y="841"/>
                    <a:pt x="530" y="814"/>
                    <a:pt x="528" y="763"/>
                  </a:cubicBezTo>
                  <a:cubicBezTo>
                    <a:pt x="527" y="745"/>
                    <a:pt x="525" y="727"/>
                    <a:pt x="525" y="709"/>
                  </a:cubicBezTo>
                  <a:cubicBezTo>
                    <a:pt x="525" y="691"/>
                    <a:pt x="529" y="674"/>
                    <a:pt x="538" y="659"/>
                  </a:cubicBezTo>
                  <a:cubicBezTo>
                    <a:pt x="542" y="654"/>
                    <a:pt x="544" y="647"/>
                    <a:pt x="546" y="642"/>
                  </a:cubicBezTo>
                  <a:cubicBezTo>
                    <a:pt x="516" y="624"/>
                    <a:pt x="481" y="623"/>
                    <a:pt x="457" y="641"/>
                  </a:cubicBezTo>
                  <a:cubicBezTo>
                    <a:pt x="427" y="664"/>
                    <a:pt x="411" y="696"/>
                    <a:pt x="414" y="734"/>
                  </a:cubicBezTo>
                  <a:cubicBezTo>
                    <a:pt x="418" y="768"/>
                    <a:pt x="440" y="793"/>
                    <a:pt x="466" y="815"/>
                  </a:cubicBezTo>
                  <a:cubicBezTo>
                    <a:pt x="479" y="826"/>
                    <a:pt x="493" y="833"/>
                    <a:pt x="512" y="833"/>
                  </a:cubicBezTo>
                  <a:cubicBezTo>
                    <a:pt x="545" y="833"/>
                    <a:pt x="569" y="849"/>
                    <a:pt x="580" y="880"/>
                  </a:cubicBezTo>
                  <a:cubicBezTo>
                    <a:pt x="581" y="883"/>
                    <a:pt x="582" y="885"/>
                    <a:pt x="582" y="885"/>
                  </a:cubicBezTo>
                  <a:cubicBezTo>
                    <a:pt x="605" y="877"/>
                    <a:pt x="627" y="869"/>
                    <a:pt x="650" y="862"/>
                  </a:cubicBezTo>
                  <a:close/>
                  <a:moveTo>
                    <a:pt x="411" y="826"/>
                  </a:moveTo>
                  <a:cubicBezTo>
                    <a:pt x="396" y="796"/>
                    <a:pt x="376" y="770"/>
                    <a:pt x="351" y="748"/>
                  </a:cubicBezTo>
                  <a:cubicBezTo>
                    <a:pt x="337" y="736"/>
                    <a:pt x="332" y="722"/>
                    <a:pt x="331" y="704"/>
                  </a:cubicBezTo>
                  <a:cubicBezTo>
                    <a:pt x="331" y="681"/>
                    <a:pt x="338" y="661"/>
                    <a:pt x="349" y="641"/>
                  </a:cubicBezTo>
                  <a:cubicBezTo>
                    <a:pt x="353" y="634"/>
                    <a:pt x="358" y="627"/>
                    <a:pt x="361" y="620"/>
                  </a:cubicBezTo>
                  <a:cubicBezTo>
                    <a:pt x="369" y="604"/>
                    <a:pt x="362" y="594"/>
                    <a:pt x="344" y="595"/>
                  </a:cubicBezTo>
                  <a:cubicBezTo>
                    <a:pt x="339" y="595"/>
                    <a:pt x="333" y="597"/>
                    <a:pt x="328" y="598"/>
                  </a:cubicBezTo>
                  <a:cubicBezTo>
                    <a:pt x="321" y="599"/>
                    <a:pt x="314" y="599"/>
                    <a:pt x="310" y="589"/>
                  </a:cubicBezTo>
                  <a:cubicBezTo>
                    <a:pt x="317" y="587"/>
                    <a:pt x="324" y="587"/>
                    <a:pt x="330" y="584"/>
                  </a:cubicBezTo>
                  <a:cubicBezTo>
                    <a:pt x="335" y="581"/>
                    <a:pt x="341" y="576"/>
                    <a:pt x="343" y="571"/>
                  </a:cubicBezTo>
                  <a:cubicBezTo>
                    <a:pt x="347" y="563"/>
                    <a:pt x="339" y="546"/>
                    <a:pt x="331" y="541"/>
                  </a:cubicBezTo>
                  <a:cubicBezTo>
                    <a:pt x="323" y="535"/>
                    <a:pt x="307" y="535"/>
                    <a:pt x="299" y="543"/>
                  </a:cubicBezTo>
                  <a:cubicBezTo>
                    <a:pt x="288" y="555"/>
                    <a:pt x="278" y="568"/>
                    <a:pt x="269" y="582"/>
                  </a:cubicBezTo>
                  <a:cubicBezTo>
                    <a:pt x="263" y="592"/>
                    <a:pt x="262" y="605"/>
                    <a:pt x="272" y="612"/>
                  </a:cubicBezTo>
                  <a:cubicBezTo>
                    <a:pt x="286" y="622"/>
                    <a:pt x="284" y="634"/>
                    <a:pt x="280" y="647"/>
                  </a:cubicBezTo>
                  <a:cubicBezTo>
                    <a:pt x="274" y="665"/>
                    <a:pt x="267" y="681"/>
                    <a:pt x="260" y="698"/>
                  </a:cubicBezTo>
                  <a:cubicBezTo>
                    <a:pt x="256" y="707"/>
                    <a:pt x="253" y="716"/>
                    <a:pt x="248" y="727"/>
                  </a:cubicBezTo>
                  <a:cubicBezTo>
                    <a:pt x="313" y="743"/>
                    <a:pt x="354" y="783"/>
                    <a:pt x="377" y="844"/>
                  </a:cubicBezTo>
                  <a:cubicBezTo>
                    <a:pt x="389" y="837"/>
                    <a:pt x="399" y="832"/>
                    <a:pt x="411" y="826"/>
                  </a:cubicBezTo>
                  <a:close/>
                  <a:moveTo>
                    <a:pt x="267" y="932"/>
                  </a:moveTo>
                  <a:cubicBezTo>
                    <a:pt x="311" y="939"/>
                    <a:pt x="368" y="885"/>
                    <a:pt x="360" y="842"/>
                  </a:cubicBezTo>
                  <a:cubicBezTo>
                    <a:pt x="355" y="816"/>
                    <a:pt x="341" y="794"/>
                    <a:pt x="313" y="786"/>
                  </a:cubicBezTo>
                  <a:cubicBezTo>
                    <a:pt x="290" y="779"/>
                    <a:pt x="259" y="789"/>
                    <a:pt x="242" y="809"/>
                  </a:cubicBezTo>
                  <a:cubicBezTo>
                    <a:pt x="295" y="862"/>
                    <a:pt x="296" y="865"/>
                    <a:pt x="267" y="932"/>
                  </a:cubicBezTo>
                  <a:close/>
                  <a:moveTo>
                    <a:pt x="483" y="445"/>
                  </a:moveTo>
                  <a:cubicBezTo>
                    <a:pt x="483" y="436"/>
                    <a:pt x="483" y="429"/>
                    <a:pt x="483" y="422"/>
                  </a:cubicBezTo>
                  <a:cubicBezTo>
                    <a:pt x="489" y="427"/>
                    <a:pt x="493" y="430"/>
                    <a:pt x="501" y="436"/>
                  </a:cubicBezTo>
                  <a:cubicBezTo>
                    <a:pt x="498" y="427"/>
                    <a:pt x="496" y="421"/>
                    <a:pt x="494" y="414"/>
                  </a:cubicBezTo>
                  <a:cubicBezTo>
                    <a:pt x="502" y="417"/>
                    <a:pt x="507" y="418"/>
                    <a:pt x="516" y="421"/>
                  </a:cubicBezTo>
                  <a:cubicBezTo>
                    <a:pt x="510" y="413"/>
                    <a:pt x="506" y="409"/>
                    <a:pt x="501" y="402"/>
                  </a:cubicBezTo>
                  <a:cubicBezTo>
                    <a:pt x="510" y="403"/>
                    <a:pt x="517" y="404"/>
                    <a:pt x="524" y="404"/>
                  </a:cubicBezTo>
                  <a:cubicBezTo>
                    <a:pt x="524" y="404"/>
                    <a:pt x="524" y="403"/>
                    <a:pt x="525" y="402"/>
                  </a:cubicBezTo>
                  <a:cubicBezTo>
                    <a:pt x="519" y="399"/>
                    <a:pt x="514" y="396"/>
                    <a:pt x="506" y="391"/>
                  </a:cubicBezTo>
                  <a:cubicBezTo>
                    <a:pt x="515" y="388"/>
                    <a:pt x="522" y="386"/>
                    <a:pt x="531" y="384"/>
                  </a:cubicBezTo>
                  <a:cubicBezTo>
                    <a:pt x="522" y="381"/>
                    <a:pt x="515" y="380"/>
                    <a:pt x="507" y="378"/>
                  </a:cubicBezTo>
                  <a:cubicBezTo>
                    <a:pt x="512" y="373"/>
                    <a:pt x="516" y="370"/>
                    <a:pt x="521" y="366"/>
                  </a:cubicBezTo>
                  <a:cubicBezTo>
                    <a:pt x="514" y="365"/>
                    <a:pt x="509" y="365"/>
                    <a:pt x="502" y="364"/>
                  </a:cubicBezTo>
                  <a:cubicBezTo>
                    <a:pt x="506" y="359"/>
                    <a:pt x="509" y="355"/>
                    <a:pt x="514" y="348"/>
                  </a:cubicBezTo>
                  <a:cubicBezTo>
                    <a:pt x="505" y="350"/>
                    <a:pt x="500" y="351"/>
                    <a:pt x="494" y="352"/>
                  </a:cubicBezTo>
                  <a:cubicBezTo>
                    <a:pt x="496" y="346"/>
                    <a:pt x="498" y="340"/>
                    <a:pt x="501" y="333"/>
                  </a:cubicBezTo>
                  <a:cubicBezTo>
                    <a:pt x="493" y="338"/>
                    <a:pt x="488" y="342"/>
                    <a:pt x="481" y="347"/>
                  </a:cubicBezTo>
                  <a:cubicBezTo>
                    <a:pt x="482" y="338"/>
                    <a:pt x="483" y="331"/>
                    <a:pt x="484" y="321"/>
                  </a:cubicBezTo>
                  <a:cubicBezTo>
                    <a:pt x="477" y="329"/>
                    <a:pt x="473" y="335"/>
                    <a:pt x="467" y="342"/>
                  </a:cubicBezTo>
                  <a:cubicBezTo>
                    <a:pt x="465" y="333"/>
                    <a:pt x="464" y="328"/>
                    <a:pt x="462" y="318"/>
                  </a:cubicBezTo>
                  <a:cubicBezTo>
                    <a:pt x="458" y="328"/>
                    <a:pt x="456" y="334"/>
                    <a:pt x="454" y="341"/>
                  </a:cubicBezTo>
                  <a:cubicBezTo>
                    <a:pt x="449" y="336"/>
                    <a:pt x="446" y="331"/>
                    <a:pt x="441" y="325"/>
                  </a:cubicBezTo>
                  <a:cubicBezTo>
                    <a:pt x="440" y="333"/>
                    <a:pt x="440" y="338"/>
                    <a:pt x="439" y="345"/>
                  </a:cubicBezTo>
                  <a:cubicBezTo>
                    <a:pt x="432" y="340"/>
                    <a:pt x="428" y="337"/>
                    <a:pt x="420" y="331"/>
                  </a:cubicBezTo>
                  <a:cubicBezTo>
                    <a:pt x="423" y="340"/>
                    <a:pt x="425" y="346"/>
                    <a:pt x="428" y="353"/>
                  </a:cubicBezTo>
                  <a:cubicBezTo>
                    <a:pt x="420" y="351"/>
                    <a:pt x="414" y="349"/>
                    <a:pt x="406" y="346"/>
                  </a:cubicBezTo>
                  <a:cubicBezTo>
                    <a:pt x="411" y="354"/>
                    <a:pt x="415" y="359"/>
                    <a:pt x="420" y="365"/>
                  </a:cubicBezTo>
                  <a:cubicBezTo>
                    <a:pt x="411" y="365"/>
                    <a:pt x="404" y="364"/>
                    <a:pt x="394" y="363"/>
                  </a:cubicBezTo>
                  <a:cubicBezTo>
                    <a:pt x="403" y="369"/>
                    <a:pt x="408" y="372"/>
                    <a:pt x="416" y="377"/>
                  </a:cubicBezTo>
                  <a:cubicBezTo>
                    <a:pt x="407" y="380"/>
                    <a:pt x="400" y="381"/>
                    <a:pt x="391" y="384"/>
                  </a:cubicBezTo>
                  <a:cubicBezTo>
                    <a:pt x="400" y="386"/>
                    <a:pt x="407" y="388"/>
                    <a:pt x="415" y="391"/>
                  </a:cubicBezTo>
                  <a:cubicBezTo>
                    <a:pt x="408" y="396"/>
                    <a:pt x="402" y="399"/>
                    <a:pt x="394" y="405"/>
                  </a:cubicBezTo>
                  <a:cubicBezTo>
                    <a:pt x="405" y="404"/>
                    <a:pt x="412" y="404"/>
                    <a:pt x="421" y="403"/>
                  </a:cubicBezTo>
                  <a:cubicBezTo>
                    <a:pt x="415" y="410"/>
                    <a:pt x="412" y="415"/>
                    <a:pt x="406" y="421"/>
                  </a:cubicBezTo>
                  <a:cubicBezTo>
                    <a:pt x="415" y="419"/>
                    <a:pt x="421" y="417"/>
                    <a:pt x="429" y="415"/>
                  </a:cubicBezTo>
                  <a:cubicBezTo>
                    <a:pt x="426" y="423"/>
                    <a:pt x="424" y="428"/>
                    <a:pt x="420" y="436"/>
                  </a:cubicBezTo>
                  <a:cubicBezTo>
                    <a:pt x="429" y="431"/>
                    <a:pt x="434" y="427"/>
                    <a:pt x="440" y="423"/>
                  </a:cubicBezTo>
                  <a:cubicBezTo>
                    <a:pt x="440" y="430"/>
                    <a:pt x="440" y="435"/>
                    <a:pt x="441" y="443"/>
                  </a:cubicBezTo>
                  <a:cubicBezTo>
                    <a:pt x="446" y="436"/>
                    <a:pt x="450" y="432"/>
                    <a:pt x="454" y="427"/>
                  </a:cubicBezTo>
                  <a:cubicBezTo>
                    <a:pt x="457" y="434"/>
                    <a:pt x="459" y="440"/>
                    <a:pt x="462" y="448"/>
                  </a:cubicBezTo>
                  <a:cubicBezTo>
                    <a:pt x="464" y="439"/>
                    <a:pt x="466" y="434"/>
                    <a:pt x="468" y="427"/>
                  </a:cubicBezTo>
                  <a:cubicBezTo>
                    <a:pt x="473" y="433"/>
                    <a:pt x="477" y="438"/>
                    <a:pt x="483" y="445"/>
                  </a:cubicBezTo>
                  <a:close/>
                  <a:moveTo>
                    <a:pt x="172" y="622"/>
                  </a:moveTo>
                  <a:cubicBezTo>
                    <a:pt x="169" y="619"/>
                    <a:pt x="167" y="618"/>
                    <a:pt x="164" y="617"/>
                  </a:cubicBezTo>
                  <a:cubicBezTo>
                    <a:pt x="139" y="604"/>
                    <a:pt x="114" y="591"/>
                    <a:pt x="89" y="579"/>
                  </a:cubicBezTo>
                  <a:cubicBezTo>
                    <a:pt x="84" y="577"/>
                    <a:pt x="77" y="576"/>
                    <a:pt x="74" y="583"/>
                  </a:cubicBezTo>
                  <a:cubicBezTo>
                    <a:pt x="71" y="590"/>
                    <a:pt x="74" y="595"/>
                    <a:pt x="79" y="599"/>
                  </a:cubicBezTo>
                  <a:cubicBezTo>
                    <a:pt x="81" y="600"/>
                    <a:pt x="83" y="602"/>
                    <a:pt x="86" y="603"/>
                  </a:cubicBezTo>
                  <a:cubicBezTo>
                    <a:pt x="119" y="621"/>
                    <a:pt x="151" y="639"/>
                    <a:pt x="185" y="657"/>
                  </a:cubicBezTo>
                  <a:cubicBezTo>
                    <a:pt x="190" y="659"/>
                    <a:pt x="196" y="660"/>
                    <a:pt x="202" y="661"/>
                  </a:cubicBezTo>
                  <a:cubicBezTo>
                    <a:pt x="221" y="665"/>
                    <a:pt x="229" y="674"/>
                    <a:pt x="232" y="693"/>
                  </a:cubicBezTo>
                  <a:cubicBezTo>
                    <a:pt x="232" y="700"/>
                    <a:pt x="233" y="706"/>
                    <a:pt x="234" y="715"/>
                  </a:cubicBezTo>
                  <a:cubicBezTo>
                    <a:pt x="249" y="701"/>
                    <a:pt x="256" y="685"/>
                    <a:pt x="262" y="669"/>
                  </a:cubicBezTo>
                  <a:cubicBezTo>
                    <a:pt x="266" y="660"/>
                    <a:pt x="261" y="652"/>
                    <a:pt x="255" y="646"/>
                  </a:cubicBezTo>
                  <a:cubicBezTo>
                    <a:pt x="244" y="636"/>
                    <a:pt x="234" y="627"/>
                    <a:pt x="222" y="619"/>
                  </a:cubicBezTo>
                  <a:cubicBezTo>
                    <a:pt x="205" y="608"/>
                    <a:pt x="194" y="600"/>
                    <a:pt x="172" y="622"/>
                  </a:cubicBezTo>
                  <a:close/>
                  <a:moveTo>
                    <a:pt x="1051" y="418"/>
                  </a:moveTo>
                  <a:cubicBezTo>
                    <a:pt x="1058" y="332"/>
                    <a:pt x="958" y="167"/>
                    <a:pt x="874" y="126"/>
                  </a:cubicBezTo>
                  <a:cubicBezTo>
                    <a:pt x="869" y="131"/>
                    <a:pt x="864" y="137"/>
                    <a:pt x="857" y="145"/>
                  </a:cubicBezTo>
                  <a:cubicBezTo>
                    <a:pt x="960" y="207"/>
                    <a:pt x="1019" y="296"/>
                    <a:pt x="1031" y="415"/>
                  </a:cubicBezTo>
                  <a:cubicBezTo>
                    <a:pt x="1038" y="416"/>
                    <a:pt x="1044" y="417"/>
                    <a:pt x="1051" y="418"/>
                  </a:cubicBezTo>
                  <a:close/>
                  <a:moveTo>
                    <a:pt x="675" y="828"/>
                  </a:moveTo>
                  <a:cubicBezTo>
                    <a:pt x="670" y="833"/>
                    <a:pt x="665" y="836"/>
                    <a:pt x="665" y="839"/>
                  </a:cubicBezTo>
                  <a:cubicBezTo>
                    <a:pt x="665" y="853"/>
                    <a:pt x="665" y="868"/>
                    <a:pt x="668" y="882"/>
                  </a:cubicBezTo>
                  <a:cubicBezTo>
                    <a:pt x="670" y="898"/>
                    <a:pt x="680" y="908"/>
                    <a:pt x="696" y="913"/>
                  </a:cubicBezTo>
                  <a:cubicBezTo>
                    <a:pt x="704" y="915"/>
                    <a:pt x="712" y="918"/>
                    <a:pt x="718" y="922"/>
                  </a:cubicBezTo>
                  <a:cubicBezTo>
                    <a:pt x="739" y="940"/>
                    <a:pt x="764" y="941"/>
                    <a:pt x="789" y="943"/>
                  </a:cubicBezTo>
                  <a:cubicBezTo>
                    <a:pt x="794" y="944"/>
                    <a:pt x="798" y="941"/>
                    <a:pt x="802" y="940"/>
                  </a:cubicBezTo>
                  <a:cubicBezTo>
                    <a:pt x="802" y="919"/>
                    <a:pt x="794" y="908"/>
                    <a:pt x="776" y="905"/>
                  </a:cubicBezTo>
                  <a:cubicBezTo>
                    <a:pt x="767" y="904"/>
                    <a:pt x="757" y="904"/>
                    <a:pt x="748" y="904"/>
                  </a:cubicBezTo>
                  <a:cubicBezTo>
                    <a:pt x="715" y="903"/>
                    <a:pt x="692" y="885"/>
                    <a:pt x="682" y="854"/>
                  </a:cubicBezTo>
                  <a:cubicBezTo>
                    <a:pt x="680" y="847"/>
                    <a:pt x="678" y="839"/>
                    <a:pt x="675" y="828"/>
                  </a:cubicBezTo>
                  <a:close/>
                  <a:moveTo>
                    <a:pt x="24" y="647"/>
                  </a:moveTo>
                  <a:cubicBezTo>
                    <a:pt x="31" y="691"/>
                    <a:pt x="57" y="716"/>
                    <a:pt x="87" y="711"/>
                  </a:cubicBezTo>
                  <a:cubicBezTo>
                    <a:pt x="94" y="669"/>
                    <a:pt x="78" y="608"/>
                    <a:pt x="57" y="594"/>
                  </a:cubicBezTo>
                  <a:cubicBezTo>
                    <a:pt x="47" y="609"/>
                    <a:pt x="53" y="626"/>
                    <a:pt x="49" y="642"/>
                  </a:cubicBezTo>
                  <a:cubicBezTo>
                    <a:pt x="41" y="644"/>
                    <a:pt x="33" y="645"/>
                    <a:pt x="24" y="647"/>
                  </a:cubicBezTo>
                  <a:close/>
                  <a:moveTo>
                    <a:pt x="972" y="771"/>
                  </a:moveTo>
                  <a:cubicBezTo>
                    <a:pt x="972" y="761"/>
                    <a:pt x="973" y="751"/>
                    <a:pt x="972" y="741"/>
                  </a:cubicBezTo>
                  <a:cubicBezTo>
                    <a:pt x="970" y="724"/>
                    <a:pt x="967" y="707"/>
                    <a:pt x="963" y="690"/>
                  </a:cubicBezTo>
                  <a:cubicBezTo>
                    <a:pt x="959" y="676"/>
                    <a:pt x="951" y="665"/>
                    <a:pt x="938" y="657"/>
                  </a:cubicBezTo>
                  <a:cubicBezTo>
                    <a:pt x="924" y="648"/>
                    <a:pt x="916" y="652"/>
                    <a:pt x="916" y="668"/>
                  </a:cubicBezTo>
                  <a:cubicBezTo>
                    <a:pt x="915" y="677"/>
                    <a:pt x="913" y="684"/>
                    <a:pt x="907" y="691"/>
                  </a:cubicBezTo>
                  <a:cubicBezTo>
                    <a:pt x="904" y="694"/>
                    <a:pt x="903" y="703"/>
                    <a:pt x="905" y="707"/>
                  </a:cubicBezTo>
                  <a:cubicBezTo>
                    <a:pt x="908" y="711"/>
                    <a:pt x="916" y="716"/>
                    <a:pt x="921" y="715"/>
                  </a:cubicBezTo>
                  <a:cubicBezTo>
                    <a:pt x="927" y="714"/>
                    <a:pt x="933" y="708"/>
                    <a:pt x="938" y="704"/>
                  </a:cubicBezTo>
                  <a:cubicBezTo>
                    <a:pt x="941" y="701"/>
                    <a:pt x="941" y="696"/>
                    <a:pt x="942" y="692"/>
                  </a:cubicBezTo>
                  <a:cubicBezTo>
                    <a:pt x="944" y="692"/>
                    <a:pt x="945" y="692"/>
                    <a:pt x="947" y="692"/>
                  </a:cubicBezTo>
                  <a:cubicBezTo>
                    <a:pt x="963" y="729"/>
                    <a:pt x="954" y="768"/>
                    <a:pt x="959" y="809"/>
                  </a:cubicBezTo>
                  <a:cubicBezTo>
                    <a:pt x="970" y="807"/>
                    <a:pt x="980" y="805"/>
                    <a:pt x="991" y="804"/>
                  </a:cubicBezTo>
                  <a:cubicBezTo>
                    <a:pt x="991" y="794"/>
                    <a:pt x="991" y="785"/>
                    <a:pt x="991" y="776"/>
                  </a:cubicBezTo>
                  <a:cubicBezTo>
                    <a:pt x="985" y="775"/>
                    <a:pt x="980" y="773"/>
                    <a:pt x="972" y="771"/>
                  </a:cubicBezTo>
                  <a:close/>
                  <a:moveTo>
                    <a:pt x="301" y="764"/>
                  </a:moveTo>
                  <a:cubicBezTo>
                    <a:pt x="256" y="728"/>
                    <a:pt x="185" y="739"/>
                    <a:pt x="171" y="782"/>
                  </a:cubicBezTo>
                  <a:cubicBezTo>
                    <a:pt x="190" y="788"/>
                    <a:pt x="209" y="794"/>
                    <a:pt x="225" y="799"/>
                  </a:cubicBezTo>
                  <a:cubicBezTo>
                    <a:pt x="251" y="787"/>
                    <a:pt x="276" y="776"/>
                    <a:pt x="301" y="764"/>
                  </a:cubicBezTo>
                  <a:close/>
                  <a:moveTo>
                    <a:pt x="811" y="233"/>
                  </a:moveTo>
                  <a:cubicBezTo>
                    <a:pt x="812" y="208"/>
                    <a:pt x="794" y="189"/>
                    <a:pt x="772" y="188"/>
                  </a:cubicBezTo>
                  <a:cubicBezTo>
                    <a:pt x="750" y="188"/>
                    <a:pt x="732" y="208"/>
                    <a:pt x="732" y="232"/>
                  </a:cubicBezTo>
                  <a:cubicBezTo>
                    <a:pt x="732" y="256"/>
                    <a:pt x="749" y="275"/>
                    <a:pt x="771" y="276"/>
                  </a:cubicBezTo>
                  <a:cubicBezTo>
                    <a:pt x="793" y="276"/>
                    <a:pt x="811" y="257"/>
                    <a:pt x="811" y="233"/>
                  </a:cubicBezTo>
                  <a:close/>
                  <a:moveTo>
                    <a:pt x="824" y="616"/>
                  </a:moveTo>
                  <a:cubicBezTo>
                    <a:pt x="834" y="631"/>
                    <a:pt x="847" y="639"/>
                    <a:pt x="863" y="643"/>
                  </a:cubicBezTo>
                  <a:cubicBezTo>
                    <a:pt x="900" y="654"/>
                    <a:pt x="918" y="642"/>
                    <a:pt x="929" y="604"/>
                  </a:cubicBezTo>
                  <a:cubicBezTo>
                    <a:pt x="934" y="587"/>
                    <a:pt x="928" y="573"/>
                    <a:pt x="913" y="562"/>
                  </a:cubicBezTo>
                  <a:cubicBezTo>
                    <a:pt x="890" y="607"/>
                    <a:pt x="894" y="618"/>
                    <a:pt x="824" y="616"/>
                  </a:cubicBezTo>
                  <a:close/>
                  <a:moveTo>
                    <a:pt x="483" y="482"/>
                  </a:moveTo>
                  <a:cubicBezTo>
                    <a:pt x="466" y="494"/>
                    <a:pt x="450" y="508"/>
                    <a:pt x="428" y="509"/>
                  </a:cubicBezTo>
                  <a:cubicBezTo>
                    <a:pt x="405" y="511"/>
                    <a:pt x="390" y="497"/>
                    <a:pt x="374" y="482"/>
                  </a:cubicBezTo>
                  <a:cubicBezTo>
                    <a:pt x="377" y="522"/>
                    <a:pt x="401" y="546"/>
                    <a:pt x="436" y="544"/>
                  </a:cubicBezTo>
                  <a:cubicBezTo>
                    <a:pt x="465" y="543"/>
                    <a:pt x="484" y="518"/>
                    <a:pt x="483" y="482"/>
                  </a:cubicBezTo>
                  <a:close/>
                  <a:moveTo>
                    <a:pt x="482" y="559"/>
                  </a:moveTo>
                  <a:cubicBezTo>
                    <a:pt x="465" y="572"/>
                    <a:pt x="449" y="586"/>
                    <a:pt x="428" y="589"/>
                  </a:cubicBezTo>
                  <a:cubicBezTo>
                    <a:pt x="405" y="592"/>
                    <a:pt x="390" y="579"/>
                    <a:pt x="373" y="564"/>
                  </a:cubicBezTo>
                  <a:cubicBezTo>
                    <a:pt x="373" y="598"/>
                    <a:pt x="398" y="627"/>
                    <a:pt x="434" y="624"/>
                  </a:cubicBezTo>
                  <a:cubicBezTo>
                    <a:pt x="463" y="621"/>
                    <a:pt x="482" y="597"/>
                    <a:pt x="482" y="559"/>
                  </a:cubicBezTo>
                  <a:close/>
                  <a:moveTo>
                    <a:pt x="438" y="1042"/>
                  </a:moveTo>
                  <a:cubicBezTo>
                    <a:pt x="443" y="1027"/>
                    <a:pt x="440" y="1015"/>
                    <a:pt x="433" y="1004"/>
                  </a:cubicBezTo>
                  <a:cubicBezTo>
                    <a:pt x="429" y="999"/>
                    <a:pt x="424" y="997"/>
                    <a:pt x="417" y="999"/>
                  </a:cubicBezTo>
                  <a:cubicBezTo>
                    <a:pt x="393" y="1009"/>
                    <a:pt x="386" y="1007"/>
                    <a:pt x="369" y="988"/>
                  </a:cubicBezTo>
                  <a:cubicBezTo>
                    <a:pt x="363" y="982"/>
                    <a:pt x="358" y="975"/>
                    <a:pt x="352" y="969"/>
                  </a:cubicBezTo>
                  <a:cubicBezTo>
                    <a:pt x="335" y="983"/>
                    <a:pt x="332" y="996"/>
                    <a:pt x="339" y="1017"/>
                  </a:cubicBezTo>
                  <a:cubicBezTo>
                    <a:pt x="341" y="1017"/>
                    <a:pt x="342" y="1017"/>
                    <a:pt x="343" y="1017"/>
                  </a:cubicBezTo>
                  <a:cubicBezTo>
                    <a:pt x="362" y="1005"/>
                    <a:pt x="362" y="1006"/>
                    <a:pt x="378" y="1019"/>
                  </a:cubicBezTo>
                  <a:cubicBezTo>
                    <a:pt x="395" y="1033"/>
                    <a:pt x="416" y="1039"/>
                    <a:pt x="438" y="1042"/>
                  </a:cubicBezTo>
                  <a:close/>
                  <a:moveTo>
                    <a:pt x="479" y="968"/>
                  </a:moveTo>
                  <a:cubicBezTo>
                    <a:pt x="482" y="952"/>
                    <a:pt x="479" y="941"/>
                    <a:pt x="473" y="930"/>
                  </a:cubicBezTo>
                  <a:cubicBezTo>
                    <a:pt x="466" y="919"/>
                    <a:pt x="457" y="918"/>
                    <a:pt x="448" y="927"/>
                  </a:cubicBezTo>
                  <a:cubicBezTo>
                    <a:pt x="440" y="934"/>
                    <a:pt x="433" y="943"/>
                    <a:pt x="428" y="952"/>
                  </a:cubicBezTo>
                  <a:cubicBezTo>
                    <a:pt x="419" y="970"/>
                    <a:pt x="423" y="989"/>
                    <a:pt x="438" y="1003"/>
                  </a:cubicBezTo>
                  <a:cubicBezTo>
                    <a:pt x="442" y="1006"/>
                    <a:pt x="448" y="1009"/>
                    <a:pt x="452" y="1008"/>
                  </a:cubicBezTo>
                  <a:cubicBezTo>
                    <a:pt x="459" y="1006"/>
                    <a:pt x="455" y="999"/>
                    <a:pt x="454" y="994"/>
                  </a:cubicBezTo>
                  <a:cubicBezTo>
                    <a:pt x="452" y="982"/>
                    <a:pt x="451" y="971"/>
                    <a:pt x="461" y="961"/>
                  </a:cubicBezTo>
                  <a:cubicBezTo>
                    <a:pt x="467" y="963"/>
                    <a:pt x="472" y="965"/>
                    <a:pt x="479" y="968"/>
                  </a:cubicBezTo>
                  <a:close/>
                  <a:moveTo>
                    <a:pt x="1120" y="468"/>
                  </a:moveTo>
                  <a:cubicBezTo>
                    <a:pt x="1117" y="477"/>
                    <a:pt x="1116" y="482"/>
                    <a:pt x="1114" y="487"/>
                  </a:cubicBezTo>
                  <a:cubicBezTo>
                    <a:pt x="1111" y="495"/>
                    <a:pt x="1105" y="495"/>
                    <a:pt x="1099" y="492"/>
                  </a:cubicBezTo>
                  <a:cubicBezTo>
                    <a:pt x="1097" y="491"/>
                    <a:pt x="1095" y="487"/>
                    <a:pt x="1093" y="485"/>
                  </a:cubicBezTo>
                  <a:cubicBezTo>
                    <a:pt x="1084" y="478"/>
                    <a:pt x="1075" y="480"/>
                    <a:pt x="1066" y="483"/>
                  </a:cubicBezTo>
                  <a:cubicBezTo>
                    <a:pt x="1058" y="487"/>
                    <a:pt x="1050" y="493"/>
                    <a:pt x="1051" y="504"/>
                  </a:cubicBezTo>
                  <a:cubicBezTo>
                    <a:pt x="1052" y="509"/>
                    <a:pt x="1053" y="516"/>
                    <a:pt x="1057" y="517"/>
                  </a:cubicBezTo>
                  <a:cubicBezTo>
                    <a:pt x="1060" y="519"/>
                    <a:pt x="1067" y="516"/>
                    <a:pt x="1070" y="513"/>
                  </a:cubicBezTo>
                  <a:cubicBezTo>
                    <a:pt x="1083" y="503"/>
                    <a:pt x="1092" y="503"/>
                    <a:pt x="1103" y="514"/>
                  </a:cubicBezTo>
                  <a:cubicBezTo>
                    <a:pt x="1108" y="518"/>
                    <a:pt x="1112" y="524"/>
                    <a:pt x="1115" y="530"/>
                  </a:cubicBezTo>
                  <a:cubicBezTo>
                    <a:pt x="1119" y="535"/>
                    <a:pt x="1123" y="542"/>
                    <a:pt x="1127" y="549"/>
                  </a:cubicBezTo>
                  <a:cubicBezTo>
                    <a:pt x="1137" y="523"/>
                    <a:pt x="1135" y="487"/>
                    <a:pt x="1120" y="468"/>
                  </a:cubicBezTo>
                  <a:close/>
                  <a:moveTo>
                    <a:pt x="408" y="768"/>
                  </a:moveTo>
                  <a:cubicBezTo>
                    <a:pt x="404" y="761"/>
                    <a:pt x="402" y="756"/>
                    <a:pt x="399" y="752"/>
                  </a:cubicBezTo>
                  <a:cubicBezTo>
                    <a:pt x="393" y="740"/>
                    <a:pt x="385" y="729"/>
                    <a:pt x="379" y="717"/>
                  </a:cubicBezTo>
                  <a:cubicBezTo>
                    <a:pt x="373" y="703"/>
                    <a:pt x="374" y="689"/>
                    <a:pt x="386" y="677"/>
                  </a:cubicBezTo>
                  <a:cubicBezTo>
                    <a:pt x="391" y="673"/>
                    <a:pt x="394" y="668"/>
                    <a:pt x="397" y="662"/>
                  </a:cubicBezTo>
                  <a:cubicBezTo>
                    <a:pt x="402" y="656"/>
                    <a:pt x="402" y="648"/>
                    <a:pt x="396" y="642"/>
                  </a:cubicBezTo>
                  <a:cubicBezTo>
                    <a:pt x="391" y="637"/>
                    <a:pt x="384" y="636"/>
                    <a:pt x="377" y="640"/>
                  </a:cubicBezTo>
                  <a:cubicBezTo>
                    <a:pt x="370" y="644"/>
                    <a:pt x="368" y="652"/>
                    <a:pt x="372" y="659"/>
                  </a:cubicBezTo>
                  <a:cubicBezTo>
                    <a:pt x="377" y="668"/>
                    <a:pt x="374" y="674"/>
                    <a:pt x="368" y="680"/>
                  </a:cubicBezTo>
                  <a:cubicBezTo>
                    <a:pt x="364" y="685"/>
                    <a:pt x="360" y="690"/>
                    <a:pt x="359" y="696"/>
                  </a:cubicBezTo>
                  <a:cubicBezTo>
                    <a:pt x="352" y="720"/>
                    <a:pt x="370" y="757"/>
                    <a:pt x="393" y="767"/>
                  </a:cubicBezTo>
                  <a:cubicBezTo>
                    <a:pt x="396" y="769"/>
                    <a:pt x="401" y="768"/>
                    <a:pt x="408" y="768"/>
                  </a:cubicBezTo>
                  <a:close/>
                  <a:moveTo>
                    <a:pt x="850" y="321"/>
                  </a:moveTo>
                  <a:cubicBezTo>
                    <a:pt x="880" y="330"/>
                    <a:pt x="904" y="318"/>
                    <a:pt x="915" y="290"/>
                  </a:cubicBezTo>
                  <a:cubicBezTo>
                    <a:pt x="925" y="264"/>
                    <a:pt x="916" y="242"/>
                    <a:pt x="891" y="231"/>
                  </a:cubicBezTo>
                  <a:cubicBezTo>
                    <a:pt x="897" y="269"/>
                    <a:pt x="892" y="302"/>
                    <a:pt x="850" y="321"/>
                  </a:cubicBezTo>
                  <a:close/>
                  <a:moveTo>
                    <a:pt x="595" y="1000"/>
                  </a:moveTo>
                  <a:cubicBezTo>
                    <a:pt x="594" y="1003"/>
                    <a:pt x="592" y="1005"/>
                    <a:pt x="592" y="1007"/>
                  </a:cubicBezTo>
                  <a:cubicBezTo>
                    <a:pt x="593" y="1032"/>
                    <a:pt x="606" y="1043"/>
                    <a:pt x="635" y="1043"/>
                  </a:cubicBezTo>
                  <a:cubicBezTo>
                    <a:pt x="663" y="1044"/>
                    <a:pt x="674" y="1029"/>
                    <a:pt x="667" y="1000"/>
                  </a:cubicBezTo>
                  <a:cubicBezTo>
                    <a:pt x="643" y="1016"/>
                    <a:pt x="619" y="1013"/>
                    <a:pt x="595" y="1000"/>
                  </a:cubicBezTo>
                  <a:close/>
                  <a:moveTo>
                    <a:pt x="844" y="206"/>
                  </a:moveTo>
                  <a:cubicBezTo>
                    <a:pt x="841" y="224"/>
                    <a:pt x="840" y="241"/>
                    <a:pt x="836" y="257"/>
                  </a:cubicBezTo>
                  <a:cubicBezTo>
                    <a:pt x="831" y="276"/>
                    <a:pt x="814" y="284"/>
                    <a:pt x="798" y="294"/>
                  </a:cubicBezTo>
                  <a:cubicBezTo>
                    <a:pt x="829" y="302"/>
                    <a:pt x="851" y="291"/>
                    <a:pt x="863" y="262"/>
                  </a:cubicBezTo>
                  <a:cubicBezTo>
                    <a:pt x="873" y="239"/>
                    <a:pt x="866" y="219"/>
                    <a:pt x="844" y="206"/>
                  </a:cubicBezTo>
                  <a:close/>
                  <a:moveTo>
                    <a:pt x="586" y="992"/>
                  </a:moveTo>
                  <a:cubicBezTo>
                    <a:pt x="570" y="967"/>
                    <a:pt x="570" y="943"/>
                    <a:pt x="580" y="918"/>
                  </a:cubicBezTo>
                  <a:cubicBezTo>
                    <a:pt x="552" y="915"/>
                    <a:pt x="540" y="927"/>
                    <a:pt x="539" y="952"/>
                  </a:cubicBezTo>
                  <a:cubicBezTo>
                    <a:pt x="539" y="981"/>
                    <a:pt x="553" y="994"/>
                    <a:pt x="586" y="992"/>
                  </a:cubicBezTo>
                  <a:close/>
                  <a:moveTo>
                    <a:pt x="681" y="922"/>
                  </a:moveTo>
                  <a:cubicBezTo>
                    <a:pt x="695" y="948"/>
                    <a:pt x="690" y="972"/>
                    <a:pt x="678" y="997"/>
                  </a:cubicBezTo>
                  <a:cubicBezTo>
                    <a:pt x="695" y="999"/>
                    <a:pt x="708" y="997"/>
                    <a:pt x="717" y="984"/>
                  </a:cubicBezTo>
                  <a:cubicBezTo>
                    <a:pt x="726" y="968"/>
                    <a:pt x="727" y="952"/>
                    <a:pt x="718" y="936"/>
                  </a:cubicBezTo>
                  <a:cubicBezTo>
                    <a:pt x="711" y="923"/>
                    <a:pt x="698" y="919"/>
                    <a:pt x="681" y="922"/>
                  </a:cubicBezTo>
                  <a:close/>
                  <a:moveTo>
                    <a:pt x="568" y="712"/>
                  </a:moveTo>
                  <a:cubicBezTo>
                    <a:pt x="568" y="694"/>
                    <a:pt x="578" y="685"/>
                    <a:pt x="592" y="678"/>
                  </a:cubicBezTo>
                  <a:cubicBezTo>
                    <a:pt x="595" y="677"/>
                    <a:pt x="597" y="676"/>
                    <a:pt x="599" y="674"/>
                  </a:cubicBezTo>
                  <a:cubicBezTo>
                    <a:pt x="605" y="669"/>
                    <a:pt x="610" y="664"/>
                    <a:pt x="607" y="656"/>
                  </a:cubicBezTo>
                  <a:cubicBezTo>
                    <a:pt x="604" y="645"/>
                    <a:pt x="592" y="635"/>
                    <a:pt x="585" y="636"/>
                  </a:cubicBezTo>
                  <a:cubicBezTo>
                    <a:pt x="575" y="637"/>
                    <a:pt x="570" y="642"/>
                    <a:pt x="567" y="652"/>
                  </a:cubicBezTo>
                  <a:cubicBezTo>
                    <a:pt x="564" y="665"/>
                    <a:pt x="558" y="677"/>
                    <a:pt x="552" y="689"/>
                  </a:cubicBezTo>
                  <a:cubicBezTo>
                    <a:pt x="543" y="706"/>
                    <a:pt x="545" y="709"/>
                    <a:pt x="568" y="712"/>
                  </a:cubicBezTo>
                  <a:close/>
                  <a:moveTo>
                    <a:pt x="93" y="738"/>
                  </a:moveTo>
                  <a:cubicBezTo>
                    <a:pt x="81" y="737"/>
                    <a:pt x="72" y="735"/>
                    <a:pt x="64" y="736"/>
                  </a:cubicBezTo>
                  <a:cubicBezTo>
                    <a:pt x="53" y="737"/>
                    <a:pt x="47" y="745"/>
                    <a:pt x="45" y="756"/>
                  </a:cubicBezTo>
                  <a:cubicBezTo>
                    <a:pt x="44" y="768"/>
                    <a:pt x="51" y="772"/>
                    <a:pt x="60" y="774"/>
                  </a:cubicBezTo>
                  <a:cubicBezTo>
                    <a:pt x="66" y="775"/>
                    <a:pt x="72" y="776"/>
                    <a:pt x="78" y="776"/>
                  </a:cubicBezTo>
                  <a:cubicBezTo>
                    <a:pt x="98" y="775"/>
                    <a:pt x="118" y="774"/>
                    <a:pt x="138" y="773"/>
                  </a:cubicBezTo>
                  <a:cubicBezTo>
                    <a:pt x="131" y="767"/>
                    <a:pt x="124" y="766"/>
                    <a:pt x="118" y="764"/>
                  </a:cubicBezTo>
                  <a:cubicBezTo>
                    <a:pt x="111" y="762"/>
                    <a:pt x="103" y="760"/>
                    <a:pt x="96" y="758"/>
                  </a:cubicBezTo>
                  <a:cubicBezTo>
                    <a:pt x="87" y="755"/>
                    <a:pt x="86" y="749"/>
                    <a:pt x="93" y="738"/>
                  </a:cubicBezTo>
                  <a:close/>
                  <a:moveTo>
                    <a:pt x="352" y="920"/>
                  </a:moveTo>
                  <a:cubicBezTo>
                    <a:pt x="346" y="923"/>
                    <a:pt x="343" y="924"/>
                    <a:pt x="340" y="925"/>
                  </a:cubicBezTo>
                  <a:cubicBezTo>
                    <a:pt x="315" y="941"/>
                    <a:pt x="289" y="950"/>
                    <a:pt x="259" y="948"/>
                  </a:cubicBezTo>
                  <a:cubicBezTo>
                    <a:pt x="254" y="948"/>
                    <a:pt x="248" y="951"/>
                    <a:pt x="244" y="954"/>
                  </a:cubicBezTo>
                  <a:cubicBezTo>
                    <a:pt x="242" y="955"/>
                    <a:pt x="240" y="961"/>
                    <a:pt x="241" y="964"/>
                  </a:cubicBezTo>
                  <a:cubicBezTo>
                    <a:pt x="242" y="967"/>
                    <a:pt x="247" y="970"/>
                    <a:pt x="250" y="970"/>
                  </a:cubicBezTo>
                  <a:cubicBezTo>
                    <a:pt x="276" y="971"/>
                    <a:pt x="302" y="970"/>
                    <a:pt x="325" y="955"/>
                  </a:cubicBezTo>
                  <a:cubicBezTo>
                    <a:pt x="337" y="947"/>
                    <a:pt x="346" y="937"/>
                    <a:pt x="352" y="920"/>
                  </a:cubicBezTo>
                  <a:close/>
                  <a:moveTo>
                    <a:pt x="499" y="897"/>
                  </a:moveTo>
                  <a:cubicBezTo>
                    <a:pt x="495" y="858"/>
                    <a:pt x="477" y="845"/>
                    <a:pt x="449" y="858"/>
                  </a:cubicBezTo>
                  <a:cubicBezTo>
                    <a:pt x="449" y="871"/>
                    <a:pt x="449" y="883"/>
                    <a:pt x="449" y="897"/>
                  </a:cubicBezTo>
                  <a:cubicBezTo>
                    <a:pt x="466" y="897"/>
                    <a:pt x="482" y="897"/>
                    <a:pt x="499" y="897"/>
                  </a:cubicBezTo>
                  <a:close/>
                  <a:moveTo>
                    <a:pt x="664" y="909"/>
                  </a:moveTo>
                  <a:cubicBezTo>
                    <a:pt x="665" y="889"/>
                    <a:pt x="658" y="879"/>
                    <a:pt x="644" y="877"/>
                  </a:cubicBezTo>
                  <a:cubicBezTo>
                    <a:pt x="625" y="875"/>
                    <a:pt x="606" y="887"/>
                    <a:pt x="603" y="902"/>
                  </a:cubicBezTo>
                  <a:cubicBezTo>
                    <a:pt x="601" y="908"/>
                    <a:pt x="599" y="915"/>
                    <a:pt x="607" y="920"/>
                  </a:cubicBezTo>
                  <a:cubicBezTo>
                    <a:pt x="632" y="904"/>
                    <a:pt x="637" y="903"/>
                    <a:pt x="664" y="909"/>
                  </a:cubicBezTo>
                  <a:close/>
                  <a:moveTo>
                    <a:pt x="916" y="364"/>
                  </a:moveTo>
                  <a:cubicBezTo>
                    <a:pt x="929" y="364"/>
                    <a:pt x="940" y="355"/>
                    <a:pt x="940" y="343"/>
                  </a:cubicBezTo>
                  <a:cubicBezTo>
                    <a:pt x="940" y="331"/>
                    <a:pt x="930" y="321"/>
                    <a:pt x="917" y="321"/>
                  </a:cubicBezTo>
                  <a:cubicBezTo>
                    <a:pt x="902" y="320"/>
                    <a:pt x="891" y="330"/>
                    <a:pt x="891" y="343"/>
                  </a:cubicBezTo>
                  <a:cubicBezTo>
                    <a:pt x="892" y="355"/>
                    <a:pt x="903" y="364"/>
                    <a:pt x="916" y="364"/>
                  </a:cubicBezTo>
                  <a:close/>
                  <a:moveTo>
                    <a:pt x="643" y="488"/>
                  </a:moveTo>
                  <a:cubicBezTo>
                    <a:pt x="661" y="472"/>
                    <a:pt x="657" y="454"/>
                    <a:pt x="657" y="436"/>
                  </a:cubicBezTo>
                  <a:cubicBezTo>
                    <a:pt x="661" y="434"/>
                    <a:pt x="665" y="432"/>
                    <a:pt x="667" y="430"/>
                  </a:cubicBezTo>
                  <a:cubicBezTo>
                    <a:pt x="673" y="424"/>
                    <a:pt x="672" y="417"/>
                    <a:pt x="667" y="412"/>
                  </a:cubicBezTo>
                  <a:cubicBezTo>
                    <a:pt x="661" y="407"/>
                    <a:pt x="652" y="408"/>
                    <a:pt x="648" y="416"/>
                  </a:cubicBezTo>
                  <a:cubicBezTo>
                    <a:pt x="644" y="422"/>
                    <a:pt x="640" y="429"/>
                    <a:pt x="637" y="437"/>
                  </a:cubicBezTo>
                  <a:cubicBezTo>
                    <a:pt x="631" y="453"/>
                    <a:pt x="630" y="470"/>
                    <a:pt x="643" y="488"/>
                  </a:cubicBezTo>
                  <a:close/>
                  <a:moveTo>
                    <a:pt x="378" y="858"/>
                  </a:moveTo>
                  <a:cubicBezTo>
                    <a:pt x="391" y="863"/>
                    <a:pt x="401" y="865"/>
                    <a:pt x="411" y="870"/>
                  </a:cubicBezTo>
                  <a:cubicBezTo>
                    <a:pt x="420" y="875"/>
                    <a:pt x="427" y="883"/>
                    <a:pt x="436" y="890"/>
                  </a:cubicBezTo>
                  <a:cubicBezTo>
                    <a:pt x="442" y="878"/>
                    <a:pt x="442" y="867"/>
                    <a:pt x="438" y="856"/>
                  </a:cubicBezTo>
                  <a:cubicBezTo>
                    <a:pt x="436" y="850"/>
                    <a:pt x="430" y="843"/>
                    <a:pt x="424" y="841"/>
                  </a:cubicBezTo>
                  <a:cubicBezTo>
                    <a:pt x="407" y="838"/>
                    <a:pt x="391" y="842"/>
                    <a:pt x="378" y="858"/>
                  </a:cubicBezTo>
                  <a:close/>
                  <a:moveTo>
                    <a:pt x="1106" y="685"/>
                  </a:moveTo>
                  <a:cubicBezTo>
                    <a:pt x="1106" y="670"/>
                    <a:pt x="1098" y="658"/>
                    <a:pt x="1088" y="657"/>
                  </a:cubicBezTo>
                  <a:cubicBezTo>
                    <a:pt x="1078" y="656"/>
                    <a:pt x="1068" y="670"/>
                    <a:pt x="1069" y="685"/>
                  </a:cubicBezTo>
                  <a:cubicBezTo>
                    <a:pt x="1069" y="700"/>
                    <a:pt x="1077" y="712"/>
                    <a:pt x="1088" y="712"/>
                  </a:cubicBezTo>
                  <a:cubicBezTo>
                    <a:pt x="1098" y="712"/>
                    <a:pt x="1105" y="701"/>
                    <a:pt x="1106" y="685"/>
                  </a:cubicBezTo>
                  <a:close/>
                  <a:moveTo>
                    <a:pt x="892" y="379"/>
                  </a:moveTo>
                  <a:cubicBezTo>
                    <a:pt x="892" y="368"/>
                    <a:pt x="882" y="358"/>
                    <a:pt x="870" y="358"/>
                  </a:cubicBezTo>
                  <a:cubicBezTo>
                    <a:pt x="859" y="358"/>
                    <a:pt x="848" y="369"/>
                    <a:pt x="848" y="380"/>
                  </a:cubicBezTo>
                  <a:cubicBezTo>
                    <a:pt x="848" y="393"/>
                    <a:pt x="859" y="403"/>
                    <a:pt x="872" y="402"/>
                  </a:cubicBezTo>
                  <a:cubicBezTo>
                    <a:pt x="883" y="401"/>
                    <a:pt x="892" y="391"/>
                    <a:pt x="892" y="379"/>
                  </a:cubicBezTo>
                  <a:close/>
                  <a:moveTo>
                    <a:pt x="927" y="483"/>
                  </a:moveTo>
                  <a:cubicBezTo>
                    <a:pt x="939" y="483"/>
                    <a:pt x="950" y="475"/>
                    <a:pt x="951" y="463"/>
                  </a:cubicBezTo>
                  <a:cubicBezTo>
                    <a:pt x="952" y="451"/>
                    <a:pt x="942" y="439"/>
                    <a:pt x="930" y="439"/>
                  </a:cubicBezTo>
                  <a:cubicBezTo>
                    <a:pt x="918" y="439"/>
                    <a:pt x="907" y="448"/>
                    <a:pt x="907" y="460"/>
                  </a:cubicBezTo>
                  <a:cubicBezTo>
                    <a:pt x="906" y="471"/>
                    <a:pt x="915" y="482"/>
                    <a:pt x="927" y="483"/>
                  </a:cubicBezTo>
                  <a:close/>
                  <a:moveTo>
                    <a:pt x="1002" y="423"/>
                  </a:moveTo>
                  <a:cubicBezTo>
                    <a:pt x="1002" y="411"/>
                    <a:pt x="992" y="402"/>
                    <a:pt x="980" y="402"/>
                  </a:cubicBezTo>
                  <a:cubicBezTo>
                    <a:pt x="968" y="402"/>
                    <a:pt x="958" y="412"/>
                    <a:pt x="959" y="425"/>
                  </a:cubicBezTo>
                  <a:cubicBezTo>
                    <a:pt x="959" y="436"/>
                    <a:pt x="970" y="446"/>
                    <a:pt x="981" y="445"/>
                  </a:cubicBezTo>
                  <a:cubicBezTo>
                    <a:pt x="993" y="444"/>
                    <a:pt x="1003" y="434"/>
                    <a:pt x="1002" y="423"/>
                  </a:cubicBezTo>
                  <a:close/>
                  <a:moveTo>
                    <a:pt x="870" y="417"/>
                  </a:moveTo>
                  <a:cubicBezTo>
                    <a:pt x="858" y="416"/>
                    <a:pt x="848" y="425"/>
                    <a:pt x="847" y="437"/>
                  </a:cubicBezTo>
                  <a:cubicBezTo>
                    <a:pt x="846" y="448"/>
                    <a:pt x="855" y="459"/>
                    <a:pt x="866" y="460"/>
                  </a:cubicBezTo>
                  <a:cubicBezTo>
                    <a:pt x="878" y="461"/>
                    <a:pt x="890" y="451"/>
                    <a:pt x="891" y="439"/>
                  </a:cubicBezTo>
                  <a:cubicBezTo>
                    <a:pt x="891" y="428"/>
                    <a:pt x="882" y="418"/>
                    <a:pt x="870" y="417"/>
                  </a:cubicBezTo>
                  <a:close/>
                  <a:moveTo>
                    <a:pt x="606" y="826"/>
                  </a:moveTo>
                  <a:cubicBezTo>
                    <a:pt x="621" y="826"/>
                    <a:pt x="631" y="817"/>
                    <a:pt x="630" y="805"/>
                  </a:cubicBezTo>
                  <a:cubicBezTo>
                    <a:pt x="630" y="794"/>
                    <a:pt x="620" y="786"/>
                    <a:pt x="607" y="786"/>
                  </a:cubicBezTo>
                  <a:cubicBezTo>
                    <a:pt x="594" y="786"/>
                    <a:pt x="583" y="795"/>
                    <a:pt x="582" y="805"/>
                  </a:cubicBezTo>
                  <a:cubicBezTo>
                    <a:pt x="581" y="816"/>
                    <a:pt x="592" y="825"/>
                    <a:pt x="606" y="826"/>
                  </a:cubicBezTo>
                  <a:close/>
                  <a:moveTo>
                    <a:pt x="968" y="340"/>
                  </a:moveTo>
                  <a:cubicBezTo>
                    <a:pt x="955" y="340"/>
                    <a:pt x="946" y="350"/>
                    <a:pt x="947" y="362"/>
                  </a:cubicBezTo>
                  <a:cubicBezTo>
                    <a:pt x="947" y="374"/>
                    <a:pt x="957" y="383"/>
                    <a:pt x="969" y="383"/>
                  </a:cubicBezTo>
                  <a:cubicBezTo>
                    <a:pt x="981" y="382"/>
                    <a:pt x="991" y="372"/>
                    <a:pt x="990" y="360"/>
                  </a:cubicBezTo>
                  <a:cubicBezTo>
                    <a:pt x="990" y="349"/>
                    <a:pt x="980" y="339"/>
                    <a:pt x="968" y="340"/>
                  </a:cubicBezTo>
                  <a:close/>
                  <a:moveTo>
                    <a:pt x="564" y="552"/>
                  </a:moveTo>
                  <a:cubicBezTo>
                    <a:pt x="588" y="557"/>
                    <a:pt x="609" y="544"/>
                    <a:pt x="615" y="524"/>
                  </a:cubicBezTo>
                  <a:cubicBezTo>
                    <a:pt x="595" y="515"/>
                    <a:pt x="569" y="529"/>
                    <a:pt x="564" y="552"/>
                  </a:cubicBezTo>
                  <a:close/>
                  <a:moveTo>
                    <a:pt x="586" y="452"/>
                  </a:moveTo>
                  <a:cubicBezTo>
                    <a:pt x="587" y="477"/>
                    <a:pt x="608" y="496"/>
                    <a:pt x="629" y="492"/>
                  </a:cubicBezTo>
                  <a:cubicBezTo>
                    <a:pt x="628" y="470"/>
                    <a:pt x="610" y="452"/>
                    <a:pt x="586" y="452"/>
                  </a:cubicBezTo>
                  <a:close/>
                  <a:moveTo>
                    <a:pt x="171" y="867"/>
                  </a:moveTo>
                  <a:cubicBezTo>
                    <a:pt x="171" y="866"/>
                    <a:pt x="170" y="863"/>
                    <a:pt x="169" y="860"/>
                  </a:cubicBezTo>
                  <a:cubicBezTo>
                    <a:pt x="167" y="853"/>
                    <a:pt x="163" y="848"/>
                    <a:pt x="155" y="848"/>
                  </a:cubicBezTo>
                  <a:cubicBezTo>
                    <a:pt x="147" y="848"/>
                    <a:pt x="144" y="854"/>
                    <a:pt x="142" y="861"/>
                  </a:cubicBezTo>
                  <a:cubicBezTo>
                    <a:pt x="141" y="863"/>
                    <a:pt x="140" y="866"/>
                    <a:pt x="140" y="868"/>
                  </a:cubicBezTo>
                  <a:cubicBezTo>
                    <a:pt x="139" y="881"/>
                    <a:pt x="146" y="893"/>
                    <a:pt x="155" y="893"/>
                  </a:cubicBezTo>
                  <a:cubicBezTo>
                    <a:pt x="164" y="893"/>
                    <a:pt x="171" y="882"/>
                    <a:pt x="171" y="867"/>
                  </a:cubicBezTo>
                  <a:close/>
                  <a:moveTo>
                    <a:pt x="700" y="443"/>
                  </a:moveTo>
                  <a:cubicBezTo>
                    <a:pt x="678" y="444"/>
                    <a:pt x="662" y="469"/>
                    <a:pt x="668" y="491"/>
                  </a:cubicBezTo>
                  <a:cubicBezTo>
                    <a:pt x="690" y="487"/>
                    <a:pt x="704" y="466"/>
                    <a:pt x="700" y="443"/>
                  </a:cubicBezTo>
                  <a:close/>
                  <a:moveTo>
                    <a:pt x="740" y="551"/>
                  </a:moveTo>
                  <a:cubicBezTo>
                    <a:pt x="736" y="536"/>
                    <a:pt x="726" y="529"/>
                    <a:pt x="714" y="525"/>
                  </a:cubicBezTo>
                  <a:cubicBezTo>
                    <a:pt x="705" y="521"/>
                    <a:pt x="695" y="515"/>
                    <a:pt x="687" y="525"/>
                  </a:cubicBezTo>
                  <a:cubicBezTo>
                    <a:pt x="696" y="546"/>
                    <a:pt x="716" y="557"/>
                    <a:pt x="740" y="551"/>
                  </a:cubicBezTo>
                  <a:close/>
                  <a:moveTo>
                    <a:pt x="611" y="501"/>
                  </a:moveTo>
                  <a:cubicBezTo>
                    <a:pt x="595" y="484"/>
                    <a:pt x="566" y="485"/>
                    <a:pt x="554" y="502"/>
                  </a:cubicBezTo>
                  <a:cubicBezTo>
                    <a:pt x="571" y="517"/>
                    <a:pt x="597" y="517"/>
                    <a:pt x="611" y="501"/>
                  </a:cubicBezTo>
                  <a:close/>
                  <a:moveTo>
                    <a:pt x="704" y="586"/>
                  </a:moveTo>
                  <a:cubicBezTo>
                    <a:pt x="709" y="569"/>
                    <a:pt x="699" y="557"/>
                    <a:pt x="689" y="546"/>
                  </a:cubicBezTo>
                  <a:cubicBezTo>
                    <a:pt x="683" y="540"/>
                    <a:pt x="677" y="533"/>
                    <a:pt x="667" y="540"/>
                  </a:cubicBezTo>
                  <a:cubicBezTo>
                    <a:pt x="669" y="566"/>
                    <a:pt x="682" y="582"/>
                    <a:pt x="704" y="586"/>
                  </a:cubicBezTo>
                  <a:close/>
                  <a:moveTo>
                    <a:pt x="643" y="543"/>
                  </a:moveTo>
                  <a:cubicBezTo>
                    <a:pt x="637" y="568"/>
                    <a:pt x="649" y="591"/>
                    <a:pt x="670" y="594"/>
                  </a:cubicBezTo>
                  <a:cubicBezTo>
                    <a:pt x="677" y="573"/>
                    <a:pt x="665" y="549"/>
                    <a:pt x="643" y="543"/>
                  </a:cubicBezTo>
                  <a:close/>
                  <a:moveTo>
                    <a:pt x="738" y="489"/>
                  </a:moveTo>
                  <a:cubicBezTo>
                    <a:pt x="720" y="478"/>
                    <a:pt x="695" y="486"/>
                    <a:pt x="683" y="505"/>
                  </a:cubicBezTo>
                  <a:cubicBezTo>
                    <a:pt x="702" y="518"/>
                    <a:pt x="730" y="510"/>
                    <a:pt x="738" y="489"/>
                  </a:cubicBezTo>
                  <a:close/>
                  <a:moveTo>
                    <a:pt x="607" y="591"/>
                  </a:moveTo>
                  <a:cubicBezTo>
                    <a:pt x="629" y="584"/>
                    <a:pt x="639" y="561"/>
                    <a:pt x="631" y="538"/>
                  </a:cubicBezTo>
                  <a:cubicBezTo>
                    <a:pt x="611" y="542"/>
                    <a:pt x="601" y="565"/>
                    <a:pt x="607" y="591"/>
                  </a:cubicBezTo>
                  <a:close/>
                  <a:moveTo>
                    <a:pt x="213" y="891"/>
                  </a:moveTo>
                  <a:cubicBezTo>
                    <a:pt x="213" y="880"/>
                    <a:pt x="205" y="872"/>
                    <a:pt x="196" y="872"/>
                  </a:cubicBezTo>
                  <a:cubicBezTo>
                    <a:pt x="187" y="872"/>
                    <a:pt x="179" y="881"/>
                    <a:pt x="180" y="891"/>
                  </a:cubicBezTo>
                  <a:cubicBezTo>
                    <a:pt x="180" y="901"/>
                    <a:pt x="187" y="909"/>
                    <a:pt x="195" y="909"/>
                  </a:cubicBezTo>
                  <a:cubicBezTo>
                    <a:pt x="205" y="910"/>
                    <a:pt x="212" y="902"/>
                    <a:pt x="213" y="891"/>
                  </a:cubicBezTo>
                  <a:close/>
                  <a:moveTo>
                    <a:pt x="301" y="987"/>
                  </a:moveTo>
                  <a:cubicBezTo>
                    <a:pt x="298" y="1014"/>
                    <a:pt x="305" y="1025"/>
                    <a:pt x="326" y="1026"/>
                  </a:cubicBezTo>
                  <a:cubicBezTo>
                    <a:pt x="330" y="999"/>
                    <a:pt x="325" y="990"/>
                    <a:pt x="301" y="987"/>
                  </a:cubicBezTo>
                  <a:close/>
                  <a:moveTo>
                    <a:pt x="200" y="319"/>
                  </a:moveTo>
                  <a:cubicBezTo>
                    <a:pt x="222" y="335"/>
                    <a:pt x="243" y="351"/>
                    <a:pt x="266" y="368"/>
                  </a:cubicBezTo>
                  <a:cubicBezTo>
                    <a:pt x="257" y="336"/>
                    <a:pt x="232" y="317"/>
                    <a:pt x="200" y="319"/>
                  </a:cubicBezTo>
                  <a:close/>
                  <a:moveTo>
                    <a:pt x="753" y="849"/>
                  </a:moveTo>
                  <a:cubicBezTo>
                    <a:pt x="755" y="827"/>
                    <a:pt x="748" y="819"/>
                    <a:pt x="724" y="819"/>
                  </a:cubicBezTo>
                  <a:cubicBezTo>
                    <a:pt x="721" y="839"/>
                    <a:pt x="729" y="847"/>
                    <a:pt x="753" y="849"/>
                  </a:cubicBezTo>
                  <a:close/>
                  <a:moveTo>
                    <a:pt x="191" y="920"/>
                  </a:moveTo>
                  <a:cubicBezTo>
                    <a:pt x="183" y="920"/>
                    <a:pt x="177" y="926"/>
                    <a:pt x="177" y="934"/>
                  </a:cubicBezTo>
                  <a:cubicBezTo>
                    <a:pt x="177" y="941"/>
                    <a:pt x="183" y="948"/>
                    <a:pt x="191" y="948"/>
                  </a:cubicBezTo>
                  <a:cubicBezTo>
                    <a:pt x="199" y="948"/>
                    <a:pt x="207" y="941"/>
                    <a:pt x="207" y="933"/>
                  </a:cubicBezTo>
                  <a:cubicBezTo>
                    <a:pt x="206" y="926"/>
                    <a:pt x="199" y="920"/>
                    <a:pt x="191" y="920"/>
                  </a:cubicBezTo>
                  <a:close/>
                  <a:moveTo>
                    <a:pt x="569" y="734"/>
                  </a:moveTo>
                  <a:cubicBezTo>
                    <a:pt x="563" y="745"/>
                    <a:pt x="568" y="756"/>
                    <a:pt x="569" y="766"/>
                  </a:cubicBezTo>
                  <a:cubicBezTo>
                    <a:pt x="588" y="771"/>
                    <a:pt x="589" y="771"/>
                    <a:pt x="596" y="758"/>
                  </a:cubicBezTo>
                  <a:cubicBezTo>
                    <a:pt x="587" y="750"/>
                    <a:pt x="579" y="743"/>
                    <a:pt x="569" y="734"/>
                  </a:cubicBezTo>
                  <a:close/>
                  <a:moveTo>
                    <a:pt x="663" y="519"/>
                  </a:moveTo>
                  <a:cubicBezTo>
                    <a:pt x="664" y="511"/>
                    <a:pt x="659" y="505"/>
                    <a:pt x="650" y="505"/>
                  </a:cubicBezTo>
                  <a:cubicBezTo>
                    <a:pt x="642" y="504"/>
                    <a:pt x="635" y="509"/>
                    <a:pt x="634" y="516"/>
                  </a:cubicBezTo>
                  <a:cubicBezTo>
                    <a:pt x="633" y="523"/>
                    <a:pt x="640" y="530"/>
                    <a:pt x="647" y="531"/>
                  </a:cubicBezTo>
                  <a:cubicBezTo>
                    <a:pt x="656" y="532"/>
                    <a:pt x="662" y="527"/>
                    <a:pt x="663" y="519"/>
                  </a:cubicBezTo>
                  <a:close/>
                  <a:moveTo>
                    <a:pt x="632" y="944"/>
                  </a:moveTo>
                  <a:cubicBezTo>
                    <a:pt x="625" y="943"/>
                    <a:pt x="618" y="949"/>
                    <a:pt x="618" y="957"/>
                  </a:cubicBezTo>
                  <a:cubicBezTo>
                    <a:pt x="618" y="964"/>
                    <a:pt x="625" y="970"/>
                    <a:pt x="632" y="970"/>
                  </a:cubicBezTo>
                  <a:cubicBezTo>
                    <a:pt x="640" y="969"/>
                    <a:pt x="644" y="965"/>
                    <a:pt x="646" y="958"/>
                  </a:cubicBezTo>
                  <a:cubicBezTo>
                    <a:pt x="647" y="950"/>
                    <a:pt x="640" y="944"/>
                    <a:pt x="632" y="944"/>
                  </a:cubicBezTo>
                  <a:close/>
                  <a:moveTo>
                    <a:pt x="218" y="241"/>
                  </a:moveTo>
                  <a:cubicBezTo>
                    <a:pt x="226" y="246"/>
                    <a:pt x="234" y="252"/>
                    <a:pt x="242" y="258"/>
                  </a:cubicBezTo>
                  <a:cubicBezTo>
                    <a:pt x="249" y="263"/>
                    <a:pt x="256" y="269"/>
                    <a:pt x="267" y="278"/>
                  </a:cubicBezTo>
                  <a:cubicBezTo>
                    <a:pt x="257" y="251"/>
                    <a:pt x="248" y="244"/>
                    <a:pt x="218" y="241"/>
                  </a:cubicBezTo>
                  <a:close/>
                  <a:moveTo>
                    <a:pt x="258" y="211"/>
                  </a:moveTo>
                  <a:cubicBezTo>
                    <a:pt x="249" y="184"/>
                    <a:pt x="232" y="172"/>
                    <a:pt x="211" y="175"/>
                  </a:cubicBezTo>
                  <a:cubicBezTo>
                    <a:pt x="226" y="186"/>
                    <a:pt x="240" y="197"/>
                    <a:pt x="258" y="211"/>
                  </a:cubicBezTo>
                  <a:close/>
                  <a:moveTo>
                    <a:pt x="226" y="152"/>
                  </a:moveTo>
                  <a:cubicBezTo>
                    <a:pt x="239" y="164"/>
                    <a:pt x="253" y="177"/>
                    <a:pt x="266" y="189"/>
                  </a:cubicBezTo>
                  <a:cubicBezTo>
                    <a:pt x="265" y="169"/>
                    <a:pt x="254" y="157"/>
                    <a:pt x="226" y="152"/>
                  </a:cubicBezTo>
                  <a:close/>
                  <a:moveTo>
                    <a:pt x="222" y="292"/>
                  </a:moveTo>
                  <a:cubicBezTo>
                    <a:pt x="240" y="306"/>
                    <a:pt x="254" y="317"/>
                    <a:pt x="270" y="329"/>
                  </a:cubicBezTo>
                  <a:cubicBezTo>
                    <a:pt x="264" y="305"/>
                    <a:pt x="252" y="296"/>
                    <a:pt x="222" y="292"/>
                  </a:cubicBezTo>
                  <a:close/>
                  <a:moveTo>
                    <a:pt x="795" y="463"/>
                  </a:moveTo>
                  <a:cubicBezTo>
                    <a:pt x="787" y="457"/>
                    <a:pt x="782" y="451"/>
                    <a:pt x="778" y="451"/>
                  </a:cubicBezTo>
                  <a:cubicBezTo>
                    <a:pt x="774" y="451"/>
                    <a:pt x="768" y="458"/>
                    <a:pt x="767" y="463"/>
                  </a:cubicBezTo>
                  <a:cubicBezTo>
                    <a:pt x="764" y="469"/>
                    <a:pt x="772" y="476"/>
                    <a:pt x="779" y="474"/>
                  </a:cubicBezTo>
                  <a:cubicBezTo>
                    <a:pt x="784" y="473"/>
                    <a:pt x="788" y="468"/>
                    <a:pt x="795" y="463"/>
                  </a:cubicBezTo>
                  <a:close/>
                  <a:moveTo>
                    <a:pt x="277" y="306"/>
                  </a:moveTo>
                  <a:cubicBezTo>
                    <a:pt x="268" y="280"/>
                    <a:pt x="253" y="269"/>
                    <a:pt x="229" y="270"/>
                  </a:cubicBezTo>
                  <a:cubicBezTo>
                    <a:pt x="245" y="282"/>
                    <a:pt x="259" y="293"/>
                    <a:pt x="277" y="306"/>
                  </a:cubicBezTo>
                  <a:close/>
                  <a:moveTo>
                    <a:pt x="815" y="463"/>
                  </a:moveTo>
                  <a:cubicBezTo>
                    <a:pt x="826" y="463"/>
                    <a:pt x="833" y="456"/>
                    <a:pt x="830" y="450"/>
                  </a:cubicBezTo>
                  <a:cubicBezTo>
                    <a:pt x="829" y="445"/>
                    <a:pt x="823" y="440"/>
                    <a:pt x="819" y="439"/>
                  </a:cubicBezTo>
                  <a:cubicBezTo>
                    <a:pt x="813" y="437"/>
                    <a:pt x="805" y="445"/>
                    <a:pt x="807" y="451"/>
                  </a:cubicBezTo>
                  <a:cubicBezTo>
                    <a:pt x="808" y="456"/>
                    <a:pt x="813" y="460"/>
                    <a:pt x="815" y="463"/>
                  </a:cubicBezTo>
                  <a:close/>
                  <a:moveTo>
                    <a:pt x="254" y="241"/>
                  </a:moveTo>
                  <a:cubicBezTo>
                    <a:pt x="249" y="218"/>
                    <a:pt x="233" y="206"/>
                    <a:pt x="209" y="206"/>
                  </a:cubicBezTo>
                  <a:cubicBezTo>
                    <a:pt x="224" y="218"/>
                    <a:pt x="239" y="229"/>
                    <a:pt x="254" y="241"/>
                  </a:cubicBezTo>
                  <a:close/>
                  <a:moveTo>
                    <a:pt x="579" y="374"/>
                  </a:moveTo>
                  <a:cubicBezTo>
                    <a:pt x="578" y="363"/>
                    <a:pt x="572" y="357"/>
                    <a:pt x="566" y="358"/>
                  </a:cubicBezTo>
                  <a:cubicBezTo>
                    <a:pt x="559" y="360"/>
                    <a:pt x="555" y="364"/>
                    <a:pt x="555" y="371"/>
                  </a:cubicBezTo>
                  <a:cubicBezTo>
                    <a:pt x="554" y="378"/>
                    <a:pt x="561" y="384"/>
                    <a:pt x="568" y="382"/>
                  </a:cubicBezTo>
                  <a:cubicBezTo>
                    <a:pt x="573" y="381"/>
                    <a:pt x="576" y="376"/>
                    <a:pt x="579" y="374"/>
                  </a:cubicBezTo>
                  <a:close/>
                  <a:moveTo>
                    <a:pt x="627" y="388"/>
                  </a:moveTo>
                  <a:cubicBezTo>
                    <a:pt x="619" y="383"/>
                    <a:pt x="615" y="379"/>
                    <a:pt x="610" y="378"/>
                  </a:cubicBezTo>
                  <a:cubicBezTo>
                    <a:pt x="604" y="376"/>
                    <a:pt x="597" y="384"/>
                    <a:pt x="598" y="390"/>
                  </a:cubicBezTo>
                  <a:cubicBezTo>
                    <a:pt x="598" y="397"/>
                    <a:pt x="606" y="404"/>
                    <a:pt x="612" y="401"/>
                  </a:cubicBezTo>
                  <a:cubicBezTo>
                    <a:pt x="616" y="399"/>
                    <a:pt x="620" y="394"/>
                    <a:pt x="627" y="388"/>
                  </a:cubicBezTo>
                  <a:close/>
                  <a:moveTo>
                    <a:pt x="535" y="520"/>
                  </a:moveTo>
                  <a:cubicBezTo>
                    <a:pt x="525" y="520"/>
                    <a:pt x="519" y="526"/>
                    <a:pt x="520" y="533"/>
                  </a:cubicBezTo>
                  <a:cubicBezTo>
                    <a:pt x="521" y="540"/>
                    <a:pt x="525" y="544"/>
                    <a:pt x="532" y="544"/>
                  </a:cubicBezTo>
                  <a:cubicBezTo>
                    <a:pt x="539" y="543"/>
                    <a:pt x="545" y="539"/>
                    <a:pt x="544" y="533"/>
                  </a:cubicBezTo>
                  <a:cubicBezTo>
                    <a:pt x="543" y="527"/>
                    <a:pt x="537" y="523"/>
                    <a:pt x="535" y="520"/>
                  </a:cubicBezTo>
                  <a:close/>
                  <a:moveTo>
                    <a:pt x="762" y="585"/>
                  </a:moveTo>
                  <a:cubicBezTo>
                    <a:pt x="767" y="577"/>
                    <a:pt x="771" y="573"/>
                    <a:pt x="772" y="568"/>
                  </a:cubicBezTo>
                  <a:cubicBezTo>
                    <a:pt x="774" y="562"/>
                    <a:pt x="767" y="556"/>
                    <a:pt x="760" y="556"/>
                  </a:cubicBezTo>
                  <a:cubicBezTo>
                    <a:pt x="753" y="557"/>
                    <a:pt x="747" y="564"/>
                    <a:pt x="749" y="570"/>
                  </a:cubicBezTo>
                  <a:cubicBezTo>
                    <a:pt x="751" y="575"/>
                    <a:pt x="756" y="578"/>
                    <a:pt x="762" y="585"/>
                  </a:cubicBezTo>
                  <a:close/>
                  <a:moveTo>
                    <a:pt x="749" y="462"/>
                  </a:moveTo>
                  <a:cubicBezTo>
                    <a:pt x="751" y="458"/>
                    <a:pt x="757" y="454"/>
                    <a:pt x="758" y="449"/>
                  </a:cubicBezTo>
                  <a:cubicBezTo>
                    <a:pt x="759" y="442"/>
                    <a:pt x="753" y="438"/>
                    <a:pt x="746" y="437"/>
                  </a:cubicBezTo>
                  <a:cubicBezTo>
                    <a:pt x="739" y="437"/>
                    <a:pt x="735" y="441"/>
                    <a:pt x="734" y="448"/>
                  </a:cubicBezTo>
                  <a:cubicBezTo>
                    <a:pt x="733" y="455"/>
                    <a:pt x="739" y="461"/>
                    <a:pt x="749" y="462"/>
                  </a:cubicBezTo>
                  <a:close/>
                  <a:moveTo>
                    <a:pt x="791" y="519"/>
                  </a:moveTo>
                  <a:cubicBezTo>
                    <a:pt x="790" y="509"/>
                    <a:pt x="784" y="503"/>
                    <a:pt x="777" y="504"/>
                  </a:cubicBezTo>
                  <a:cubicBezTo>
                    <a:pt x="770" y="505"/>
                    <a:pt x="766" y="509"/>
                    <a:pt x="766" y="516"/>
                  </a:cubicBezTo>
                  <a:cubicBezTo>
                    <a:pt x="766" y="523"/>
                    <a:pt x="773" y="529"/>
                    <a:pt x="779" y="527"/>
                  </a:cubicBezTo>
                  <a:cubicBezTo>
                    <a:pt x="784" y="526"/>
                    <a:pt x="788" y="521"/>
                    <a:pt x="791" y="519"/>
                  </a:cubicBezTo>
                  <a:close/>
                  <a:moveTo>
                    <a:pt x="583" y="591"/>
                  </a:moveTo>
                  <a:cubicBezTo>
                    <a:pt x="583" y="581"/>
                    <a:pt x="577" y="574"/>
                    <a:pt x="570" y="575"/>
                  </a:cubicBezTo>
                  <a:cubicBezTo>
                    <a:pt x="563" y="576"/>
                    <a:pt x="559" y="580"/>
                    <a:pt x="559" y="587"/>
                  </a:cubicBezTo>
                  <a:cubicBezTo>
                    <a:pt x="558" y="594"/>
                    <a:pt x="565" y="601"/>
                    <a:pt x="571" y="599"/>
                  </a:cubicBezTo>
                  <a:cubicBezTo>
                    <a:pt x="576" y="598"/>
                    <a:pt x="580" y="593"/>
                    <a:pt x="583" y="591"/>
                  </a:cubicBezTo>
                  <a:close/>
                  <a:moveTo>
                    <a:pt x="545" y="491"/>
                  </a:moveTo>
                  <a:cubicBezTo>
                    <a:pt x="550" y="482"/>
                    <a:pt x="555" y="477"/>
                    <a:pt x="555" y="472"/>
                  </a:cubicBezTo>
                  <a:cubicBezTo>
                    <a:pt x="556" y="466"/>
                    <a:pt x="550" y="461"/>
                    <a:pt x="543" y="462"/>
                  </a:cubicBezTo>
                  <a:cubicBezTo>
                    <a:pt x="536" y="462"/>
                    <a:pt x="530" y="469"/>
                    <a:pt x="532" y="475"/>
                  </a:cubicBezTo>
                  <a:cubicBezTo>
                    <a:pt x="534" y="480"/>
                    <a:pt x="539" y="484"/>
                    <a:pt x="545" y="491"/>
                  </a:cubicBezTo>
                  <a:close/>
                  <a:moveTo>
                    <a:pt x="631" y="632"/>
                  </a:moveTo>
                  <a:cubicBezTo>
                    <a:pt x="637" y="624"/>
                    <a:pt x="643" y="620"/>
                    <a:pt x="644" y="614"/>
                  </a:cubicBezTo>
                  <a:cubicBezTo>
                    <a:pt x="645" y="608"/>
                    <a:pt x="640" y="603"/>
                    <a:pt x="633" y="603"/>
                  </a:cubicBezTo>
                  <a:cubicBezTo>
                    <a:pt x="625" y="602"/>
                    <a:pt x="619" y="608"/>
                    <a:pt x="620" y="615"/>
                  </a:cubicBezTo>
                  <a:cubicBezTo>
                    <a:pt x="621" y="620"/>
                    <a:pt x="626" y="624"/>
                    <a:pt x="631" y="632"/>
                  </a:cubicBezTo>
                  <a:close/>
                  <a:moveTo>
                    <a:pt x="688" y="609"/>
                  </a:moveTo>
                  <a:cubicBezTo>
                    <a:pt x="687" y="619"/>
                    <a:pt x="693" y="626"/>
                    <a:pt x="700" y="625"/>
                  </a:cubicBezTo>
                  <a:cubicBezTo>
                    <a:pt x="707" y="625"/>
                    <a:pt x="711" y="621"/>
                    <a:pt x="712" y="614"/>
                  </a:cubicBezTo>
                  <a:cubicBezTo>
                    <a:pt x="712" y="607"/>
                    <a:pt x="707" y="600"/>
                    <a:pt x="700" y="602"/>
                  </a:cubicBezTo>
                  <a:cubicBezTo>
                    <a:pt x="695" y="603"/>
                    <a:pt x="690" y="607"/>
                    <a:pt x="688" y="609"/>
                  </a:cubicBezTo>
                  <a:close/>
                  <a:moveTo>
                    <a:pt x="943" y="402"/>
                  </a:moveTo>
                  <a:cubicBezTo>
                    <a:pt x="935" y="397"/>
                    <a:pt x="932" y="392"/>
                    <a:pt x="927" y="390"/>
                  </a:cubicBezTo>
                  <a:cubicBezTo>
                    <a:pt x="920" y="388"/>
                    <a:pt x="914" y="395"/>
                    <a:pt x="914" y="402"/>
                  </a:cubicBezTo>
                  <a:cubicBezTo>
                    <a:pt x="914" y="409"/>
                    <a:pt x="918" y="414"/>
                    <a:pt x="925" y="413"/>
                  </a:cubicBezTo>
                  <a:cubicBezTo>
                    <a:pt x="930" y="413"/>
                    <a:pt x="935" y="408"/>
                    <a:pt x="943" y="402"/>
                  </a:cubicBezTo>
                  <a:close/>
                  <a:moveTo>
                    <a:pt x="722" y="336"/>
                  </a:moveTo>
                  <a:cubicBezTo>
                    <a:pt x="722" y="334"/>
                    <a:pt x="721" y="333"/>
                    <a:pt x="721" y="331"/>
                  </a:cubicBezTo>
                  <a:cubicBezTo>
                    <a:pt x="717" y="329"/>
                    <a:pt x="713" y="326"/>
                    <a:pt x="709" y="325"/>
                  </a:cubicBezTo>
                  <a:cubicBezTo>
                    <a:pt x="703" y="324"/>
                    <a:pt x="697" y="328"/>
                    <a:pt x="698" y="334"/>
                  </a:cubicBezTo>
                  <a:cubicBezTo>
                    <a:pt x="699" y="338"/>
                    <a:pt x="705" y="342"/>
                    <a:pt x="709" y="342"/>
                  </a:cubicBezTo>
                  <a:cubicBezTo>
                    <a:pt x="713" y="343"/>
                    <a:pt x="717" y="338"/>
                    <a:pt x="722" y="336"/>
                  </a:cubicBezTo>
                  <a:close/>
                  <a:moveTo>
                    <a:pt x="767" y="333"/>
                  </a:moveTo>
                  <a:cubicBezTo>
                    <a:pt x="758" y="326"/>
                    <a:pt x="749" y="325"/>
                    <a:pt x="739" y="334"/>
                  </a:cubicBezTo>
                  <a:cubicBezTo>
                    <a:pt x="752" y="345"/>
                    <a:pt x="756" y="345"/>
                    <a:pt x="767" y="333"/>
                  </a:cubicBezTo>
                  <a:close/>
                  <a:moveTo>
                    <a:pt x="1078" y="326"/>
                  </a:moveTo>
                  <a:cubicBezTo>
                    <a:pt x="1070" y="335"/>
                    <a:pt x="1069" y="341"/>
                    <a:pt x="1074" y="345"/>
                  </a:cubicBezTo>
                  <a:cubicBezTo>
                    <a:pt x="1076" y="346"/>
                    <a:pt x="1080" y="347"/>
                    <a:pt x="1081" y="346"/>
                  </a:cubicBezTo>
                  <a:cubicBezTo>
                    <a:pt x="1088" y="341"/>
                    <a:pt x="1087" y="334"/>
                    <a:pt x="1082" y="328"/>
                  </a:cubicBezTo>
                  <a:cubicBezTo>
                    <a:pt x="1081" y="327"/>
                    <a:pt x="1081" y="327"/>
                    <a:pt x="1078" y="326"/>
                  </a:cubicBezTo>
                  <a:close/>
                  <a:moveTo>
                    <a:pt x="1051" y="256"/>
                  </a:moveTo>
                  <a:cubicBezTo>
                    <a:pt x="1047" y="260"/>
                    <a:pt x="1043" y="263"/>
                    <a:pt x="1043" y="266"/>
                  </a:cubicBezTo>
                  <a:cubicBezTo>
                    <a:pt x="1043" y="268"/>
                    <a:pt x="1047" y="271"/>
                    <a:pt x="1049" y="274"/>
                  </a:cubicBezTo>
                  <a:cubicBezTo>
                    <a:pt x="1052" y="271"/>
                    <a:pt x="1056" y="269"/>
                    <a:pt x="1058" y="266"/>
                  </a:cubicBezTo>
                  <a:cubicBezTo>
                    <a:pt x="1058" y="264"/>
                    <a:pt x="1054" y="261"/>
                    <a:pt x="1051" y="256"/>
                  </a:cubicBezTo>
                  <a:close/>
                  <a:moveTo>
                    <a:pt x="1076" y="296"/>
                  </a:moveTo>
                  <a:cubicBezTo>
                    <a:pt x="1073" y="293"/>
                    <a:pt x="1070" y="289"/>
                    <a:pt x="1068" y="289"/>
                  </a:cubicBezTo>
                  <a:cubicBezTo>
                    <a:pt x="1065" y="290"/>
                    <a:pt x="1063" y="293"/>
                    <a:pt x="1060" y="295"/>
                  </a:cubicBezTo>
                  <a:cubicBezTo>
                    <a:pt x="1062" y="297"/>
                    <a:pt x="1064" y="301"/>
                    <a:pt x="1066" y="301"/>
                  </a:cubicBezTo>
                  <a:cubicBezTo>
                    <a:pt x="1069" y="301"/>
                    <a:pt x="1072" y="298"/>
                    <a:pt x="1076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7374601" y="2510444"/>
              <a:ext cx="43643" cy="48547"/>
            </a:xfrm>
            <a:custGeom>
              <a:avLst/>
              <a:gdLst>
                <a:gd name="T0" fmla="*/ 33 w 33"/>
                <a:gd name="T1" fmla="*/ 19 h 37"/>
                <a:gd name="T2" fmla="*/ 16 w 33"/>
                <a:gd name="T3" fmla="*/ 37 h 37"/>
                <a:gd name="T4" fmla="*/ 0 w 33"/>
                <a:gd name="T5" fmla="*/ 20 h 37"/>
                <a:gd name="T6" fmla="*/ 16 w 33"/>
                <a:gd name="T7" fmla="*/ 1 h 37"/>
                <a:gd name="T8" fmla="*/ 33 w 33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19"/>
                  </a:moveTo>
                  <a:cubicBezTo>
                    <a:pt x="33" y="29"/>
                    <a:pt x="25" y="37"/>
                    <a:pt x="16" y="37"/>
                  </a:cubicBez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7" y="1"/>
                    <a:pt x="16" y="1"/>
                  </a:cubicBezTo>
                  <a:cubicBezTo>
                    <a:pt x="25" y="0"/>
                    <a:pt x="32" y="9"/>
                    <a:pt x="33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189036" y="3806050"/>
            <a:ext cx="1709911" cy="1708440"/>
            <a:chOff x="6292850" y="3947221"/>
            <a:chExt cx="1709911" cy="1708440"/>
          </a:xfrm>
          <a:solidFill>
            <a:srgbClr val="FFB545"/>
          </a:solidFill>
          <a:effectLst/>
        </p:grpSpPr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6292850" y="3947221"/>
              <a:ext cx="1709911" cy="1708440"/>
            </a:xfrm>
            <a:custGeom>
              <a:avLst/>
              <a:gdLst>
                <a:gd name="T0" fmla="*/ 0 w 1307"/>
                <a:gd name="T1" fmla="*/ 134 h 1306"/>
                <a:gd name="T2" fmla="*/ 9 w 1307"/>
                <a:gd name="T3" fmla="*/ 112 h 1306"/>
                <a:gd name="T4" fmla="*/ 158 w 1307"/>
                <a:gd name="T5" fmla="*/ 0 h 1306"/>
                <a:gd name="T6" fmla="*/ 1152 w 1307"/>
                <a:gd name="T7" fmla="*/ 0 h 1306"/>
                <a:gd name="T8" fmla="*/ 1307 w 1307"/>
                <a:gd name="T9" fmla="*/ 156 h 1306"/>
                <a:gd name="T10" fmla="*/ 1307 w 1307"/>
                <a:gd name="T11" fmla="*/ 1146 h 1306"/>
                <a:gd name="T12" fmla="*/ 1195 w 1307"/>
                <a:gd name="T13" fmla="*/ 1298 h 1306"/>
                <a:gd name="T14" fmla="*/ 1175 w 1307"/>
                <a:gd name="T15" fmla="*/ 1306 h 1306"/>
                <a:gd name="T16" fmla="*/ 137 w 1307"/>
                <a:gd name="T17" fmla="*/ 1306 h 1306"/>
                <a:gd name="T18" fmla="*/ 113 w 1307"/>
                <a:gd name="T19" fmla="*/ 1297 h 1306"/>
                <a:gd name="T20" fmla="*/ 9 w 1307"/>
                <a:gd name="T21" fmla="*/ 1191 h 1306"/>
                <a:gd name="T22" fmla="*/ 0 w 1307"/>
                <a:gd name="T23" fmla="*/ 1169 h 1306"/>
                <a:gd name="T24" fmla="*/ 0 w 1307"/>
                <a:gd name="T25" fmla="*/ 134 h 1306"/>
                <a:gd name="T26" fmla="*/ 39 w 1307"/>
                <a:gd name="T27" fmla="*/ 650 h 1306"/>
                <a:gd name="T28" fmla="*/ 39 w 1307"/>
                <a:gd name="T29" fmla="*/ 664 h 1306"/>
                <a:gd name="T30" fmla="*/ 39 w 1307"/>
                <a:gd name="T31" fmla="*/ 1149 h 1306"/>
                <a:gd name="T32" fmla="*/ 149 w 1307"/>
                <a:gd name="T33" fmla="*/ 1268 h 1306"/>
                <a:gd name="T34" fmla="*/ 178 w 1307"/>
                <a:gd name="T35" fmla="*/ 1268 h 1306"/>
                <a:gd name="T36" fmla="*/ 1139 w 1307"/>
                <a:gd name="T37" fmla="*/ 1268 h 1306"/>
                <a:gd name="T38" fmla="*/ 1167 w 1307"/>
                <a:gd name="T39" fmla="*/ 1267 h 1306"/>
                <a:gd name="T40" fmla="*/ 1261 w 1307"/>
                <a:gd name="T41" fmla="*/ 1197 h 1306"/>
                <a:gd name="T42" fmla="*/ 1272 w 1307"/>
                <a:gd name="T43" fmla="*/ 1138 h 1306"/>
                <a:gd name="T44" fmla="*/ 1272 w 1307"/>
                <a:gd name="T45" fmla="*/ 169 h 1306"/>
                <a:gd name="T46" fmla="*/ 1272 w 1307"/>
                <a:gd name="T47" fmla="*/ 149 h 1306"/>
                <a:gd name="T48" fmla="*/ 1181 w 1307"/>
                <a:gd name="T49" fmla="*/ 39 h 1306"/>
                <a:gd name="T50" fmla="*/ 1137 w 1307"/>
                <a:gd name="T51" fmla="*/ 36 h 1306"/>
                <a:gd name="T52" fmla="*/ 177 w 1307"/>
                <a:gd name="T53" fmla="*/ 36 h 1306"/>
                <a:gd name="T54" fmla="*/ 145 w 1307"/>
                <a:gd name="T55" fmla="*/ 36 h 1306"/>
                <a:gd name="T56" fmla="*/ 87 w 1307"/>
                <a:gd name="T57" fmla="*/ 58 h 1306"/>
                <a:gd name="T58" fmla="*/ 39 w 1307"/>
                <a:gd name="T59" fmla="*/ 157 h 1306"/>
                <a:gd name="T60" fmla="*/ 39 w 1307"/>
                <a:gd name="T61" fmla="*/ 65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07" h="1306">
                  <a:moveTo>
                    <a:pt x="0" y="134"/>
                  </a:moveTo>
                  <a:cubicBezTo>
                    <a:pt x="3" y="127"/>
                    <a:pt x="6" y="120"/>
                    <a:pt x="9" y="112"/>
                  </a:cubicBezTo>
                  <a:cubicBezTo>
                    <a:pt x="28" y="43"/>
                    <a:pt x="91" y="0"/>
                    <a:pt x="158" y="0"/>
                  </a:cubicBezTo>
                  <a:cubicBezTo>
                    <a:pt x="489" y="1"/>
                    <a:pt x="821" y="1"/>
                    <a:pt x="1152" y="0"/>
                  </a:cubicBezTo>
                  <a:cubicBezTo>
                    <a:pt x="1239" y="0"/>
                    <a:pt x="1307" y="73"/>
                    <a:pt x="1307" y="156"/>
                  </a:cubicBezTo>
                  <a:cubicBezTo>
                    <a:pt x="1306" y="486"/>
                    <a:pt x="1306" y="816"/>
                    <a:pt x="1307" y="1146"/>
                  </a:cubicBezTo>
                  <a:cubicBezTo>
                    <a:pt x="1307" y="1213"/>
                    <a:pt x="1266" y="1278"/>
                    <a:pt x="1195" y="1298"/>
                  </a:cubicBezTo>
                  <a:cubicBezTo>
                    <a:pt x="1188" y="1300"/>
                    <a:pt x="1182" y="1303"/>
                    <a:pt x="1175" y="1306"/>
                  </a:cubicBezTo>
                  <a:cubicBezTo>
                    <a:pt x="829" y="1306"/>
                    <a:pt x="483" y="1306"/>
                    <a:pt x="137" y="1306"/>
                  </a:cubicBezTo>
                  <a:cubicBezTo>
                    <a:pt x="129" y="1303"/>
                    <a:pt x="121" y="1300"/>
                    <a:pt x="113" y="1297"/>
                  </a:cubicBezTo>
                  <a:cubicBezTo>
                    <a:pt x="59" y="1280"/>
                    <a:pt x="25" y="1244"/>
                    <a:pt x="9" y="1191"/>
                  </a:cubicBezTo>
                  <a:cubicBezTo>
                    <a:pt x="6" y="1183"/>
                    <a:pt x="3" y="1176"/>
                    <a:pt x="0" y="1169"/>
                  </a:cubicBezTo>
                  <a:cubicBezTo>
                    <a:pt x="0" y="824"/>
                    <a:pt x="0" y="479"/>
                    <a:pt x="0" y="134"/>
                  </a:cubicBezTo>
                  <a:close/>
                  <a:moveTo>
                    <a:pt x="39" y="650"/>
                  </a:moveTo>
                  <a:cubicBezTo>
                    <a:pt x="39" y="655"/>
                    <a:pt x="39" y="659"/>
                    <a:pt x="39" y="664"/>
                  </a:cubicBezTo>
                  <a:cubicBezTo>
                    <a:pt x="39" y="826"/>
                    <a:pt x="39" y="987"/>
                    <a:pt x="39" y="1149"/>
                  </a:cubicBezTo>
                  <a:cubicBezTo>
                    <a:pt x="39" y="1214"/>
                    <a:pt x="85" y="1262"/>
                    <a:pt x="149" y="1268"/>
                  </a:cubicBezTo>
                  <a:cubicBezTo>
                    <a:pt x="159" y="1268"/>
                    <a:pt x="168" y="1268"/>
                    <a:pt x="178" y="1268"/>
                  </a:cubicBezTo>
                  <a:cubicBezTo>
                    <a:pt x="498" y="1268"/>
                    <a:pt x="819" y="1268"/>
                    <a:pt x="1139" y="1268"/>
                  </a:cubicBezTo>
                  <a:cubicBezTo>
                    <a:pt x="1149" y="1268"/>
                    <a:pt x="1158" y="1268"/>
                    <a:pt x="1167" y="1267"/>
                  </a:cubicBezTo>
                  <a:cubicBezTo>
                    <a:pt x="1212" y="1261"/>
                    <a:pt x="1243" y="1238"/>
                    <a:pt x="1261" y="1197"/>
                  </a:cubicBezTo>
                  <a:cubicBezTo>
                    <a:pt x="1270" y="1179"/>
                    <a:pt x="1272" y="1159"/>
                    <a:pt x="1272" y="1138"/>
                  </a:cubicBezTo>
                  <a:cubicBezTo>
                    <a:pt x="1272" y="815"/>
                    <a:pt x="1272" y="492"/>
                    <a:pt x="1272" y="169"/>
                  </a:cubicBezTo>
                  <a:cubicBezTo>
                    <a:pt x="1272" y="162"/>
                    <a:pt x="1272" y="155"/>
                    <a:pt x="1272" y="149"/>
                  </a:cubicBezTo>
                  <a:cubicBezTo>
                    <a:pt x="1269" y="95"/>
                    <a:pt x="1232" y="50"/>
                    <a:pt x="1181" y="39"/>
                  </a:cubicBezTo>
                  <a:cubicBezTo>
                    <a:pt x="1167" y="36"/>
                    <a:pt x="1152" y="36"/>
                    <a:pt x="1137" y="36"/>
                  </a:cubicBezTo>
                  <a:cubicBezTo>
                    <a:pt x="817" y="35"/>
                    <a:pt x="497" y="35"/>
                    <a:pt x="177" y="36"/>
                  </a:cubicBezTo>
                  <a:cubicBezTo>
                    <a:pt x="166" y="36"/>
                    <a:pt x="156" y="36"/>
                    <a:pt x="145" y="36"/>
                  </a:cubicBezTo>
                  <a:cubicBezTo>
                    <a:pt x="124" y="38"/>
                    <a:pt x="104" y="45"/>
                    <a:pt x="87" y="58"/>
                  </a:cubicBezTo>
                  <a:cubicBezTo>
                    <a:pt x="55" y="83"/>
                    <a:pt x="39" y="116"/>
                    <a:pt x="39" y="157"/>
                  </a:cubicBezTo>
                  <a:cubicBezTo>
                    <a:pt x="39" y="321"/>
                    <a:pt x="39" y="486"/>
                    <a:pt x="39" y="6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6409067" y="4196818"/>
              <a:ext cx="1474535" cy="1190612"/>
            </a:xfrm>
            <a:custGeom>
              <a:avLst/>
              <a:gdLst>
                <a:gd name="T0" fmla="*/ 22 w 1127"/>
                <a:gd name="T1" fmla="*/ 715 h 910"/>
                <a:gd name="T2" fmla="*/ 99 w 1127"/>
                <a:gd name="T3" fmla="*/ 588 h 910"/>
                <a:gd name="T4" fmla="*/ 146 w 1127"/>
                <a:gd name="T5" fmla="*/ 278 h 910"/>
                <a:gd name="T6" fmla="*/ 138 w 1127"/>
                <a:gd name="T7" fmla="*/ 192 h 910"/>
                <a:gd name="T8" fmla="*/ 303 w 1127"/>
                <a:gd name="T9" fmla="*/ 296 h 910"/>
                <a:gd name="T10" fmla="*/ 365 w 1127"/>
                <a:gd name="T11" fmla="*/ 104 h 910"/>
                <a:gd name="T12" fmla="*/ 510 w 1127"/>
                <a:gd name="T13" fmla="*/ 300 h 910"/>
                <a:gd name="T14" fmla="*/ 704 w 1127"/>
                <a:gd name="T15" fmla="*/ 145 h 910"/>
                <a:gd name="T16" fmla="*/ 994 w 1127"/>
                <a:gd name="T17" fmla="*/ 224 h 910"/>
                <a:gd name="T18" fmla="*/ 957 w 1127"/>
                <a:gd name="T19" fmla="*/ 307 h 910"/>
                <a:gd name="T20" fmla="*/ 983 w 1127"/>
                <a:gd name="T21" fmla="*/ 603 h 910"/>
                <a:gd name="T22" fmla="*/ 811 w 1127"/>
                <a:gd name="T23" fmla="*/ 579 h 910"/>
                <a:gd name="T24" fmla="*/ 892 w 1127"/>
                <a:gd name="T25" fmla="*/ 691 h 910"/>
                <a:gd name="T26" fmla="*/ 868 w 1127"/>
                <a:gd name="T27" fmla="*/ 862 h 910"/>
                <a:gd name="T28" fmla="*/ 692 w 1127"/>
                <a:gd name="T29" fmla="*/ 878 h 910"/>
                <a:gd name="T30" fmla="*/ 322 w 1127"/>
                <a:gd name="T31" fmla="*/ 890 h 910"/>
                <a:gd name="T32" fmla="*/ 280 w 1127"/>
                <a:gd name="T33" fmla="*/ 795 h 910"/>
                <a:gd name="T34" fmla="*/ 678 w 1127"/>
                <a:gd name="T35" fmla="*/ 513 h 910"/>
                <a:gd name="T36" fmla="*/ 708 w 1127"/>
                <a:gd name="T37" fmla="*/ 487 h 910"/>
                <a:gd name="T38" fmla="*/ 636 w 1127"/>
                <a:gd name="T39" fmla="*/ 418 h 910"/>
                <a:gd name="T40" fmla="*/ 568 w 1127"/>
                <a:gd name="T41" fmla="*/ 569 h 910"/>
                <a:gd name="T42" fmla="*/ 600 w 1127"/>
                <a:gd name="T43" fmla="*/ 577 h 910"/>
                <a:gd name="T44" fmla="*/ 561 w 1127"/>
                <a:gd name="T45" fmla="*/ 507 h 910"/>
                <a:gd name="T46" fmla="*/ 548 w 1127"/>
                <a:gd name="T47" fmla="*/ 538 h 910"/>
                <a:gd name="T48" fmla="*/ 422 w 1127"/>
                <a:gd name="T49" fmla="*/ 819 h 910"/>
                <a:gd name="T50" fmla="*/ 796 w 1127"/>
                <a:gd name="T51" fmla="*/ 701 h 910"/>
                <a:gd name="T52" fmla="*/ 688 w 1127"/>
                <a:gd name="T53" fmla="*/ 766 h 910"/>
                <a:gd name="T54" fmla="*/ 177 w 1127"/>
                <a:gd name="T55" fmla="*/ 538 h 910"/>
                <a:gd name="T56" fmla="*/ 360 w 1127"/>
                <a:gd name="T57" fmla="*/ 413 h 910"/>
                <a:gd name="T58" fmla="*/ 540 w 1127"/>
                <a:gd name="T59" fmla="*/ 695 h 910"/>
                <a:gd name="T60" fmla="*/ 492 w 1127"/>
                <a:gd name="T61" fmla="*/ 654 h 910"/>
                <a:gd name="T62" fmla="*/ 676 w 1127"/>
                <a:gd name="T63" fmla="*/ 665 h 910"/>
                <a:gd name="T64" fmla="*/ 810 w 1127"/>
                <a:gd name="T65" fmla="*/ 283 h 910"/>
                <a:gd name="T66" fmla="*/ 189 w 1127"/>
                <a:gd name="T67" fmla="*/ 574 h 910"/>
                <a:gd name="T68" fmla="*/ 320 w 1127"/>
                <a:gd name="T69" fmla="*/ 804 h 910"/>
                <a:gd name="T70" fmla="*/ 879 w 1127"/>
                <a:gd name="T71" fmla="*/ 435 h 910"/>
                <a:gd name="T72" fmla="*/ 959 w 1127"/>
                <a:gd name="T73" fmla="*/ 364 h 910"/>
                <a:gd name="T74" fmla="*/ 903 w 1127"/>
                <a:gd name="T75" fmla="*/ 383 h 910"/>
                <a:gd name="T76" fmla="*/ 496 w 1127"/>
                <a:gd name="T77" fmla="*/ 141 h 910"/>
                <a:gd name="T78" fmla="*/ 598 w 1127"/>
                <a:gd name="T79" fmla="*/ 796 h 910"/>
                <a:gd name="T80" fmla="*/ 466 w 1127"/>
                <a:gd name="T81" fmla="*/ 267 h 910"/>
                <a:gd name="T82" fmla="*/ 326 w 1127"/>
                <a:gd name="T83" fmla="*/ 285 h 910"/>
                <a:gd name="T84" fmla="*/ 421 w 1127"/>
                <a:gd name="T85" fmla="*/ 143 h 910"/>
                <a:gd name="T86" fmla="*/ 449 w 1127"/>
                <a:gd name="T87" fmla="*/ 658 h 910"/>
                <a:gd name="T88" fmla="*/ 381 w 1127"/>
                <a:gd name="T89" fmla="*/ 746 h 910"/>
                <a:gd name="T90" fmla="*/ 588 w 1127"/>
                <a:gd name="T91" fmla="*/ 451 h 910"/>
                <a:gd name="T92" fmla="*/ 343 w 1127"/>
                <a:gd name="T93" fmla="*/ 192 h 910"/>
                <a:gd name="T94" fmla="*/ 406 w 1127"/>
                <a:gd name="T95" fmla="*/ 827 h 910"/>
                <a:gd name="T96" fmla="*/ 383 w 1127"/>
                <a:gd name="T97" fmla="*/ 706 h 910"/>
                <a:gd name="T98" fmla="*/ 102 w 1127"/>
                <a:gd name="T99" fmla="*/ 408 h 910"/>
                <a:gd name="T100" fmla="*/ 763 w 1127"/>
                <a:gd name="T101" fmla="*/ 798 h 910"/>
                <a:gd name="T102" fmla="*/ 838 w 1127"/>
                <a:gd name="T103" fmla="*/ 757 h 910"/>
                <a:gd name="T104" fmla="*/ 789 w 1127"/>
                <a:gd name="T105" fmla="*/ 826 h 910"/>
                <a:gd name="T106" fmla="*/ 306 w 1127"/>
                <a:gd name="T107" fmla="*/ 545 h 910"/>
                <a:gd name="T108" fmla="*/ 166 w 1127"/>
                <a:gd name="T109" fmla="*/ 194 h 910"/>
                <a:gd name="T110" fmla="*/ 152 w 1127"/>
                <a:gd name="T111" fmla="*/ 305 h 910"/>
                <a:gd name="T112" fmla="*/ 625 w 1127"/>
                <a:gd name="T113" fmla="*/ 482 h 910"/>
                <a:gd name="T114" fmla="*/ 562 w 1127"/>
                <a:gd name="T115" fmla="*/ 467 h 910"/>
                <a:gd name="T116" fmla="*/ 493 w 1127"/>
                <a:gd name="T117" fmla="*/ 493 h 910"/>
                <a:gd name="T118" fmla="*/ 780 w 1127"/>
                <a:gd name="T119" fmla="*/ 776 h 910"/>
                <a:gd name="T120" fmla="*/ 353 w 1127"/>
                <a:gd name="T121" fmla="*/ 11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7" h="910">
                  <a:moveTo>
                    <a:pt x="248" y="841"/>
                  </a:moveTo>
                  <a:cubicBezTo>
                    <a:pt x="230" y="851"/>
                    <a:pt x="208" y="857"/>
                    <a:pt x="195" y="875"/>
                  </a:cubicBezTo>
                  <a:cubicBezTo>
                    <a:pt x="187" y="870"/>
                    <a:pt x="179" y="864"/>
                    <a:pt x="171" y="861"/>
                  </a:cubicBezTo>
                  <a:cubicBezTo>
                    <a:pt x="163" y="859"/>
                    <a:pt x="154" y="860"/>
                    <a:pt x="145" y="860"/>
                  </a:cubicBezTo>
                  <a:cubicBezTo>
                    <a:pt x="132" y="859"/>
                    <a:pt x="118" y="858"/>
                    <a:pt x="105" y="857"/>
                  </a:cubicBezTo>
                  <a:cubicBezTo>
                    <a:pt x="76" y="854"/>
                    <a:pt x="62" y="836"/>
                    <a:pt x="68" y="807"/>
                  </a:cubicBezTo>
                  <a:cubicBezTo>
                    <a:pt x="68" y="806"/>
                    <a:pt x="68" y="806"/>
                    <a:pt x="68" y="805"/>
                  </a:cubicBezTo>
                  <a:cubicBezTo>
                    <a:pt x="74" y="773"/>
                    <a:pt x="67" y="761"/>
                    <a:pt x="34" y="753"/>
                  </a:cubicBezTo>
                  <a:cubicBezTo>
                    <a:pt x="30" y="741"/>
                    <a:pt x="40" y="723"/>
                    <a:pt x="22" y="715"/>
                  </a:cubicBezTo>
                  <a:cubicBezTo>
                    <a:pt x="31" y="692"/>
                    <a:pt x="31" y="691"/>
                    <a:pt x="2" y="682"/>
                  </a:cubicBezTo>
                  <a:cubicBezTo>
                    <a:pt x="1" y="677"/>
                    <a:pt x="0" y="672"/>
                    <a:pt x="0" y="666"/>
                  </a:cubicBezTo>
                  <a:cubicBezTo>
                    <a:pt x="0" y="661"/>
                    <a:pt x="1" y="656"/>
                    <a:pt x="1" y="648"/>
                  </a:cubicBezTo>
                  <a:cubicBezTo>
                    <a:pt x="23" y="648"/>
                    <a:pt x="43" y="648"/>
                    <a:pt x="63" y="648"/>
                  </a:cubicBezTo>
                  <a:cubicBezTo>
                    <a:pt x="74" y="625"/>
                    <a:pt x="78" y="602"/>
                    <a:pt x="80" y="578"/>
                  </a:cubicBezTo>
                  <a:cubicBezTo>
                    <a:pt x="81" y="571"/>
                    <a:pt x="82" y="564"/>
                    <a:pt x="84" y="557"/>
                  </a:cubicBezTo>
                  <a:cubicBezTo>
                    <a:pt x="84" y="553"/>
                    <a:pt x="88" y="551"/>
                    <a:pt x="92" y="549"/>
                  </a:cubicBezTo>
                  <a:cubicBezTo>
                    <a:pt x="87" y="564"/>
                    <a:pt x="84" y="578"/>
                    <a:pt x="90" y="595"/>
                  </a:cubicBezTo>
                  <a:cubicBezTo>
                    <a:pt x="94" y="592"/>
                    <a:pt x="97" y="591"/>
                    <a:pt x="99" y="588"/>
                  </a:cubicBezTo>
                  <a:cubicBezTo>
                    <a:pt x="109" y="576"/>
                    <a:pt x="118" y="564"/>
                    <a:pt x="127" y="551"/>
                  </a:cubicBezTo>
                  <a:cubicBezTo>
                    <a:pt x="135" y="541"/>
                    <a:pt x="134" y="540"/>
                    <a:pt x="122" y="533"/>
                  </a:cubicBezTo>
                  <a:cubicBezTo>
                    <a:pt x="137" y="522"/>
                    <a:pt x="140" y="509"/>
                    <a:pt x="131" y="496"/>
                  </a:cubicBezTo>
                  <a:cubicBezTo>
                    <a:pt x="126" y="487"/>
                    <a:pt x="120" y="485"/>
                    <a:pt x="111" y="491"/>
                  </a:cubicBezTo>
                  <a:cubicBezTo>
                    <a:pt x="99" y="498"/>
                    <a:pt x="88" y="506"/>
                    <a:pt x="76" y="513"/>
                  </a:cubicBezTo>
                  <a:cubicBezTo>
                    <a:pt x="44" y="482"/>
                    <a:pt x="44" y="442"/>
                    <a:pt x="77" y="402"/>
                  </a:cubicBezTo>
                  <a:cubicBezTo>
                    <a:pt x="59" y="381"/>
                    <a:pt x="37" y="361"/>
                    <a:pt x="45" y="327"/>
                  </a:cubicBezTo>
                  <a:cubicBezTo>
                    <a:pt x="72" y="317"/>
                    <a:pt x="95" y="331"/>
                    <a:pt x="119" y="343"/>
                  </a:cubicBezTo>
                  <a:cubicBezTo>
                    <a:pt x="130" y="321"/>
                    <a:pt x="128" y="296"/>
                    <a:pt x="146" y="278"/>
                  </a:cubicBezTo>
                  <a:cubicBezTo>
                    <a:pt x="160" y="285"/>
                    <a:pt x="166" y="296"/>
                    <a:pt x="173" y="312"/>
                  </a:cubicBezTo>
                  <a:cubicBezTo>
                    <a:pt x="167" y="310"/>
                    <a:pt x="164" y="309"/>
                    <a:pt x="158" y="307"/>
                  </a:cubicBezTo>
                  <a:cubicBezTo>
                    <a:pt x="157" y="327"/>
                    <a:pt x="158" y="345"/>
                    <a:pt x="160" y="364"/>
                  </a:cubicBezTo>
                  <a:cubicBezTo>
                    <a:pt x="161" y="364"/>
                    <a:pt x="163" y="365"/>
                    <a:pt x="164" y="365"/>
                  </a:cubicBezTo>
                  <a:cubicBezTo>
                    <a:pt x="168" y="356"/>
                    <a:pt x="173" y="347"/>
                    <a:pt x="178" y="336"/>
                  </a:cubicBezTo>
                  <a:cubicBezTo>
                    <a:pt x="180" y="342"/>
                    <a:pt x="182" y="348"/>
                    <a:pt x="185" y="355"/>
                  </a:cubicBezTo>
                  <a:cubicBezTo>
                    <a:pt x="198" y="343"/>
                    <a:pt x="198" y="329"/>
                    <a:pt x="200" y="316"/>
                  </a:cubicBezTo>
                  <a:cubicBezTo>
                    <a:pt x="201" y="302"/>
                    <a:pt x="197" y="292"/>
                    <a:pt x="186" y="281"/>
                  </a:cubicBezTo>
                  <a:cubicBezTo>
                    <a:pt x="161" y="257"/>
                    <a:pt x="144" y="227"/>
                    <a:pt x="138" y="192"/>
                  </a:cubicBezTo>
                  <a:cubicBezTo>
                    <a:pt x="137" y="188"/>
                    <a:pt x="137" y="184"/>
                    <a:pt x="137" y="180"/>
                  </a:cubicBezTo>
                  <a:cubicBezTo>
                    <a:pt x="140" y="164"/>
                    <a:pt x="149" y="157"/>
                    <a:pt x="164" y="164"/>
                  </a:cubicBezTo>
                  <a:cubicBezTo>
                    <a:pt x="175" y="168"/>
                    <a:pt x="185" y="175"/>
                    <a:pt x="193" y="184"/>
                  </a:cubicBezTo>
                  <a:cubicBezTo>
                    <a:pt x="216" y="209"/>
                    <a:pt x="228" y="241"/>
                    <a:pt x="239" y="273"/>
                  </a:cubicBezTo>
                  <a:cubicBezTo>
                    <a:pt x="241" y="277"/>
                    <a:pt x="238" y="284"/>
                    <a:pt x="235" y="289"/>
                  </a:cubicBezTo>
                  <a:cubicBezTo>
                    <a:pt x="232" y="295"/>
                    <a:pt x="227" y="301"/>
                    <a:pt x="221" y="311"/>
                  </a:cubicBezTo>
                  <a:cubicBezTo>
                    <a:pt x="231" y="311"/>
                    <a:pt x="238" y="311"/>
                    <a:pt x="245" y="311"/>
                  </a:cubicBezTo>
                  <a:cubicBezTo>
                    <a:pt x="259" y="310"/>
                    <a:pt x="274" y="311"/>
                    <a:pt x="287" y="309"/>
                  </a:cubicBezTo>
                  <a:cubicBezTo>
                    <a:pt x="293" y="308"/>
                    <a:pt x="299" y="301"/>
                    <a:pt x="303" y="296"/>
                  </a:cubicBezTo>
                  <a:cubicBezTo>
                    <a:pt x="304" y="294"/>
                    <a:pt x="300" y="288"/>
                    <a:pt x="297" y="285"/>
                  </a:cubicBezTo>
                  <a:cubicBezTo>
                    <a:pt x="268" y="261"/>
                    <a:pt x="265" y="219"/>
                    <a:pt x="290" y="191"/>
                  </a:cubicBezTo>
                  <a:cubicBezTo>
                    <a:pt x="296" y="184"/>
                    <a:pt x="306" y="179"/>
                    <a:pt x="307" y="166"/>
                  </a:cubicBezTo>
                  <a:cubicBezTo>
                    <a:pt x="301" y="165"/>
                    <a:pt x="295" y="164"/>
                    <a:pt x="287" y="162"/>
                  </a:cubicBezTo>
                  <a:cubicBezTo>
                    <a:pt x="298" y="157"/>
                    <a:pt x="300" y="149"/>
                    <a:pt x="297" y="137"/>
                  </a:cubicBezTo>
                  <a:cubicBezTo>
                    <a:pt x="287" y="135"/>
                    <a:pt x="276" y="133"/>
                    <a:pt x="262" y="129"/>
                  </a:cubicBezTo>
                  <a:cubicBezTo>
                    <a:pt x="267" y="124"/>
                    <a:pt x="269" y="119"/>
                    <a:pt x="273" y="118"/>
                  </a:cubicBezTo>
                  <a:cubicBezTo>
                    <a:pt x="285" y="114"/>
                    <a:pt x="298" y="111"/>
                    <a:pt x="310" y="109"/>
                  </a:cubicBezTo>
                  <a:cubicBezTo>
                    <a:pt x="327" y="107"/>
                    <a:pt x="345" y="106"/>
                    <a:pt x="365" y="104"/>
                  </a:cubicBezTo>
                  <a:cubicBezTo>
                    <a:pt x="356" y="94"/>
                    <a:pt x="348" y="86"/>
                    <a:pt x="341" y="78"/>
                  </a:cubicBezTo>
                  <a:cubicBezTo>
                    <a:pt x="330" y="64"/>
                    <a:pt x="331" y="62"/>
                    <a:pt x="343" y="49"/>
                  </a:cubicBezTo>
                  <a:cubicBezTo>
                    <a:pt x="383" y="9"/>
                    <a:pt x="435" y="0"/>
                    <a:pt x="485" y="25"/>
                  </a:cubicBezTo>
                  <a:cubicBezTo>
                    <a:pt x="522" y="44"/>
                    <a:pt x="551" y="71"/>
                    <a:pt x="568" y="109"/>
                  </a:cubicBezTo>
                  <a:cubicBezTo>
                    <a:pt x="574" y="120"/>
                    <a:pt x="576" y="133"/>
                    <a:pt x="580" y="148"/>
                  </a:cubicBezTo>
                  <a:cubicBezTo>
                    <a:pt x="562" y="148"/>
                    <a:pt x="547" y="149"/>
                    <a:pt x="533" y="148"/>
                  </a:cubicBezTo>
                  <a:cubicBezTo>
                    <a:pt x="521" y="147"/>
                    <a:pt x="514" y="153"/>
                    <a:pt x="511" y="164"/>
                  </a:cubicBezTo>
                  <a:cubicBezTo>
                    <a:pt x="508" y="171"/>
                    <a:pt x="506" y="178"/>
                    <a:pt x="506" y="185"/>
                  </a:cubicBezTo>
                  <a:cubicBezTo>
                    <a:pt x="507" y="224"/>
                    <a:pt x="509" y="262"/>
                    <a:pt x="510" y="300"/>
                  </a:cubicBezTo>
                  <a:cubicBezTo>
                    <a:pt x="511" y="305"/>
                    <a:pt x="513" y="310"/>
                    <a:pt x="514" y="315"/>
                  </a:cubicBezTo>
                  <a:cubicBezTo>
                    <a:pt x="527" y="359"/>
                    <a:pt x="568" y="383"/>
                    <a:pt x="613" y="372"/>
                  </a:cubicBezTo>
                  <a:cubicBezTo>
                    <a:pt x="646" y="364"/>
                    <a:pt x="675" y="347"/>
                    <a:pt x="695" y="320"/>
                  </a:cubicBezTo>
                  <a:cubicBezTo>
                    <a:pt x="734" y="269"/>
                    <a:pt x="744" y="210"/>
                    <a:pt x="728" y="147"/>
                  </a:cubicBezTo>
                  <a:cubicBezTo>
                    <a:pt x="726" y="139"/>
                    <a:pt x="722" y="131"/>
                    <a:pt x="717" y="124"/>
                  </a:cubicBezTo>
                  <a:cubicBezTo>
                    <a:pt x="713" y="117"/>
                    <a:pt x="707" y="111"/>
                    <a:pt x="700" y="108"/>
                  </a:cubicBezTo>
                  <a:cubicBezTo>
                    <a:pt x="695" y="106"/>
                    <a:pt x="685" y="105"/>
                    <a:pt x="682" y="109"/>
                  </a:cubicBezTo>
                  <a:cubicBezTo>
                    <a:pt x="675" y="115"/>
                    <a:pt x="677" y="124"/>
                    <a:pt x="683" y="130"/>
                  </a:cubicBezTo>
                  <a:cubicBezTo>
                    <a:pt x="689" y="136"/>
                    <a:pt x="697" y="140"/>
                    <a:pt x="704" y="145"/>
                  </a:cubicBezTo>
                  <a:cubicBezTo>
                    <a:pt x="699" y="157"/>
                    <a:pt x="692" y="160"/>
                    <a:pt x="680" y="155"/>
                  </a:cubicBezTo>
                  <a:cubicBezTo>
                    <a:pt x="660" y="146"/>
                    <a:pt x="646" y="117"/>
                    <a:pt x="652" y="96"/>
                  </a:cubicBezTo>
                  <a:cubicBezTo>
                    <a:pt x="654" y="91"/>
                    <a:pt x="657" y="86"/>
                    <a:pt x="661" y="83"/>
                  </a:cubicBezTo>
                  <a:cubicBezTo>
                    <a:pt x="679" y="67"/>
                    <a:pt x="718" y="66"/>
                    <a:pt x="735" y="82"/>
                  </a:cubicBezTo>
                  <a:cubicBezTo>
                    <a:pt x="746" y="92"/>
                    <a:pt x="756" y="104"/>
                    <a:pt x="763" y="116"/>
                  </a:cubicBezTo>
                  <a:cubicBezTo>
                    <a:pt x="776" y="143"/>
                    <a:pt x="787" y="172"/>
                    <a:pt x="798" y="199"/>
                  </a:cubicBezTo>
                  <a:cubicBezTo>
                    <a:pt x="801" y="205"/>
                    <a:pt x="803" y="212"/>
                    <a:pt x="804" y="216"/>
                  </a:cubicBezTo>
                  <a:cubicBezTo>
                    <a:pt x="827" y="206"/>
                    <a:pt x="848" y="194"/>
                    <a:pt x="870" y="188"/>
                  </a:cubicBezTo>
                  <a:cubicBezTo>
                    <a:pt x="917" y="177"/>
                    <a:pt x="958" y="193"/>
                    <a:pt x="994" y="224"/>
                  </a:cubicBezTo>
                  <a:cubicBezTo>
                    <a:pt x="998" y="227"/>
                    <a:pt x="999" y="232"/>
                    <a:pt x="1002" y="236"/>
                  </a:cubicBezTo>
                  <a:cubicBezTo>
                    <a:pt x="1013" y="250"/>
                    <a:pt x="1024" y="265"/>
                    <a:pt x="1036" y="278"/>
                  </a:cubicBezTo>
                  <a:cubicBezTo>
                    <a:pt x="1060" y="304"/>
                    <a:pt x="1089" y="321"/>
                    <a:pt x="1127" y="322"/>
                  </a:cubicBezTo>
                  <a:cubicBezTo>
                    <a:pt x="1123" y="332"/>
                    <a:pt x="1116" y="335"/>
                    <a:pt x="1109" y="337"/>
                  </a:cubicBezTo>
                  <a:cubicBezTo>
                    <a:pt x="1075" y="346"/>
                    <a:pt x="1042" y="343"/>
                    <a:pt x="1013" y="322"/>
                  </a:cubicBezTo>
                  <a:cubicBezTo>
                    <a:pt x="1001" y="313"/>
                    <a:pt x="989" y="305"/>
                    <a:pt x="976" y="298"/>
                  </a:cubicBezTo>
                  <a:cubicBezTo>
                    <a:pt x="968" y="294"/>
                    <a:pt x="957" y="293"/>
                    <a:pt x="948" y="291"/>
                  </a:cubicBezTo>
                  <a:cubicBezTo>
                    <a:pt x="947" y="293"/>
                    <a:pt x="946" y="294"/>
                    <a:pt x="945" y="296"/>
                  </a:cubicBezTo>
                  <a:cubicBezTo>
                    <a:pt x="949" y="300"/>
                    <a:pt x="953" y="304"/>
                    <a:pt x="957" y="307"/>
                  </a:cubicBezTo>
                  <a:cubicBezTo>
                    <a:pt x="981" y="327"/>
                    <a:pt x="1002" y="349"/>
                    <a:pt x="1019" y="376"/>
                  </a:cubicBezTo>
                  <a:cubicBezTo>
                    <a:pt x="1058" y="437"/>
                    <a:pt x="1062" y="498"/>
                    <a:pt x="1022" y="560"/>
                  </a:cubicBezTo>
                  <a:cubicBezTo>
                    <a:pt x="1016" y="569"/>
                    <a:pt x="1013" y="579"/>
                    <a:pt x="1011" y="588"/>
                  </a:cubicBezTo>
                  <a:cubicBezTo>
                    <a:pt x="1008" y="601"/>
                    <a:pt x="1014" y="612"/>
                    <a:pt x="1023" y="615"/>
                  </a:cubicBezTo>
                  <a:cubicBezTo>
                    <a:pt x="1034" y="619"/>
                    <a:pt x="1042" y="616"/>
                    <a:pt x="1051" y="603"/>
                  </a:cubicBezTo>
                  <a:cubicBezTo>
                    <a:pt x="1051" y="602"/>
                    <a:pt x="1053" y="602"/>
                    <a:pt x="1054" y="601"/>
                  </a:cubicBezTo>
                  <a:cubicBezTo>
                    <a:pt x="1059" y="623"/>
                    <a:pt x="1050" y="636"/>
                    <a:pt x="1029" y="636"/>
                  </a:cubicBezTo>
                  <a:cubicBezTo>
                    <a:pt x="1025" y="636"/>
                    <a:pt x="1021" y="635"/>
                    <a:pt x="1017" y="635"/>
                  </a:cubicBezTo>
                  <a:cubicBezTo>
                    <a:pt x="996" y="634"/>
                    <a:pt x="982" y="623"/>
                    <a:pt x="983" y="603"/>
                  </a:cubicBezTo>
                  <a:cubicBezTo>
                    <a:pt x="984" y="574"/>
                    <a:pt x="967" y="556"/>
                    <a:pt x="949" y="538"/>
                  </a:cubicBezTo>
                  <a:cubicBezTo>
                    <a:pt x="922" y="511"/>
                    <a:pt x="890" y="492"/>
                    <a:pt x="853" y="481"/>
                  </a:cubicBezTo>
                  <a:cubicBezTo>
                    <a:pt x="849" y="480"/>
                    <a:pt x="845" y="479"/>
                    <a:pt x="836" y="478"/>
                  </a:cubicBezTo>
                  <a:cubicBezTo>
                    <a:pt x="876" y="515"/>
                    <a:pt x="917" y="544"/>
                    <a:pt x="947" y="591"/>
                  </a:cubicBezTo>
                  <a:cubicBezTo>
                    <a:pt x="935" y="589"/>
                    <a:pt x="929" y="584"/>
                    <a:pt x="924" y="580"/>
                  </a:cubicBezTo>
                  <a:cubicBezTo>
                    <a:pt x="895" y="563"/>
                    <a:pt x="866" y="546"/>
                    <a:pt x="837" y="530"/>
                  </a:cubicBezTo>
                  <a:cubicBezTo>
                    <a:pt x="829" y="526"/>
                    <a:pt x="821" y="524"/>
                    <a:pt x="812" y="522"/>
                  </a:cubicBezTo>
                  <a:cubicBezTo>
                    <a:pt x="829" y="554"/>
                    <a:pt x="853" y="582"/>
                    <a:pt x="866" y="620"/>
                  </a:cubicBezTo>
                  <a:cubicBezTo>
                    <a:pt x="844" y="609"/>
                    <a:pt x="833" y="591"/>
                    <a:pt x="811" y="579"/>
                  </a:cubicBezTo>
                  <a:cubicBezTo>
                    <a:pt x="818" y="593"/>
                    <a:pt x="823" y="603"/>
                    <a:pt x="828" y="613"/>
                  </a:cubicBezTo>
                  <a:cubicBezTo>
                    <a:pt x="827" y="614"/>
                    <a:pt x="826" y="614"/>
                    <a:pt x="826" y="615"/>
                  </a:cubicBezTo>
                  <a:cubicBezTo>
                    <a:pt x="813" y="605"/>
                    <a:pt x="800" y="595"/>
                    <a:pt x="785" y="584"/>
                  </a:cubicBezTo>
                  <a:cubicBezTo>
                    <a:pt x="782" y="591"/>
                    <a:pt x="779" y="596"/>
                    <a:pt x="777" y="600"/>
                  </a:cubicBezTo>
                  <a:cubicBezTo>
                    <a:pt x="800" y="620"/>
                    <a:pt x="821" y="639"/>
                    <a:pt x="845" y="660"/>
                  </a:cubicBezTo>
                  <a:cubicBezTo>
                    <a:pt x="848" y="658"/>
                    <a:pt x="855" y="655"/>
                    <a:pt x="862" y="653"/>
                  </a:cubicBezTo>
                  <a:cubicBezTo>
                    <a:pt x="887" y="647"/>
                    <a:pt x="905" y="656"/>
                    <a:pt x="911" y="679"/>
                  </a:cubicBezTo>
                  <a:cubicBezTo>
                    <a:pt x="916" y="695"/>
                    <a:pt x="910" y="702"/>
                    <a:pt x="890" y="704"/>
                  </a:cubicBezTo>
                  <a:cubicBezTo>
                    <a:pt x="891" y="699"/>
                    <a:pt x="892" y="695"/>
                    <a:pt x="892" y="691"/>
                  </a:cubicBezTo>
                  <a:cubicBezTo>
                    <a:pt x="892" y="681"/>
                    <a:pt x="886" y="673"/>
                    <a:pt x="877" y="669"/>
                  </a:cubicBezTo>
                  <a:cubicBezTo>
                    <a:pt x="868" y="665"/>
                    <a:pt x="860" y="668"/>
                    <a:pt x="854" y="675"/>
                  </a:cubicBezTo>
                  <a:cubicBezTo>
                    <a:pt x="849" y="682"/>
                    <a:pt x="843" y="689"/>
                    <a:pt x="840" y="697"/>
                  </a:cubicBezTo>
                  <a:cubicBezTo>
                    <a:pt x="837" y="705"/>
                    <a:pt x="837" y="714"/>
                    <a:pt x="845" y="719"/>
                  </a:cubicBezTo>
                  <a:cubicBezTo>
                    <a:pt x="868" y="736"/>
                    <a:pt x="868" y="758"/>
                    <a:pt x="858" y="782"/>
                  </a:cubicBezTo>
                  <a:cubicBezTo>
                    <a:pt x="857" y="783"/>
                    <a:pt x="858" y="784"/>
                    <a:pt x="858" y="787"/>
                  </a:cubicBezTo>
                  <a:cubicBezTo>
                    <a:pt x="872" y="801"/>
                    <a:pt x="894" y="809"/>
                    <a:pt x="905" y="833"/>
                  </a:cubicBezTo>
                  <a:cubicBezTo>
                    <a:pt x="892" y="831"/>
                    <a:pt x="882" y="830"/>
                    <a:pt x="870" y="828"/>
                  </a:cubicBezTo>
                  <a:cubicBezTo>
                    <a:pt x="869" y="839"/>
                    <a:pt x="869" y="849"/>
                    <a:pt x="868" y="862"/>
                  </a:cubicBezTo>
                  <a:cubicBezTo>
                    <a:pt x="861" y="854"/>
                    <a:pt x="856" y="848"/>
                    <a:pt x="850" y="841"/>
                  </a:cubicBezTo>
                  <a:cubicBezTo>
                    <a:pt x="821" y="845"/>
                    <a:pt x="790" y="855"/>
                    <a:pt x="774" y="817"/>
                  </a:cubicBezTo>
                  <a:cubicBezTo>
                    <a:pt x="767" y="821"/>
                    <a:pt x="762" y="824"/>
                    <a:pt x="757" y="826"/>
                  </a:cubicBezTo>
                  <a:cubicBezTo>
                    <a:pt x="740" y="834"/>
                    <a:pt x="727" y="831"/>
                    <a:pt x="721" y="814"/>
                  </a:cubicBezTo>
                  <a:cubicBezTo>
                    <a:pt x="717" y="799"/>
                    <a:pt x="707" y="797"/>
                    <a:pt x="695" y="797"/>
                  </a:cubicBezTo>
                  <a:cubicBezTo>
                    <a:pt x="685" y="798"/>
                    <a:pt x="674" y="800"/>
                    <a:pt x="663" y="801"/>
                  </a:cubicBezTo>
                  <a:cubicBezTo>
                    <a:pt x="668" y="814"/>
                    <a:pt x="675" y="822"/>
                    <a:pt x="706" y="841"/>
                  </a:cubicBezTo>
                  <a:cubicBezTo>
                    <a:pt x="722" y="852"/>
                    <a:pt x="740" y="860"/>
                    <a:pt x="760" y="871"/>
                  </a:cubicBezTo>
                  <a:cubicBezTo>
                    <a:pt x="738" y="884"/>
                    <a:pt x="715" y="873"/>
                    <a:pt x="692" y="878"/>
                  </a:cubicBezTo>
                  <a:cubicBezTo>
                    <a:pt x="693" y="883"/>
                    <a:pt x="693" y="889"/>
                    <a:pt x="694" y="895"/>
                  </a:cubicBezTo>
                  <a:cubicBezTo>
                    <a:pt x="673" y="889"/>
                    <a:pt x="654" y="882"/>
                    <a:pt x="634" y="879"/>
                  </a:cubicBezTo>
                  <a:cubicBezTo>
                    <a:pt x="613" y="875"/>
                    <a:pt x="592" y="873"/>
                    <a:pt x="572" y="881"/>
                  </a:cubicBezTo>
                  <a:cubicBezTo>
                    <a:pt x="553" y="889"/>
                    <a:pt x="536" y="900"/>
                    <a:pt x="517" y="910"/>
                  </a:cubicBezTo>
                  <a:cubicBezTo>
                    <a:pt x="515" y="903"/>
                    <a:pt x="514" y="898"/>
                    <a:pt x="513" y="892"/>
                  </a:cubicBezTo>
                  <a:cubicBezTo>
                    <a:pt x="507" y="892"/>
                    <a:pt x="501" y="892"/>
                    <a:pt x="493" y="892"/>
                  </a:cubicBezTo>
                  <a:cubicBezTo>
                    <a:pt x="498" y="882"/>
                    <a:pt x="502" y="873"/>
                    <a:pt x="506" y="863"/>
                  </a:cubicBezTo>
                  <a:cubicBezTo>
                    <a:pt x="473" y="856"/>
                    <a:pt x="440" y="855"/>
                    <a:pt x="407" y="858"/>
                  </a:cubicBezTo>
                  <a:cubicBezTo>
                    <a:pt x="377" y="861"/>
                    <a:pt x="346" y="867"/>
                    <a:pt x="322" y="890"/>
                  </a:cubicBezTo>
                  <a:cubicBezTo>
                    <a:pt x="319" y="892"/>
                    <a:pt x="313" y="892"/>
                    <a:pt x="307" y="893"/>
                  </a:cubicBezTo>
                  <a:cubicBezTo>
                    <a:pt x="306" y="881"/>
                    <a:pt x="304" y="872"/>
                    <a:pt x="302" y="860"/>
                  </a:cubicBezTo>
                  <a:cubicBezTo>
                    <a:pt x="292" y="864"/>
                    <a:pt x="283" y="867"/>
                    <a:pt x="274" y="870"/>
                  </a:cubicBezTo>
                  <a:cubicBezTo>
                    <a:pt x="264" y="874"/>
                    <a:pt x="264" y="874"/>
                    <a:pt x="254" y="862"/>
                  </a:cubicBezTo>
                  <a:cubicBezTo>
                    <a:pt x="265" y="854"/>
                    <a:pt x="276" y="846"/>
                    <a:pt x="287" y="838"/>
                  </a:cubicBezTo>
                  <a:cubicBezTo>
                    <a:pt x="287" y="837"/>
                    <a:pt x="286" y="836"/>
                    <a:pt x="286" y="835"/>
                  </a:cubicBezTo>
                  <a:cubicBezTo>
                    <a:pt x="273" y="837"/>
                    <a:pt x="260" y="839"/>
                    <a:pt x="248" y="842"/>
                  </a:cubicBezTo>
                  <a:cubicBezTo>
                    <a:pt x="256" y="835"/>
                    <a:pt x="265" y="829"/>
                    <a:pt x="273" y="822"/>
                  </a:cubicBezTo>
                  <a:cubicBezTo>
                    <a:pt x="282" y="814"/>
                    <a:pt x="285" y="802"/>
                    <a:pt x="280" y="795"/>
                  </a:cubicBezTo>
                  <a:cubicBezTo>
                    <a:pt x="274" y="787"/>
                    <a:pt x="263" y="786"/>
                    <a:pt x="251" y="791"/>
                  </a:cubicBezTo>
                  <a:cubicBezTo>
                    <a:pt x="247" y="793"/>
                    <a:pt x="242" y="795"/>
                    <a:pt x="236" y="798"/>
                  </a:cubicBezTo>
                  <a:cubicBezTo>
                    <a:pt x="244" y="771"/>
                    <a:pt x="250" y="747"/>
                    <a:pt x="234" y="723"/>
                  </a:cubicBezTo>
                  <a:cubicBezTo>
                    <a:pt x="218" y="730"/>
                    <a:pt x="207" y="739"/>
                    <a:pt x="196" y="750"/>
                  </a:cubicBezTo>
                  <a:cubicBezTo>
                    <a:pt x="172" y="776"/>
                    <a:pt x="189" y="812"/>
                    <a:pt x="219" y="815"/>
                  </a:cubicBezTo>
                  <a:cubicBezTo>
                    <a:pt x="217" y="819"/>
                    <a:pt x="215" y="824"/>
                    <a:pt x="213" y="828"/>
                  </a:cubicBezTo>
                  <a:cubicBezTo>
                    <a:pt x="221" y="844"/>
                    <a:pt x="235" y="844"/>
                    <a:pt x="248" y="841"/>
                  </a:cubicBezTo>
                  <a:close/>
                  <a:moveTo>
                    <a:pt x="689" y="500"/>
                  </a:moveTo>
                  <a:cubicBezTo>
                    <a:pt x="685" y="504"/>
                    <a:pt x="682" y="509"/>
                    <a:pt x="678" y="513"/>
                  </a:cubicBezTo>
                  <a:cubicBezTo>
                    <a:pt x="669" y="520"/>
                    <a:pt x="665" y="529"/>
                    <a:pt x="666" y="541"/>
                  </a:cubicBezTo>
                  <a:cubicBezTo>
                    <a:pt x="672" y="538"/>
                    <a:pt x="676" y="535"/>
                    <a:pt x="681" y="533"/>
                  </a:cubicBezTo>
                  <a:cubicBezTo>
                    <a:pt x="676" y="537"/>
                    <a:pt x="672" y="542"/>
                    <a:pt x="667" y="547"/>
                  </a:cubicBezTo>
                  <a:cubicBezTo>
                    <a:pt x="650" y="562"/>
                    <a:pt x="634" y="578"/>
                    <a:pt x="617" y="594"/>
                  </a:cubicBezTo>
                  <a:cubicBezTo>
                    <a:pt x="651" y="585"/>
                    <a:pt x="678" y="567"/>
                    <a:pt x="698" y="538"/>
                  </a:cubicBezTo>
                  <a:cubicBezTo>
                    <a:pt x="701" y="533"/>
                    <a:pt x="703" y="528"/>
                    <a:pt x="705" y="523"/>
                  </a:cubicBezTo>
                  <a:cubicBezTo>
                    <a:pt x="705" y="523"/>
                    <a:pt x="701" y="521"/>
                    <a:pt x="700" y="519"/>
                  </a:cubicBezTo>
                  <a:cubicBezTo>
                    <a:pt x="705" y="511"/>
                    <a:pt x="711" y="504"/>
                    <a:pt x="715" y="495"/>
                  </a:cubicBezTo>
                  <a:cubicBezTo>
                    <a:pt x="718" y="489"/>
                    <a:pt x="714" y="487"/>
                    <a:pt x="708" y="487"/>
                  </a:cubicBezTo>
                  <a:cubicBezTo>
                    <a:pt x="717" y="478"/>
                    <a:pt x="720" y="468"/>
                    <a:pt x="714" y="454"/>
                  </a:cubicBezTo>
                  <a:cubicBezTo>
                    <a:pt x="706" y="459"/>
                    <a:pt x="699" y="463"/>
                    <a:pt x="692" y="467"/>
                  </a:cubicBezTo>
                  <a:cubicBezTo>
                    <a:pt x="700" y="460"/>
                    <a:pt x="708" y="452"/>
                    <a:pt x="716" y="445"/>
                  </a:cubicBezTo>
                  <a:cubicBezTo>
                    <a:pt x="714" y="437"/>
                    <a:pt x="712" y="431"/>
                    <a:pt x="710" y="424"/>
                  </a:cubicBezTo>
                  <a:cubicBezTo>
                    <a:pt x="706" y="425"/>
                    <a:pt x="703" y="426"/>
                    <a:pt x="700" y="427"/>
                  </a:cubicBezTo>
                  <a:cubicBezTo>
                    <a:pt x="707" y="418"/>
                    <a:pt x="712" y="410"/>
                    <a:pt x="700" y="400"/>
                  </a:cubicBezTo>
                  <a:cubicBezTo>
                    <a:pt x="697" y="402"/>
                    <a:pt x="694" y="404"/>
                    <a:pt x="691" y="405"/>
                  </a:cubicBezTo>
                  <a:cubicBezTo>
                    <a:pt x="692" y="398"/>
                    <a:pt x="707" y="392"/>
                    <a:pt x="692" y="381"/>
                  </a:cubicBezTo>
                  <a:cubicBezTo>
                    <a:pt x="675" y="393"/>
                    <a:pt x="657" y="405"/>
                    <a:pt x="636" y="418"/>
                  </a:cubicBezTo>
                  <a:cubicBezTo>
                    <a:pt x="642" y="425"/>
                    <a:pt x="647" y="430"/>
                    <a:pt x="652" y="435"/>
                  </a:cubicBezTo>
                  <a:cubicBezTo>
                    <a:pt x="652" y="444"/>
                    <a:pt x="654" y="451"/>
                    <a:pt x="664" y="454"/>
                  </a:cubicBezTo>
                  <a:cubicBezTo>
                    <a:pt x="665" y="461"/>
                    <a:pt x="665" y="468"/>
                    <a:pt x="667" y="475"/>
                  </a:cubicBezTo>
                  <a:cubicBezTo>
                    <a:pt x="667" y="477"/>
                    <a:pt x="673" y="477"/>
                    <a:pt x="676" y="478"/>
                  </a:cubicBezTo>
                  <a:cubicBezTo>
                    <a:pt x="669" y="488"/>
                    <a:pt x="667" y="499"/>
                    <a:pt x="674" y="510"/>
                  </a:cubicBezTo>
                  <a:cubicBezTo>
                    <a:pt x="680" y="506"/>
                    <a:pt x="684" y="503"/>
                    <a:pt x="689" y="500"/>
                  </a:cubicBezTo>
                  <a:close/>
                  <a:moveTo>
                    <a:pt x="560" y="539"/>
                  </a:moveTo>
                  <a:cubicBezTo>
                    <a:pt x="558" y="548"/>
                    <a:pt x="560" y="556"/>
                    <a:pt x="569" y="561"/>
                  </a:cubicBezTo>
                  <a:cubicBezTo>
                    <a:pt x="570" y="562"/>
                    <a:pt x="569" y="566"/>
                    <a:pt x="568" y="569"/>
                  </a:cubicBezTo>
                  <a:cubicBezTo>
                    <a:pt x="558" y="564"/>
                    <a:pt x="550" y="561"/>
                    <a:pt x="541" y="557"/>
                  </a:cubicBezTo>
                  <a:cubicBezTo>
                    <a:pt x="541" y="554"/>
                    <a:pt x="541" y="550"/>
                    <a:pt x="540" y="548"/>
                  </a:cubicBezTo>
                  <a:cubicBezTo>
                    <a:pt x="534" y="539"/>
                    <a:pt x="528" y="530"/>
                    <a:pt x="526" y="519"/>
                  </a:cubicBezTo>
                  <a:cubicBezTo>
                    <a:pt x="525" y="511"/>
                    <a:pt x="513" y="508"/>
                    <a:pt x="506" y="512"/>
                  </a:cubicBezTo>
                  <a:cubicBezTo>
                    <a:pt x="498" y="516"/>
                    <a:pt x="495" y="527"/>
                    <a:pt x="500" y="534"/>
                  </a:cubicBezTo>
                  <a:cubicBezTo>
                    <a:pt x="503" y="539"/>
                    <a:pt x="509" y="543"/>
                    <a:pt x="509" y="546"/>
                  </a:cubicBezTo>
                  <a:cubicBezTo>
                    <a:pt x="508" y="565"/>
                    <a:pt x="520" y="566"/>
                    <a:pt x="533" y="568"/>
                  </a:cubicBezTo>
                  <a:cubicBezTo>
                    <a:pt x="535" y="591"/>
                    <a:pt x="542" y="595"/>
                    <a:pt x="564" y="584"/>
                  </a:cubicBezTo>
                  <a:cubicBezTo>
                    <a:pt x="578" y="597"/>
                    <a:pt x="589" y="597"/>
                    <a:pt x="600" y="577"/>
                  </a:cubicBezTo>
                  <a:cubicBezTo>
                    <a:pt x="617" y="579"/>
                    <a:pt x="624" y="576"/>
                    <a:pt x="627" y="567"/>
                  </a:cubicBezTo>
                  <a:cubicBezTo>
                    <a:pt x="629" y="558"/>
                    <a:pt x="625" y="553"/>
                    <a:pt x="617" y="549"/>
                  </a:cubicBezTo>
                  <a:cubicBezTo>
                    <a:pt x="607" y="545"/>
                    <a:pt x="601" y="549"/>
                    <a:pt x="592" y="565"/>
                  </a:cubicBezTo>
                  <a:cubicBezTo>
                    <a:pt x="590" y="564"/>
                    <a:pt x="587" y="563"/>
                    <a:pt x="584" y="562"/>
                  </a:cubicBezTo>
                  <a:cubicBezTo>
                    <a:pt x="590" y="551"/>
                    <a:pt x="596" y="541"/>
                    <a:pt x="601" y="531"/>
                  </a:cubicBezTo>
                  <a:cubicBezTo>
                    <a:pt x="606" y="523"/>
                    <a:pt x="602" y="513"/>
                    <a:pt x="593" y="511"/>
                  </a:cubicBezTo>
                  <a:cubicBezTo>
                    <a:pt x="584" y="508"/>
                    <a:pt x="577" y="512"/>
                    <a:pt x="572" y="521"/>
                  </a:cubicBezTo>
                  <a:cubicBezTo>
                    <a:pt x="569" y="525"/>
                    <a:pt x="566" y="529"/>
                    <a:pt x="563" y="534"/>
                  </a:cubicBezTo>
                  <a:cubicBezTo>
                    <a:pt x="573" y="524"/>
                    <a:pt x="564" y="515"/>
                    <a:pt x="561" y="507"/>
                  </a:cubicBezTo>
                  <a:cubicBezTo>
                    <a:pt x="568" y="500"/>
                    <a:pt x="574" y="499"/>
                    <a:pt x="583" y="503"/>
                  </a:cubicBezTo>
                  <a:cubicBezTo>
                    <a:pt x="590" y="506"/>
                    <a:pt x="598" y="503"/>
                    <a:pt x="601" y="495"/>
                  </a:cubicBezTo>
                  <a:cubicBezTo>
                    <a:pt x="603" y="491"/>
                    <a:pt x="602" y="485"/>
                    <a:pt x="600" y="481"/>
                  </a:cubicBezTo>
                  <a:cubicBezTo>
                    <a:pt x="596" y="473"/>
                    <a:pt x="588" y="472"/>
                    <a:pt x="581" y="476"/>
                  </a:cubicBezTo>
                  <a:cubicBezTo>
                    <a:pt x="574" y="479"/>
                    <a:pt x="569" y="478"/>
                    <a:pt x="563" y="476"/>
                  </a:cubicBezTo>
                  <a:cubicBezTo>
                    <a:pt x="549" y="472"/>
                    <a:pt x="539" y="483"/>
                    <a:pt x="543" y="497"/>
                  </a:cubicBezTo>
                  <a:cubicBezTo>
                    <a:pt x="544" y="500"/>
                    <a:pt x="547" y="503"/>
                    <a:pt x="549" y="506"/>
                  </a:cubicBezTo>
                  <a:cubicBezTo>
                    <a:pt x="546" y="509"/>
                    <a:pt x="543" y="510"/>
                    <a:pt x="542" y="512"/>
                  </a:cubicBezTo>
                  <a:cubicBezTo>
                    <a:pt x="532" y="523"/>
                    <a:pt x="535" y="534"/>
                    <a:pt x="548" y="538"/>
                  </a:cubicBezTo>
                  <a:cubicBezTo>
                    <a:pt x="552" y="539"/>
                    <a:pt x="556" y="538"/>
                    <a:pt x="560" y="539"/>
                  </a:cubicBezTo>
                  <a:close/>
                  <a:moveTo>
                    <a:pt x="446" y="721"/>
                  </a:moveTo>
                  <a:cubicBezTo>
                    <a:pt x="447" y="716"/>
                    <a:pt x="449" y="711"/>
                    <a:pt x="449" y="709"/>
                  </a:cubicBezTo>
                  <a:cubicBezTo>
                    <a:pt x="434" y="695"/>
                    <a:pt x="420" y="683"/>
                    <a:pt x="405" y="670"/>
                  </a:cubicBezTo>
                  <a:cubicBezTo>
                    <a:pt x="404" y="675"/>
                    <a:pt x="403" y="678"/>
                    <a:pt x="403" y="681"/>
                  </a:cubicBezTo>
                  <a:cubicBezTo>
                    <a:pt x="397" y="715"/>
                    <a:pt x="414" y="729"/>
                    <a:pt x="447" y="720"/>
                  </a:cubicBezTo>
                  <a:cubicBezTo>
                    <a:pt x="442" y="726"/>
                    <a:pt x="437" y="731"/>
                    <a:pt x="433" y="737"/>
                  </a:cubicBezTo>
                  <a:cubicBezTo>
                    <a:pt x="426" y="749"/>
                    <a:pt x="418" y="759"/>
                    <a:pt x="412" y="771"/>
                  </a:cubicBezTo>
                  <a:cubicBezTo>
                    <a:pt x="404" y="790"/>
                    <a:pt x="408" y="806"/>
                    <a:pt x="422" y="819"/>
                  </a:cubicBezTo>
                  <a:cubicBezTo>
                    <a:pt x="447" y="841"/>
                    <a:pt x="505" y="848"/>
                    <a:pt x="535" y="833"/>
                  </a:cubicBezTo>
                  <a:cubicBezTo>
                    <a:pt x="548" y="826"/>
                    <a:pt x="553" y="817"/>
                    <a:pt x="548" y="803"/>
                  </a:cubicBezTo>
                  <a:cubicBezTo>
                    <a:pt x="534" y="762"/>
                    <a:pt x="514" y="725"/>
                    <a:pt x="481" y="694"/>
                  </a:cubicBezTo>
                  <a:cubicBezTo>
                    <a:pt x="469" y="703"/>
                    <a:pt x="457" y="712"/>
                    <a:pt x="446" y="721"/>
                  </a:cubicBezTo>
                  <a:close/>
                  <a:moveTo>
                    <a:pt x="632" y="778"/>
                  </a:moveTo>
                  <a:cubicBezTo>
                    <a:pt x="666" y="800"/>
                    <a:pt x="709" y="794"/>
                    <a:pt x="728" y="762"/>
                  </a:cubicBezTo>
                  <a:cubicBezTo>
                    <a:pt x="731" y="756"/>
                    <a:pt x="733" y="749"/>
                    <a:pt x="732" y="743"/>
                  </a:cubicBezTo>
                  <a:cubicBezTo>
                    <a:pt x="729" y="709"/>
                    <a:pt x="737" y="699"/>
                    <a:pt x="772" y="694"/>
                  </a:cubicBezTo>
                  <a:cubicBezTo>
                    <a:pt x="781" y="693"/>
                    <a:pt x="789" y="696"/>
                    <a:pt x="796" y="701"/>
                  </a:cubicBezTo>
                  <a:cubicBezTo>
                    <a:pt x="801" y="705"/>
                    <a:pt x="806" y="709"/>
                    <a:pt x="811" y="712"/>
                  </a:cubicBezTo>
                  <a:cubicBezTo>
                    <a:pt x="833" y="690"/>
                    <a:pt x="838" y="671"/>
                    <a:pt x="827" y="655"/>
                  </a:cubicBezTo>
                  <a:cubicBezTo>
                    <a:pt x="814" y="638"/>
                    <a:pt x="789" y="635"/>
                    <a:pt x="764" y="649"/>
                  </a:cubicBezTo>
                  <a:cubicBezTo>
                    <a:pt x="763" y="648"/>
                    <a:pt x="762" y="646"/>
                    <a:pt x="761" y="644"/>
                  </a:cubicBezTo>
                  <a:cubicBezTo>
                    <a:pt x="751" y="625"/>
                    <a:pt x="733" y="623"/>
                    <a:pt x="719" y="641"/>
                  </a:cubicBezTo>
                  <a:cubicBezTo>
                    <a:pt x="693" y="673"/>
                    <a:pt x="667" y="705"/>
                    <a:pt x="641" y="738"/>
                  </a:cubicBezTo>
                  <a:cubicBezTo>
                    <a:pt x="638" y="742"/>
                    <a:pt x="635" y="747"/>
                    <a:pt x="630" y="755"/>
                  </a:cubicBezTo>
                  <a:cubicBezTo>
                    <a:pt x="651" y="757"/>
                    <a:pt x="669" y="758"/>
                    <a:pt x="687" y="760"/>
                  </a:cubicBezTo>
                  <a:cubicBezTo>
                    <a:pt x="687" y="762"/>
                    <a:pt x="687" y="764"/>
                    <a:pt x="688" y="766"/>
                  </a:cubicBezTo>
                  <a:cubicBezTo>
                    <a:pt x="672" y="780"/>
                    <a:pt x="650" y="768"/>
                    <a:pt x="632" y="778"/>
                  </a:cubicBezTo>
                  <a:close/>
                  <a:moveTo>
                    <a:pt x="273" y="379"/>
                  </a:moveTo>
                  <a:cubicBezTo>
                    <a:pt x="256" y="375"/>
                    <a:pt x="245" y="365"/>
                    <a:pt x="238" y="351"/>
                  </a:cubicBezTo>
                  <a:cubicBezTo>
                    <a:pt x="237" y="350"/>
                    <a:pt x="237" y="348"/>
                    <a:pt x="235" y="346"/>
                  </a:cubicBezTo>
                  <a:cubicBezTo>
                    <a:pt x="227" y="335"/>
                    <a:pt x="220" y="334"/>
                    <a:pt x="211" y="344"/>
                  </a:cubicBezTo>
                  <a:cubicBezTo>
                    <a:pt x="205" y="351"/>
                    <a:pt x="199" y="359"/>
                    <a:pt x="196" y="368"/>
                  </a:cubicBezTo>
                  <a:cubicBezTo>
                    <a:pt x="184" y="401"/>
                    <a:pt x="172" y="435"/>
                    <a:pt x="162" y="469"/>
                  </a:cubicBezTo>
                  <a:cubicBezTo>
                    <a:pt x="159" y="480"/>
                    <a:pt x="160" y="493"/>
                    <a:pt x="160" y="505"/>
                  </a:cubicBezTo>
                  <a:cubicBezTo>
                    <a:pt x="161" y="518"/>
                    <a:pt x="167" y="529"/>
                    <a:pt x="177" y="538"/>
                  </a:cubicBezTo>
                  <a:cubicBezTo>
                    <a:pt x="192" y="550"/>
                    <a:pt x="209" y="545"/>
                    <a:pt x="214" y="526"/>
                  </a:cubicBezTo>
                  <a:cubicBezTo>
                    <a:pt x="215" y="520"/>
                    <a:pt x="214" y="514"/>
                    <a:pt x="215" y="508"/>
                  </a:cubicBezTo>
                  <a:cubicBezTo>
                    <a:pt x="216" y="502"/>
                    <a:pt x="218" y="497"/>
                    <a:pt x="221" y="492"/>
                  </a:cubicBezTo>
                  <a:cubicBezTo>
                    <a:pt x="224" y="486"/>
                    <a:pt x="229" y="481"/>
                    <a:pt x="233" y="476"/>
                  </a:cubicBezTo>
                  <a:cubicBezTo>
                    <a:pt x="239" y="466"/>
                    <a:pt x="249" y="462"/>
                    <a:pt x="260" y="464"/>
                  </a:cubicBezTo>
                  <a:cubicBezTo>
                    <a:pt x="264" y="464"/>
                    <a:pt x="268" y="465"/>
                    <a:pt x="273" y="466"/>
                  </a:cubicBezTo>
                  <a:cubicBezTo>
                    <a:pt x="273" y="437"/>
                    <a:pt x="273" y="409"/>
                    <a:pt x="273" y="379"/>
                  </a:cubicBezTo>
                  <a:close/>
                  <a:moveTo>
                    <a:pt x="313" y="405"/>
                  </a:moveTo>
                  <a:cubicBezTo>
                    <a:pt x="330" y="408"/>
                    <a:pt x="345" y="412"/>
                    <a:pt x="360" y="413"/>
                  </a:cubicBezTo>
                  <a:cubicBezTo>
                    <a:pt x="408" y="419"/>
                    <a:pt x="454" y="413"/>
                    <a:pt x="498" y="390"/>
                  </a:cubicBezTo>
                  <a:cubicBezTo>
                    <a:pt x="511" y="383"/>
                    <a:pt x="510" y="382"/>
                    <a:pt x="504" y="365"/>
                  </a:cubicBezTo>
                  <a:cubicBezTo>
                    <a:pt x="443" y="387"/>
                    <a:pt x="379" y="381"/>
                    <a:pt x="315" y="382"/>
                  </a:cubicBezTo>
                  <a:cubicBezTo>
                    <a:pt x="314" y="390"/>
                    <a:pt x="314" y="396"/>
                    <a:pt x="313" y="405"/>
                  </a:cubicBezTo>
                  <a:close/>
                  <a:moveTo>
                    <a:pt x="492" y="654"/>
                  </a:moveTo>
                  <a:cubicBezTo>
                    <a:pt x="492" y="670"/>
                    <a:pt x="492" y="670"/>
                    <a:pt x="505" y="679"/>
                  </a:cubicBezTo>
                  <a:cubicBezTo>
                    <a:pt x="506" y="680"/>
                    <a:pt x="508" y="682"/>
                    <a:pt x="509" y="684"/>
                  </a:cubicBezTo>
                  <a:cubicBezTo>
                    <a:pt x="513" y="694"/>
                    <a:pt x="521" y="695"/>
                    <a:pt x="530" y="693"/>
                  </a:cubicBezTo>
                  <a:cubicBezTo>
                    <a:pt x="533" y="692"/>
                    <a:pt x="537" y="693"/>
                    <a:pt x="540" y="695"/>
                  </a:cubicBezTo>
                  <a:cubicBezTo>
                    <a:pt x="547" y="698"/>
                    <a:pt x="553" y="694"/>
                    <a:pt x="560" y="691"/>
                  </a:cubicBezTo>
                  <a:cubicBezTo>
                    <a:pt x="576" y="686"/>
                    <a:pt x="580" y="672"/>
                    <a:pt x="587" y="660"/>
                  </a:cubicBezTo>
                  <a:cubicBezTo>
                    <a:pt x="589" y="656"/>
                    <a:pt x="588" y="650"/>
                    <a:pt x="586" y="645"/>
                  </a:cubicBezTo>
                  <a:cubicBezTo>
                    <a:pt x="585" y="640"/>
                    <a:pt x="582" y="634"/>
                    <a:pt x="578" y="630"/>
                  </a:cubicBezTo>
                  <a:cubicBezTo>
                    <a:pt x="568" y="623"/>
                    <a:pt x="557" y="617"/>
                    <a:pt x="546" y="610"/>
                  </a:cubicBezTo>
                  <a:cubicBezTo>
                    <a:pt x="544" y="609"/>
                    <a:pt x="541" y="608"/>
                    <a:pt x="539" y="609"/>
                  </a:cubicBezTo>
                  <a:cubicBezTo>
                    <a:pt x="536" y="609"/>
                    <a:pt x="532" y="611"/>
                    <a:pt x="530" y="613"/>
                  </a:cubicBezTo>
                  <a:cubicBezTo>
                    <a:pt x="521" y="619"/>
                    <a:pt x="513" y="628"/>
                    <a:pt x="503" y="633"/>
                  </a:cubicBezTo>
                  <a:cubicBezTo>
                    <a:pt x="493" y="638"/>
                    <a:pt x="488" y="643"/>
                    <a:pt x="492" y="654"/>
                  </a:cubicBezTo>
                  <a:close/>
                  <a:moveTo>
                    <a:pt x="486" y="319"/>
                  </a:moveTo>
                  <a:cubicBezTo>
                    <a:pt x="484" y="313"/>
                    <a:pt x="483" y="307"/>
                    <a:pt x="481" y="300"/>
                  </a:cubicBezTo>
                  <a:cubicBezTo>
                    <a:pt x="427" y="317"/>
                    <a:pt x="375" y="310"/>
                    <a:pt x="322" y="310"/>
                  </a:cubicBezTo>
                  <a:cubicBezTo>
                    <a:pt x="322" y="335"/>
                    <a:pt x="324" y="339"/>
                    <a:pt x="346" y="341"/>
                  </a:cubicBezTo>
                  <a:cubicBezTo>
                    <a:pt x="367" y="342"/>
                    <a:pt x="388" y="340"/>
                    <a:pt x="409" y="338"/>
                  </a:cubicBezTo>
                  <a:cubicBezTo>
                    <a:pt x="435" y="335"/>
                    <a:pt x="460" y="329"/>
                    <a:pt x="486" y="319"/>
                  </a:cubicBezTo>
                  <a:close/>
                  <a:moveTo>
                    <a:pt x="602" y="751"/>
                  </a:moveTo>
                  <a:cubicBezTo>
                    <a:pt x="629" y="737"/>
                    <a:pt x="663" y="701"/>
                    <a:pt x="672" y="678"/>
                  </a:cubicBezTo>
                  <a:cubicBezTo>
                    <a:pt x="674" y="674"/>
                    <a:pt x="676" y="670"/>
                    <a:pt x="676" y="665"/>
                  </a:cubicBezTo>
                  <a:cubicBezTo>
                    <a:pt x="677" y="655"/>
                    <a:pt x="673" y="646"/>
                    <a:pt x="664" y="642"/>
                  </a:cubicBezTo>
                  <a:cubicBezTo>
                    <a:pt x="656" y="637"/>
                    <a:pt x="646" y="638"/>
                    <a:pt x="640" y="645"/>
                  </a:cubicBezTo>
                  <a:cubicBezTo>
                    <a:pt x="633" y="653"/>
                    <a:pt x="626" y="662"/>
                    <a:pt x="622" y="671"/>
                  </a:cubicBezTo>
                  <a:cubicBezTo>
                    <a:pt x="616" y="689"/>
                    <a:pt x="612" y="707"/>
                    <a:pt x="607" y="725"/>
                  </a:cubicBezTo>
                  <a:cubicBezTo>
                    <a:pt x="605" y="733"/>
                    <a:pt x="604" y="741"/>
                    <a:pt x="602" y="751"/>
                  </a:cubicBezTo>
                  <a:close/>
                  <a:moveTo>
                    <a:pt x="1002" y="269"/>
                  </a:moveTo>
                  <a:cubicBezTo>
                    <a:pt x="961" y="222"/>
                    <a:pt x="898" y="207"/>
                    <a:pt x="851" y="228"/>
                  </a:cubicBezTo>
                  <a:cubicBezTo>
                    <a:pt x="829" y="238"/>
                    <a:pt x="810" y="251"/>
                    <a:pt x="795" y="272"/>
                  </a:cubicBezTo>
                  <a:cubicBezTo>
                    <a:pt x="801" y="276"/>
                    <a:pt x="805" y="279"/>
                    <a:pt x="810" y="283"/>
                  </a:cubicBezTo>
                  <a:cubicBezTo>
                    <a:pt x="816" y="278"/>
                    <a:pt x="821" y="273"/>
                    <a:pt x="826" y="268"/>
                  </a:cubicBezTo>
                  <a:cubicBezTo>
                    <a:pt x="842" y="253"/>
                    <a:pt x="860" y="244"/>
                    <a:pt x="881" y="242"/>
                  </a:cubicBezTo>
                  <a:cubicBezTo>
                    <a:pt x="907" y="239"/>
                    <a:pt x="932" y="242"/>
                    <a:pt x="956" y="251"/>
                  </a:cubicBezTo>
                  <a:cubicBezTo>
                    <a:pt x="972" y="256"/>
                    <a:pt x="987" y="263"/>
                    <a:pt x="1002" y="269"/>
                  </a:cubicBezTo>
                  <a:close/>
                  <a:moveTo>
                    <a:pt x="100" y="643"/>
                  </a:moveTo>
                  <a:cubicBezTo>
                    <a:pt x="108" y="663"/>
                    <a:pt x="127" y="662"/>
                    <a:pt x="144" y="663"/>
                  </a:cubicBezTo>
                  <a:cubicBezTo>
                    <a:pt x="159" y="665"/>
                    <a:pt x="169" y="656"/>
                    <a:pt x="170" y="640"/>
                  </a:cubicBezTo>
                  <a:cubicBezTo>
                    <a:pt x="171" y="632"/>
                    <a:pt x="170" y="624"/>
                    <a:pt x="170" y="617"/>
                  </a:cubicBezTo>
                  <a:cubicBezTo>
                    <a:pt x="187" y="610"/>
                    <a:pt x="193" y="596"/>
                    <a:pt x="189" y="574"/>
                  </a:cubicBezTo>
                  <a:cubicBezTo>
                    <a:pt x="186" y="563"/>
                    <a:pt x="183" y="561"/>
                    <a:pt x="170" y="561"/>
                  </a:cubicBezTo>
                  <a:cubicBezTo>
                    <a:pt x="151" y="607"/>
                    <a:pt x="152" y="613"/>
                    <a:pt x="100" y="643"/>
                  </a:cubicBezTo>
                  <a:close/>
                  <a:moveTo>
                    <a:pt x="382" y="777"/>
                  </a:moveTo>
                  <a:cubicBezTo>
                    <a:pt x="365" y="774"/>
                    <a:pt x="349" y="772"/>
                    <a:pt x="333" y="768"/>
                  </a:cubicBezTo>
                  <a:cubicBezTo>
                    <a:pt x="316" y="764"/>
                    <a:pt x="307" y="750"/>
                    <a:pt x="297" y="733"/>
                  </a:cubicBezTo>
                  <a:cubicBezTo>
                    <a:pt x="289" y="747"/>
                    <a:pt x="282" y="757"/>
                    <a:pt x="276" y="768"/>
                  </a:cubicBezTo>
                  <a:cubicBezTo>
                    <a:pt x="270" y="778"/>
                    <a:pt x="272" y="782"/>
                    <a:pt x="283" y="786"/>
                  </a:cubicBezTo>
                  <a:cubicBezTo>
                    <a:pt x="292" y="788"/>
                    <a:pt x="301" y="789"/>
                    <a:pt x="307" y="790"/>
                  </a:cubicBezTo>
                  <a:cubicBezTo>
                    <a:pt x="313" y="797"/>
                    <a:pt x="316" y="804"/>
                    <a:pt x="320" y="804"/>
                  </a:cubicBezTo>
                  <a:cubicBezTo>
                    <a:pt x="335" y="805"/>
                    <a:pt x="351" y="806"/>
                    <a:pt x="366" y="804"/>
                  </a:cubicBezTo>
                  <a:cubicBezTo>
                    <a:pt x="380" y="802"/>
                    <a:pt x="384" y="793"/>
                    <a:pt x="382" y="777"/>
                  </a:cubicBezTo>
                  <a:close/>
                  <a:moveTo>
                    <a:pt x="805" y="324"/>
                  </a:moveTo>
                  <a:cubicBezTo>
                    <a:pt x="862" y="323"/>
                    <a:pt x="918" y="328"/>
                    <a:pt x="974" y="352"/>
                  </a:cubicBezTo>
                  <a:cubicBezTo>
                    <a:pt x="959" y="326"/>
                    <a:pt x="938" y="311"/>
                    <a:pt x="912" y="305"/>
                  </a:cubicBezTo>
                  <a:cubicBezTo>
                    <a:pt x="874" y="297"/>
                    <a:pt x="840" y="308"/>
                    <a:pt x="805" y="324"/>
                  </a:cubicBezTo>
                  <a:close/>
                  <a:moveTo>
                    <a:pt x="820" y="405"/>
                  </a:moveTo>
                  <a:cubicBezTo>
                    <a:pt x="832" y="410"/>
                    <a:pt x="842" y="414"/>
                    <a:pt x="851" y="419"/>
                  </a:cubicBezTo>
                  <a:cubicBezTo>
                    <a:pt x="861" y="424"/>
                    <a:pt x="870" y="429"/>
                    <a:pt x="879" y="435"/>
                  </a:cubicBezTo>
                  <a:cubicBezTo>
                    <a:pt x="888" y="441"/>
                    <a:pt x="897" y="447"/>
                    <a:pt x="905" y="455"/>
                  </a:cubicBezTo>
                  <a:cubicBezTo>
                    <a:pt x="913" y="462"/>
                    <a:pt x="920" y="469"/>
                    <a:pt x="927" y="477"/>
                  </a:cubicBezTo>
                  <a:cubicBezTo>
                    <a:pt x="934" y="486"/>
                    <a:pt x="940" y="494"/>
                    <a:pt x="946" y="503"/>
                  </a:cubicBezTo>
                  <a:cubicBezTo>
                    <a:pt x="952" y="511"/>
                    <a:pt x="957" y="520"/>
                    <a:pt x="962" y="528"/>
                  </a:cubicBezTo>
                  <a:cubicBezTo>
                    <a:pt x="956" y="444"/>
                    <a:pt x="895" y="402"/>
                    <a:pt x="820" y="405"/>
                  </a:cubicBezTo>
                  <a:close/>
                  <a:moveTo>
                    <a:pt x="959" y="364"/>
                  </a:moveTo>
                  <a:cubicBezTo>
                    <a:pt x="997" y="401"/>
                    <a:pt x="1014" y="447"/>
                    <a:pt x="1025" y="498"/>
                  </a:cubicBezTo>
                  <a:cubicBezTo>
                    <a:pt x="1032" y="469"/>
                    <a:pt x="1036" y="440"/>
                    <a:pt x="1025" y="412"/>
                  </a:cubicBezTo>
                  <a:cubicBezTo>
                    <a:pt x="1014" y="382"/>
                    <a:pt x="990" y="368"/>
                    <a:pt x="959" y="364"/>
                  </a:cubicBezTo>
                  <a:close/>
                  <a:moveTo>
                    <a:pt x="185" y="640"/>
                  </a:moveTo>
                  <a:cubicBezTo>
                    <a:pt x="185" y="642"/>
                    <a:pt x="184" y="644"/>
                    <a:pt x="184" y="645"/>
                  </a:cubicBezTo>
                  <a:cubicBezTo>
                    <a:pt x="196" y="668"/>
                    <a:pt x="208" y="690"/>
                    <a:pt x="220" y="713"/>
                  </a:cubicBezTo>
                  <a:cubicBezTo>
                    <a:pt x="232" y="703"/>
                    <a:pt x="240" y="692"/>
                    <a:pt x="244" y="681"/>
                  </a:cubicBezTo>
                  <a:cubicBezTo>
                    <a:pt x="248" y="666"/>
                    <a:pt x="244" y="654"/>
                    <a:pt x="230" y="647"/>
                  </a:cubicBezTo>
                  <a:cubicBezTo>
                    <a:pt x="216" y="640"/>
                    <a:pt x="201" y="637"/>
                    <a:pt x="185" y="640"/>
                  </a:cubicBezTo>
                  <a:close/>
                  <a:moveTo>
                    <a:pt x="979" y="513"/>
                  </a:moveTo>
                  <a:cubicBezTo>
                    <a:pt x="990" y="473"/>
                    <a:pt x="983" y="441"/>
                    <a:pt x="957" y="418"/>
                  </a:cubicBezTo>
                  <a:cubicBezTo>
                    <a:pt x="941" y="404"/>
                    <a:pt x="922" y="394"/>
                    <a:pt x="903" y="383"/>
                  </a:cubicBezTo>
                  <a:cubicBezTo>
                    <a:pt x="900" y="381"/>
                    <a:pt x="895" y="381"/>
                    <a:pt x="890" y="379"/>
                  </a:cubicBezTo>
                  <a:cubicBezTo>
                    <a:pt x="932" y="415"/>
                    <a:pt x="965" y="455"/>
                    <a:pt x="979" y="513"/>
                  </a:cubicBezTo>
                  <a:close/>
                  <a:moveTo>
                    <a:pt x="358" y="520"/>
                  </a:moveTo>
                  <a:cubicBezTo>
                    <a:pt x="364" y="546"/>
                    <a:pt x="389" y="560"/>
                    <a:pt x="418" y="558"/>
                  </a:cubicBezTo>
                  <a:cubicBezTo>
                    <a:pt x="445" y="556"/>
                    <a:pt x="462" y="538"/>
                    <a:pt x="465" y="508"/>
                  </a:cubicBezTo>
                  <a:cubicBezTo>
                    <a:pt x="449" y="516"/>
                    <a:pt x="433" y="527"/>
                    <a:pt x="415" y="533"/>
                  </a:cubicBezTo>
                  <a:cubicBezTo>
                    <a:pt x="396" y="540"/>
                    <a:pt x="377" y="531"/>
                    <a:pt x="358" y="520"/>
                  </a:cubicBezTo>
                  <a:close/>
                  <a:moveTo>
                    <a:pt x="476" y="120"/>
                  </a:moveTo>
                  <a:cubicBezTo>
                    <a:pt x="481" y="136"/>
                    <a:pt x="486" y="142"/>
                    <a:pt x="496" y="141"/>
                  </a:cubicBezTo>
                  <a:cubicBezTo>
                    <a:pt x="504" y="140"/>
                    <a:pt x="510" y="136"/>
                    <a:pt x="511" y="127"/>
                  </a:cubicBezTo>
                  <a:cubicBezTo>
                    <a:pt x="512" y="118"/>
                    <a:pt x="506" y="113"/>
                    <a:pt x="491" y="111"/>
                  </a:cubicBezTo>
                  <a:cubicBezTo>
                    <a:pt x="488" y="103"/>
                    <a:pt x="487" y="94"/>
                    <a:pt x="482" y="91"/>
                  </a:cubicBezTo>
                  <a:cubicBezTo>
                    <a:pt x="476" y="87"/>
                    <a:pt x="467" y="89"/>
                    <a:pt x="459" y="88"/>
                  </a:cubicBezTo>
                  <a:cubicBezTo>
                    <a:pt x="451" y="75"/>
                    <a:pt x="444" y="71"/>
                    <a:pt x="435" y="75"/>
                  </a:cubicBezTo>
                  <a:cubicBezTo>
                    <a:pt x="428" y="79"/>
                    <a:pt x="424" y="87"/>
                    <a:pt x="427" y="94"/>
                  </a:cubicBezTo>
                  <a:cubicBezTo>
                    <a:pt x="430" y="103"/>
                    <a:pt x="438" y="105"/>
                    <a:pt x="452" y="102"/>
                  </a:cubicBezTo>
                  <a:cubicBezTo>
                    <a:pt x="461" y="109"/>
                    <a:pt x="468" y="115"/>
                    <a:pt x="476" y="120"/>
                  </a:cubicBezTo>
                  <a:close/>
                  <a:moveTo>
                    <a:pt x="598" y="796"/>
                  </a:moveTo>
                  <a:cubicBezTo>
                    <a:pt x="589" y="829"/>
                    <a:pt x="610" y="853"/>
                    <a:pt x="650" y="854"/>
                  </a:cubicBezTo>
                  <a:cubicBezTo>
                    <a:pt x="648" y="820"/>
                    <a:pt x="627" y="797"/>
                    <a:pt x="598" y="796"/>
                  </a:cubicBezTo>
                  <a:close/>
                  <a:moveTo>
                    <a:pt x="471" y="240"/>
                  </a:moveTo>
                  <a:cubicBezTo>
                    <a:pt x="470" y="239"/>
                    <a:pt x="469" y="239"/>
                    <a:pt x="468" y="238"/>
                  </a:cubicBezTo>
                  <a:cubicBezTo>
                    <a:pt x="459" y="247"/>
                    <a:pt x="452" y="256"/>
                    <a:pt x="443" y="264"/>
                  </a:cubicBezTo>
                  <a:cubicBezTo>
                    <a:pt x="429" y="276"/>
                    <a:pt x="417" y="275"/>
                    <a:pt x="402" y="264"/>
                  </a:cubicBezTo>
                  <a:cubicBezTo>
                    <a:pt x="398" y="261"/>
                    <a:pt x="395" y="258"/>
                    <a:pt x="391" y="255"/>
                  </a:cubicBezTo>
                  <a:cubicBezTo>
                    <a:pt x="392" y="280"/>
                    <a:pt x="402" y="293"/>
                    <a:pt x="422" y="295"/>
                  </a:cubicBezTo>
                  <a:cubicBezTo>
                    <a:pt x="444" y="298"/>
                    <a:pt x="459" y="289"/>
                    <a:pt x="466" y="267"/>
                  </a:cubicBezTo>
                  <a:cubicBezTo>
                    <a:pt x="469" y="258"/>
                    <a:pt x="469" y="249"/>
                    <a:pt x="471" y="240"/>
                  </a:cubicBezTo>
                  <a:close/>
                  <a:moveTo>
                    <a:pt x="360" y="250"/>
                  </a:moveTo>
                  <a:cubicBezTo>
                    <a:pt x="358" y="252"/>
                    <a:pt x="356" y="253"/>
                    <a:pt x="353" y="254"/>
                  </a:cubicBezTo>
                  <a:cubicBezTo>
                    <a:pt x="337" y="265"/>
                    <a:pt x="326" y="265"/>
                    <a:pt x="312" y="252"/>
                  </a:cubicBezTo>
                  <a:cubicBezTo>
                    <a:pt x="305" y="246"/>
                    <a:pt x="300" y="238"/>
                    <a:pt x="294" y="231"/>
                  </a:cubicBezTo>
                  <a:cubicBezTo>
                    <a:pt x="291" y="227"/>
                    <a:pt x="288" y="224"/>
                    <a:pt x="284" y="220"/>
                  </a:cubicBezTo>
                  <a:cubicBezTo>
                    <a:pt x="283" y="220"/>
                    <a:pt x="282" y="221"/>
                    <a:pt x="280" y="222"/>
                  </a:cubicBezTo>
                  <a:cubicBezTo>
                    <a:pt x="283" y="234"/>
                    <a:pt x="286" y="246"/>
                    <a:pt x="290" y="258"/>
                  </a:cubicBezTo>
                  <a:cubicBezTo>
                    <a:pt x="296" y="274"/>
                    <a:pt x="309" y="282"/>
                    <a:pt x="326" y="285"/>
                  </a:cubicBezTo>
                  <a:cubicBezTo>
                    <a:pt x="347" y="288"/>
                    <a:pt x="361" y="274"/>
                    <a:pt x="360" y="250"/>
                  </a:cubicBezTo>
                  <a:close/>
                  <a:moveTo>
                    <a:pt x="485" y="571"/>
                  </a:moveTo>
                  <a:cubicBezTo>
                    <a:pt x="458" y="602"/>
                    <a:pt x="458" y="602"/>
                    <a:pt x="407" y="602"/>
                  </a:cubicBezTo>
                  <a:cubicBezTo>
                    <a:pt x="415" y="609"/>
                    <a:pt x="420" y="615"/>
                    <a:pt x="426" y="619"/>
                  </a:cubicBezTo>
                  <a:cubicBezTo>
                    <a:pt x="441" y="630"/>
                    <a:pt x="457" y="633"/>
                    <a:pt x="473" y="624"/>
                  </a:cubicBezTo>
                  <a:cubicBezTo>
                    <a:pt x="489" y="616"/>
                    <a:pt x="489" y="601"/>
                    <a:pt x="488" y="586"/>
                  </a:cubicBezTo>
                  <a:cubicBezTo>
                    <a:pt x="488" y="582"/>
                    <a:pt x="486" y="578"/>
                    <a:pt x="485" y="571"/>
                  </a:cubicBezTo>
                  <a:close/>
                  <a:moveTo>
                    <a:pt x="449" y="171"/>
                  </a:moveTo>
                  <a:cubicBezTo>
                    <a:pt x="449" y="156"/>
                    <a:pt x="437" y="144"/>
                    <a:pt x="421" y="143"/>
                  </a:cubicBezTo>
                  <a:cubicBezTo>
                    <a:pt x="404" y="142"/>
                    <a:pt x="390" y="155"/>
                    <a:pt x="390" y="171"/>
                  </a:cubicBezTo>
                  <a:cubicBezTo>
                    <a:pt x="391" y="186"/>
                    <a:pt x="404" y="198"/>
                    <a:pt x="420" y="198"/>
                  </a:cubicBezTo>
                  <a:cubicBezTo>
                    <a:pt x="436" y="198"/>
                    <a:pt x="448" y="186"/>
                    <a:pt x="449" y="171"/>
                  </a:cubicBezTo>
                  <a:close/>
                  <a:moveTo>
                    <a:pt x="97" y="613"/>
                  </a:moveTo>
                  <a:cubicBezTo>
                    <a:pt x="135" y="623"/>
                    <a:pt x="166" y="581"/>
                    <a:pt x="151" y="546"/>
                  </a:cubicBezTo>
                  <a:cubicBezTo>
                    <a:pt x="132" y="568"/>
                    <a:pt x="114" y="590"/>
                    <a:pt x="97" y="613"/>
                  </a:cubicBezTo>
                  <a:close/>
                  <a:moveTo>
                    <a:pt x="449" y="658"/>
                  </a:moveTo>
                  <a:cubicBezTo>
                    <a:pt x="433" y="634"/>
                    <a:pt x="368" y="579"/>
                    <a:pt x="351" y="576"/>
                  </a:cubicBezTo>
                  <a:cubicBezTo>
                    <a:pt x="366" y="611"/>
                    <a:pt x="418" y="654"/>
                    <a:pt x="449" y="658"/>
                  </a:cubicBezTo>
                  <a:close/>
                  <a:moveTo>
                    <a:pt x="123" y="763"/>
                  </a:moveTo>
                  <a:cubicBezTo>
                    <a:pt x="137" y="783"/>
                    <a:pt x="163" y="782"/>
                    <a:pt x="172" y="764"/>
                  </a:cubicBezTo>
                  <a:cubicBezTo>
                    <a:pt x="177" y="751"/>
                    <a:pt x="183" y="739"/>
                    <a:pt x="188" y="727"/>
                  </a:cubicBezTo>
                  <a:cubicBezTo>
                    <a:pt x="190" y="722"/>
                    <a:pt x="191" y="716"/>
                    <a:pt x="186" y="710"/>
                  </a:cubicBezTo>
                  <a:cubicBezTo>
                    <a:pt x="167" y="731"/>
                    <a:pt x="153" y="755"/>
                    <a:pt x="123" y="763"/>
                  </a:cubicBezTo>
                  <a:close/>
                  <a:moveTo>
                    <a:pt x="313" y="701"/>
                  </a:moveTo>
                  <a:cubicBezTo>
                    <a:pt x="316" y="705"/>
                    <a:pt x="318" y="710"/>
                    <a:pt x="321" y="711"/>
                  </a:cubicBezTo>
                  <a:cubicBezTo>
                    <a:pt x="336" y="714"/>
                    <a:pt x="345" y="726"/>
                    <a:pt x="356" y="734"/>
                  </a:cubicBezTo>
                  <a:cubicBezTo>
                    <a:pt x="364" y="739"/>
                    <a:pt x="372" y="743"/>
                    <a:pt x="381" y="746"/>
                  </a:cubicBezTo>
                  <a:cubicBezTo>
                    <a:pt x="385" y="748"/>
                    <a:pt x="391" y="746"/>
                    <a:pt x="397" y="745"/>
                  </a:cubicBezTo>
                  <a:cubicBezTo>
                    <a:pt x="377" y="712"/>
                    <a:pt x="344" y="695"/>
                    <a:pt x="313" y="701"/>
                  </a:cubicBezTo>
                  <a:close/>
                  <a:moveTo>
                    <a:pt x="264" y="681"/>
                  </a:moveTo>
                  <a:cubicBezTo>
                    <a:pt x="261" y="736"/>
                    <a:pt x="261" y="747"/>
                    <a:pt x="269" y="756"/>
                  </a:cubicBezTo>
                  <a:cubicBezTo>
                    <a:pt x="288" y="738"/>
                    <a:pt x="294" y="707"/>
                    <a:pt x="284" y="685"/>
                  </a:cubicBezTo>
                  <a:cubicBezTo>
                    <a:pt x="279" y="675"/>
                    <a:pt x="272" y="675"/>
                    <a:pt x="264" y="681"/>
                  </a:cubicBezTo>
                  <a:close/>
                  <a:moveTo>
                    <a:pt x="598" y="424"/>
                  </a:moveTo>
                  <a:cubicBezTo>
                    <a:pt x="593" y="428"/>
                    <a:pt x="587" y="432"/>
                    <a:pt x="585" y="436"/>
                  </a:cubicBezTo>
                  <a:cubicBezTo>
                    <a:pt x="583" y="440"/>
                    <a:pt x="585" y="448"/>
                    <a:pt x="588" y="451"/>
                  </a:cubicBezTo>
                  <a:cubicBezTo>
                    <a:pt x="594" y="456"/>
                    <a:pt x="598" y="461"/>
                    <a:pt x="600" y="469"/>
                  </a:cubicBezTo>
                  <a:cubicBezTo>
                    <a:pt x="602" y="474"/>
                    <a:pt x="611" y="478"/>
                    <a:pt x="616" y="478"/>
                  </a:cubicBezTo>
                  <a:cubicBezTo>
                    <a:pt x="620" y="478"/>
                    <a:pt x="627" y="472"/>
                    <a:pt x="629" y="468"/>
                  </a:cubicBezTo>
                  <a:cubicBezTo>
                    <a:pt x="635" y="451"/>
                    <a:pt x="611" y="448"/>
                    <a:pt x="612" y="433"/>
                  </a:cubicBezTo>
                  <a:cubicBezTo>
                    <a:pt x="612" y="430"/>
                    <a:pt x="604" y="427"/>
                    <a:pt x="598" y="424"/>
                  </a:cubicBezTo>
                  <a:close/>
                  <a:moveTo>
                    <a:pt x="365" y="231"/>
                  </a:moveTo>
                  <a:cubicBezTo>
                    <a:pt x="368" y="229"/>
                    <a:pt x="375" y="228"/>
                    <a:pt x="377" y="224"/>
                  </a:cubicBezTo>
                  <a:cubicBezTo>
                    <a:pt x="379" y="219"/>
                    <a:pt x="377" y="211"/>
                    <a:pt x="374" y="206"/>
                  </a:cubicBezTo>
                  <a:cubicBezTo>
                    <a:pt x="367" y="196"/>
                    <a:pt x="356" y="191"/>
                    <a:pt x="343" y="192"/>
                  </a:cubicBezTo>
                  <a:cubicBezTo>
                    <a:pt x="331" y="194"/>
                    <a:pt x="326" y="203"/>
                    <a:pt x="332" y="214"/>
                  </a:cubicBezTo>
                  <a:cubicBezTo>
                    <a:pt x="339" y="225"/>
                    <a:pt x="349" y="230"/>
                    <a:pt x="365" y="231"/>
                  </a:cubicBezTo>
                  <a:close/>
                  <a:moveTo>
                    <a:pt x="306" y="706"/>
                  </a:moveTo>
                  <a:cubicBezTo>
                    <a:pt x="302" y="721"/>
                    <a:pt x="311" y="743"/>
                    <a:pt x="327" y="756"/>
                  </a:cubicBezTo>
                  <a:cubicBezTo>
                    <a:pt x="339" y="765"/>
                    <a:pt x="353" y="770"/>
                    <a:pt x="370" y="763"/>
                  </a:cubicBezTo>
                  <a:cubicBezTo>
                    <a:pt x="358" y="753"/>
                    <a:pt x="346" y="744"/>
                    <a:pt x="336" y="735"/>
                  </a:cubicBezTo>
                  <a:cubicBezTo>
                    <a:pt x="326" y="726"/>
                    <a:pt x="317" y="716"/>
                    <a:pt x="306" y="706"/>
                  </a:cubicBezTo>
                  <a:close/>
                  <a:moveTo>
                    <a:pt x="407" y="833"/>
                  </a:moveTo>
                  <a:cubicBezTo>
                    <a:pt x="407" y="831"/>
                    <a:pt x="406" y="829"/>
                    <a:pt x="406" y="827"/>
                  </a:cubicBezTo>
                  <a:cubicBezTo>
                    <a:pt x="390" y="826"/>
                    <a:pt x="375" y="825"/>
                    <a:pt x="359" y="825"/>
                  </a:cubicBezTo>
                  <a:cubicBezTo>
                    <a:pt x="354" y="824"/>
                    <a:pt x="349" y="826"/>
                    <a:pt x="345" y="828"/>
                  </a:cubicBezTo>
                  <a:cubicBezTo>
                    <a:pt x="342" y="830"/>
                    <a:pt x="339" y="834"/>
                    <a:pt x="339" y="837"/>
                  </a:cubicBezTo>
                  <a:cubicBezTo>
                    <a:pt x="339" y="840"/>
                    <a:pt x="343" y="844"/>
                    <a:pt x="346" y="845"/>
                  </a:cubicBezTo>
                  <a:cubicBezTo>
                    <a:pt x="369" y="853"/>
                    <a:pt x="389" y="847"/>
                    <a:pt x="407" y="833"/>
                  </a:cubicBezTo>
                  <a:close/>
                  <a:moveTo>
                    <a:pt x="542" y="848"/>
                  </a:moveTo>
                  <a:cubicBezTo>
                    <a:pt x="553" y="867"/>
                    <a:pt x="576" y="874"/>
                    <a:pt x="599" y="867"/>
                  </a:cubicBezTo>
                  <a:cubicBezTo>
                    <a:pt x="588" y="838"/>
                    <a:pt x="568" y="831"/>
                    <a:pt x="542" y="848"/>
                  </a:cubicBezTo>
                  <a:close/>
                  <a:moveTo>
                    <a:pt x="383" y="706"/>
                  </a:moveTo>
                  <a:cubicBezTo>
                    <a:pt x="378" y="689"/>
                    <a:pt x="379" y="673"/>
                    <a:pt x="370" y="658"/>
                  </a:cubicBezTo>
                  <a:cubicBezTo>
                    <a:pt x="355" y="665"/>
                    <a:pt x="341" y="671"/>
                    <a:pt x="325" y="677"/>
                  </a:cubicBezTo>
                  <a:cubicBezTo>
                    <a:pt x="345" y="687"/>
                    <a:pt x="362" y="696"/>
                    <a:pt x="383" y="706"/>
                  </a:cubicBezTo>
                  <a:close/>
                  <a:moveTo>
                    <a:pt x="75" y="484"/>
                  </a:moveTo>
                  <a:cubicBezTo>
                    <a:pt x="109" y="483"/>
                    <a:pt x="129" y="452"/>
                    <a:pt x="116" y="422"/>
                  </a:cubicBezTo>
                  <a:cubicBezTo>
                    <a:pt x="103" y="442"/>
                    <a:pt x="90" y="462"/>
                    <a:pt x="75" y="484"/>
                  </a:cubicBezTo>
                  <a:close/>
                  <a:moveTo>
                    <a:pt x="102" y="408"/>
                  </a:moveTo>
                  <a:cubicBezTo>
                    <a:pt x="66" y="422"/>
                    <a:pt x="53" y="451"/>
                    <a:pt x="70" y="477"/>
                  </a:cubicBezTo>
                  <a:cubicBezTo>
                    <a:pt x="81" y="454"/>
                    <a:pt x="91" y="432"/>
                    <a:pt x="102" y="408"/>
                  </a:cubicBezTo>
                  <a:close/>
                  <a:moveTo>
                    <a:pt x="146" y="429"/>
                  </a:moveTo>
                  <a:cubicBezTo>
                    <a:pt x="123" y="464"/>
                    <a:pt x="129" y="494"/>
                    <a:pt x="157" y="499"/>
                  </a:cubicBezTo>
                  <a:cubicBezTo>
                    <a:pt x="153" y="475"/>
                    <a:pt x="149" y="452"/>
                    <a:pt x="146" y="429"/>
                  </a:cubicBezTo>
                  <a:close/>
                  <a:moveTo>
                    <a:pt x="749" y="764"/>
                  </a:moveTo>
                  <a:cubicBezTo>
                    <a:pt x="745" y="764"/>
                    <a:pt x="744" y="764"/>
                    <a:pt x="743" y="764"/>
                  </a:cubicBezTo>
                  <a:cubicBezTo>
                    <a:pt x="732" y="771"/>
                    <a:pt x="730" y="779"/>
                    <a:pt x="734" y="794"/>
                  </a:cubicBezTo>
                  <a:cubicBezTo>
                    <a:pt x="738" y="807"/>
                    <a:pt x="747" y="817"/>
                    <a:pt x="757" y="816"/>
                  </a:cubicBezTo>
                  <a:cubicBezTo>
                    <a:pt x="760" y="816"/>
                    <a:pt x="766" y="813"/>
                    <a:pt x="767" y="809"/>
                  </a:cubicBezTo>
                  <a:cubicBezTo>
                    <a:pt x="768" y="806"/>
                    <a:pt x="766" y="799"/>
                    <a:pt x="763" y="798"/>
                  </a:cubicBezTo>
                  <a:cubicBezTo>
                    <a:pt x="753" y="794"/>
                    <a:pt x="752" y="786"/>
                    <a:pt x="751" y="777"/>
                  </a:cubicBezTo>
                  <a:cubicBezTo>
                    <a:pt x="751" y="773"/>
                    <a:pt x="750" y="769"/>
                    <a:pt x="749" y="764"/>
                  </a:cubicBezTo>
                  <a:close/>
                  <a:moveTo>
                    <a:pt x="843" y="774"/>
                  </a:moveTo>
                  <a:cubicBezTo>
                    <a:pt x="846" y="774"/>
                    <a:pt x="848" y="775"/>
                    <a:pt x="849" y="774"/>
                  </a:cubicBezTo>
                  <a:cubicBezTo>
                    <a:pt x="859" y="766"/>
                    <a:pt x="860" y="757"/>
                    <a:pt x="853" y="742"/>
                  </a:cubicBezTo>
                  <a:cubicBezTo>
                    <a:pt x="847" y="731"/>
                    <a:pt x="835" y="722"/>
                    <a:pt x="826" y="725"/>
                  </a:cubicBezTo>
                  <a:cubicBezTo>
                    <a:pt x="823" y="726"/>
                    <a:pt x="818" y="730"/>
                    <a:pt x="818" y="733"/>
                  </a:cubicBezTo>
                  <a:cubicBezTo>
                    <a:pt x="817" y="737"/>
                    <a:pt x="821" y="743"/>
                    <a:pt x="824" y="744"/>
                  </a:cubicBezTo>
                  <a:cubicBezTo>
                    <a:pt x="831" y="746"/>
                    <a:pt x="835" y="750"/>
                    <a:pt x="838" y="757"/>
                  </a:cubicBezTo>
                  <a:cubicBezTo>
                    <a:pt x="839" y="762"/>
                    <a:pt x="841" y="768"/>
                    <a:pt x="843" y="774"/>
                  </a:cubicBezTo>
                  <a:close/>
                  <a:moveTo>
                    <a:pt x="802" y="727"/>
                  </a:moveTo>
                  <a:cubicBezTo>
                    <a:pt x="799" y="722"/>
                    <a:pt x="797" y="717"/>
                    <a:pt x="794" y="715"/>
                  </a:cubicBezTo>
                  <a:cubicBezTo>
                    <a:pt x="780" y="706"/>
                    <a:pt x="754" y="717"/>
                    <a:pt x="749" y="732"/>
                  </a:cubicBezTo>
                  <a:cubicBezTo>
                    <a:pt x="747" y="738"/>
                    <a:pt x="747" y="745"/>
                    <a:pt x="754" y="748"/>
                  </a:cubicBezTo>
                  <a:cubicBezTo>
                    <a:pt x="760" y="750"/>
                    <a:pt x="766" y="750"/>
                    <a:pt x="768" y="742"/>
                  </a:cubicBezTo>
                  <a:cubicBezTo>
                    <a:pt x="771" y="734"/>
                    <a:pt x="778" y="732"/>
                    <a:pt x="785" y="730"/>
                  </a:cubicBezTo>
                  <a:cubicBezTo>
                    <a:pt x="790" y="729"/>
                    <a:pt x="795" y="728"/>
                    <a:pt x="802" y="727"/>
                  </a:cubicBezTo>
                  <a:close/>
                  <a:moveTo>
                    <a:pt x="789" y="826"/>
                  </a:moveTo>
                  <a:cubicBezTo>
                    <a:pt x="797" y="840"/>
                    <a:pt x="807" y="837"/>
                    <a:pt x="816" y="833"/>
                  </a:cubicBezTo>
                  <a:cubicBezTo>
                    <a:pt x="830" y="827"/>
                    <a:pt x="839" y="816"/>
                    <a:pt x="837" y="804"/>
                  </a:cubicBezTo>
                  <a:cubicBezTo>
                    <a:pt x="836" y="800"/>
                    <a:pt x="833" y="794"/>
                    <a:pt x="829" y="793"/>
                  </a:cubicBezTo>
                  <a:cubicBezTo>
                    <a:pt x="823" y="791"/>
                    <a:pt x="817" y="794"/>
                    <a:pt x="817" y="802"/>
                  </a:cubicBezTo>
                  <a:cubicBezTo>
                    <a:pt x="817" y="811"/>
                    <a:pt x="810" y="815"/>
                    <a:pt x="803" y="819"/>
                  </a:cubicBezTo>
                  <a:cubicBezTo>
                    <a:pt x="799" y="821"/>
                    <a:pt x="795" y="823"/>
                    <a:pt x="789" y="826"/>
                  </a:cubicBezTo>
                  <a:close/>
                  <a:moveTo>
                    <a:pt x="274" y="584"/>
                  </a:moveTo>
                  <a:cubicBezTo>
                    <a:pt x="297" y="578"/>
                    <a:pt x="314" y="569"/>
                    <a:pt x="327" y="553"/>
                  </a:cubicBezTo>
                  <a:cubicBezTo>
                    <a:pt x="322" y="542"/>
                    <a:pt x="315" y="540"/>
                    <a:pt x="306" y="545"/>
                  </a:cubicBezTo>
                  <a:cubicBezTo>
                    <a:pt x="292" y="553"/>
                    <a:pt x="281" y="564"/>
                    <a:pt x="274" y="584"/>
                  </a:cubicBezTo>
                  <a:close/>
                  <a:moveTo>
                    <a:pt x="543" y="748"/>
                  </a:moveTo>
                  <a:cubicBezTo>
                    <a:pt x="559" y="757"/>
                    <a:pt x="574" y="755"/>
                    <a:pt x="588" y="744"/>
                  </a:cubicBezTo>
                  <a:cubicBezTo>
                    <a:pt x="599" y="736"/>
                    <a:pt x="597" y="724"/>
                    <a:pt x="595" y="713"/>
                  </a:cubicBezTo>
                  <a:cubicBezTo>
                    <a:pt x="578" y="725"/>
                    <a:pt x="561" y="736"/>
                    <a:pt x="543" y="748"/>
                  </a:cubicBezTo>
                  <a:close/>
                  <a:moveTo>
                    <a:pt x="158" y="201"/>
                  </a:moveTo>
                  <a:cubicBezTo>
                    <a:pt x="159" y="241"/>
                    <a:pt x="174" y="259"/>
                    <a:pt x="201" y="256"/>
                  </a:cubicBezTo>
                  <a:cubicBezTo>
                    <a:pt x="186" y="237"/>
                    <a:pt x="172" y="219"/>
                    <a:pt x="158" y="201"/>
                  </a:cubicBezTo>
                  <a:close/>
                  <a:moveTo>
                    <a:pt x="166" y="194"/>
                  </a:moveTo>
                  <a:cubicBezTo>
                    <a:pt x="184" y="211"/>
                    <a:pt x="201" y="226"/>
                    <a:pt x="215" y="240"/>
                  </a:cubicBezTo>
                  <a:cubicBezTo>
                    <a:pt x="211" y="210"/>
                    <a:pt x="194" y="192"/>
                    <a:pt x="166" y="194"/>
                  </a:cubicBezTo>
                  <a:close/>
                  <a:moveTo>
                    <a:pt x="422" y="88"/>
                  </a:moveTo>
                  <a:cubicBezTo>
                    <a:pt x="422" y="81"/>
                    <a:pt x="414" y="74"/>
                    <a:pt x="405" y="74"/>
                  </a:cubicBezTo>
                  <a:cubicBezTo>
                    <a:pt x="397" y="74"/>
                    <a:pt x="390" y="81"/>
                    <a:pt x="390" y="89"/>
                  </a:cubicBezTo>
                  <a:cubicBezTo>
                    <a:pt x="390" y="98"/>
                    <a:pt x="399" y="105"/>
                    <a:pt x="408" y="104"/>
                  </a:cubicBezTo>
                  <a:cubicBezTo>
                    <a:pt x="415" y="103"/>
                    <a:pt x="423" y="95"/>
                    <a:pt x="422" y="88"/>
                  </a:cubicBezTo>
                  <a:close/>
                  <a:moveTo>
                    <a:pt x="143" y="366"/>
                  </a:moveTo>
                  <a:cubicBezTo>
                    <a:pt x="146" y="343"/>
                    <a:pt x="149" y="325"/>
                    <a:pt x="152" y="305"/>
                  </a:cubicBezTo>
                  <a:cubicBezTo>
                    <a:pt x="128" y="314"/>
                    <a:pt x="124" y="337"/>
                    <a:pt x="143" y="366"/>
                  </a:cubicBezTo>
                  <a:close/>
                  <a:moveTo>
                    <a:pt x="117" y="392"/>
                  </a:moveTo>
                  <a:cubicBezTo>
                    <a:pt x="99" y="378"/>
                    <a:pt x="84" y="365"/>
                    <a:pt x="65" y="354"/>
                  </a:cubicBezTo>
                  <a:cubicBezTo>
                    <a:pt x="68" y="383"/>
                    <a:pt x="81" y="392"/>
                    <a:pt x="117" y="392"/>
                  </a:cubicBezTo>
                  <a:close/>
                  <a:moveTo>
                    <a:pt x="625" y="482"/>
                  </a:moveTo>
                  <a:cubicBezTo>
                    <a:pt x="617" y="482"/>
                    <a:pt x="610" y="488"/>
                    <a:pt x="610" y="497"/>
                  </a:cubicBezTo>
                  <a:cubicBezTo>
                    <a:pt x="611" y="504"/>
                    <a:pt x="618" y="512"/>
                    <a:pt x="626" y="512"/>
                  </a:cubicBezTo>
                  <a:cubicBezTo>
                    <a:pt x="635" y="512"/>
                    <a:pt x="642" y="504"/>
                    <a:pt x="642" y="495"/>
                  </a:cubicBezTo>
                  <a:cubicBezTo>
                    <a:pt x="641" y="487"/>
                    <a:pt x="634" y="481"/>
                    <a:pt x="625" y="482"/>
                  </a:cubicBezTo>
                  <a:close/>
                  <a:moveTo>
                    <a:pt x="122" y="376"/>
                  </a:moveTo>
                  <a:cubicBezTo>
                    <a:pt x="123" y="374"/>
                    <a:pt x="124" y="373"/>
                    <a:pt x="125" y="372"/>
                  </a:cubicBezTo>
                  <a:cubicBezTo>
                    <a:pt x="119" y="358"/>
                    <a:pt x="109" y="348"/>
                    <a:pt x="94" y="343"/>
                  </a:cubicBezTo>
                  <a:cubicBezTo>
                    <a:pt x="86" y="341"/>
                    <a:pt x="79" y="342"/>
                    <a:pt x="71" y="350"/>
                  </a:cubicBezTo>
                  <a:cubicBezTo>
                    <a:pt x="89" y="359"/>
                    <a:pt x="105" y="367"/>
                    <a:pt x="122" y="376"/>
                  </a:cubicBezTo>
                  <a:close/>
                  <a:moveTo>
                    <a:pt x="578" y="452"/>
                  </a:moveTo>
                  <a:cubicBezTo>
                    <a:pt x="578" y="444"/>
                    <a:pt x="571" y="437"/>
                    <a:pt x="562" y="437"/>
                  </a:cubicBezTo>
                  <a:cubicBezTo>
                    <a:pt x="553" y="437"/>
                    <a:pt x="546" y="443"/>
                    <a:pt x="546" y="452"/>
                  </a:cubicBezTo>
                  <a:cubicBezTo>
                    <a:pt x="546" y="460"/>
                    <a:pt x="554" y="467"/>
                    <a:pt x="562" y="467"/>
                  </a:cubicBezTo>
                  <a:cubicBezTo>
                    <a:pt x="570" y="467"/>
                    <a:pt x="578" y="460"/>
                    <a:pt x="578" y="452"/>
                  </a:cubicBezTo>
                  <a:close/>
                  <a:moveTo>
                    <a:pt x="627" y="514"/>
                  </a:moveTo>
                  <a:cubicBezTo>
                    <a:pt x="618" y="514"/>
                    <a:pt x="611" y="520"/>
                    <a:pt x="610" y="528"/>
                  </a:cubicBezTo>
                  <a:cubicBezTo>
                    <a:pt x="610" y="537"/>
                    <a:pt x="617" y="543"/>
                    <a:pt x="625" y="544"/>
                  </a:cubicBezTo>
                  <a:cubicBezTo>
                    <a:pt x="634" y="544"/>
                    <a:pt x="641" y="538"/>
                    <a:pt x="642" y="530"/>
                  </a:cubicBezTo>
                  <a:cubicBezTo>
                    <a:pt x="642" y="522"/>
                    <a:pt x="635" y="514"/>
                    <a:pt x="627" y="514"/>
                  </a:cubicBezTo>
                  <a:close/>
                  <a:moveTo>
                    <a:pt x="524" y="494"/>
                  </a:moveTo>
                  <a:cubicBezTo>
                    <a:pt x="524" y="486"/>
                    <a:pt x="518" y="479"/>
                    <a:pt x="509" y="478"/>
                  </a:cubicBezTo>
                  <a:cubicBezTo>
                    <a:pt x="501" y="478"/>
                    <a:pt x="494" y="484"/>
                    <a:pt x="493" y="493"/>
                  </a:cubicBezTo>
                  <a:cubicBezTo>
                    <a:pt x="493" y="501"/>
                    <a:pt x="499" y="508"/>
                    <a:pt x="508" y="508"/>
                  </a:cubicBezTo>
                  <a:cubicBezTo>
                    <a:pt x="517" y="508"/>
                    <a:pt x="524" y="502"/>
                    <a:pt x="524" y="494"/>
                  </a:cubicBezTo>
                  <a:close/>
                  <a:moveTo>
                    <a:pt x="540" y="455"/>
                  </a:moveTo>
                  <a:cubicBezTo>
                    <a:pt x="540" y="446"/>
                    <a:pt x="533" y="439"/>
                    <a:pt x="525" y="439"/>
                  </a:cubicBezTo>
                  <a:cubicBezTo>
                    <a:pt x="517" y="439"/>
                    <a:pt x="510" y="447"/>
                    <a:pt x="510" y="455"/>
                  </a:cubicBezTo>
                  <a:cubicBezTo>
                    <a:pt x="510" y="463"/>
                    <a:pt x="517" y="470"/>
                    <a:pt x="525" y="470"/>
                  </a:cubicBezTo>
                  <a:cubicBezTo>
                    <a:pt x="533" y="470"/>
                    <a:pt x="540" y="463"/>
                    <a:pt x="540" y="455"/>
                  </a:cubicBezTo>
                  <a:close/>
                  <a:moveTo>
                    <a:pt x="795" y="764"/>
                  </a:moveTo>
                  <a:cubicBezTo>
                    <a:pt x="787" y="764"/>
                    <a:pt x="780" y="769"/>
                    <a:pt x="780" y="776"/>
                  </a:cubicBezTo>
                  <a:cubicBezTo>
                    <a:pt x="780" y="784"/>
                    <a:pt x="786" y="789"/>
                    <a:pt x="795" y="789"/>
                  </a:cubicBezTo>
                  <a:cubicBezTo>
                    <a:pt x="803" y="789"/>
                    <a:pt x="809" y="784"/>
                    <a:pt x="810" y="777"/>
                  </a:cubicBezTo>
                  <a:cubicBezTo>
                    <a:pt x="810" y="770"/>
                    <a:pt x="803" y="764"/>
                    <a:pt x="795" y="764"/>
                  </a:cubicBezTo>
                  <a:close/>
                  <a:moveTo>
                    <a:pt x="332" y="112"/>
                  </a:moveTo>
                  <a:cubicBezTo>
                    <a:pt x="326" y="112"/>
                    <a:pt x="321" y="112"/>
                    <a:pt x="316" y="112"/>
                  </a:cubicBezTo>
                  <a:cubicBezTo>
                    <a:pt x="313" y="113"/>
                    <a:pt x="310" y="116"/>
                    <a:pt x="310" y="118"/>
                  </a:cubicBezTo>
                  <a:cubicBezTo>
                    <a:pt x="310" y="121"/>
                    <a:pt x="313" y="125"/>
                    <a:pt x="315" y="125"/>
                  </a:cubicBezTo>
                  <a:cubicBezTo>
                    <a:pt x="326" y="126"/>
                    <a:pt x="337" y="126"/>
                    <a:pt x="348" y="125"/>
                  </a:cubicBezTo>
                  <a:cubicBezTo>
                    <a:pt x="350" y="125"/>
                    <a:pt x="353" y="121"/>
                    <a:pt x="353" y="119"/>
                  </a:cubicBezTo>
                  <a:cubicBezTo>
                    <a:pt x="353" y="116"/>
                    <a:pt x="350" y="113"/>
                    <a:pt x="347" y="113"/>
                  </a:cubicBezTo>
                  <a:cubicBezTo>
                    <a:pt x="342" y="112"/>
                    <a:pt x="337" y="112"/>
                    <a:pt x="332" y="112"/>
                  </a:cubicBezTo>
                  <a:close/>
                  <a:moveTo>
                    <a:pt x="344" y="156"/>
                  </a:moveTo>
                  <a:cubicBezTo>
                    <a:pt x="343" y="142"/>
                    <a:pt x="339" y="139"/>
                    <a:pt x="326" y="141"/>
                  </a:cubicBezTo>
                  <a:cubicBezTo>
                    <a:pt x="314" y="142"/>
                    <a:pt x="316" y="149"/>
                    <a:pt x="318" y="156"/>
                  </a:cubicBezTo>
                  <a:cubicBezTo>
                    <a:pt x="327" y="156"/>
                    <a:pt x="335" y="156"/>
                    <a:pt x="344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7084303" y="5024068"/>
              <a:ext cx="62767" cy="54921"/>
            </a:xfrm>
            <a:custGeom>
              <a:avLst/>
              <a:gdLst>
                <a:gd name="T0" fmla="*/ 30 w 48"/>
                <a:gd name="T1" fmla="*/ 0 h 42"/>
                <a:gd name="T2" fmla="*/ 38 w 48"/>
                <a:gd name="T3" fmla="*/ 10 h 42"/>
                <a:gd name="T4" fmla="*/ 44 w 48"/>
                <a:gd name="T5" fmla="*/ 27 h 42"/>
                <a:gd name="T6" fmla="*/ 19 w 48"/>
                <a:gd name="T7" fmla="*/ 40 h 42"/>
                <a:gd name="T8" fmla="*/ 6 w 48"/>
                <a:gd name="T9" fmla="*/ 35 h 42"/>
                <a:gd name="T10" fmla="*/ 5 w 48"/>
                <a:gd name="T11" fmla="*/ 17 h 42"/>
                <a:gd name="T12" fmla="*/ 30 w 4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2">
                  <a:moveTo>
                    <a:pt x="30" y="0"/>
                  </a:moveTo>
                  <a:cubicBezTo>
                    <a:pt x="34" y="5"/>
                    <a:pt x="35" y="8"/>
                    <a:pt x="38" y="10"/>
                  </a:cubicBezTo>
                  <a:cubicBezTo>
                    <a:pt x="43" y="14"/>
                    <a:pt x="48" y="19"/>
                    <a:pt x="44" y="27"/>
                  </a:cubicBezTo>
                  <a:cubicBezTo>
                    <a:pt x="40" y="34"/>
                    <a:pt x="27" y="42"/>
                    <a:pt x="19" y="40"/>
                  </a:cubicBezTo>
                  <a:cubicBezTo>
                    <a:pt x="15" y="39"/>
                    <a:pt x="10" y="37"/>
                    <a:pt x="6" y="35"/>
                  </a:cubicBezTo>
                  <a:cubicBezTo>
                    <a:pt x="1" y="32"/>
                    <a:pt x="0" y="21"/>
                    <a:pt x="5" y="17"/>
                  </a:cubicBezTo>
                  <a:cubicBezTo>
                    <a:pt x="12" y="12"/>
                    <a:pt x="21" y="7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6937683" y="4401301"/>
              <a:ext cx="40700" cy="37758"/>
            </a:xfrm>
            <a:custGeom>
              <a:avLst/>
              <a:gdLst>
                <a:gd name="T0" fmla="*/ 30 w 31"/>
                <a:gd name="T1" fmla="*/ 16 h 29"/>
                <a:gd name="T2" fmla="*/ 15 w 31"/>
                <a:gd name="T3" fmla="*/ 29 h 29"/>
                <a:gd name="T4" fmla="*/ 1 w 31"/>
                <a:gd name="T5" fmla="*/ 13 h 29"/>
                <a:gd name="T6" fmla="*/ 17 w 31"/>
                <a:gd name="T7" fmla="*/ 1 h 29"/>
                <a:gd name="T8" fmla="*/ 30 w 31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6"/>
                  </a:moveTo>
                  <a:cubicBezTo>
                    <a:pt x="30" y="23"/>
                    <a:pt x="23" y="29"/>
                    <a:pt x="15" y="29"/>
                  </a:cubicBezTo>
                  <a:cubicBezTo>
                    <a:pt x="6" y="28"/>
                    <a:pt x="0" y="21"/>
                    <a:pt x="1" y="13"/>
                  </a:cubicBezTo>
                  <a:cubicBezTo>
                    <a:pt x="2" y="5"/>
                    <a:pt x="9" y="0"/>
                    <a:pt x="17" y="1"/>
                  </a:cubicBezTo>
                  <a:cubicBezTo>
                    <a:pt x="25" y="1"/>
                    <a:pt x="31" y="8"/>
                    <a:pt x="30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7301536" y="4875977"/>
              <a:ext cx="23538" cy="15692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  <a:gd name="T4" fmla="*/ 0 w 1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cubicBezTo>
                    <a:pt x="6" y="8"/>
                    <a:pt x="12" y="4"/>
                    <a:pt x="18" y="0"/>
                  </a:cubicBezTo>
                  <a:cubicBezTo>
                    <a:pt x="12" y="4"/>
                    <a:pt x="6" y="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7297613" y="4754365"/>
              <a:ext cx="27461" cy="22067"/>
            </a:xfrm>
            <a:custGeom>
              <a:avLst/>
              <a:gdLst>
                <a:gd name="T0" fmla="*/ 0 w 21"/>
                <a:gd name="T1" fmla="*/ 17 h 17"/>
                <a:gd name="T2" fmla="*/ 21 w 21"/>
                <a:gd name="T3" fmla="*/ 0 h 17"/>
                <a:gd name="T4" fmla="*/ 0 w 21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cubicBezTo>
                    <a:pt x="7" y="11"/>
                    <a:pt x="14" y="6"/>
                    <a:pt x="21" y="0"/>
                  </a:cubicBezTo>
                  <a:cubicBezTo>
                    <a:pt x="14" y="6"/>
                    <a:pt x="7" y="11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7276527" y="4775451"/>
              <a:ext cx="22557" cy="16672"/>
            </a:xfrm>
            <a:custGeom>
              <a:avLst/>
              <a:gdLst>
                <a:gd name="T0" fmla="*/ 0 w 17"/>
                <a:gd name="T1" fmla="*/ 13 h 13"/>
                <a:gd name="T2" fmla="*/ 17 w 17"/>
                <a:gd name="T3" fmla="*/ 0 h 13"/>
                <a:gd name="T4" fmla="*/ 0 w 17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0" y="13"/>
                  </a:moveTo>
                  <a:cubicBezTo>
                    <a:pt x="6" y="9"/>
                    <a:pt x="12" y="4"/>
                    <a:pt x="17" y="0"/>
                  </a:cubicBezTo>
                  <a:cubicBezTo>
                    <a:pt x="12" y="4"/>
                    <a:pt x="6" y="9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7292219" y="4806835"/>
              <a:ext cx="22557" cy="16672"/>
            </a:xfrm>
            <a:custGeom>
              <a:avLst/>
              <a:gdLst>
                <a:gd name="T0" fmla="*/ 17 w 17"/>
                <a:gd name="T1" fmla="*/ 0 h 13"/>
                <a:gd name="T2" fmla="*/ 0 w 17"/>
                <a:gd name="T3" fmla="*/ 13 h 13"/>
                <a:gd name="T4" fmla="*/ 17 w 17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17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6" y="9"/>
                    <a:pt x="12" y="5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7260835" y="4744068"/>
              <a:ext cx="27461" cy="22067"/>
            </a:xfrm>
            <a:custGeom>
              <a:avLst/>
              <a:gdLst>
                <a:gd name="T0" fmla="*/ 0 w 21"/>
                <a:gd name="T1" fmla="*/ 17 h 17"/>
                <a:gd name="T2" fmla="*/ 21 w 21"/>
                <a:gd name="T3" fmla="*/ 0 h 17"/>
                <a:gd name="T4" fmla="*/ 0 w 21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cubicBezTo>
                    <a:pt x="7" y="11"/>
                    <a:pt x="14" y="6"/>
                    <a:pt x="21" y="0"/>
                  </a:cubicBezTo>
                  <a:cubicBezTo>
                    <a:pt x="14" y="6"/>
                    <a:pt x="7" y="11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7287315" y="4728376"/>
              <a:ext cx="24518" cy="16672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0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cubicBezTo>
                    <a:pt x="7" y="9"/>
                    <a:pt x="13" y="4"/>
                    <a:pt x="19" y="0"/>
                  </a:cubicBezTo>
                  <a:cubicBezTo>
                    <a:pt x="13" y="4"/>
                    <a:pt x="7" y="9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7311834" y="4832824"/>
              <a:ext cx="23538" cy="17163"/>
            </a:xfrm>
            <a:custGeom>
              <a:avLst/>
              <a:gdLst>
                <a:gd name="T0" fmla="*/ 18 w 18"/>
                <a:gd name="T1" fmla="*/ 0 h 13"/>
                <a:gd name="T2" fmla="*/ 0 w 18"/>
                <a:gd name="T3" fmla="*/ 13 h 13"/>
                <a:gd name="T4" fmla="*/ 18 w 18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6" y="9"/>
                    <a:pt x="12" y="5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388047" y="1949518"/>
            <a:ext cx="1706479" cy="1707460"/>
            <a:chOff x="2335208" y="2103439"/>
            <a:chExt cx="1706479" cy="1707460"/>
          </a:xfrm>
          <a:solidFill>
            <a:srgbClr val="FFB545"/>
          </a:solidFill>
          <a:effectLst/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2335208" y="2103439"/>
              <a:ext cx="1706479" cy="1707460"/>
            </a:xfrm>
            <a:custGeom>
              <a:avLst/>
              <a:gdLst>
                <a:gd name="T0" fmla="*/ 1160 w 1304"/>
                <a:gd name="T1" fmla="*/ 0 h 1305"/>
                <a:gd name="T2" fmla="*/ 1172 w 1304"/>
                <a:gd name="T3" fmla="*/ 3 h 1305"/>
                <a:gd name="T4" fmla="*/ 1304 w 1304"/>
                <a:gd name="T5" fmla="*/ 153 h 1305"/>
                <a:gd name="T6" fmla="*/ 1304 w 1304"/>
                <a:gd name="T7" fmla="*/ 1151 h 1305"/>
                <a:gd name="T8" fmla="*/ 1179 w 1304"/>
                <a:gd name="T9" fmla="*/ 1302 h 1305"/>
                <a:gd name="T10" fmla="*/ 1135 w 1304"/>
                <a:gd name="T11" fmla="*/ 1305 h 1305"/>
                <a:gd name="T12" fmla="*/ 167 w 1304"/>
                <a:gd name="T13" fmla="*/ 1305 h 1305"/>
                <a:gd name="T14" fmla="*/ 51 w 1304"/>
                <a:gd name="T15" fmla="*/ 1265 h 1305"/>
                <a:gd name="T16" fmla="*/ 1 w 1304"/>
                <a:gd name="T17" fmla="*/ 1161 h 1305"/>
                <a:gd name="T18" fmla="*/ 1 w 1304"/>
                <a:gd name="T19" fmla="*/ 1143 h 1305"/>
                <a:gd name="T20" fmla="*/ 0 w 1304"/>
                <a:gd name="T21" fmla="*/ 159 h 1305"/>
                <a:gd name="T22" fmla="*/ 135 w 1304"/>
                <a:gd name="T23" fmla="*/ 3 h 1305"/>
                <a:gd name="T24" fmla="*/ 142 w 1304"/>
                <a:gd name="T25" fmla="*/ 0 h 1305"/>
                <a:gd name="T26" fmla="*/ 1160 w 1304"/>
                <a:gd name="T27" fmla="*/ 0 h 1305"/>
                <a:gd name="T28" fmla="*/ 652 w 1304"/>
                <a:gd name="T29" fmla="*/ 1269 h 1305"/>
                <a:gd name="T30" fmla="*/ 1127 w 1304"/>
                <a:gd name="T31" fmla="*/ 1269 h 1305"/>
                <a:gd name="T32" fmla="*/ 1153 w 1304"/>
                <a:gd name="T33" fmla="*/ 1269 h 1305"/>
                <a:gd name="T34" fmla="*/ 1260 w 1304"/>
                <a:gd name="T35" fmla="*/ 1194 h 1305"/>
                <a:gd name="T36" fmla="*/ 1268 w 1304"/>
                <a:gd name="T37" fmla="*/ 1143 h 1305"/>
                <a:gd name="T38" fmla="*/ 1269 w 1304"/>
                <a:gd name="T39" fmla="*/ 163 h 1305"/>
                <a:gd name="T40" fmla="*/ 1269 w 1304"/>
                <a:gd name="T41" fmla="*/ 153 h 1305"/>
                <a:gd name="T42" fmla="*/ 1169 w 1304"/>
                <a:gd name="T43" fmla="*/ 38 h 1305"/>
                <a:gd name="T44" fmla="*/ 1135 w 1304"/>
                <a:gd name="T45" fmla="*/ 36 h 1305"/>
                <a:gd name="T46" fmla="*/ 169 w 1304"/>
                <a:gd name="T47" fmla="*/ 36 h 1305"/>
                <a:gd name="T48" fmla="*/ 149 w 1304"/>
                <a:gd name="T49" fmla="*/ 36 h 1305"/>
                <a:gd name="T50" fmla="*/ 39 w 1304"/>
                <a:gd name="T51" fmla="*/ 129 h 1305"/>
                <a:gd name="T52" fmla="*/ 36 w 1304"/>
                <a:gd name="T53" fmla="*/ 167 h 1305"/>
                <a:gd name="T54" fmla="*/ 36 w 1304"/>
                <a:gd name="T55" fmla="*/ 1139 h 1305"/>
                <a:gd name="T56" fmla="*/ 36 w 1304"/>
                <a:gd name="T57" fmla="*/ 1157 h 1305"/>
                <a:gd name="T58" fmla="*/ 81 w 1304"/>
                <a:gd name="T59" fmla="*/ 1244 h 1305"/>
                <a:gd name="T60" fmla="*/ 159 w 1304"/>
                <a:gd name="T61" fmla="*/ 1269 h 1305"/>
                <a:gd name="T62" fmla="*/ 652 w 1304"/>
                <a:gd name="T63" fmla="*/ 1269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4" h="1305">
                  <a:moveTo>
                    <a:pt x="1160" y="0"/>
                  </a:moveTo>
                  <a:cubicBezTo>
                    <a:pt x="1164" y="1"/>
                    <a:pt x="1168" y="3"/>
                    <a:pt x="1172" y="3"/>
                  </a:cubicBezTo>
                  <a:cubicBezTo>
                    <a:pt x="1241" y="10"/>
                    <a:pt x="1304" y="73"/>
                    <a:pt x="1304" y="153"/>
                  </a:cubicBezTo>
                  <a:cubicBezTo>
                    <a:pt x="1304" y="486"/>
                    <a:pt x="1304" y="818"/>
                    <a:pt x="1304" y="1151"/>
                  </a:cubicBezTo>
                  <a:cubicBezTo>
                    <a:pt x="1304" y="1226"/>
                    <a:pt x="1252" y="1289"/>
                    <a:pt x="1179" y="1302"/>
                  </a:cubicBezTo>
                  <a:cubicBezTo>
                    <a:pt x="1165" y="1304"/>
                    <a:pt x="1150" y="1305"/>
                    <a:pt x="1135" y="1305"/>
                  </a:cubicBezTo>
                  <a:cubicBezTo>
                    <a:pt x="812" y="1305"/>
                    <a:pt x="490" y="1305"/>
                    <a:pt x="167" y="1305"/>
                  </a:cubicBezTo>
                  <a:cubicBezTo>
                    <a:pt x="124" y="1305"/>
                    <a:pt x="84" y="1296"/>
                    <a:pt x="51" y="1265"/>
                  </a:cubicBezTo>
                  <a:cubicBezTo>
                    <a:pt x="20" y="1237"/>
                    <a:pt x="3" y="1202"/>
                    <a:pt x="1" y="1161"/>
                  </a:cubicBezTo>
                  <a:cubicBezTo>
                    <a:pt x="1" y="1155"/>
                    <a:pt x="1" y="1149"/>
                    <a:pt x="1" y="1143"/>
                  </a:cubicBezTo>
                  <a:cubicBezTo>
                    <a:pt x="1" y="815"/>
                    <a:pt x="2" y="487"/>
                    <a:pt x="0" y="159"/>
                  </a:cubicBezTo>
                  <a:cubicBezTo>
                    <a:pt x="0" y="78"/>
                    <a:pt x="62" y="8"/>
                    <a:pt x="135" y="3"/>
                  </a:cubicBezTo>
                  <a:cubicBezTo>
                    <a:pt x="137" y="3"/>
                    <a:pt x="139" y="1"/>
                    <a:pt x="142" y="0"/>
                  </a:cubicBezTo>
                  <a:cubicBezTo>
                    <a:pt x="481" y="0"/>
                    <a:pt x="821" y="0"/>
                    <a:pt x="1160" y="0"/>
                  </a:cubicBezTo>
                  <a:close/>
                  <a:moveTo>
                    <a:pt x="652" y="1269"/>
                  </a:moveTo>
                  <a:cubicBezTo>
                    <a:pt x="810" y="1269"/>
                    <a:pt x="969" y="1269"/>
                    <a:pt x="1127" y="1269"/>
                  </a:cubicBezTo>
                  <a:cubicBezTo>
                    <a:pt x="1136" y="1269"/>
                    <a:pt x="1144" y="1269"/>
                    <a:pt x="1153" y="1269"/>
                  </a:cubicBezTo>
                  <a:cubicBezTo>
                    <a:pt x="1201" y="1268"/>
                    <a:pt x="1244" y="1239"/>
                    <a:pt x="1260" y="1194"/>
                  </a:cubicBezTo>
                  <a:cubicBezTo>
                    <a:pt x="1266" y="1178"/>
                    <a:pt x="1268" y="1160"/>
                    <a:pt x="1268" y="1143"/>
                  </a:cubicBezTo>
                  <a:cubicBezTo>
                    <a:pt x="1269" y="816"/>
                    <a:pt x="1269" y="489"/>
                    <a:pt x="1269" y="163"/>
                  </a:cubicBezTo>
                  <a:cubicBezTo>
                    <a:pt x="1269" y="159"/>
                    <a:pt x="1269" y="156"/>
                    <a:pt x="1269" y="153"/>
                  </a:cubicBezTo>
                  <a:cubicBezTo>
                    <a:pt x="1267" y="94"/>
                    <a:pt x="1227" y="48"/>
                    <a:pt x="1169" y="38"/>
                  </a:cubicBezTo>
                  <a:cubicBezTo>
                    <a:pt x="1158" y="37"/>
                    <a:pt x="1146" y="36"/>
                    <a:pt x="1135" y="36"/>
                  </a:cubicBezTo>
                  <a:cubicBezTo>
                    <a:pt x="813" y="36"/>
                    <a:pt x="491" y="36"/>
                    <a:pt x="169" y="36"/>
                  </a:cubicBezTo>
                  <a:cubicBezTo>
                    <a:pt x="163" y="36"/>
                    <a:pt x="156" y="36"/>
                    <a:pt x="149" y="36"/>
                  </a:cubicBezTo>
                  <a:cubicBezTo>
                    <a:pt x="95" y="39"/>
                    <a:pt x="51" y="76"/>
                    <a:pt x="39" y="129"/>
                  </a:cubicBezTo>
                  <a:cubicBezTo>
                    <a:pt x="36" y="141"/>
                    <a:pt x="36" y="154"/>
                    <a:pt x="36" y="167"/>
                  </a:cubicBezTo>
                  <a:cubicBezTo>
                    <a:pt x="36" y="491"/>
                    <a:pt x="36" y="815"/>
                    <a:pt x="36" y="1139"/>
                  </a:cubicBezTo>
                  <a:cubicBezTo>
                    <a:pt x="36" y="1145"/>
                    <a:pt x="36" y="1151"/>
                    <a:pt x="36" y="1157"/>
                  </a:cubicBezTo>
                  <a:cubicBezTo>
                    <a:pt x="38" y="1192"/>
                    <a:pt x="53" y="1221"/>
                    <a:pt x="81" y="1244"/>
                  </a:cubicBezTo>
                  <a:cubicBezTo>
                    <a:pt x="103" y="1262"/>
                    <a:pt x="130" y="1269"/>
                    <a:pt x="159" y="1269"/>
                  </a:cubicBezTo>
                  <a:cubicBezTo>
                    <a:pt x="323" y="1269"/>
                    <a:pt x="488" y="1269"/>
                    <a:pt x="652" y="1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2407293" y="2418745"/>
              <a:ext cx="1566234" cy="1069001"/>
            </a:xfrm>
            <a:custGeom>
              <a:avLst/>
              <a:gdLst>
                <a:gd name="T0" fmla="*/ 667 w 1197"/>
                <a:gd name="T1" fmla="*/ 178 h 817"/>
                <a:gd name="T2" fmla="*/ 1183 w 1197"/>
                <a:gd name="T3" fmla="*/ 434 h 817"/>
                <a:gd name="T4" fmla="*/ 950 w 1197"/>
                <a:gd name="T5" fmla="*/ 695 h 817"/>
                <a:gd name="T6" fmla="*/ 801 w 1197"/>
                <a:gd name="T7" fmla="*/ 685 h 817"/>
                <a:gd name="T8" fmla="*/ 393 w 1197"/>
                <a:gd name="T9" fmla="*/ 757 h 817"/>
                <a:gd name="T10" fmla="*/ 223 w 1197"/>
                <a:gd name="T11" fmla="*/ 793 h 817"/>
                <a:gd name="T12" fmla="*/ 197 w 1197"/>
                <a:gd name="T13" fmla="*/ 670 h 817"/>
                <a:gd name="T14" fmla="*/ 9 w 1197"/>
                <a:gd name="T15" fmla="*/ 555 h 817"/>
                <a:gd name="T16" fmla="*/ 95 w 1197"/>
                <a:gd name="T17" fmla="*/ 475 h 817"/>
                <a:gd name="T18" fmla="*/ 54 w 1197"/>
                <a:gd name="T19" fmla="*/ 235 h 817"/>
                <a:gd name="T20" fmla="*/ 392 w 1197"/>
                <a:gd name="T21" fmla="*/ 76 h 817"/>
                <a:gd name="T22" fmla="*/ 654 w 1197"/>
                <a:gd name="T23" fmla="*/ 406 h 817"/>
                <a:gd name="T24" fmla="*/ 379 w 1197"/>
                <a:gd name="T25" fmla="*/ 493 h 817"/>
                <a:gd name="T26" fmla="*/ 270 w 1197"/>
                <a:gd name="T27" fmla="*/ 493 h 817"/>
                <a:gd name="T28" fmla="*/ 683 w 1197"/>
                <a:gd name="T29" fmla="*/ 409 h 817"/>
                <a:gd name="T30" fmla="*/ 278 w 1197"/>
                <a:gd name="T31" fmla="*/ 261 h 817"/>
                <a:gd name="T32" fmla="*/ 249 w 1197"/>
                <a:gd name="T33" fmla="*/ 383 h 817"/>
                <a:gd name="T34" fmla="*/ 764 w 1197"/>
                <a:gd name="T35" fmla="*/ 607 h 817"/>
                <a:gd name="T36" fmla="*/ 694 w 1197"/>
                <a:gd name="T37" fmla="*/ 577 h 817"/>
                <a:gd name="T38" fmla="*/ 859 w 1197"/>
                <a:gd name="T39" fmla="*/ 556 h 817"/>
                <a:gd name="T40" fmla="*/ 198 w 1197"/>
                <a:gd name="T41" fmla="*/ 239 h 817"/>
                <a:gd name="T42" fmla="*/ 173 w 1197"/>
                <a:gd name="T43" fmla="*/ 219 h 817"/>
                <a:gd name="T44" fmla="*/ 172 w 1197"/>
                <a:gd name="T45" fmla="*/ 333 h 817"/>
                <a:gd name="T46" fmla="*/ 496 w 1197"/>
                <a:gd name="T47" fmla="*/ 706 h 817"/>
                <a:gd name="T48" fmla="*/ 109 w 1197"/>
                <a:gd name="T49" fmla="*/ 749 h 817"/>
                <a:gd name="T50" fmla="*/ 397 w 1197"/>
                <a:gd name="T51" fmla="*/ 616 h 817"/>
                <a:gd name="T52" fmla="*/ 225 w 1197"/>
                <a:gd name="T53" fmla="*/ 471 h 817"/>
                <a:gd name="T54" fmla="*/ 70 w 1197"/>
                <a:gd name="T55" fmla="*/ 208 h 817"/>
                <a:gd name="T56" fmla="*/ 758 w 1197"/>
                <a:gd name="T57" fmla="*/ 486 h 817"/>
                <a:gd name="T58" fmla="*/ 608 w 1197"/>
                <a:gd name="T59" fmla="*/ 589 h 817"/>
                <a:gd name="T60" fmla="*/ 1023 w 1197"/>
                <a:gd name="T61" fmla="*/ 555 h 817"/>
                <a:gd name="T62" fmla="*/ 236 w 1197"/>
                <a:gd name="T63" fmla="*/ 138 h 817"/>
                <a:gd name="T64" fmla="*/ 141 w 1197"/>
                <a:gd name="T65" fmla="*/ 599 h 817"/>
                <a:gd name="T66" fmla="*/ 488 w 1197"/>
                <a:gd name="T67" fmla="*/ 364 h 817"/>
                <a:gd name="T68" fmla="*/ 316 w 1197"/>
                <a:gd name="T69" fmla="*/ 694 h 817"/>
                <a:gd name="T70" fmla="*/ 381 w 1197"/>
                <a:gd name="T71" fmla="*/ 322 h 817"/>
                <a:gd name="T72" fmla="*/ 786 w 1197"/>
                <a:gd name="T73" fmla="*/ 236 h 817"/>
                <a:gd name="T74" fmla="*/ 211 w 1197"/>
                <a:gd name="T75" fmla="*/ 45 h 817"/>
                <a:gd name="T76" fmla="*/ 667 w 1197"/>
                <a:gd name="T77" fmla="*/ 334 h 817"/>
                <a:gd name="T78" fmla="*/ 176 w 1197"/>
                <a:gd name="T79" fmla="*/ 352 h 817"/>
                <a:gd name="T80" fmla="*/ 585 w 1197"/>
                <a:gd name="T81" fmla="*/ 635 h 817"/>
                <a:gd name="T82" fmla="*/ 37 w 1197"/>
                <a:gd name="T83" fmla="*/ 553 h 817"/>
                <a:gd name="T84" fmla="*/ 905 w 1197"/>
                <a:gd name="T85" fmla="*/ 180 h 817"/>
                <a:gd name="T86" fmla="*/ 987 w 1197"/>
                <a:gd name="T87" fmla="*/ 380 h 817"/>
                <a:gd name="T88" fmla="*/ 951 w 1197"/>
                <a:gd name="T89" fmla="*/ 309 h 817"/>
                <a:gd name="T90" fmla="*/ 984 w 1197"/>
                <a:gd name="T91" fmla="*/ 516 h 817"/>
                <a:gd name="T92" fmla="*/ 816 w 1197"/>
                <a:gd name="T93" fmla="*/ 372 h 817"/>
                <a:gd name="T94" fmla="*/ 845 w 1197"/>
                <a:gd name="T95" fmla="*/ 424 h 817"/>
                <a:gd name="T96" fmla="*/ 947 w 1197"/>
                <a:gd name="T97" fmla="*/ 359 h 817"/>
                <a:gd name="T98" fmla="*/ 992 w 1197"/>
                <a:gd name="T99" fmla="*/ 287 h 817"/>
                <a:gd name="T100" fmla="*/ 620 w 1197"/>
                <a:gd name="T101" fmla="*/ 137 h 817"/>
                <a:gd name="T102" fmla="*/ 324 w 1197"/>
                <a:gd name="T103" fmla="*/ 596 h 817"/>
                <a:gd name="T104" fmla="*/ 572 w 1197"/>
                <a:gd name="T105" fmla="*/ 700 h 817"/>
                <a:gd name="T106" fmla="*/ 235 w 1197"/>
                <a:gd name="T107" fmla="*/ 433 h 817"/>
                <a:gd name="T108" fmla="*/ 1062 w 1197"/>
                <a:gd name="T109" fmla="*/ 244 h 817"/>
                <a:gd name="T110" fmla="*/ 276 w 1197"/>
                <a:gd name="T111" fmla="*/ 193 h 817"/>
                <a:gd name="T112" fmla="*/ 431 w 1197"/>
                <a:gd name="T113" fmla="*/ 309 h 817"/>
                <a:gd name="T114" fmla="*/ 543 w 1197"/>
                <a:gd name="T115" fmla="*/ 428 h 817"/>
                <a:gd name="T116" fmla="*/ 503 w 1197"/>
                <a:gd name="T117" fmla="*/ 439 h 817"/>
                <a:gd name="T118" fmla="*/ 552 w 1197"/>
                <a:gd name="T119" fmla="*/ 456 h 817"/>
                <a:gd name="T120" fmla="*/ 167 w 1197"/>
                <a:gd name="T121" fmla="*/ 44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7" h="817">
                  <a:moveTo>
                    <a:pt x="362" y="110"/>
                  </a:moveTo>
                  <a:cubicBezTo>
                    <a:pt x="356" y="108"/>
                    <a:pt x="350" y="106"/>
                    <a:pt x="345" y="103"/>
                  </a:cubicBezTo>
                  <a:cubicBezTo>
                    <a:pt x="314" y="82"/>
                    <a:pt x="282" y="97"/>
                    <a:pt x="277" y="133"/>
                  </a:cubicBezTo>
                  <a:cubicBezTo>
                    <a:pt x="299" y="145"/>
                    <a:pt x="320" y="157"/>
                    <a:pt x="341" y="168"/>
                  </a:cubicBezTo>
                  <a:cubicBezTo>
                    <a:pt x="344" y="169"/>
                    <a:pt x="348" y="170"/>
                    <a:pt x="352" y="170"/>
                  </a:cubicBezTo>
                  <a:cubicBezTo>
                    <a:pt x="384" y="171"/>
                    <a:pt x="417" y="172"/>
                    <a:pt x="449" y="174"/>
                  </a:cubicBezTo>
                  <a:cubicBezTo>
                    <a:pt x="462" y="174"/>
                    <a:pt x="471" y="171"/>
                    <a:pt x="480" y="160"/>
                  </a:cubicBezTo>
                  <a:cubicBezTo>
                    <a:pt x="497" y="138"/>
                    <a:pt x="520" y="121"/>
                    <a:pt x="549" y="116"/>
                  </a:cubicBezTo>
                  <a:cubicBezTo>
                    <a:pt x="557" y="114"/>
                    <a:pt x="565" y="114"/>
                    <a:pt x="573" y="113"/>
                  </a:cubicBezTo>
                  <a:cubicBezTo>
                    <a:pt x="568" y="134"/>
                    <a:pt x="569" y="135"/>
                    <a:pt x="587" y="146"/>
                  </a:cubicBezTo>
                  <a:cubicBezTo>
                    <a:pt x="586" y="136"/>
                    <a:pt x="585" y="127"/>
                    <a:pt x="584" y="118"/>
                  </a:cubicBezTo>
                  <a:cubicBezTo>
                    <a:pt x="621" y="113"/>
                    <a:pt x="657" y="139"/>
                    <a:pt x="667" y="178"/>
                  </a:cubicBezTo>
                  <a:cubicBezTo>
                    <a:pt x="663" y="177"/>
                    <a:pt x="660" y="176"/>
                    <a:pt x="657" y="175"/>
                  </a:cubicBezTo>
                  <a:cubicBezTo>
                    <a:pt x="642" y="190"/>
                    <a:pt x="658" y="209"/>
                    <a:pt x="648" y="226"/>
                  </a:cubicBezTo>
                  <a:cubicBezTo>
                    <a:pt x="665" y="221"/>
                    <a:pt x="674" y="214"/>
                    <a:pt x="670" y="209"/>
                  </a:cubicBezTo>
                  <a:cubicBezTo>
                    <a:pt x="662" y="198"/>
                    <a:pt x="668" y="187"/>
                    <a:pt x="666" y="177"/>
                  </a:cubicBezTo>
                  <a:cubicBezTo>
                    <a:pt x="670" y="194"/>
                    <a:pt x="673" y="210"/>
                    <a:pt x="678" y="230"/>
                  </a:cubicBezTo>
                  <a:cubicBezTo>
                    <a:pt x="683" y="229"/>
                    <a:pt x="690" y="228"/>
                    <a:pt x="696" y="227"/>
                  </a:cubicBezTo>
                  <a:cubicBezTo>
                    <a:pt x="740" y="216"/>
                    <a:pt x="779" y="196"/>
                    <a:pt x="819" y="177"/>
                  </a:cubicBezTo>
                  <a:cubicBezTo>
                    <a:pt x="876" y="149"/>
                    <a:pt x="937" y="142"/>
                    <a:pt x="999" y="152"/>
                  </a:cubicBezTo>
                  <a:cubicBezTo>
                    <a:pt x="1068" y="164"/>
                    <a:pt x="1117" y="204"/>
                    <a:pt x="1151" y="264"/>
                  </a:cubicBezTo>
                  <a:cubicBezTo>
                    <a:pt x="1157" y="274"/>
                    <a:pt x="1163" y="284"/>
                    <a:pt x="1171" y="294"/>
                  </a:cubicBezTo>
                  <a:cubicBezTo>
                    <a:pt x="1184" y="311"/>
                    <a:pt x="1191" y="330"/>
                    <a:pt x="1193" y="351"/>
                  </a:cubicBezTo>
                  <a:cubicBezTo>
                    <a:pt x="1197" y="379"/>
                    <a:pt x="1194" y="407"/>
                    <a:pt x="1183" y="434"/>
                  </a:cubicBezTo>
                  <a:cubicBezTo>
                    <a:pt x="1173" y="460"/>
                    <a:pt x="1164" y="485"/>
                    <a:pt x="1171" y="514"/>
                  </a:cubicBezTo>
                  <a:cubicBezTo>
                    <a:pt x="1151" y="510"/>
                    <a:pt x="1149" y="508"/>
                    <a:pt x="1132" y="480"/>
                  </a:cubicBezTo>
                  <a:cubicBezTo>
                    <a:pt x="1115" y="502"/>
                    <a:pt x="1105" y="525"/>
                    <a:pt x="1101" y="551"/>
                  </a:cubicBezTo>
                  <a:cubicBezTo>
                    <a:pt x="1096" y="584"/>
                    <a:pt x="1101" y="614"/>
                    <a:pt x="1129" y="636"/>
                  </a:cubicBezTo>
                  <a:cubicBezTo>
                    <a:pt x="1136" y="642"/>
                    <a:pt x="1141" y="650"/>
                    <a:pt x="1150" y="661"/>
                  </a:cubicBezTo>
                  <a:cubicBezTo>
                    <a:pt x="1138" y="662"/>
                    <a:pt x="1132" y="663"/>
                    <a:pt x="1124" y="664"/>
                  </a:cubicBezTo>
                  <a:cubicBezTo>
                    <a:pt x="1123" y="667"/>
                    <a:pt x="1122" y="670"/>
                    <a:pt x="1122" y="673"/>
                  </a:cubicBezTo>
                  <a:cubicBezTo>
                    <a:pt x="1122" y="683"/>
                    <a:pt x="1115" y="687"/>
                    <a:pt x="1106" y="686"/>
                  </a:cubicBezTo>
                  <a:cubicBezTo>
                    <a:pt x="1096" y="684"/>
                    <a:pt x="1085" y="681"/>
                    <a:pt x="1075" y="677"/>
                  </a:cubicBezTo>
                  <a:cubicBezTo>
                    <a:pt x="1059" y="670"/>
                    <a:pt x="1043" y="661"/>
                    <a:pt x="1027" y="653"/>
                  </a:cubicBezTo>
                  <a:cubicBezTo>
                    <a:pt x="1002" y="673"/>
                    <a:pt x="987" y="703"/>
                    <a:pt x="951" y="714"/>
                  </a:cubicBezTo>
                  <a:cubicBezTo>
                    <a:pt x="950" y="706"/>
                    <a:pt x="950" y="701"/>
                    <a:pt x="950" y="695"/>
                  </a:cubicBezTo>
                  <a:cubicBezTo>
                    <a:pt x="951" y="689"/>
                    <a:pt x="952" y="684"/>
                    <a:pt x="954" y="674"/>
                  </a:cubicBezTo>
                  <a:cubicBezTo>
                    <a:pt x="948" y="676"/>
                    <a:pt x="942" y="677"/>
                    <a:pt x="940" y="679"/>
                  </a:cubicBezTo>
                  <a:cubicBezTo>
                    <a:pt x="937" y="684"/>
                    <a:pt x="933" y="691"/>
                    <a:pt x="933" y="697"/>
                  </a:cubicBezTo>
                  <a:cubicBezTo>
                    <a:pt x="933" y="729"/>
                    <a:pt x="912" y="742"/>
                    <a:pt x="883" y="730"/>
                  </a:cubicBezTo>
                  <a:cubicBezTo>
                    <a:pt x="873" y="725"/>
                    <a:pt x="872" y="723"/>
                    <a:pt x="875" y="705"/>
                  </a:cubicBezTo>
                  <a:cubicBezTo>
                    <a:pt x="879" y="708"/>
                    <a:pt x="882" y="711"/>
                    <a:pt x="886" y="713"/>
                  </a:cubicBezTo>
                  <a:cubicBezTo>
                    <a:pt x="890" y="715"/>
                    <a:pt x="895" y="719"/>
                    <a:pt x="899" y="719"/>
                  </a:cubicBezTo>
                  <a:cubicBezTo>
                    <a:pt x="906" y="718"/>
                    <a:pt x="914" y="716"/>
                    <a:pt x="918" y="711"/>
                  </a:cubicBezTo>
                  <a:cubicBezTo>
                    <a:pt x="923" y="705"/>
                    <a:pt x="918" y="696"/>
                    <a:pt x="912" y="693"/>
                  </a:cubicBezTo>
                  <a:cubicBezTo>
                    <a:pt x="902" y="687"/>
                    <a:pt x="890" y="682"/>
                    <a:pt x="879" y="681"/>
                  </a:cubicBezTo>
                  <a:cubicBezTo>
                    <a:pt x="859" y="679"/>
                    <a:pt x="838" y="679"/>
                    <a:pt x="818" y="680"/>
                  </a:cubicBezTo>
                  <a:cubicBezTo>
                    <a:pt x="813" y="680"/>
                    <a:pt x="806" y="682"/>
                    <a:pt x="801" y="685"/>
                  </a:cubicBezTo>
                  <a:cubicBezTo>
                    <a:pt x="769" y="707"/>
                    <a:pt x="735" y="718"/>
                    <a:pt x="695" y="709"/>
                  </a:cubicBezTo>
                  <a:cubicBezTo>
                    <a:pt x="686" y="706"/>
                    <a:pt x="676" y="707"/>
                    <a:pt x="664" y="707"/>
                  </a:cubicBezTo>
                  <a:cubicBezTo>
                    <a:pt x="670" y="730"/>
                    <a:pt x="679" y="754"/>
                    <a:pt x="651" y="767"/>
                  </a:cubicBezTo>
                  <a:cubicBezTo>
                    <a:pt x="636" y="774"/>
                    <a:pt x="618" y="769"/>
                    <a:pt x="608" y="754"/>
                  </a:cubicBezTo>
                  <a:cubicBezTo>
                    <a:pt x="617" y="754"/>
                    <a:pt x="624" y="753"/>
                    <a:pt x="632" y="752"/>
                  </a:cubicBezTo>
                  <a:cubicBezTo>
                    <a:pt x="652" y="748"/>
                    <a:pt x="658" y="735"/>
                    <a:pt x="649" y="717"/>
                  </a:cubicBezTo>
                  <a:cubicBezTo>
                    <a:pt x="641" y="702"/>
                    <a:pt x="621" y="692"/>
                    <a:pt x="604" y="698"/>
                  </a:cubicBezTo>
                  <a:cubicBezTo>
                    <a:pt x="593" y="703"/>
                    <a:pt x="583" y="710"/>
                    <a:pt x="574" y="718"/>
                  </a:cubicBezTo>
                  <a:cubicBezTo>
                    <a:pt x="560" y="729"/>
                    <a:pt x="547" y="744"/>
                    <a:pt x="532" y="755"/>
                  </a:cubicBezTo>
                  <a:cubicBezTo>
                    <a:pt x="517" y="767"/>
                    <a:pt x="499" y="776"/>
                    <a:pt x="479" y="762"/>
                  </a:cubicBezTo>
                  <a:cubicBezTo>
                    <a:pt x="474" y="760"/>
                    <a:pt x="467" y="761"/>
                    <a:pt x="461" y="761"/>
                  </a:cubicBezTo>
                  <a:cubicBezTo>
                    <a:pt x="438" y="760"/>
                    <a:pt x="416" y="760"/>
                    <a:pt x="393" y="757"/>
                  </a:cubicBezTo>
                  <a:cubicBezTo>
                    <a:pt x="379" y="755"/>
                    <a:pt x="365" y="749"/>
                    <a:pt x="349" y="744"/>
                  </a:cubicBezTo>
                  <a:cubicBezTo>
                    <a:pt x="348" y="746"/>
                    <a:pt x="345" y="751"/>
                    <a:pt x="342" y="756"/>
                  </a:cubicBezTo>
                  <a:cubicBezTo>
                    <a:pt x="334" y="756"/>
                    <a:pt x="326" y="756"/>
                    <a:pt x="315" y="756"/>
                  </a:cubicBezTo>
                  <a:cubicBezTo>
                    <a:pt x="314" y="777"/>
                    <a:pt x="312" y="796"/>
                    <a:pt x="311" y="817"/>
                  </a:cubicBezTo>
                  <a:cubicBezTo>
                    <a:pt x="291" y="816"/>
                    <a:pt x="274" y="814"/>
                    <a:pt x="262" y="798"/>
                  </a:cubicBezTo>
                  <a:cubicBezTo>
                    <a:pt x="268" y="799"/>
                    <a:pt x="275" y="801"/>
                    <a:pt x="281" y="800"/>
                  </a:cubicBezTo>
                  <a:cubicBezTo>
                    <a:pt x="295" y="799"/>
                    <a:pt x="304" y="788"/>
                    <a:pt x="305" y="772"/>
                  </a:cubicBezTo>
                  <a:cubicBezTo>
                    <a:pt x="306" y="757"/>
                    <a:pt x="300" y="749"/>
                    <a:pt x="287" y="744"/>
                  </a:cubicBezTo>
                  <a:cubicBezTo>
                    <a:pt x="283" y="754"/>
                    <a:pt x="281" y="765"/>
                    <a:pt x="275" y="773"/>
                  </a:cubicBezTo>
                  <a:cubicBezTo>
                    <a:pt x="268" y="783"/>
                    <a:pt x="256" y="772"/>
                    <a:pt x="244" y="775"/>
                  </a:cubicBezTo>
                  <a:cubicBezTo>
                    <a:pt x="247" y="782"/>
                    <a:pt x="250" y="788"/>
                    <a:pt x="253" y="794"/>
                  </a:cubicBezTo>
                  <a:cubicBezTo>
                    <a:pt x="243" y="788"/>
                    <a:pt x="233" y="789"/>
                    <a:pt x="223" y="793"/>
                  </a:cubicBezTo>
                  <a:cubicBezTo>
                    <a:pt x="240" y="774"/>
                    <a:pt x="242" y="763"/>
                    <a:pt x="229" y="751"/>
                  </a:cubicBezTo>
                  <a:cubicBezTo>
                    <a:pt x="227" y="754"/>
                    <a:pt x="224" y="756"/>
                    <a:pt x="223" y="758"/>
                  </a:cubicBezTo>
                  <a:cubicBezTo>
                    <a:pt x="217" y="766"/>
                    <a:pt x="211" y="767"/>
                    <a:pt x="204" y="761"/>
                  </a:cubicBezTo>
                  <a:cubicBezTo>
                    <a:pt x="198" y="757"/>
                    <a:pt x="193" y="752"/>
                    <a:pt x="188" y="747"/>
                  </a:cubicBezTo>
                  <a:cubicBezTo>
                    <a:pt x="183" y="742"/>
                    <a:pt x="179" y="737"/>
                    <a:pt x="174" y="732"/>
                  </a:cubicBezTo>
                  <a:cubicBezTo>
                    <a:pt x="165" y="764"/>
                    <a:pt x="191" y="794"/>
                    <a:pt x="224" y="793"/>
                  </a:cubicBezTo>
                  <a:cubicBezTo>
                    <a:pt x="213" y="798"/>
                    <a:pt x="203" y="803"/>
                    <a:pt x="191" y="809"/>
                  </a:cubicBezTo>
                  <a:cubicBezTo>
                    <a:pt x="174" y="781"/>
                    <a:pt x="164" y="752"/>
                    <a:pt x="163" y="720"/>
                  </a:cubicBezTo>
                  <a:cubicBezTo>
                    <a:pt x="168" y="722"/>
                    <a:pt x="175" y="726"/>
                    <a:pt x="177" y="724"/>
                  </a:cubicBezTo>
                  <a:cubicBezTo>
                    <a:pt x="184" y="718"/>
                    <a:pt x="189" y="710"/>
                    <a:pt x="194" y="702"/>
                  </a:cubicBezTo>
                  <a:cubicBezTo>
                    <a:pt x="211" y="702"/>
                    <a:pt x="229" y="702"/>
                    <a:pt x="246" y="690"/>
                  </a:cubicBezTo>
                  <a:cubicBezTo>
                    <a:pt x="231" y="677"/>
                    <a:pt x="214" y="673"/>
                    <a:pt x="197" y="670"/>
                  </a:cubicBezTo>
                  <a:cubicBezTo>
                    <a:pt x="184" y="667"/>
                    <a:pt x="171" y="670"/>
                    <a:pt x="164" y="682"/>
                  </a:cubicBezTo>
                  <a:cubicBezTo>
                    <a:pt x="156" y="694"/>
                    <a:pt x="153" y="708"/>
                    <a:pt x="164" y="721"/>
                  </a:cubicBezTo>
                  <a:cubicBezTo>
                    <a:pt x="158" y="726"/>
                    <a:pt x="152" y="731"/>
                    <a:pt x="146" y="737"/>
                  </a:cubicBezTo>
                  <a:cubicBezTo>
                    <a:pt x="138" y="744"/>
                    <a:pt x="130" y="753"/>
                    <a:pt x="120" y="759"/>
                  </a:cubicBezTo>
                  <a:cubicBezTo>
                    <a:pt x="107" y="768"/>
                    <a:pt x="99" y="767"/>
                    <a:pt x="90" y="753"/>
                  </a:cubicBezTo>
                  <a:cubicBezTo>
                    <a:pt x="83" y="742"/>
                    <a:pt x="80" y="728"/>
                    <a:pt x="76" y="714"/>
                  </a:cubicBezTo>
                  <a:cubicBezTo>
                    <a:pt x="74" y="708"/>
                    <a:pt x="74" y="701"/>
                    <a:pt x="74" y="692"/>
                  </a:cubicBezTo>
                  <a:cubicBezTo>
                    <a:pt x="61" y="689"/>
                    <a:pt x="47" y="687"/>
                    <a:pt x="32" y="683"/>
                  </a:cubicBezTo>
                  <a:cubicBezTo>
                    <a:pt x="43" y="660"/>
                    <a:pt x="55" y="637"/>
                    <a:pt x="67" y="613"/>
                  </a:cubicBezTo>
                  <a:cubicBezTo>
                    <a:pt x="60" y="611"/>
                    <a:pt x="53" y="609"/>
                    <a:pt x="47" y="606"/>
                  </a:cubicBezTo>
                  <a:cubicBezTo>
                    <a:pt x="38" y="602"/>
                    <a:pt x="27" y="598"/>
                    <a:pt x="19" y="592"/>
                  </a:cubicBezTo>
                  <a:cubicBezTo>
                    <a:pt x="3" y="582"/>
                    <a:pt x="0" y="568"/>
                    <a:pt x="9" y="555"/>
                  </a:cubicBezTo>
                  <a:cubicBezTo>
                    <a:pt x="18" y="540"/>
                    <a:pt x="37" y="535"/>
                    <a:pt x="51" y="543"/>
                  </a:cubicBezTo>
                  <a:cubicBezTo>
                    <a:pt x="57" y="547"/>
                    <a:pt x="62" y="552"/>
                    <a:pt x="66" y="557"/>
                  </a:cubicBezTo>
                  <a:cubicBezTo>
                    <a:pt x="71" y="564"/>
                    <a:pt x="76" y="566"/>
                    <a:pt x="85" y="563"/>
                  </a:cubicBezTo>
                  <a:cubicBezTo>
                    <a:pt x="101" y="556"/>
                    <a:pt x="117" y="550"/>
                    <a:pt x="135" y="542"/>
                  </a:cubicBezTo>
                  <a:cubicBezTo>
                    <a:pt x="124" y="522"/>
                    <a:pt x="112" y="504"/>
                    <a:pt x="93" y="492"/>
                  </a:cubicBezTo>
                  <a:cubicBezTo>
                    <a:pt x="80" y="484"/>
                    <a:pt x="72" y="485"/>
                    <a:pt x="58" y="497"/>
                  </a:cubicBezTo>
                  <a:cubicBezTo>
                    <a:pt x="66" y="503"/>
                    <a:pt x="74" y="509"/>
                    <a:pt x="84" y="515"/>
                  </a:cubicBezTo>
                  <a:cubicBezTo>
                    <a:pt x="75" y="526"/>
                    <a:pt x="65" y="526"/>
                    <a:pt x="55" y="525"/>
                  </a:cubicBezTo>
                  <a:cubicBezTo>
                    <a:pt x="47" y="524"/>
                    <a:pt x="40" y="519"/>
                    <a:pt x="39" y="510"/>
                  </a:cubicBezTo>
                  <a:cubicBezTo>
                    <a:pt x="37" y="499"/>
                    <a:pt x="43" y="485"/>
                    <a:pt x="52" y="480"/>
                  </a:cubicBezTo>
                  <a:cubicBezTo>
                    <a:pt x="58" y="477"/>
                    <a:pt x="64" y="476"/>
                    <a:pt x="71" y="475"/>
                  </a:cubicBezTo>
                  <a:cubicBezTo>
                    <a:pt x="78" y="475"/>
                    <a:pt x="86" y="475"/>
                    <a:pt x="95" y="475"/>
                  </a:cubicBezTo>
                  <a:cubicBezTo>
                    <a:pt x="93" y="469"/>
                    <a:pt x="91" y="465"/>
                    <a:pt x="89" y="460"/>
                  </a:cubicBezTo>
                  <a:cubicBezTo>
                    <a:pt x="81" y="439"/>
                    <a:pt x="71" y="418"/>
                    <a:pt x="66" y="396"/>
                  </a:cubicBezTo>
                  <a:cubicBezTo>
                    <a:pt x="59" y="368"/>
                    <a:pt x="45" y="349"/>
                    <a:pt x="16" y="339"/>
                  </a:cubicBezTo>
                  <a:cubicBezTo>
                    <a:pt x="18" y="335"/>
                    <a:pt x="20" y="331"/>
                    <a:pt x="23" y="327"/>
                  </a:cubicBezTo>
                  <a:cubicBezTo>
                    <a:pt x="17" y="322"/>
                    <a:pt x="12" y="318"/>
                    <a:pt x="4" y="312"/>
                  </a:cubicBezTo>
                  <a:cubicBezTo>
                    <a:pt x="12" y="309"/>
                    <a:pt x="18" y="307"/>
                    <a:pt x="25" y="305"/>
                  </a:cubicBezTo>
                  <a:cubicBezTo>
                    <a:pt x="24" y="291"/>
                    <a:pt x="23" y="278"/>
                    <a:pt x="22" y="265"/>
                  </a:cubicBezTo>
                  <a:cubicBezTo>
                    <a:pt x="45" y="284"/>
                    <a:pt x="53" y="311"/>
                    <a:pt x="67" y="337"/>
                  </a:cubicBezTo>
                  <a:cubicBezTo>
                    <a:pt x="83" y="321"/>
                    <a:pt x="96" y="306"/>
                    <a:pt x="111" y="291"/>
                  </a:cubicBezTo>
                  <a:cubicBezTo>
                    <a:pt x="101" y="281"/>
                    <a:pt x="94" y="268"/>
                    <a:pt x="76" y="269"/>
                  </a:cubicBezTo>
                  <a:cubicBezTo>
                    <a:pt x="64" y="270"/>
                    <a:pt x="58" y="261"/>
                    <a:pt x="55" y="251"/>
                  </a:cubicBezTo>
                  <a:cubicBezTo>
                    <a:pt x="54" y="245"/>
                    <a:pt x="54" y="240"/>
                    <a:pt x="54" y="235"/>
                  </a:cubicBezTo>
                  <a:cubicBezTo>
                    <a:pt x="56" y="215"/>
                    <a:pt x="47" y="201"/>
                    <a:pt x="30" y="192"/>
                  </a:cubicBezTo>
                  <a:cubicBezTo>
                    <a:pt x="10" y="179"/>
                    <a:pt x="10" y="152"/>
                    <a:pt x="31" y="140"/>
                  </a:cubicBezTo>
                  <a:cubicBezTo>
                    <a:pt x="55" y="127"/>
                    <a:pt x="85" y="131"/>
                    <a:pt x="108" y="151"/>
                  </a:cubicBezTo>
                  <a:cubicBezTo>
                    <a:pt x="115" y="157"/>
                    <a:pt x="121" y="164"/>
                    <a:pt x="130" y="172"/>
                  </a:cubicBezTo>
                  <a:cubicBezTo>
                    <a:pt x="139" y="146"/>
                    <a:pt x="148" y="123"/>
                    <a:pt x="157" y="99"/>
                  </a:cubicBezTo>
                  <a:cubicBezTo>
                    <a:pt x="145" y="96"/>
                    <a:pt x="135" y="93"/>
                    <a:pt x="122" y="89"/>
                  </a:cubicBezTo>
                  <a:cubicBezTo>
                    <a:pt x="139" y="64"/>
                    <a:pt x="145" y="37"/>
                    <a:pt x="166" y="18"/>
                  </a:cubicBezTo>
                  <a:cubicBezTo>
                    <a:pt x="182" y="3"/>
                    <a:pt x="200" y="0"/>
                    <a:pt x="219" y="14"/>
                  </a:cubicBezTo>
                  <a:cubicBezTo>
                    <a:pt x="246" y="34"/>
                    <a:pt x="276" y="38"/>
                    <a:pt x="308" y="38"/>
                  </a:cubicBezTo>
                  <a:cubicBezTo>
                    <a:pt x="325" y="37"/>
                    <a:pt x="342" y="39"/>
                    <a:pt x="358" y="41"/>
                  </a:cubicBezTo>
                  <a:cubicBezTo>
                    <a:pt x="366" y="42"/>
                    <a:pt x="374" y="46"/>
                    <a:pt x="380" y="50"/>
                  </a:cubicBezTo>
                  <a:cubicBezTo>
                    <a:pt x="390" y="56"/>
                    <a:pt x="395" y="65"/>
                    <a:pt x="392" y="76"/>
                  </a:cubicBezTo>
                  <a:cubicBezTo>
                    <a:pt x="389" y="86"/>
                    <a:pt x="384" y="97"/>
                    <a:pt x="379" y="107"/>
                  </a:cubicBezTo>
                  <a:cubicBezTo>
                    <a:pt x="375" y="114"/>
                    <a:pt x="368" y="113"/>
                    <a:pt x="361" y="110"/>
                  </a:cubicBezTo>
                  <a:cubicBezTo>
                    <a:pt x="367" y="103"/>
                    <a:pt x="374" y="98"/>
                    <a:pt x="379" y="91"/>
                  </a:cubicBezTo>
                  <a:cubicBezTo>
                    <a:pt x="384" y="82"/>
                    <a:pt x="384" y="73"/>
                    <a:pt x="378" y="64"/>
                  </a:cubicBezTo>
                  <a:cubicBezTo>
                    <a:pt x="369" y="53"/>
                    <a:pt x="334" y="46"/>
                    <a:pt x="321" y="54"/>
                  </a:cubicBezTo>
                  <a:cubicBezTo>
                    <a:pt x="313" y="58"/>
                    <a:pt x="310" y="70"/>
                    <a:pt x="315" y="78"/>
                  </a:cubicBezTo>
                  <a:cubicBezTo>
                    <a:pt x="320" y="88"/>
                    <a:pt x="327" y="83"/>
                    <a:pt x="333" y="80"/>
                  </a:cubicBezTo>
                  <a:cubicBezTo>
                    <a:pt x="343" y="75"/>
                    <a:pt x="352" y="70"/>
                    <a:pt x="366" y="63"/>
                  </a:cubicBezTo>
                  <a:cubicBezTo>
                    <a:pt x="363" y="74"/>
                    <a:pt x="362" y="80"/>
                    <a:pt x="361" y="87"/>
                  </a:cubicBezTo>
                  <a:cubicBezTo>
                    <a:pt x="361" y="94"/>
                    <a:pt x="361" y="102"/>
                    <a:pt x="362" y="110"/>
                  </a:cubicBezTo>
                  <a:close/>
                  <a:moveTo>
                    <a:pt x="666" y="415"/>
                  </a:moveTo>
                  <a:cubicBezTo>
                    <a:pt x="664" y="405"/>
                    <a:pt x="664" y="405"/>
                    <a:pt x="654" y="406"/>
                  </a:cubicBezTo>
                  <a:cubicBezTo>
                    <a:pt x="658" y="409"/>
                    <a:pt x="663" y="412"/>
                    <a:pt x="667" y="415"/>
                  </a:cubicBezTo>
                  <a:cubicBezTo>
                    <a:pt x="664" y="417"/>
                    <a:pt x="661" y="420"/>
                    <a:pt x="658" y="423"/>
                  </a:cubicBezTo>
                  <a:cubicBezTo>
                    <a:pt x="653" y="416"/>
                    <a:pt x="649" y="409"/>
                    <a:pt x="645" y="403"/>
                  </a:cubicBezTo>
                  <a:cubicBezTo>
                    <a:pt x="644" y="403"/>
                    <a:pt x="642" y="404"/>
                    <a:pt x="641" y="404"/>
                  </a:cubicBezTo>
                  <a:cubicBezTo>
                    <a:pt x="641" y="414"/>
                    <a:pt x="642" y="424"/>
                    <a:pt x="642" y="435"/>
                  </a:cubicBezTo>
                  <a:cubicBezTo>
                    <a:pt x="618" y="451"/>
                    <a:pt x="592" y="462"/>
                    <a:pt x="562" y="462"/>
                  </a:cubicBezTo>
                  <a:cubicBezTo>
                    <a:pt x="511" y="462"/>
                    <a:pt x="478" y="429"/>
                    <a:pt x="448" y="390"/>
                  </a:cubicBezTo>
                  <a:cubicBezTo>
                    <a:pt x="442" y="403"/>
                    <a:pt x="446" y="412"/>
                    <a:pt x="454" y="419"/>
                  </a:cubicBezTo>
                  <a:cubicBezTo>
                    <a:pt x="462" y="427"/>
                    <a:pt x="470" y="434"/>
                    <a:pt x="479" y="442"/>
                  </a:cubicBezTo>
                  <a:cubicBezTo>
                    <a:pt x="458" y="435"/>
                    <a:pt x="437" y="425"/>
                    <a:pt x="414" y="429"/>
                  </a:cubicBezTo>
                  <a:cubicBezTo>
                    <a:pt x="413" y="453"/>
                    <a:pt x="422" y="475"/>
                    <a:pt x="419" y="500"/>
                  </a:cubicBezTo>
                  <a:cubicBezTo>
                    <a:pt x="399" y="484"/>
                    <a:pt x="396" y="483"/>
                    <a:pt x="379" y="493"/>
                  </a:cubicBezTo>
                  <a:cubicBezTo>
                    <a:pt x="379" y="493"/>
                    <a:pt x="379" y="493"/>
                    <a:pt x="379" y="493"/>
                  </a:cubicBezTo>
                  <a:cubicBezTo>
                    <a:pt x="381" y="489"/>
                    <a:pt x="383" y="485"/>
                    <a:pt x="386" y="480"/>
                  </a:cubicBezTo>
                  <a:cubicBezTo>
                    <a:pt x="397" y="486"/>
                    <a:pt x="403" y="480"/>
                    <a:pt x="409" y="473"/>
                  </a:cubicBezTo>
                  <a:cubicBezTo>
                    <a:pt x="408" y="464"/>
                    <a:pt x="407" y="456"/>
                    <a:pt x="406" y="448"/>
                  </a:cubicBezTo>
                  <a:cubicBezTo>
                    <a:pt x="405" y="432"/>
                    <a:pt x="394" y="423"/>
                    <a:pt x="384" y="414"/>
                  </a:cubicBezTo>
                  <a:cubicBezTo>
                    <a:pt x="382" y="411"/>
                    <a:pt x="375" y="413"/>
                    <a:pt x="366" y="413"/>
                  </a:cubicBezTo>
                  <a:cubicBezTo>
                    <a:pt x="377" y="425"/>
                    <a:pt x="384" y="434"/>
                    <a:pt x="393" y="445"/>
                  </a:cubicBezTo>
                  <a:cubicBezTo>
                    <a:pt x="377" y="459"/>
                    <a:pt x="362" y="472"/>
                    <a:pt x="346" y="486"/>
                  </a:cubicBezTo>
                  <a:cubicBezTo>
                    <a:pt x="333" y="477"/>
                    <a:pt x="321" y="469"/>
                    <a:pt x="310" y="461"/>
                  </a:cubicBezTo>
                  <a:cubicBezTo>
                    <a:pt x="304" y="456"/>
                    <a:pt x="298" y="454"/>
                    <a:pt x="292" y="458"/>
                  </a:cubicBezTo>
                  <a:cubicBezTo>
                    <a:pt x="283" y="464"/>
                    <a:pt x="273" y="469"/>
                    <a:pt x="266" y="477"/>
                  </a:cubicBezTo>
                  <a:cubicBezTo>
                    <a:pt x="259" y="484"/>
                    <a:pt x="261" y="490"/>
                    <a:pt x="270" y="493"/>
                  </a:cubicBezTo>
                  <a:cubicBezTo>
                    <a:pt x="290" y="500"/>
                    <a:pt x="309" y="509"/>
                    <a:pt x="328" y="519"/>
                  </a:cubicBezTo>
                  <a:cubicBezTo>
                    <a:pt x="352" y="531"/>
                    <a:pt x="365" y="549"/>
                    <a:pt x="365" y="576"/>
                  </a:cubicBezTo>
                  <a:cubicBezTo>
                    <a:pt x="365" y="587"/>
                    <a:pt x="365" y="598"/>
                    <a:pt x="365" y="608"/>
                  </a:cubicBezTo>
                  <a:cubicBezTo>
                    <a:pt x="365" y="612"/>
                    <a:pt x="366" y="617"/>
                    <a:pt x="367" y="621"/>
                  </a:cubicBezTo>
                  <a:cubicBezTo>
                    <a:pt x="370" y="620"/>
                    <a:pt x="371" y="620"/>
                    <a:pt x="372" y="620"/>
                  </a:cubicBezTo>
                  <a:cubicBezTo>
                    <a:pt x="375" y="619"/>
                    <a:pt x="377" y="617"/>
                    <a:pt x="379" y="616"/>
                  </a:cubicBezTo>
                  <a:cubicBezTo>
                    <a:pt x="432" y="580"/>
                    <a:pt x="484" y="582"/>
                    <a:pt x="537" y="618"/>
                  </a:cubicBezTo>
                  <a:cubicBezTo>
                    <a:pt x="540" y="620"/>
                    <a:pt x="545" y="621"/>
                    <a:pt x="551" y="624"/>
                  </a:cubicBezTo>
                  <a:cubicBezTo>
                    <a:pt x="550" y="557"/>
                    <a:pt x="538" y="497"/>
                    <a:pt x="488" y="450"/>
                  </a:cubicBezTo>
                  <a:cubicBezTo>
                    <a:pt x="496" y="453"/>
                    <a:pt x="504" y="457"/>
                    <a:pt x="512" y="461"/>
                  </a:cubicBezTo>
                  <a:cubicBezTo>
                    <a:pt x="542" y="474"/>
                    <a:pt x="572" y="475"/>
                    <a:pt x="603" y="464"/>
                  </a:cubicBezTo>
                  <a:cubicBezTo>
                    <a:pt x="635" y="453"/>
                    <a:pt x="660" y="433"/>
                    <a:pt x="683" y="409"/>
                  </a:cubicBezTo>
                  <a:cubicBezTo>
                    <a:pt x="686" y="405"/>
                    <a:pt x="688" y="401"/>
                    <a:pt x="691" y="398"/>
                  </a:cubicBezTo>
                  <a:cubicBezTo>
                    <a:pt x="691" y="397"/>
                    <a:pt x="690" y="397"/>
                    <a:pt x="690" y="397"/>
                  </a:cubicBezTo>
                  <a:cubicBezTo>
                    <a:pt x="682" y="403"/>
                    <a:pt x="674" y="409"/>
                    <a:pt x="666" y="415"/>
                  </a:cubicBezTo>
                  <a:close/>
                  <a:moveTo>
                    <a:pt x="202" y="370"/>
                  </a:moveTo>
                  <a:cubicBezTo>
                    <a:pt x="231" y="368"/>
                    <a:pt x="258" y="376"/>
                    <a:pt x="281" y="394"/>
                  </a:cubicBezTo>
                  <a:cubicBezTo>
                    <a:pt x="286" y="398"/>
                    <a:pt x="291" y="402"/>
                    <a:pt x="296" y="407"/>
                  </a:cubicBezTo>
                  <a:cubicBezTo>
                    <a:pt x="309" y="417"/>
                    <a:pt x="315" y="419"/>
                    <a:pt x="328" y="408"/>
                  </a:cubicBezTo>
                  <a:cubicBezTo>
                    <a:pt x="345" y="394"/>
                    <a:pt x="364" y="395"/>
                    <a:pt x="383" y="401"/>
                  </a:cubicBezTo>
                  <a:cubicBezTo>
                    <a:pt x="390" y="404"/>
                    <a:pt x="397" y="407"/>
                    <a:pt x="405" y="410"/>
                  </a:cubicBezTo>
                  <a:cubicBezTo>
                    <a:pt x="402" y="386"/>
                    <a:pt x="393" y="377"/>
                    <a:pt x="372" y="371"/>
                  </a:cubicBezTo>
                  <a:cubicBezTo>
                    <a:pt x="357" y="366"/>
                    <a:pt x="342" y="361"/>
                    <a:pt x="330" y="352"/>
                  </a:cubicBezTo>
                  <a:cubicBezTo>
                    <a:pt x="299" y="330"/>
                    <a:pt x="283" y="298"/>
                    <a:pt x="278" y="261"/>
                  </a:cubicBezTo>
                  <a:cubicBezTo>
                    <a:pt x="316" y="242"/>
                    <a:pt x="326" y="212"/>
                    <a:pt x="301" y="192"/>
                  </a:cubicBezTo>
                  <a:cubicBezTo>
                    <a:pt x="296" y="214"/>
                    <a:pt x="288" y="235"/>
                    <a:pt x="271" y="249"/>
                  </a:cubicBezTo>
                  <a:cubicBezTo>
                    <a:pt x="245" y="236"/>
                    <a:pt x="233" y="241"/>
                    <a:pt x="222" y="268"/>
                  </a:cubicBezTo>
                  <a:cubicBezTo>
                    <a:pt x="232" y="276"/>
                    <a:pt x="247" y="280"/>
                    <a:pt x="243" y="298"/>
                  </a:cubicBezTo>
                  <a:cubicBezTo>
                    <a:pt x="234" y="293"/>
                    <a:pt x="225" y="288"/>
                    <a:pt x="216" y="284"/>
                  </a:cubicBezTo>
                  <a:cubicBezTo>
                    <a:pt x="212" y="291"/>
                    <a:pt x="210" y="296"/>
                    <a:pt x="207" y="301"/>
                  </a:cubicBezTo>
                  <a:cubicBezTo>
                    <a:pt x="175" y="276"/>
                    <a:pt x="166" y="274"/>
                    <a:pt x="155" y="293"/>
                  </a:cubicBezTo>
                  <a:cubicBezTo>
                    <a:pt x="185" y="296"/>
                    <a:pt x="187" y="300"/>
                    <a:pt x="185" y="340"/>
                  </a:cubicBezTo>
                  <a:cubicBezTo>
                    <a:pt x="205" y="351"/>
                    <a:pt x="205" y="351"/>
                    <a:pt x="203" y="370"/>
                  </a:cubicBezTo>
                  <a:cubicBezTo>
                    <a:pt x="202" y="371"/>
                    <a:pt x="201" y="372"/>
                    <a:pt x="200" y="373"/>
                  </a:cubicBezTo>
                  <a:cubicBezTo>
                    <a:pt x="192" y="389"/>
                    <a:pt x="195" y="394"/>
                    <a:pt x="211" y="395"/>
                  </a:cubicBezTo>
                  <a:cubicBezTo>
                    <a:pt x="223" y="395"/>
                    <a:pt x="237" y="391"/>
                    <a:pt x="249" y="383"/>
                  </a:cubicBezTo>
                  <a:cubicBezTo>
                    <a:pt x="247" y="381"/>
                    <a:pt x="245" y="379"/>
                    <a:pt x="242" y="379"/>
                  </a:cubicBezTo>
                  <a:cubicBezTo>
                    <a:pt x="235" y="377"/>
                    <a:pt x="227" y="376"/>
                    <a:pt x="219" y="374"/>
                  </a:cubicBezTo>
                  <a:cubicBezTo>
                    <a:pt x="213" y="373"/>
                    <a:pt x="208" y="371"/>
                    <a:pt x="202" y="370"/>
                  </a:cubicBezTo>
                  <a:close/>
                  <a:moveTo>
                    <a:pt x="667" y="665"/>
                  </a:moveTo>
                  <a:cubicBezTo>
                    <a:pt x="657" y="659"/>
                    <a:pt x="646" y="654"/>
                    <a:pt x="635" y="648"/>
                  </a:cubicBezTo>
                  <a:cubicBezTo>
                    <a:pt x="631" y="654"/>
                    <a:pt x="628" y="659"/>
                    <a:pt x="624" y="664"/>
                  </a:cubicBezTo>
                  <a:cubicBezTo>
                    <a:pt x="615" y="676"/>
                    <a:pt x="613" y="686"/>
                    <a:pt x="634" y="691"/>
                  </a:cubicBezTo>
                  <a:cubicBezTo>
                    <a:pt x="667" y="700"/>
                    <a:pt x="701" y="705"/>
                    <a:pt x="736" y="701"/>
                  </a:cubicBezTo>
                  <a:cubicBezTo>
                    <a:pt x="761" y="698"/>
                    <a:pt x="780" y="679"/>
                    <a:pt x="784" y="656"/>
                  </a:cubicBezTo>
                  <a:cubicBezTo>
                    <a:pt x="787" y="635"/>
                    <a:pt x="779" y="623"/>
                    <a:pt x="759" y="617"/>
                  </a:cubicBezTo>
                  <a:cubicBezTo>
                    <a:pt x="752" y="615"/>
                    <a:pt x="745" y="613"/>
                    <a:pt x="736" y="611"/>
                  </a:cubicBezTo>
                  <a:cubicBezTo>
                    <a:pt x="746" y="602"/>
                    <a:pt x="755" y="603"/>
                    <a:pt x="764" y="607"/>
                  </a:cubicBezTo>
                  <a:cubicBezTo>
                    <a:pt x="789" y="617"/>
                    <a:pt x="794" y="641"/>
                    <a:pt x="797" y="667"/>
                  </a:cubicBezTo>
                  <a:cubicBezTo>
                    <a:pt x="801" y="664"/>
                    <a:pt x="804" y="664"/>
                    <a:pt x="805" y="662"/>
                  </a:cubicBezTo>
                  <a:cubicBezTo>
                    <a:pt x="828" y="640"/>
                    <a:pt x="842" y="612"/>
                    <a:pt x="851" y="583"/>
                  </a:cubicBezTo>
                  <a:cubicBezTo>
                    <a:pt x="853" y="577"/>
                    <a:pt x="852" y="569"/>
                    <a:pt x="851" y="563"/>
                  </a:cubicBezTo>
                  <a:cubicBezTo>
                    <a:pt x="848" y="554"/>
                    <a:pt x="840" y="550"/>
                    <a:pt x="830" y="551"/>
                  </a:cubicBezTo>
                  <a:cubicBezTo>
                    <a:pt x="820" y="553"/>
                    <a:pt x="817" y="559"/>
                    <a:pt x="818" y="569"/>
                  </a:cubicBezTo>
                  <a:cubicBezTo>
                    <a:pt x="818" y="573"/>
                    <a:pt x="818" y="577"/>
                    <a:pt x="817" y="581"/>
                  </a:cubicBezTo>
                  <a:cubicBezTo>
                    <a:pt x="816" y="587"/>
                    <a:pt x="816" y="594"/>
                    <a:pt x="807" y="595"/>
                  </a:cubicBezTo>
                  <a:cubicBezTo>
                    <a:pt x="797" y="580"/>
                    <a:pt x="809" y="563"/>
                    <a:pt x="801" y="546"/>
                  </a:cubicBezTo>
                  <a:cubicBezTo>
                    <a:pt x="772" y="543"/>
                    <a:pt x="743" y="540"/>
                    <a:pt x="713" y="539"/>
                  </a:cubicBezTo>
                  <a:cubicBezTo>
                    <a:pt x="707" y="538"/>
                    <a:pt x="701" y="544"/>
                    <a:pt x="697" y="548"/>
                  </a:cubicBezTo>
                  <a:cubicBezTo>
                    <a:pt x="690" y="557"/>
                    <a:pt x="690" y="567"/>
                    <a:pt x="694" y="577"/>
                  </a:cubicBezTo>
                  <a:cubicBezTo>
                    <a:pt x="704" y="607"/>
                    <a:pt x="717" y="635"/>
                    <a:pt x="747" y="650"/>
                  </a:cubicBezTo>
                  <a:cubicBezTo>
                    <a:pt x="727" y="660"/>
                    <a:pt x="708" y="670"/>
                    <a:pt x="686" y="680"/>
                  </a:cubicBezTo>
                  <a:cubicBezTo>
                    <a:pt x="681" y="676"/>
                    <a:pt x="674" y="670"/>
                    <a:pt x="667" y="664"/>
                  </a:cubicBezTo>
                  <a:cubicBezTo>
                    <a:pt x="670" y="664"/>
                    <a:pt x="675" y="664"/>
                    <a:pt x="677" y="662"/>
                  </a:cubicBezTo>
                  <a:cubicBezTo>
                    <a:pt x="687" y="652"/>
                    <a:pt x="696" y="642"/>
                    <a:pt x="705" y="632"/>
                  </a:cubicBezTo>
                  <a:cubicBezTo>
                    <a:pt x="694" y="613"/>
                    <a:pt x="673" y="610"/>
                    <a:pt x="665" y="628"/>
                  </a:cubicBezTo>
                  <a:cubicBezTo>
                    <a:pt x="659" y="640"/>
                    <a:pt x="655" y="653"/>
                    <a:pt x="667" y="665"/>
                  </a:cubicBezTo>
                  <a:close/>
                  <a:moveTo>
                    <a:pt x="915" y="672"/>
                  </a:moveTo>
                  <a:cubicBezTo>
                    <a:pt x="927" y="653"/>
                    <a:pt x="936" y="623"/>
                    <a:pt x="935" y="601"/>
                  </a:cubicBezTo>
                  <a:cubicBezTo>
                    <a:pt x="935" y="584"/>
                    <a:pt x="931" y="568"/>
                    <a:pt x="922" y="554"/>
                  </a:cubicBezTo>
                  <a:cubicBezTo>
                    <a:pt x="912" y="538"/>
                    <a:pt x="898" y="533"/>
                    <a:pt x="881" y="532"/>
                  </a:cubicBezTo>
                  <a:cubicBezTo>
                    <a:pt x="865" y="532"/>
                    <a:pt x="856" y="540"/>
                    <a:pt x="859" y="556"/>
                  </a:cubicBezTo>
                  <a:cubicBezTo>
                    <a:pt x="865" y="587"/>
                    <a:pt x="855" y="614"/>
                    <a:pt x="843" y="641"/>
                  </a:cubicBezTo>
                  <a:cubicBezTo>
                    <a:pt x="840" y="648"/>
                    <a:pt x="837" y="654"/>
                    <a:pt x="833" y="664"/>
                  </a:cubicBezTo>
                  <a:cubicBezTo>
                    <a:pt x="849" y="664"/>
                    <a:pt x="862" y="662"/>
                    <a:pt x="874" y="664"/>
                  </a:cubicBezTo>
                  <a:cubicBezTo>
                    <a:pt x="887" y="665"/>
                    <a:pt x="900" y="669"/>
                    <a:pt x="915" y="672"/>
                  </a:cubicBezTo>
                  <a:close/>
                  <a:moveTo>
                    <a:pt x="211" y="620"/>
                  </a:moveTo>
                  <a:cubicBezTo>
                    <a:pt x="228" y="615"/>
                    <a:pt x="245" y="612"/>
                    <a:pt x="260" y="607"/>
                  </a:cubicBezTo>
                  <a:cubicBezTo>
                    <a:pt x="279" y="600"/>
                    <a:pt x="292" y="575"/>
                    <a:pt x="268" y="556"/>
                  </a:cubicBezTo>
                  <a:cubicBezTo>
                    <a:pt x="238" y="534"/>
                    <a:pt x="205" y="527"/>
                    <a:pt x="170" y="538"/>
                  </a:cubicBezTo>
                  <a:cubicBezTo>
                    <a:pt x="154" y="543"/>
                    <a:pt x="149" y="550"/>
                    <a:pt x="148" y="566"/>
                  </a:cubicBezTo>
                  <a:cubicBezTo>
                    <a:pt x="146" y="586"/>
                    <a:pt x="152" y="600"/>
                    <a:pt x="171" y="608"/>
                  </a:cubicBezTo>
                  <a:cubicBezTo>
                    <a:pt x="184" y="613"/>
                    <a:pt x="198" y="616"/>
                    <a:pt x="211" y="620"/>
                  </a:cubicBezTo>
                  <a:close/>
                  <a:moveTo>
                    <a:pt x="198" y="239"/>
                  </a:moveTo>
                  <a:cubicBezTo>
                    <a:pt x="209" y="234"/>
                    <a:pt x="217" y="230"/>
                    <a:pt x="225" y="227"/>
                  </a:cubicBezTo>
                  <a:cubicBezTo>
                    <a:pt x="238" y="221"/>
                    <a:pt x="246" y="211"/>
                    <a:pt x="246" y="198"/>
                  </a:cubicBezTo>
                  <a:cubicBezTo>
                    <a:pt x="247" y="184"/>
                    <a:pt x="245" y="171"/>
                    <a:pt x="243" y="158"/>
                  </a:cubicBezTo>
                  <a:cubicBezTo>
                    <a:pt x="241" y="149"/>
                    <a:pt x="234" y="142"/>
                    <a:pt x="225" y="141"/>
                  </a:cubicBezTo>
                  <a:cubicBezTo>
                    <a:pt x="210" y="139"/>
                    <a:pt x="195" y="138"/>
                    <a:pt x="179" y="138"/>
                  </a:cubicBezTo>
                  <a:cubicBezTo>
                    <a:pt x="163" y="139"/>
                    <a:pt x="152" y="149"/>
                    <a:pt x="146" y="164"/>
                  </a:cubicBezTo>
                  <a:cubicBezTo>
                    <a:pt x="136" y="186"/>
                    <a:pt x="135" y="209"/>
                    <a:pt x="136" y="233"/>
                  </a:cubicBezTo>
                  <a:cubicBezTo>
                    <a:pt x="136" y="239"/>
                    <a:pt x="139" y="244"/>
                    <a:pt x="145" y="243"/>
                  </a:cubicBezTo>
                  <a:cubicBezTo>
                    <a:pt x="149" y="242"/>
                    <a:pt x="154" y="237"/>
                    <a:pt x="156" y="233"/>
                  </a:cubicBezTo>
                  <a:cubicBezTo>
                    <a:pt x="157" y="226"/>
                    <a:pt x="156" y="219"/>
                    <a:pt x="157" y="211"/>
                  </a:cubicBezTo>
                  <a:cubicBezTo>
                    <a:pt x="157" y="205"/>
                    <a:pt x="158" y="200"/>
                    <a:pt x="169" y="199"/>
                  </a:cubicBezTo>
                  <a:cubicBezTo>
                    <a:pt x="170" y="206"/>
                    <a:pt x="172" y="212"/>
                    <a:pt x="173" y="219"/>
                  </a:cubicBezTo>
                  <a:cubicBezTo>
                    <a:pt x="175" y="226"/>
                    <a:pt x="171" y="236"/>
                    <a:pt x="187" y="236"/>
                  </a:cubicBezTo>
                  <a:cubicBezTo>
                    <a:pt x="187" y="226"/>
                    <a:pt x="186" y="217"/>
                    <a:pt x="188" y="208"/>
                  </a:cubicBezTo>
                  <a:cubicBezTo>
                    <a:pt x="189" y="200"/>
                    <a:pt x="182" y="188"/>
                    <a:pt x="198" y="185"/>
                  </a:cubicBezTo>
                  <a:cubicBezTo>
                    <a:pt x="198" y="203"/>
                    <a:pt x="198" y="219"/>
                    <a:pt x="198" y="239"/>
                  </a:cubicBezTo>
                  <a:close/>
                  <a:moveTo>
                    <a:pt x="430" y="695"/>
                  </a:moveTo>
                  <a:cubicBezTo>
                    <a:pt x="440" y="693"/>
                    <a:pt x="450" y="692"/>
                    <a:pt x="459" y="690"/>
                  </a:cubicBezTo>
                  <a:cubicBezTo>
                    <a:pt x="473" y="687"/>
                    <a:pt x="481" y="677"/>
                    <a:pt x="487" y="665"/>
                  </a:cubicBezTo>
                  <a:cubicBezTo>
                    <a:pt x="492" y="654"/>
                    <a:pt x="490" y="646"/>
                    <a:pt x="479" y="640"/>
                  </a:cubicBezTo>
                  <a:cubicBezTo>
                    <a:pt x="442" y="621"/>
                    <a:pt x="404" y="619"/>
                    <a:pt x="366" y="638"/>
                  </a:cubicBezTo>
                  <a:cubicBezTo>
                    <a:pt x="347" y="648"/>
                    <a:pt x="347" y="664"/>
                    <a:pt x="365" y="675"/>
                  </a:cubicBezTo>
                  <a:cubicBezTo>
                    <a:pt x="385" y="686"/>
                    <a:pt x="406" y="694"/>
                    <a:pt x="430" y="695"/>
                  </a:cubicBezTo>
                  <a:close/>
                  <a:moveTo>
                    <a:pt x="172" y="333"/>
                  </a:moveTo>
                  <a:cubicBezTo>
                    <a:pt x="178" y="311"/>
                    <a:pt x="172" y="303"/>
                    <a:pt x="151" y="301"/>
                  </a:cubicBezTo>
                  <a:cubicBezTo>
                    <a:pt x="122" y="298"/>
                    <a:pt x="105" y="313"/>
                    <a:pt x="93" y="336"/>
                  </a:cubicBezTo>
                  <a:cubicBezTo>
                    <a:pt x="76" y="372"/>
                    <a:pt x="85" y="408"/>
                    <a:pt x="97" y="444"/>
                  </a:cubicBezTo>
                  <a:cubicBezTo>
                    <a:pt x="120" y="440"/>
                    <a:pt x="121" y="439"/>
                    <a:pt x="123" y="420"/>
                  </a:cubicBezTo>
                  <a:cubicBezTo>
                    <a:pt x="125" y="405"/>
                    <a:pt x="125" y="388"/>
                    <a:pt x="128" y="373"/>
                  </a:cubicBezTo>
                  <a:cubicBezTo>
                    <a:pt x="132" y="345"/>
                    <a:pt x="140" y="337"/>
                    <a:pt x="169" y="334"/>
                  </a:cubicBezTo>
                  <a:cubicBezTo>
                    <a:pt x="170" y="334"/>
                    <a:pt x="171" y="333"/>
                    <a:pt x="172" y="333"/>
                  </a:cubicBezTo>
                  <a:close/>
                  <a:moveTo>
                    <a:pt x="348" y="682"/>
                  </a:moveTo>
                  <a:cubicBezTo>
                    <a:pt x="340" y="700"/>
                    <a:pt x="340" y="704"/>
                    <a:pt x="350" y="715"/>
                  </a:cubicBezTo>
                  <a:cubicBezTo>
                    <a:pt x="367" y="734"/>
                    <a:pt x="386" y="746"/>
                    <a:pt x="412" y="748"/>
                  </a:cubicBezTo>
                  <a:cubicBezTo>
                    <a:pt x="431" y="749"/>
                    <a:pt x="450" y="750"/>
                    <a:pt x="468" y="744"/>
                  </a:cubicBezTo>
                  <a:cubicBezTo>
                    <a:pt x="488" y="738"/>
                    <a:pt x="496" y="727"/>
                    <a:pt x="496" y="706"/>
                  </a:cubicBezTo>
                  <a:cubicBezTo>
                    <a:pt x="444" y="712"/>
                    <a:pt x="393" y="713"/>
                    <a:pt x="348" y="682"/>
                  </a:cubicBezTo>
                  <a:close/>
                  <a:moveTo>
                    <a:pt x="143" y="686"/>
                  </a:moveTo>
                  <a:cubicBezTo>
                    <a:pt x="132" y="695"/>
                    <a:pt x="121" y="701"/>
                    <a:pt x="107" y="692"/>
                  </a:cubicBezTo>
                  <a:cubicBezTo>
                    <a:pt x="108" y="683"/>
                    <a:pt x="109" y="674"/>
                    <a:pt x="110" y="663"/>
                  </a:cubicBezTo>
                  <a:cubicBezTo>
                    <a:pt x="100" y="661"/>
                    <a:pt x="90" y="660"/>
                    <a:pt x="81" y="659"/>
                  </a:cubicBezTo>
                  <a:cubicBezTo>
                    <a:pt x="81" y="635"/>
                    <a:pt x="104" y="637"/>
                    <a:pt x="116" y="626"/>
                  </a:cubicBezTo>
                  <a:cubicBezTo>
                    <a:pt x="92" y="611"/>
                    <a:pt x="61" y="625"/>
                    <a:pt x="56" y="652"/>
                  </a:cubicBezTo>
                  <a:cubicBezTo>
                    <a:pt x="52" y="667"/>
                    <a:pt x="53" y="680"/>
                    <a:pt x="74" y="683"/>
                  </a:cubicBezTo>
                  <a:cubicBezTo>
                    <a:pt x="76" y="683"/>
                    <a:pt x="78" y="685"/>
                    <a:pt x="81" y="686"/>
                  </a:cubicBezTo>
                  <a:cubicBezTo>
                    <a:pt x="81" y="692"/>
                    <a:pt x="81" y="697"/>
                    <a:pt x="81" y="702"/>
                  </a:cubicBezTo>
                  <a:cubicBezTo>
                    <a:pt x="82" y="718"/>
                    <a:pt x="84" y="720"/>
                    <a:pt x="100" y="718"/>
                  </a:cubicBezTo>
                  <a:cubicBezTo>
                    <a:pt x="104" y="728"/>
                    <a:pt x="98" y="741"/>
                    <a:pt x="109" y="749"/>
                  </a:cubicBezTo>
                  <a:cubicBezTo>
                    <a:pt x="137" y="737"/>
                    <a:pt x="148" y="717"/>
                    <a:pt x="143" y="686"/>
                  </a:cubicBezTo>
                  <a:close/>
                  <a:moveTo>
                    <a:pt x="521" y="665"/>
                  </a:moveTo>
                  <a:cubicBezTo>
                    <a:pt x="517" y="665"/>
                    <a:pt x="514" y="665"/>
                    <a:pt x="512" y="666"/>
                  </a:cubicBezTo>
                  <a:cubicBezTo>
                    <a:pt x="503" y="667"/>
                    <a:pt x="496" y="672"/>
                    <a:pt x="497" y="681"/>
                  </a:cubicBezTo>
                  <a:cubicBezTo>
                    <a:pt x="498" y="687"/>
                    <a:pt x="503" y="693"/>
                    <a:pt x="508" y="696"/>
                  </a:cubicBezTo>
                  <a:cubicBezTo>
                    <a:pt x="517" y="699"/>
                    <a:pt x="525" y="695"/>
                    <a:pt x="527" y="686"/>
                  </a:cubicBezTo>
                  <a:cubicBezTo>
                    <a:pt x="530" y="678"/>
                    <a:pt x="535" y="677"/>
                    <a:pt x="541" y="675"/>
                  </a:cubicBezTo>
                  <a:cubicBezTo>
                    <a:pt x="559" y="667"/>
                    <a:pt x="562" y="651"/>
                    <a:pt x="547" y="638"/>
                  </a:cubicBezTo>
                  <a:cubicBezTo>
                    <a:pt x="542" y="634"/>
                    <a:pt x="537" y="630"/>
                    <a:pt x="531" y="627"/>
                  </a:cubicBezTo>
                  <a:cubicBezTo>
                    <a:pt x="513" y="619"/>
                    <a:pt x="494" y="610"/>
                    <a:pt x="476" y="603"/>
                  </a:cubicBezTo>
                  <a:cubicBezTo>
                    <a:pt x="452" y="595"/>
                    <a:pt x="428" y="596"/>
                    <a:pt x="405" y="608"/>
                  </a:cubicBezTo>
                  <a:cubicBezTo>
                    <a:pt x="402" y="609"/>
                    <a:pt x="400" y="613"/>
                    <a:pt x="397" y="616"/>
                  </a:cubicBezTo>
                  <a:cubicBezTo>
                    <a:pt x="447" y="609"/>
                    <a:pt x="487" y="627"/>
                    <a:pt x="521" y="665"/>
                  </a:cubicBezTo>
                  <a:close/>
                  <a:moveTo>
                    <a:pt x="225" y="471"/>
                  </a:moveTo>
                  <a:cubicBezTo>
                    <a:pt x="226" y="473"/>
                    <a:pt x="226" y="474"/>
                    <a:pt x="226" y="475"/>
                  </a:cubicBezTo>
                  <a:cubicBezTo>
                    <a:pt x="209" y="482"/>
                    <a:pt x="190" y="478"/>
                    <a:pt x="172" y="479"/>
                  </a:cubicBezTo>
                  <a:cubicBezTo>
                    <a:pt x="153" y="481"/>
                    <a:pt x="134" y="482"/>
                    <a:pt x="114" y="483"/>
                  </a:cubicBezTo>
                  <a:cubicBezTo>
                    <a:pt x="126" y="521"/>
                    <a:pt x="155" y="532"/>
                    <a:pt x="182" y="509"/>
                  </a:cubicBezTo>
                  <a:cubicBezTo>
                    <a:pt x="198" y="495"/>
                    <a:pt x="217" y="489"/>
                    <a:pt x="237" y="488"/>
                  </a:cubicBezTo>
                  <a:cubicBezTo>
                    <a:pt x="241" y="488"/>
                    <a:pt x="244" y="487"/>
                    <a:pt x="252" y="485"/>
                  </a:cubicBezTo>
                  <a:cubicBezTo>
                    <a:pt x="240" y="471"/>
                    <a:pt x="231" y="460"/>
                    <a:pt x="221" y="448"/>
                  </a:cubicBezTo>
                  <a:cubicBezTo>
                    <a:pt x="212" y="435"/>
                    <a:pt x="200" y="435"/>
                    <a:pt x="185" y="441"/>
                  </a:cubicBezTo>
                  <a:cubicBezTo>
                    <a:pt x="187" y="450"/>
                    <a:pt x="189" y="458"/>
                    <a:pt x="190" y="467"/>
                  </a:cubicBezTo>
                  <a:cubicBezTo>
                    <a:pt x="203" y="468"/>
                    <a:pt x="214" y="470"/>
                    <a:pt x="225" y="471"/>
                  </a:cubicBezTo>
                  <a:close/>
                  <a:moveTo>
                    <a:pt x="509" y="279"/>
                  </a:moveTo>
                  <a:cubicBezTo>
                    <a:pt x="513" y="279"/>
                    <a:pt x="519" y="275"/>
                    <a:pt x="521" y="268"/>
                  </a:cubicBezTo>
                  <a:cubicBezTo>
                    <a:pt x="523" y="262"/>
                    <a:pt x="525" y="258"/>
                    <a:pt x="531" y="254"/>
                  </a:cubicBezTo>
                  <a:cubicBezTo>
                    <a:pt x="540" y="247"/>
                    <a:pt x="531" y="209"/>
                    <a:pt x="520" y="206"/>
                  </a:cubicBezTo>
                  <a:cubicBezTo>
                    <a:pt x="518" y="205"/>
                    <a:pt x="516" y="205"/>
                    <a:pt x="514" y="205"/>
                  </a:cubicBezTo>
                  <a:cubicBezTo>
                    <a:pt x="504" y="204"/>
                    <a:pt x="494" y="204"/>
                    <a:pt x="485" y="203"/>
                  </a:cubicBezTo>
                  <a:cubicBezTo>
                    <a:pt x="475" y="202"/>
                    <a:pt x="450" y="227"/>
                    <a:pt x="454" y="236"/>
                  </a:cubicBezTo>
                  <a:cubicBezTo>
                    <a:pt x="458" y="245"/>
                    <a:pt x="459" y="254"/>
                    <a:pt x="461" y="264"/>
                  </a:cubicBezTo>
                  <a:cubicBezTo>
                    <a:pt x="462" y="268"/>
                    <a:pt x="469" y="272"/>
                    <a:pt x="473" y="273"/>
                  </a:cubicBezTo>
                  <a:cubicBezTo>
                    <a:pt x="483" y="276"/>
                    <a:pt x="494" y="277"/>
                    <a:pt x="509" y="279"/>
                  </a:cubicBezTo>
                  <a:close/>
                  <a:moveTo>
                    <a:pt x="58" y="204"/>
                  </a:moveTo>
                  <a:cubicBezTo>
                    <a:pt x="62" y="206"/>
                    <a:pt x="67" y="209"/>
                    <a:pt x="70" y="208"/>
                  </a:cubicBezTo>
                  <a:cubicBezTo>
                    <a:pt x="84" y="205"/>
                    <a:pt x="97" y="204"/>
                    <a:pt x="110" y="212"/>
                  </a:cubicBezTo>
                  <a:cubicBezTo>
                    <a:pt x="120" y="218"/>
                    <a:pt x="128" y="210"/>
                    <a:pt x="127" y="198"/>
                  </a:cubicBezTo>
                  <a:cubicBezTo>
                    <a:pt x="126" y="194"/>
                    <a:pt x="125" y="191"/>
                    <a:pt x="123" y="187"/>
                  </a:cubicBezTo>
                  <a:cubicBezTo>
                    <a:pt x="112" y="161"/>
                    <a:pt x="83" y="144"/>
                    <a:pt x="55" y="149"/>
                  </a:cubicBezTo>
                  <a:cubicBezTo>
                    <a:pt x="36" y="152"/>
                    <a:pt x="28" y="164"/>
                    <a:pt x="33" y="181"/>
                  </a:cubicBezTo>
                  <a:cubicBezTo>
                    <a:pt x="43" y="179"/>
                    <a:pt x="53" y="177"/>
                    <a:pt x="63" y="175"/>
                  </a:cubicBezTo>
                  <a:cubicBezTo>
                    <a:pt x="67" y="188"/>
                    <a:pt x="67" y="188"/>
                    <a:pt x="58" y="204"/>
                  </a:cubicBezTo>
                  <a:close/>
                  <a:moveTo>
                    <a:pt x="862" y="467"/>
                  </a:moveTo>
                  <a:cubicBezTo>
                    <a:pt x="857" y="451"/>
                    <a:pt x="846" y="444"/>
                    <a:pt x="833" y="438"/>
                  </a:cubicBezTo>
                  <a:cubicBezTo>
                    <a:pt x="812" y="429"/>
                    <a:pt x="790" y="428"/>
                    <a:pt x="768" y="430"/>
                  </a:cubicBezTo>
                  <a:cubicBezTo>
                    <a:pt x="750" y="432"/>
                    <a:pt x="741" y="440"/>
                    <a:pt x="739" y="453"/>
                  </a:cubicBezTo>
                  <a:cubicBezTo>
                    <a:pt x="737" y="465"/>
                    <a:pt x="745" y="479"/>
                    <a:pt x="758" y="486"/>
                  </a:cubicBezTo>
                  <a:cubicBezTo>
                    <a:pt x="778" y="496"/>
                    <a:pt x="798" y="492"/>
                    <a:pt x="819" y="486"/>
                  </a:cubicBezTo>
                  <a:cubicBezTo>
                    <a:pt x="821" y="485"/>
                    <a:pt x="825" y="479"/>
                    <a:pt x="824" y="475"/>
                  </a:cubicBezTo>
                  <a:cubicBezTo>
                    <a:pt x="824" y="472"/>
                    <a:pt x="819" y="467"/>
                    <a:pt x="816" y="467"/>
                  </a:cubicBezTo>
                  <a:cubicBezTo>
                    <a:pt x="809" y="466"/>
                    <a:pt x="803" y="467"/>
                    <a:pt x="796" y="468"/>
                  </a:cubicBezTo>
                  <a:cubicBezTo>
                    <a:pt x="789" y="468"/>
                    <a:pt x="782" y="470"/>
                    <a:pt x="776" y="469"/>
                  </a:cubicBezTo>
                  <a:cubicBezTo>
                    <a:pt x="772" y="467"/>
                    <a:pt x="766" y="462"/>
                    <a:pt x="765" y="457"/>
                  </a:cubicBezTo>
                  <a:cubicBezTo>
                    <a:pt x="763" y="449"/>
                    <a:pt x="770" y="445"/>
                    <a:pt x="777" y="444"/>
                  </a:cubicBezTo>
                  <a:cubicBezTo>
                    <a:pt x="786" y="444"/>
                    <a:pt x="795" y="443"/>
                    <a:pt x="803" y="445"/>
                  </a:cubicBezTo>
                  <a:cubicBezTo>
                    <a:pt x="819" y="450"/>
                    <a:pt x="834" y="456"/>
                    <a:pt x="850" y="462"/>
                  </a:cubicBezTo>
                  <a:cubicBezTo>
                    <a:pt x="854" y="463"/>
                    <a:pt x="858" y="466"/>
                    <a:pt x="862" y="467"/>
                  </a:cubicBezTo>
                  <a:close/>
                  <a:moveTo>
                    <a:pt x="601" y="595"/>
                  </a:moveTo>
                  <a:cubicBezTo>
                    <a:pt x="603" y="593"/>
                    <a:pt x="606" y="591"/>
                    <a:pt x="608" y="589"/>
                  </a:cubicBezTo>
                  <a:cubicBezTo>
                    <a:pt x="622" y="574"/>
                    <a:pt x="636" y="560"/>
                    <a:pt x="659" y="564"/>
                  </a:cubicBezTo>
                  <a:cubicBezTo>
                    <a:pt x="663" y="565"/>
                    <a:pt x="670" y="559"/>
                    <a:pt x="671" y="556"/>
                  </a:cubicBezTo>
                  <a:cubicBezTo>
                    <a:pt x="673" y="551"/>
                    <a:pt x="672" y="543"/>
                    <a:pt x="669" y="539"/>
                  </a:cubicBezTo>
                  <a:cubicBezTo>
                    <a:pt x="665" y="534"/>
                    <a:pt x="657" y="532"/>
                    <a:pt x="650" y="528"/>
                  </a:cubicBezTo>
                  <a:cubicBezTo>
                    <a:pt x="653" y="501"/>
                    <a:pt x="674" y="489"/>
                    <a:pt x="698" y="476"/>
                  </a:cubicBezTo>
                  <a:cubicBezTo>
                    <a:pt x="673" y="471"/>
                    <a:pt x="656" y="479"/>
                    <a:pt x="644" y="497"/>
                  </a:cubicBezTo>
                  <a:cubicBezTo>
                    <a:pt x="639" y="505"/>
                    <a:pt x="635" y="514"/>
                    <a:pt x="633" y="524"/>
                  </a:cubicBezTo>
                  <a:cubicBezTo>
                    <a:pt x="630" y="535"/>
                    <a:pt x="625" y="545"/>
                    <a:pt x="617" y="553"/>
                  </a:cubicBezTo>
                  <a:cubicBezTo>
                    <a:pt x="607" y="565"/>
                    <a:pt x="598" y="577"/>
                    <a:pt x="601" y="595"/>
                  </a:cubicBezTo>
                  <a:close/>
                  <a:moveTo>
                    <a:pt x="967" y="586"/>
                  </a:moveTo>
                  <a:cubicBezTo>
                    <a:pt x="970" y="582"/>
                    <a:pt x="974" y="578"/>
                    <a:pt x="978" y="575"/>
                  </a:cubicBezTo>
                  <a:cubicBezTo>
                    <a:pt x="990" y="562"/>
                    <a:pt x="1002" y="550"/>
                    <a:pt x="1023" y="555"/>
                  </a:cubicBezTo>
                  <a:cubicBezTo>
                    <a:pt x="1030" y="557"/>
                    <a:pt x="1036" y="552"/>
                    <a:pt x="1037" y="544"/>
                  </a:cubicBezTo>
                  <a:cubicBezTo>
                    <a:pt x="1039" y="536"/>
                    <a:pt x="1037" y="529"/>
                    <a:pt x="1030" y="525"/>
                  </a:cubicBezTo>
                  <a:cubicBezTo>
                    <a:pt x="1025" y="522"/>
                    <a:pt x="1019" y="521"/>
                    <a:pt x="1012" y="518"/>
                  </a:cubicBezTo>
                  <a:cubicBezTo>
                    <a:pt x="1019" y="506"/>
                    <a:pt x="1024" y="495"/>
                    <a:pt x="1032" y="487"/>
                  </a:cubicBezTo>
                  <a:cubicBezTo>
                    <a:pt x="1040" y="478"/>
                    <a:pt x="1051" y="473"/>
                    <a:pt x="1061" y="466"/>
                  </a:cubicBezTo>
                  <a:cubicBezTo>
                    <a:pt x="1059" y="465"/>
                    <a:pt x="1058" y="464"/>
                    <a:pt x="1057" y="464"/>
                  </a:cubicBezTo>
                  <a:cubicBezTo>
                    <a:pt x="1054" y="464"/>
                    <a:pt x="1051" y="463"/>
                    <a:pt x="1049" y="464"/>
                  </a:cubicBezTo>
                  <a:cubicBezTo>
                    <a:pt x="1019" y="467"/>
                    <a:pt x="1004" y="487"/>
                    <a:pt x="998" y="514"/>
                  </a:cubicBezTo>
                  <a:cubicBezTo>
                    <a:pt x="995" y="525"/>
                    <a:pt x="990" y="534"/>
                    <a:pt x="982" y="543"/>
                  </a:cubicBezTo>
                  <a:cubicBezTo>
                    <a:pt x="972" y="555"/>
                    <a:pt x="963" y="567"/>
                    <a:pt x="967" y="586"/>
                  </a:cubicBezTo>
                  <a:close/>
                  <a:moveTo>
                    <a:pt x="174" y="130"/>
                  </a:moveTo>
                  <a:cubicBezTo>
                    <a:pt x="196" y="133"/>
                    <a:pt x="216" y="135"/>
                    <a:pt x="236" y="138"/>
                  </a:cubicBezTo>
                  <a:cubicBezTo>
                    <a:pt x="240" y="138"/>
                    <a:pt x="244" y="139"/>
                    <a:pt x="248" y="139"/>
                  </a:cubicBezTo>
                  <a:cubicBezTo>
                    <a:pt x="266" y="138"/>
                    <a:pt x="271" y="133"/>
                    <a:pt x="273" y="115"/>
                  </a:cubicBezTo>
                  <a:cubicBezTo>
                    <a:pt x="274" y="108"/>
                    <a:pt x="275" y="101"/>
                    <a:pt x="275" y="94"/>
                  </a:cubicBezTo>
                  <a:cubicBezTo>
                    <a:pt x="276" y="87"/>
                    <a:pt x="273" y="83"/>
                    <a:pt x="264" y="85"/>
                  </a:cubicBezTo>
                  <a:cubicBezTo>
                    <a:pt x="264" y="88"/>
                    <a:pt x="262" y="91"/>
                    <a:pt x="261" y="94"/>
                  </a:cubicBezTo>
                  <a:cubicBezTo>
                    <a:pt x="260" y="97"/>
                    <a:pt x="259" y="101"/>
                    <a:pt x="258" y="103"/>
                  </a:cubicBezTo>
                  <a:cubicBezTo>
                    <a:pt x="230" y="114"/>
                    <a:pt x="196" y="103"/>
                    <a:pt x="174" y="130"/>
                  </a:cubicBezTo>
                  <a:close/>
                  <a:moveTo>
                    <a:pt x="87" y="608"/>
                  </a:moveTo>
                  <a:cubicBezTo>
                    <a:pt x="91" y="608"/>
                    <a:pt x="94" y="608"/>
                    <a:pt x="96" y="609"/>
                  </a:cubicBezTo>
                  <a:cubicBezTo>
                    <a:pt x="106" y="610"/>
                    <a:pt x="117" y="605"/>
                    <a:pt x="122" y="619"/>
                  </a:cubicBezTo>
                  <a:cubicBezTo>
                    <a:pt x="125" y="625"/>
                    <a:pt x="136" y="623"/>
                    <a:pt x="139" y="616"/>
                  </a:cubicBezTo>
                  <a:cubicBezTo>
                    <a:pt x="141" y="611"/>
                    <a:pt x="142" y="605"/>
                    <a:pt x="141" y="599"/>
                  </a:cubicBezTo>
                  <a:cubicBezTo>
                    <a:pt x="140" y="591"/>
                    <a:pt x="137" y="583"/>
                    <a:pt x="135" y="575"/>
                  </a:cubicBezTo>
                  <a:cubicBezTo>
                    <a:pt x="133" y="562"/>
                    <a:pt x="127" y="557"/>
                    <a:pt x="114" y="560"/>
                  </a:cubicBezTo>
                  <a:cubicBezTo>
                    <a:pt x="93" y="564"/>
                    <a:pt x="81" y="584"/>
                    <a:pt x="87" y="608"/>
                  </a:cubicBezTo>
                  <a:close/>
                  <a:moveTo>
                    <a:pt x="155" y="620"/>
                  </a:moveTo>
                  <a:cubicBezTo>
                    <a:pt x="156" y="635"/>
                    <a:pt x="166" y="640"/>
                    <a:pt x="175" y="643"/>
                  </a:cubicBezTo>
                  <a:cubicBezTo>
                    <a:pt x="193" y="650"/>
                    <a:pt x="212" y="655"/>
                    <a:pt x="232" y="652"/>
                  </a:cubicBezTo>
                  <a:cubicBezTo>
                    <a:pt x="255" y="649"/>
                    <a:pt x="277" y="642"/>
                    <a:pt x="295" y="619"/>
                  </a:cubicBezTo>
                  <a:cubicBezTo>
                    <a:pt x="282" y="620"/>
                    <a:pt x="272" y="618"/>
                    <a:pt x="265" y="622"/>
                  </a:cubicBezTo>
                  <a:cubicBezTo>
                    <a:pt x="234" y="639"/>
                    <a:pt x="203" y="633"/>
                    <a:pt x="171" y="624"/>
                  </a:cubicBezTo>
                  <a:cubicBezTo>
                    <a:pt x="167" y="623"/>
                    <a:pt x="162" y="621"/>
                    <a:pt x="155" y="620"/>
                  </a:cubicBezTo>
                  <a:close/>
                  <a:moveTo>
                    <a:pt x="487" y="343"/>
                  </a:moveTo>
                  <a:cubicBezTo>
                    <a:pt x="478" y="356"/>
                    <a:pt x="477" y="358"/>
                    <a:pt x="488" y="364"/>
                  </a:cubicBezTo>
                  <a:cubicBezTo>
                    <a:pt x="508" y="376"/>
                    <a:pt x="528" y="389"/>
                    <a:pt x="550" y="396"/>
                  </a:cubicBezTo>
                  <a:cubicBezTo>
                    <a:pt x="594" y="411"/>
                    <a:pt x="637" y="405"/>
                    <a:pt x="676" y="380"/>
                  </a:cubicBezTo>
                  <a:cubicBezTo>
                    <a:pt x="678" y="379"/>
                    <a:pt x="680" y="378"/>
                    <a:pt x="681" y="377"/>
                  </a:cubicBezTo>
                  <a:cubicBezTo>
                    <a:pt x="683" y="376"/>
                    <a:pt x="684" y="374"/>
                    <a:pt x="688" y="368"/>
                  </a:cubicBezTo>
                  <a:cubicBezTo>
                    <a:pt x="613" y="399"/>
                    <a:pt x="545" y="409"/>
                    <a:pt x="487" y="343"/>
                  </a:cubicBezTo>
                  <a:close/>
                  <a:moveTo>
                    <a:pt x="304" y="565"/>
                  </a:moveTo>
                  <a:cubicBezTo>
                    <a:pt x="302" y="554"/>
                    <a:pt x="302" y="547"/>
                    <a:pt x="300" y="541"/>
                  </a:cubicBezTo>
                  <a:cubicBezTo>
                    <a:pt x="286" y="509"/>
                    <a:pt x="239" y="496"/>
                    <a:pt x="208" y="514"/>
                  </a:cubicBezTo>
                  <a:cubicBezTo>
                    <a:pt x="238" y="530"/>
                    <a:pt x="269" y="546"/>
                    <a:pt x="304" y="565"/>
                  </a:cubicBezTo>
                  <a:close/>
                  <a:moveTo>
                    <a:pt x="302" y="745"/>
                  </a:moveTo>
                  <a:cubicBezTo>
                    <a:pt x="307" y="741"/>
                    <a:pt x="314" y="739"/>
                    <a:pt x="314" y="736"/>
                  </a:cubicBezTo>
                  <a:cubicBezTo>
                    <a:pt x="316" y="722"/>
                    <a:pt x="316" y="708"/>
                    <a:pt x="316" y="694"/>
                  </a:cubicBezTo>
                  <a:cubicBezTo>
                    <a:pt x="323" y="691"/>
                    <a:pt x="332" y="688"/>
                    <a:pt x="340" y="685"/>
                  </a:cubicBezTo>
                  <a:cubicBezTo>
                    <a:pt x="336" y="675"/>
                    <a:pt x="333" y="668"/>
                    <a:pt x="331" y="660"/>
                  </a:cubicBezTo>
                  <a:cubicBezTo>
                    <a:pt x="308" y="662"/>
                    <a:pt x="306" y="664"/>
                    <a:pt x="302" y="681"/>
                  </a:cubicBezTo>
                  <a:cubicBezTo>
                    <a:pt x="291" y="679"/>
                    <a:pt x="279" y="671"/>
                    <a:pt x="266" y="682"/>
                  </a:cubicBezTo>
                  <a:cubicBezTo>
                    <a:pt x="276" y="690"/>
                    <a:pt x="287" y="695"/>
                    <a:pt x="293" y="705"/>
                  </a:cubicBezTo>
                  <a:cubicBezTo>
                    <a:pt x="299" y="715"/>
                    <a:pt x="299" y="729"/>
                    <a:pt x="302" y="745"/>
                  </a:cubicBezTo>
                  <a:close/>
                  <a:moveTo>
                    <a:pt x="347" y="288"/>
                  </a:moveTo>
                  <a:cubicBezTo>
                    <a:pt x="339" y="316"/>
                    <a:pt x="344" y="338"/>
                    <a:pt x="364" y="346"/>
                  </a:cubicBezTo>
                  <a:cubicBezTo>
                    <a:pt x="378" y="351"/>
                    <a:pt x="394" y="352"/>
                    <a:pt x="409" y="352"/>
                  </a:cubicBezTo>
                  <a:cubicBezTo>
                    <a:pt x="414" y="353"/>
                    <a:pt x="420" y="347"/>
                    <a:pt x="425" y="344"/>
                  </a:cubicBezTo>
                  <a:cubicBezTo>
                    <a:pt x="425" y="343"/>
                    <a:pt x="425" y="341"/>
                    <a:pt x="424" y="340"/>
                  </a:cubicBezTo>
                  <a:cubicBezTo>
                    <a:pt x="410" y="334"/>
                    <a:pt x="394" y="331"/>
                    <a:pt x="381" y="322"/>
                  </a:cubicBezTo>
                  <a:cubicBezTo>
                    <a:pt x="369" y="314"/>
                    <a:pt x="359" y="300"/>
                    <a:pt x="347" y="288"/>
                  </a:cubicBezTo>
                  <a:close/>
                  <a:moveTo>
                    <a:pt x="108" y="274"/>
                  </a:moveTo>
                  <a:cubicBezTo>
                    <a:pt x="120" y="276"/>
                    <a:pt x="124" y="269"/>
                    <a:pt x="127" y="261"/>
                  </a:cubicBezTo>
                  <a:cubicBezTo>
                    <a:pt x="132" y="247"/>
                    <a:pt x="126" y="233"/>
                    <a:pt x="113" y="225"/>
                  </a:cubicBezTo>
                  <a:cubicBezTo>
                    <a:pt x="99" y="217"/>
                    <a:pt x="78" y="218"/>
                    <a:pt x="69" y="226"/>
                  </a:cubicBezTo>
                  <a:cubicBezTo>
                    <a:pt x="64" y="232"/>
                    <a:pt x="60" y="239"/>
                    <a:pt x="65" y="246"/>
                  </a:cubicBezTo>
                  <a:cubicBezTo>
                    <a:pt x="69" y="250"/>
                    <a:pt x="76" y="253"/>
                    <a:pt x="82" y="254"/>
                  </a:cubicBezTo>
                  <a:cubicBezTo>
                    <a:pt x="87" y="255"/>
                    <a:pt x="93" y="252"/>
                    <a:pt x="100" y="250"/>
                  </a:cubicBezTo>
                  <a:cubicBezTo>
                    <a:pt x="103" y="259"/>
                    <a:pt x="105" y="266"/>
                    <a:pt x="108" y="274"/>
                  </a:cubicBezTo>
                  <a:close/>
                  <a:moveTo>
                    <a:pt x="818" y="309"/>
                  </a:moveTo>
                  <a:cubicBezTo>
                    <a:pt x="846" y="296"/>
                    <a:pt x="854" y="271"/>
                    <a:pt x="843" y="247"/>
                  </a:cubicBezTo>
                  <a:cubicBezTo>
                    <a:pt x="833" y="229"/>
                    <a:pt x="809" y="224"/>
                    <a:pt x="786" y="236"/>
                  </a:cubicBezTo>
                  <a:cubicBezTo>
                    <a:pt x="821" y="249"/>
                    <a:pt x="827" y="274"/>
                    <a:pt x="818" y="309"/>
                  </a:cubicBezTo>
                  <a:close/>
                  <a:moveTo>
                    <a:pt x="730" y="329"/>
                  </a:moveTo>
                  <a:cubicBezTo>
                    <a:pt x="757" y="328"/>
                    <a:pt x="774" y="306"/>
                    <a:pt x="770" y="281"/>
                  </a:cubicBezTo>
                  <a:cubicBezTo>
                    <a:pt x="768" y="260"/>
                    <a:pt x="745" y="247"/>
                    <a:pt x="718" y="253"/>
                  </a:cubicBezTo>
                  <a:cubicBezTo>
                    <a:pt x="749" y="274"/>
                    <a:pt x="747" y="300"/>
                    <a:pt x="730" y="329"/>
                  </a:cubicBezTo>
                  <a:close/>
                  <a:moveTo>
                    <a:pt x="616" y="186"/>
                  </a:moveTo>
                  <a:cubicBezTo>
                    <a:pt x="607" y="204"/>
                    <a:pt x="598" y="222"/>
                    <a:pt x="589" y="242"/>
                  </a:cubicBezTo>
                  <a:cubicBezTo>
                    <a:pt x="605" y="251"/>
                    <a:pt x="621" y="244"/>
                    <a:pt x="637" y="241"/>
                  </a:cubicBezTo>
                  <a:cubicBezTo>
                    <a:pt x="647" y="217"/>
                    <a:pt x="640" y="200"/>
                    <a:pt x="616" y="186"/>
                  </a:cubicBezTo>
                  <a:close/>
                  <a:moveTo>
                    <a:pt x="143" y="63"/>
                  </a:moveTo>
                  <a:cubicBezTo>
                    <a:pt x="159" y="70"/>
                    <a:pt x="165" y="69"/>
                    <a:pt x="173" y="58"/>
                  </a:cubicBezTo>
                  <a:cubicBezTo>
                    <a:pt x="185" y="40"/>
                    <a:pt x="190" y="38"/>
                    <a:pt x="211" y="45"/>
                  </a:cubicBezTo>
                  <a:cubicBezTo>
                    <a:pt x="215" y="47"/>
                    <a:pt x="220" y="48"/>
                    <a:pt x="224" y="49"/>
                  </a:cubicBezTo>
                  <a:cubicBezTo>
                    <a:pt x="223" y="22"/>
                    <a:pt x="205" y="11"/>
                    <a:pt x="182" y="22"/>
                  </a:cubicBezTo>
                  <a:cubicBezTo>
                    <a:pt x="164" y="30"/>
                    <a:pt x="152" y="44"/>
                    <a:pt x="143" y="63"/>
                  </a:cubicBezTo>
                  <a:close/>
                  <a:moveTo>
                    <a:pt x="226" y="666"/>
                  </a:moveTo>
                  <a:cubicBezTo>
                    <a:pt x="232" y="669"/>
                    <a:pt x="236" y="672"/>
                    <a:pt x="241" y="673"/>
                  </a:cubicBezTo>
                  <a:cubicBezTo>
                    <a:pt x="247" y="674"/>
                    <a:pt x="254" y="673"/>
                    <a:pt x="261" y="673"/>
                  </a:cubicBezTo>
                  <a:cubicBezTo>
                    <a:pt x="283" y="673"/>
                    <a:pt x="300" y="662"/>
                    <a:pt x="316" y="649"/>
                  </a:cubicBezTo>
                  <a:cubicBezTo>
                    <a:pt x="323" y="643"/>
                    <a:pt x="329" y="636"/>
                    <a:pt x="320" y="629"/>
                  </a:cubicBezTo>
                  <a:cubicBezTo>
                    <a:pt x="289" y="641"/>
                    <a:pt x="260" y="653"/>
                    <a:pt x="226" y="666"/>
                  </a:cubicBezTo>
                  <a:close/>
                  <a:moveTo>
                    <a:pt x="660" y="267"/>
                  </a:moveTo>
                  <a:cubicBezTo>
                    <a:pt x="665" y="277"/>
                    <a:pt x="673" y="287"/>
                    <a:pt x="674" y="298"/>
                  </a:cubicBezTo>
                  <a:cubicBezTo>
                    <a:pt x="675" y="310"/>
                    <a:pt x="669" y="322"/>
                    <a:pt x="667" y="334"/>
                  </a:cubicBezTo>
                  <a:cubicBezTo>
                    <a:pt x="689" y="330"/>
                    <a:pt x="702" y="313"/>
                    <a:pt x="699" y="292"/>
                  </a:cubicBezTo>
                  <a:cubicBezTo>
                    <a:pt x="697" y="275"/>
                    <a:pt x="680" y="265"/>
                    <a:pt x="660" y="267"/>
                  </a:cubicBezTo>
                  <a:close/>
                  <a:moveTo>
                    <a:pt x="261" y="40"/>
                  </a:moveTo>
                  <a:cubicBezTo>
                    <a:pt x="261" y="64"/>
                    <a:pt x="268" y="78"/>
                    <a:pt x="283" y="84"/>
                  </a:cubicBezTo>
                  <a:cubicBezTo>
                    <a:pt x="299" y="91"/>
                    <a:pt x="307" y="86"/>
                    <a:pt x="305" y="68"/>
                  </a:cubicBezTo>
                  <a:cubicBezTo>
                    <a:pt x="304" y="52"/>
                    <a:pt x="301" y="47"/>
                    <a:pt x="286" y="44"/>
                  </a:cubicBezTo>
                  <a:cubicBezTo>
                    <a:pt x="278" y="42"/>
                    <a:pt x="270" y="41"/>
                    <a:pt x="261" y="40"/>
                  </a:cubicBezTo>
                  <a:close/>
                  <a:moveTo>
                    <a:pt x="176" y="352"/>
                  </a:moveTo>
                  <a:cubicBezTo>
                    <a:pt x="147" y="352"/>
                    <a:pt x="132" y="365"/>
                    <a:pt x="136" y="388"/>
                  </a:cubicBezTo>
                  <a:cubicBezTo>
                    <a:pt x="148" y="383"/>
                    <a:pt x="159" y="378"/>
                    <a:pt x="172" y="372"/>
                  </a:cubicBezTo>
                  <a:cubicBezTo>
                    <a:pt x="162" y="395"/>
                    <a:pt x="162" y="395"/>
                    <a:pt x="176" y="402"/>
                  </a:cubicBezTo>
                  <a:cubicBezTo>
                    <a:pt x="187" y="385"/>
                    <a:pt x="184" y="369"/>
                    <a:pt x="176" y="352"/>
                  </a:cubicBezTo>
                  <a:close/>
                  <a:moveTo>
                    <a:pt x="538" y="696"/>
                  </a:moveTo>
                  <a:cubicBezTo>
                    <a:pt x="522" y="714"/>
                    <a:pt x="505" y="730"/>
                    <a:pt x="489" y="750"/>
                  </a:cubicBezTo>
                  <a:cubicBezTo>
                    <a:pt x="513" y="750"/>
                    <a:pt x="532" y="753"/>
                    <a:pt x="542" y="729"/>
                  </a:cubicBezTo>
                  <a:cubicBezTo>
                    <a:pt x="547" y="718"/>
                    <a:pt x="551" y="708"/>
                    <a:pt x="538" y="696"/>
                  </a:cubicBezTo>
                  <a:close/>
                  <a:moveTo>
                    <a:pt x="938" y="654"/>
                  </a:moveTo>
                  <a:cubicBezTo>
                    <a:pt x="953" y="662"/>
                    <a:pt x="967" y="669"/>
                    <a:pt x="981" y="676"/>
                  </a:cubicBezTo>
                  <a:cubicBezTo>
                    <a:pt x="993" y="664"/>
                    <a:pt x="994" y="659"/>
                    <a:pt x="990" y="649"/>
                  </a:cubicBezTo>
                  <a:cubicBezTo>
                    <a:pt x="985" y="639"/>
                    <a:pt x="977" y="634"/>
                    <a:pt x="966" y="635"/>
                  </a:cubicBezTo>
                  <a:cubicBezTo>
                    <a:pt x="949" y="636"/>
                    <a:pt x="944" y="639"/>
                    <a:pt x="938" y="654"/>
                  </a:cubicBezTo>
                  <a:close/>
                  <a:moveTo>
                    <a:pt x="607" y="674"/>
                  </a:moveTo>
                  <a:cubicBezTo>
                    <a:pt x="618" y="663"/>
                    <a:pt x="620" y="658"/>
                    <a:pt x="616" y="648"/>
                  </a:cubicBezTo>
                  <a:cubicBezTo>
                    <a:pt x="610" y="636"/>
                    <a:pt x="601" y="632"/>
                    <a:pt x="585" y="635"/>
                  </a:cubicBezTo>
                  <a:cubicBezTo>
                    <a:pt x="571" y="638"/>
                    <a:pt x="568" y="640"/>
                    <a:pt x="566" y="654"/>
                  </a:cubicBezTo>
                  <a:cubicBezTo>
                    <a:pt x="580" y="661"/>
                    <a:pt x="593" y="667"/>
                    <a:pt x="607" y="674"/>
                  </a:cubicBezTo>
                  <a:close/>
                  <a:moveTo>
                    <a:pt x="1085" y="672"/>
                  </a:moveTo>
                  <a:cubicBezTo>
                    <a:pt x="1096" y="660"/>
                    <a:pt x="1107" y="649"/>
                    <a:pt x="1118" y="638"/>
                  </a:cubicBezTo>
                  <a:cubicBezTo>
                    <a:pt x="1115" y="628"/>
                    <a:pt x="1107" y="622"/>
                    <a:pt x="1095" y="623"/>
                  </a:cubicBezTo>
                  <a:cubicBezTo>
                    <a:pt x="1084" y="624"/>
                    <a:pt x="1078" y="630"/>
                    <a:pt x="1074" y="642"/>
                  </a:cubicBezTo>
                  <a:cubicBezTo>
                    <a:pt x="1070" y="657"/>
                    <a:pt x="1072" y="662"/>
                    <a:pt x="1085" y="672"/>
                  </a:cubicBezTo>
                  <a:close/>
                  <a:moveTo>
                    <a:pt x="537" y="326"/>
                  </a:moveTo>
                  <a:cubicBezTo>
                    <a:pt x="561" y="345"/>
                    <a:pt x="586" y="351"/>
                    <a:pt x="614" y="350"/>
                  </a:cubicBezTo>
                  <a:cubicBezTo>
                    <a:pt x="603" y="325"/>
                    <a:pt x="577" y="316"/>
                    <a:pt x="537" y="326"/>
                  </a:cubicBezTo>
                  <a:close/>
                  <a:moveTo>
                    <a:pt x="56" y="574"/>
                  </a:moveTo>
                  <a:cubicBezTo>
                    <a:pt x="57" y="563"/>
                    <a:pt x="48" y="553"/>
                    <a:pt x="37" y="553"/>
                  </a:cubicBezTo>
                  <a:cubicBezTo>
                    <a:pt x="26" y="553"/>
                    <a:pt x="16" y="562"/>
                    <a:pt x="16" y="573"/>
                  </a:cubicBezTo>
                  <a:cubicBezTo>
                    <a:pt x="16" y="584"/>
                    <a:pt x="24" y="592"/>
                    <a:pt x="35" y="593"/>
                  </a:cubicBezTo>
                  <a:cubicBezTo>
                    <a:pt x="46" y="594"/>
                    <a:pt x="56" y="586"/>
                    <a:pt x="56" y="574"/>
                  </a:cubicBezTo>
                  <a:close/>
                  <a:moveTo>
                    <a:pt x="882" y="243"/>
                  </a:moveTo>
                  <a:cubicBezTo>
                    <a:pt x="896" y="226"/>
                    <a:pt x="896" y="207"/>
                    <a:pt x="882" y="195"/>
                  </a:cubicBezTo>
                  <a:cubicBezTo>
                    <a:pt x="871" y="186"/>
                    <a:pt x="857" y="188"/>
                    <a:pt x="843" y="202"/>
                  </a:cubicBezTo>
                  <a:cubicBezTo>
                    <a:pt x="867" y="203"/>
                    <a:pt x="878" y="219"/>
                    <a:pt x="882" y="243"/>
                  </a:cubicBezTo>
                  <a:close/>
                  <a:moveTo>
                    <a:pt x="393" y="231"/>
                  </a:moveTo>
                  <a:cubicBezTo>
                    <a:pt x="405" y="241"/>
                    <a:pt x="416" y="248"/>
                    <a:pt x="425" y="257"/>
                  </a:cubicBezTo>
                  <a:cubicBezTo>
                    <a:pt x="435" y="266"/>
                    <a:pt x="443" y="277"/>
                    <a:pt x="452" y="288"/>
                  </a:cubicBezTo>
                  <a:cubicBezTo>
                    <a:pt x="460" y="252"/>
                    <a:pt x="426" y="226"/>
                    <a:pt x="393" y="231"/>
                  </a:cubicBezTo>
                  <a:close/>
                  <a:moveTo>
                    <a:pt x="905" y="180"/>
                  </a:moveTo>
                  <a:cubicBezTo>
                    <a:pt x="930" y="188"/>
                    <a:pt x="930" y="188"/>
                    <a:pt x="947" y="220"/>
                  </a:cubicBezTo>
                  <a:cubicBezTo>
                    <a:pt x="959" y="206"/>
                    <a:pt x="960" y="192"/>
                    <a:pt x="949" y="178"/>
                  </a:cubicBezTo>
                  <a:cubicBezTo>
                    <a:pt x="939" y="166"/>
                    <a:pt x="926" y="166"/>
                    <a:pt x="905" y="180"/>
                  </a:cubicBezTo>
                  <a:close/>
                  <a:moveTo>
                    <a:pt x="1081" y="515"/>
                  </a:moveTo>
                  <a:cubicBezTo>
                    <a:pt x="1047" y="536"/>
                    <a:pt x="1031" y="575"/>
                    <a:pt x="1044" y="599"/>
                  </a:cubicBezTo>
                  <a:cubicBezTo>
                    <a:pt x="1056" y="572"/>
                    <a:pt x="1068" y="545"/>
                    <a:pt x="1081" y="515"/>
                  </a:cubicBezTo>
                  <a:close/>
                  <a:moveTo>
                    <a:pt x="987" y="380"/>
                  </a:moveTo>
                  <a:cubicBezTo>
                    <a:pt x="985" y="392"/>
                    <a:pt x="978" y="396"/>
                    <a:pt x="968" y="398"/>
                  </a:cubicBezTo>
                  <a:cubicBezTo>
                    <a:pt x="961" y="399"/>
                    <a:pt x="956" y="404"/>
                    <a:pt x="957" y="410"/>
                  </a:cubicBezTo>
                  <a:cubicBezTo>
                    <a:pt x="958" y="415"/>
                    <a:pt x="960" y="422"/>
                    <a:pt x="964" y="423"/>
                  </a:cubicBezTo>
                  <a:cubicBezTo>
                    <a:pt x="969" y="425"/>
                    <a:pt x="976" y="425"/>
                    <a:pt x="980" y="422"/>
                  </a:cubicBezTo>
                  <a:cubicBezTo>
                    <a:pt x="994" y="415"/>
                    <a:pt x="996" y="402"/>
                    <a:pt x="987" y="380"/>
                  </a:cubicBezTo>
                  <a:close/>
                  <a:moveTo>
                    <a:pt x="905" y="456"/>
                  </a:moveTo>
                  <a:cubicBezTo>
                    <a:pt x="903" y="445"/>
                    <a:pt x="904" y="436"/>
                    <a:pt x="914" y="431"/>
                  </a:cubicBezTo>
                  <a:cubicBezTo>
                    <a:pt x="919" y="428"/>
                    <a:pt x="922" y="421"/>
                    <a:pt x="918" y="415"/>
                  </a:cubicBezTo>
                  <a:cubicBezTo>
                    <a:pt x="915" y="411"/>
                    <a:pt x="909" y="406"/>
                    <a:pt x="904" y="406"/>
                  </a:cubicBezTo>
                  <a:cubicBezTo>
                    <a:pt x="900" y="406"/>
                    <a:pt x="894" y="411"/>
                    <a:pt x="891" y="415"/>
                  </a:cubicBezTo>
                  <a:cubicBezTo>
                    <a:pt x="883" y="428"/>
                    <a:pt x="888" y="440"/>
                    <a:pt x="905" y="456"/>
                  </a:cubicBezTo>
                  <a:close/>
                  <a:moveTo>
                    <a:pt x="1116" y="315"/>
                  </a:moveTo>
                  <a:cubicBezTo>
                    <a:pt x="1114" y="328"/>
                    <a:pt x="1108" y="333"/>
                    <a:pt x="1096" y="335"/>
                  </a:cubicBezTo>
                  <a:cubicBezTo>
                    <a:pt x="1087" y="336"/>
                    <a:pt x="1084" y="347"/>
                    <a:pt x="1089" y="355"/>
                  </a:cubicBezTo>
                  <a:cubicBezTo>
                    <a:pt x="1093" y="363"/>
                    <a:pt x="1101" y="365"/>
                    <a:pt x="1109" y="359"/>
                  </a:cubicBezTo>
                  <a:cubicBezTo>
                    <a:pt x="1123" y="351"/>
                    <a:pt x="1126" y="337"/>
                    <a:pt x="1116" y="315"/>
                  </a:cubicBezTo>
                  <a:close/>
                  <a:moveTo>
                    <a:pt x="951" y="309"/>
                  </a:moveTo>
                  <a:cubicBezTo>
                    <a:pt x="944" y="302"/>
                    <a:pt x="941" y="294"/>
                    <a:pt x="945" y="285"/>
                  </a:cubicBezTo>
                  <a:cubicBezTo>
                    <a:pt x="948" y="278"/>
                    <a:pt x="947" y="271"/>
                    <a:pt x="940" y="268"/>
                  </a:cubicBezTo>
                  <a:cubicBezTo>
                    <a:pt x="936" y="266"/>
                    <a:pt x="928" y="265"/>
                    <a:pt x="924" y="268"/>
                  </a:cubicBezTo>
                  <a:cubicBezTo>
                    <a:pt x="916" y="271"/>
                    <a:pt x="917" y="280"/>
                    <a:pt x="919" y="287"/>
                  </a:cubicBezTo>
                  <a:cubicBezTo>
                    <a:pt x="923" y="303"/>
                    <a:pt x="936" y="307"/>
                    <a:pt x="951" y="309"/>
                  </a:cubicBezTo>
                  <a:close/>
                  <a:moveTo>
                    <a:pt x="1082" y="424"/>
                  </a:moveTo>
                  <a:cubicBezTo>
                    <a:pt x="1076" y="423"/>
                    <a:pt x="1072" y="424"/>
                    <a:pt x="1068" y="422"/>
                  </a:cubicBezTo>
                  <a:cubicBezTo>
                    <a:pt x="1064" y="420"/>
                    <a:pt x="1061" y="417"/>
                    <a:pt x="1057" y="414"/>
                  </a:cubicBezTo>
                  <a:cubicBezTo>
                    <a:pt x="1049" y="409"/>
                    <a:pt x="1041" y="411"/>
                    <a:pt x="1037" y="419"/>
                  </a:cubicBezTo>
                  <a:cubicBezTo>
                    <a:pt x="1033" y="426"/>
                    <a:pt x="1035" y="435"/>
                    <a:pt x="1044" y="439"/>
                  </a:cubicBezTo>
                  <a:cubicBezTo>
                    <a:pt x="1057" y="446"/>
                    <a:pt x="1069" y="442"/>
                    <a:pt x="1082" y="424"/>
                  </a:cubicBezTo>
                  <a:close/>
                  <a:moveTo>
                    <a:pt x="984" y="516"/>
                  </a:moveTo>
                  <a:cubicBezTo>
                    <a:pt x="983" y="498"/>
                    <a:pt x="978" y="489"/>
                    <a:pt x="966" y="485"/>
                  </a:cubicBezTo>
                  <a:cubicBezTo>
                    <a:pt x="960" y="483"/>
                    <a:pt x="952" y="484"/>
                    <a:pt x="948" y="487"/>
                  </a:cubicBezTo>
                  <a:cubicBezTo>
                    <a:pt x="944" y="489"/>
                    <a:pt x="943" y="498"/>
                    <a:pt x="944" y="503"/>
                  </a:cubicBezTo>
                  <a:cubicBezTo>
                    <a:pt x="946" y="511"/>
                    <a:pt x="953" y="511"/>
                    <a:pt x="960" y="512"/>
                  </a:cubicBezTo>
                  <a:cubicBezTo>
                    <a:pt x="968" y="512"/>
                    <a:pt x="976" y="515"/>
                    <a:pt x="984" y="516"/>
                  </a:cubicBezTo>
                  <a:close/>
                  <a:moveTo>
                    <a:pt x="328" y="577"/>
                  </a:moveTo>
                  <a:cubicBezTo>
                    <a:pt x="341" y="551"/>
                    <a:pt x="321" y="516"/>
                    <a:pt x="292" y="513"/>
                  </a:cubicBezTo>
                  <a:cubicBezTo>
                    <a:pt x="298" y="523"/>
                    <a:pt x="305" y="533"/>
                    <a:pt x="310" y="543"/>
                  </a:cubicBezTo>
                  <a:cubicBezTo>
                    <a:pt x="316" y="553"/>
                    <a:pt x="321" y="564"/>
                    <a:pt x="328" y="577"/>
                  </a:cubicBezTo>
                  <a:close/>
                  <a:moveTo>
                    <a:pt x="784" y="398"/>
                  </a:moveTo>
                  <a:cubicBezTo>
                    <a:pt x="791" y="394"/>
                    <a:pt x="797" y="389"/>
                    <a:pt x="805" y="386"/>
                  </a:cubicBezTo>
                  <a:cubicBezTo>
                    <a:pt x="811" y="383"/>
                    <a:pt x="817" y="379"/>
                    <a:pt x="816" y="372"/>
                  </a:cubicBezTo>
                  <a:cubicBezTo>
                    <a:pt x="815" y="367"/>
                    <a:pt x="811" y="360"/>
                    <a:pt x="808" y="359"/>
                  </a:cubicBezTo>
                  <a:cubicBezTo>
                    <a:pt x="802" y="358"/>
                    <a:pt x="795" y="359"/>
                    <a:pt x="790" y="363"/>
                  </a:cubicBezTo>
                  <a:cubicBezTo>
                    <a:pt x="779" y="371"/>
                    <a:pt x="778" y="383"/>
                    <a:pt x="784" y="398"/>
                  </a:cubicBezTo>
                  <a:close/>
                  <a:moveTo>
                    <a:pt x="345" y="628"/>
                  </a:moveTo>
                  <a:cubicBezTo>
                    <a:pt x="361" y="608"/>
                    <a:pt x="360" y="586"/>
                    <a:pt x="344" y="573"/>
                  </a:cubicBezTo>
                  <a:cubicBezTo>
                    <a:pt x="330" y="590"/>
                    <a:pt x="330" y="610"/>
                    <a:pt x="345" y="628"/>
                  </a:cubicBezTo>
                  <a:close/>
                  <a:moveTo>
                    <a:pt x="845" y="424"/>
                  </a:moveTo>
                  <a:cubicBezTo>
                    <a:pt x="848" y="414"/>
                    <a:pt x="853" y="407"/>
                    <a:pt x="864" y="406"/>
                  </a:cubicBezTo>
                  <a:cubicBezTo>
                    <a:pt x="868" y="405"/>
                    <a:pt x="873" y="398"/>
                    <a:pt x="874" y="393"/>
                  </a:cubicBezTo>
                  <a:cubicBezTo>
                    <a:pt x="875" y="389"/>
                    <a:pt x="871" y="383"/>
                    <a:pt x="868" y="380"/>
                  </a:cubicBezTo>
                  <a:cubicBezTo>
                    <a:pt x="862" y="376"/>
                    <a:pt x="855" y="378"/>
                    <a:pt x="849" y="382"/>
                  </a:cubicBezTo>
                  <a:cubicBezTo>
                    <a:pt x="838" y="392"/>
                    <a:pt x="836" y="403"/>
                    <a:pt x="845" y="424"/>
                  </a:cubicBezTo>
                  <a:close/>
                  <a:moveTo>
                    <a:pt x="1030" y="360"/>
                  </a:moveTo>
                  <a:cubicBezTo>
                    <a:pt x="1037" y="371"/>
                    <a:pt x="1037" y="371"/>
                    <a:pt x="1034" y="384"/>
                  </a:cubicBezTo>
                  <a:cubicBezTo>
                    <a:pt x="1033" y="391"/>
                    <a:pt x="1033" y="397"/>
                    <a:pt x="1039" y="400"/>
                  </a:cubicBezTo>
                  <a:cubicBezTo>
                    <a:pt x="1044" y="402"/>
                    <a:pt x="1052" y="403"/>
                    <a:pt x="1055" y="401"/>
                  </a:cubicBezTo>
                  <a:cubicBezTo>
                    <a:pt x="1059" y="398"/>
                    <a:pt x="1062" y="391"/>
                    <a:pt x="1062" y="385"/>
                  </a:cubicBezTo>
                  <a:cubicBezTo>
                    <a:pt x="1061" y="371"/>
                    <a:pt x="1050" y="362"/>
                    <a:pt x="1030" y="360"/>
                  </a:cubicBezTo>
                  <a:close/>
                  <a:moveTo>
                    <a:pt x="947" y="359"/>
                  </a:moveTo>
                  <a:cubicBezTo>
                    <a:pt x="938" y="354"/>
                    <a:pt x="931" y="350"/>
                    <a:pt x="924" y="347"/>
                  </a:cubicBezTo>
                  <a:cubicBezTo>
                    <a:pt x="919" y="345"/>
                    <a:pt x="912" y="342"/>
                    <a:pt x="908" y="344"/>
                  </a:cubicBezTo>
                  <a:cubicBezTo>
                    <a:pt x="904" y="346"/>
                    <a:pt x="899" y="354"/>
                    <a:pt x="900" y="358"/>
                  </a:cubicBezTo>
                  <a:cubicBezTo>
                    <a:pt x="900" y="363"/>
                    <a:pt x="906" y="369"/>
                    <a:pt x="911" y="371"/>
                  </a:cubicBezTo>
                  <a:cubicBezTo>
                    <a:pt x="926" y="377"/>
                    <a:pt x="938" y="370"/>
                    <a:pt x="947" y="359"/>
                  </a:cubicBezTo>
                  <a:close/>
                  <a:moveTo>
                    <a:pt x="1035" y="309"/>
                  </a:moveTo>
                  <a:cubicBezTo>
                    <a:pt x="1043" y="314"/>
                    <a:pt x="1050" y="318"/>
                    <a:pt x="1057" y="322"/>
                  </a:cubicBezTo>
                  <a:cubicBezTo>
                    <a:pt x="1062" y="324"/>
                    <a:pt x="1068" y="326"/>
                    <a:pt x="1073" y="325"/>
                  </a:cubicBezTo>
                  <a:cubicBezTo>
                    <a:pt x="1077" y="324"/>
                    <a:pt x="1081" y="317"/>
                    <a:pt x="1081" y="313"/>
                  </a:cubicBezTo>
                  <a:cubicBezTo>
                    <a:pt x="1083" y="305"/>
                    <a:pt x="1077" y="301"/>
                    <a:pt x="1071" y="298"/>
                  </a:cubicBezTo>
                  <a:cubicBezTo>
                    <a:pt x="1058" y="292"/>
                    <a:pt x="1048" y="296"/>
                    <a:pt x="1035" y="309"/>
                  </a:cubicBezTo>
                  <a:close/>
                  <a:moveTo>
                    <a:pt x="992" y="287"/>
                  </a:moveTo>
                  <a:cubicBezTo>
                    <a:pt x="997" y="278"/>
                    <a:pt x="1001" y="270"/>
                    <a:pt x="1012" y="269"/>
                  </a:cubicBezTo>
                  <a:cubicBezTo>
                    <a:pt x="1016" y="269"/>
                    <a:pt x="1021" y="262"/>
                    <a:pt x="1022" y="257"/>
                  </a:cubicBezTo>
                  <a:cubicBezTo>
                    <a:pt x="1022" y="253"/>
                    <a:pt x="1019" y="246"/>
                    <a:pt x="1015" y="244"/>
                  </a:cubicBezTo>
                  <a:cubicBezTo>
                    <a:pt x="1011" y="242"/>
                    <a:pt x="1003" y="242"/>
                    <a:pt x="999" y="245"/>
                  </a:cubicBezTo>
                  <a:cubicBezTo>
                    <a:pt x="986" y="252"/>
                    <a:pt x="984" y="265"/>
                    <a:pt x="992" y="287"/>
                  </a:cubicBezTo>
                  <a:close/>
                  <a:moveTo>
                    <a:pt x="618" y="525"/>
                  </a:moveTo>
                  <a:cubicBezTo>
                    <a:pt x="617" y="506"/>
                    <a:pt x="611" y="496"/>
                    <a:pt x="596" y="493"/>
                  </a:cubicBezTo>
                  <a:cubicBezTo>
                    <a:pt x="586" y="491"/>
                    <a:pt x="578" y="496"/>
                    <a:pt x="578" y="506"/>
                  </a:cubicBezTo>
                  <a:cubicBezTo>
                    <a:pt x="577" y="515"/>
                    <a:pt x="583" y="520"/>
                    <a:pt x="593" y="521"/>
                  </a:cubicBezTo>
                  <a:cubicBezTo>
                    <a:pt x="601" y="522"/>
                    <a:pt x="609" y="523"/>
                    <a:pt x="618" y="525"/>
                  </a:cubicBezTo>
                  <a:close/>
                  <a:moveTo>
                    <a:pt x="1168" y="404"/>
                  </a:moveTo>
                  <a:cubicBezTo>
                    <a:pt x="1142" y="423"/>
                    <a:pt x="1136" y="450"/>
                    <a:pt x="1154" y="470"/>
                  </a:cubicBezTo>
                  <a:cubicBezTo>
                    <a:pt x="1158" y="449"/>
                    <a:pt x="1163" y="427"/>
                    <a:pt x="1168" y="404"/>
                  </a:cubicBezTo>
                  <a:close/>
                  <a:moveTo>
                    <a:pt x="640" y="185"/>
                  </a:moveTo>
                  <a:cubicBezTo>
                    <a:pt x="642" y="185"/>
                    <a:pt x="645" y="185"/>
                    <a:pt x="647" y="185"/>
                  </a:cubicBezTo>
                  <a:cubicBezTo>
                    <a:pt x="648" y="177"/>
                    <a:pt x="651" y="167"/>
                    <a:pt x="648" y="162"/>
                  </a:cubicBezTo>
                  <a:cubicBezTo>
                    <a:pt x="642" y="153"/>
                    <a:pt x="631" y="146"/>
                    <a:pt x="620" y="137"/>
                  </a:cubicBezTo>
                  <a:cubicBezTo>
                    <a:pt x="617" y="150"/>
                    <a:pt x="617" y="160"/>
                    <a:pt x="625" y="170"/>
                  </a:cubicBezTo>
                  <a:cubicBezTo>
                    <a:pt x="628" y="167"/>
                    <a:pt x="631" y="165"/>
                    <a:pt x="633" y="163"/>
                  </a:cubicBezTo>
                  <a:cubicBezTo>
                    <a:pt x="635" y="171"/>
                    <a:pt x="638" y="178"/>
                    <a:pt x="640" y="185"/>
                  </a:cubicBezTo>
                  <a:close/>
                  <a:moveTo>
                    <a:pt x="587" y="261"/>
                  </a:moveTo>
                  <a:cubicBezTo>
                    <a:pt x="599" y="282"/>
                    <a:pt x="591" y="296"/>
                    <a:pt x="580" y="310"/>
                  </a:cubicBezTo>
                  <a:cubicBezTo>
                    <a:pt x="598" y="310"/>
                    <a:pt x="607" y="305"/>
                    <a:pt x="610" y="292"/>
                  </a:cubicBezTo>
                  <a:cubicBezTo>
                    <a:pt x="614" y="280"/>
                    <a:pt x="609" y="272"/>
                    <a:pt x="587" y="261"/>
                  </a:cubicBezTo>
                  <a:close/>
                  <a:moveTo>
                    <a:pt x="324" y="596"/>
                  </a:moveTo>
                  <a:cubicBezTo>
                    <a:pt x="325" y="588"/>
                    <a:pt x="318" y="581"/>
                    <a:pt x="310" y="580"/>
                  </a:cubicBezTo>
                  <a:cubicBezTo>
                    <a:pt x="302" y="579"/>
                    <a:pt x="295" y="586"/>
                    <a:pt x="294" y="594"/>
                  </a:cubicBezTo>
                  <a:cubicBezTo>
                    <a:pt x="293" y="603"/>
                    <a:pt x="301" y="612"/>
                    <a:pt x="309" y="612"/>
                  </a:cubicBezTo>
                  <a:cubicBezTo>
                    <a:pt x="317" y="612"/>
                    <a:pt x="324" y="605"/>
                    <a:pt x="324" y="596"/>
                  </a:cubicBezTo>
                  <a:close/>
                  <a:moveTo>
                    <a:pt x="196" y="70"/>
                  </a:moveTo>
                  <a:cubicBezTo>
                    <a:pt x="185" y="77"/>
                    <a:pt x="177" y="81"/>
                    <a:pt x="170" y="87"/>
                  </a:cubicBezTo>
                  <a:cubicBezTo>
                    <a:pt x="158" y="98"/>
                    <a:pt x="161" y="108"/>
                    <a:pt x="179" y="117"/>
                  </a:cubicBezTo>
                  <a:cubicBezTo>
                    <a:pt x="185" y="103"/>
                    <a:pt x="190" y="89"/>
                    <a:pt x="196" y="70"/>
                  </a:cubicBezTo>
                  <a:close/>
                  <a:moveTo>
                    <a:pt x="546" y="190"/>
                  </a:moveTo>
                  <a:cubicBezTo>
                    <a:pt x="562" y="186"/>
                    <a:pt x="576" y="182"/>
                    <a:pt x="591" y="178"/>
                  </a:cubicBezTo>
                  <a:cubicBezTo>
                    <a:pt x="582" y="166"/>
                    <a:pt x="572" y="162"/>
                    <a:pt x="560" y="165"/>
                  </a:cubicBezTo>
                  <a:cubicBezTo>
                    <a:pt x="550" y="169"/>
                    <a:pt x="546" y="177"/>
                    <a:pt x="546" y="190"/>
                  </a:cubicBezTo>
                  <a:close/>
                  <a:moveTo>
                    <a:pt x="587" y="685"/>
                  </a:moveTo>
                  <a:cubicBezTo>
                    <a:pt x="587" y="677"/>
                    <a:pt x="580" y="671"/>
                    <a:pt x="571" y="671"/>
                  </a:cubicBezTo>
                  <a:cubicBezTo>
                    <a:pt x="562" y="671"/>
                    <a:pt x="555" y="678"/>
                    <a:pt x="555" y="685"/>
                  </a:cubicBezTo>
                  <a:cubicBezTo>
                    <a:pt x="556" y="693"/>
                    <a:pt x="564" y="700"/>
                    <a:pt x="572" y="700"/>
                  </a:cubicBezTo>
                  <a:cubicBezTo>
                    <a:pt x="580" y="700"/>
                    <a:pt x="587" y="693"/>
                    <a:pt x="587" y="685"/>
                  </a:cubicBezTo>
                  <a:close/>
                  <a:moveTo>
                    <a:pt x="139" y="471"/>
                  </a:moveTo>
                  <a:cubicBezTo>
                    <a:pt x="148" y="471"/>
                    <a:pt x="155" y="465"/>
                    <a:pt x="156" y="457"/>
                  </a:cubicBezTo>
                  <a:cubicBezTo>
                    <a:pt x="156" y="449"/>
                    <a:pt x="148" y="442"/>
                    <a:pt x="138" y="442"/>
                  </a:cubicBezTo>
                  <a:cubicBezTo>
                    <a:pt x="130" y="443"/>
                    <a:pt x="123" y="450"/>
                    <a:pt x="123" y="457"/>
                  </a:cubicBezTo>
                  <a:cubicBezTo>
                    <a:pt x="123" y="465"/>
                    <a:pt x="131" y="471"/>
                    <a:pt x="139" y="471"/>
                  </a:cubicBezTo>
                  <a:close/>
                  <a:moveTo>
                    <a:pt x="381" y="279"/>
                  </a:moveTo>
                  <a:cubicBezTo>
                    <a:pt x="386" y="269"/>
                    <a:pt x="391" y="260"/>
                    <a:pt x="396" y="252"/>
                  </a:cubicBezTo>
                  <a:cubicBezTo>
                    <a:pt x="382" y="244"/>
                    <a:pt x="372" y="244"/>
                    <a:pt x="366" y="252"/>
                  </a:cubicBezTo>
                  <a:cubicBezTo>
                    <a:pt x="361" y="260"/>
                    <a:pt x="367" y="271"/>
                    <a:pt x="381" y="279"/>
                  </a:cubicBezTo>
                  <a:close/>
                  <a:moveTo>
                    <a:pt x="260" y="416"/>
                  </a:moveTo>
                  <a:cubicBezTo>
                    <a:pt x="252" y="422"/>
                    <a:pt x="245" y="426"/>
                    <a:pt x="235" y="433"/>
                  </a:cubicBezTo>
                  <a:cubicBezTo>
                    <a:pt x="245" y="441"/>
                    <a:pt x="253" y="446"/>
                    <a:pt x="261" y="453"/>
                  </a:cubicBezTo>
                  <a:cubicBezTo>
                    <a:pt x="266" y="445"/>
                    <a:pt x="270" y="439"/>
                    <a:pt x="274" y="433"/>
                  </a:cubicBezTo>
                  <a:cubicBezTo>
                    <a:pt x="269" y="427"/>
                    <a:pt x="266" y="423"/>
                    <a:pt x="260" y="416"/>
                  </a:cubicBezTo>
                  <a:close/>
                  <a:moveTo>
                    <a:pt x="991" y="318"/>
                  </a:moveTo>
                  <a:cubicBezTo>
                    <a:pt x="983" y="318"/>
                    <a:pt x="976" y="325"/>
                    <a:pt x="975" y="333"/>
                  </a:cubicBezTo>
                  <a:cubicBezTo>
                    <a:pt x="975" y="342"/>
                    <a:pt x="982" y="349"/>
                    <a:pt x="991" y="349"/>
                  </a:cubicBezTo>
                  <a:cubicBezTo>
                    <a:pt x="999" y="349"/>
                    <a:pt x="1006" y="342"/>
                    <a:pt x="1006" y="334"/>
                  </a:cubicBezTo>
                  <a:cubicBezTo>
                    <a:pt x="1006" y="326"/>
                    <a:pt x="999" y="319"/>
                    <a:pt x="991" y="318"/>
                  </a:cubicBezTo>
                  <a:close/>
                  <a:moveTo>
                    <a:pt x="1038" y="223"/>
                  </a:moveTo>
                  <a:cubicBezTo>
                    <a:pt x="1038" y="230"/>
                    <a:pt x="1038" y="238"/>
                    <a:pt x="1038" y="245"/>
                  </a:cubicBezTo>
                  <a:cubicBezTo>
                    <a:pt x="1038" y="253"/>
                    <a:pt x="1042" y="258"/>
                    <a:pt x="1050" y="258"/>
                  </a:cubicBezTo>
                  <a:cubicBezTo>
                    <a:pt x="1058" y="258"/>
                    <a:pt x="1062" y="252"/>
                    <a:pt x="1062" y="244"/>
                  </a:cubicBezTo>
                  <a:cubicBezTo>
                    <a:pt x="1061" y="232"/>
                    <a:pt x="1053" y="225"/>
                    <a:pt x="1038" y="223"/>
                  </a:cubicBezTo>
                  <a:close/>
                  <a:moveTo>
                    <a:pt x="935" y="237"/>
                  </a:moveTo>
                  <a:cubicBezTo>
                    <a:pt x="942" y="241"/>
                    <a:pt x="948" y="244"/>
                    <a:pt x="953" y="247"/>
                  </a:cubicBezTo>
                  <a:cubicBezTo>
                    <a:pt x="961" y="251"/>
                    <a:pt x="967" y="250"/>
                    <a:pt x="970" y="243"/>
                  </a:cubicBezTo>
                  <a:cubicBezTo>
                    <a:pt x="973" y="236"/>
                    <a:pt x="970" y="231"/>
                    <a:pt x="964" y="228"/>
                  </a:cubicBezTo>
                  <a:cubicBezTo>
                    <a:pt x="952" y="222"/>
                    <a:pt x="943" y="228"/>
                    <a:pt x="935" y="237"/>
                  </a:cubicBezTo>
                  <a:close/>
                  <a:moveTo>
                    <a:pt x="879" y="352"/>
                  </a:moveTo>
                  <a:cubicBezTo>
                    <a:pt x="885" y="347"/>
                    <a:pt x="890" y="343"/>
                    <a:pt x="894" y="339"/>
                  </a:cubicBezTo>
                  <a:cubicBezTo>
                    <a:pt x="901" y="333"/>
                    <a:pt x="902" y="327"/>
                    <a:pt x="896" y="322"/>
                  </a:cubicBezTo>
                  <a:cubicBezTo>
                    <a:pt x="891" y="317"/>
                    <a:pt x="884" y="318"/>
                    <a:pt x="879" y="324"/>
                  </a:cubicBezTo>
                  <a:cubicBezTo>
                    <a:pt x="872" y="334"/>
                    <a:pt x="873" y="343"/>
                    <a:pt x="879" y="352"/>
                  </a:cubicBezTo>
                  <a:close/>
                  <a:moveTo>
                    <a:pt x="276" y="193"/>
                  </a:moveTo>
                  <a:cubicBezTo>
                    <a:pt x="270" y="201"/>
                    <a:pt x="264" y="205"/>
                    <a:pt x="263" y="210"/>
                  </a:cubicBezTo>
                  <a:cubicBezTo>
                    <a:pt x="261" y="217"/>
                    <a:pt x="268" y="223"/>
                    <a:pt x="277" y="223"/>
                  </a:cubicBezTo>
                  <a:cubicBezTo>
                    <a:pt x="285" y="222"/>
                    <a:pt x="290" y="218"/>
                    <a:pt x="289" y="210"/>
                  </a:cubicBezTo>
                  <a:cubicBezTo>
                    <a:pt x="287" y="205"/>
                    <a:pt x="282" y="200"/>
                    <a:pt x="276" y="193"/>
                  </a:cubicBezTo>
                  <a:close/>
                  <a:moveTo>
                    <a:pt x="268" y="160"/>
                  </a:moveTo>
                  <a:cubicBezTo>
                    <a:pt x="266" y="163"/>
                    <a:pt x="260" y="167"/>
                    <a:pt x="258" y="172"/>
                  </a:cubicBezTo>
                  <a:cubicBezTo>
                    <a:pt x="256" y="178"/>
                    <a:pt x="264" y="184"/>
                    <a:pt x="271" y="184"/>
                  </a:cubicBezTo>
                  <a:cubicBezTo>
                    <a:pt x="278" y="183"/>
                    <a:pt x="284" y="181"/>
                    <a:pt x="284" y="172"/>
                  </a:cubicBezTo>
                  <a:cubicBezTo>
                    <a:pt x="285" y="164"/>
                    <a:pt x="279" y="161"/>
                    <a:pt x="268" y="160"/>
                  </a:cubicBezTo>
                  <a:close/>
                  <a:moveTo>
                    <a:pt x="427" y="286"/>
                  </a:moveTo>
                  <a:cubicBezTo>
                    <a:pt x="420" y="292"/>
                    <a:pt x="413" y="298"/>
                    <a:pt x="406" y="304"/>
                  </a:cubicBezTo>
                  <a:cubicBezTo>
                    <a:pt x="413" y="312"/>
                    <a:pt x="423" y="316"/>
                    <a:pt x="431" y="309"/>
                  </a:cubicBezTo>
                  <a:cubicBezTo>
                    <a:pt x="438" y="302"/>
                    <a:pt x="434" y="293"/>
                    <a:pt x="427" y="286"/>
                  </a:cubicBezTo>
                  <a:close/>
                  <a:moveTo>
                    <a:pt x="638" y="367"/>
                  </a:moveTo>
                  <a:cubicBezTo>
                    <a:pt x="615" y="359"/>
                    <a:pt x="605" y="363"/>
                    <a:pt x="603" y="381"/>
                  </a:cubicBezTo>
                  <a:cubicBezTo>
                    <a:pt x="614" y="376"/>
                    <a:pt x="625" y="372"/>
                    <a:pt x="638" y="367"/>
                  </a:cubicBezTo>
                  <a:close/>
                  <a:moveTo>
                    <a:pt x="503" y="143"/>
                  </a:moveTo>
                  <a:cubicBezTo>
                    <a:pt x="506" y="165"/>
                    <a:pt x="513" y="170"/>
                    <a:pt x="532" y="162"/>
                  </a:cubicBezTo>
                  <a:cubicBezTo>
                    <a:pt x="522" y="156"/>
                    <a:pt x="515" y="151"/>
                    <a:pt x="503" y="143"/>
                  </a:cubicBezTo>
                  <a:close/>
                  <a:moveTo>
                    <a:pt x="599" y="447"/>
                  </a:moveTo>
                  <a:cubicBezTo>
                    <a:pt x="616" y="438"/>
                    <a:pt x="617" y="435"/>
                    <a:pt x="607" y="416"/>
                  </a:cubicBezTo>
                  <a:cubicBezTo>
                    <a:pt x="598" y="424"/>
                    <a:pt x="598" y="434"/>
                    <a:pt x="599" y="447"/>
                  </a:cubicBezTo>
                  <a:close/>
                  <a:moveTo>
                    <a:pt x="525" y="450"/>
                  </a:moveTo>
                  <a:cubicBezTo>
                    <a:pt x="542" y="442"/>
                    <a:pt x="542" y="442"/>
                    <a:pt x="543" y="428"/>
                  </a:cubicBezTo>
                  <a:cubicBezTo>
                    <a:pt x="523" y="432"/>
                    <a:pt x="521" y="435"/>
                    <a:pt x="525" y="450"/>
                  </a:cubicBezTo>
                  <a:close/>
                  <a:moveTo>
                    <a:pt x="577" y="456"/>
                  </a:moveTo>
                  <a:cubicBezTo>
                    <a:pt x="584" y="445"/>
                    <a:pt x="590" y="437"/>
                    <a:pt x="586" y="425"/>
                  </a:cubicBezTo>
                  <a:cubicBezTo>
                    <a:pt x="568" y="437"/>
                    <a:pt x="567" y="440"/>
                    <a:pt x="577" y="456"/>
                  </a:cubicBezTo>
                  <a:close/>
                  <a:moveTo>
                    <a:pt x="621" y="440"/>
                  </a:moveTo>
                  <a:cubicBezTo>
                    <a:pt x="638" y="429"/>
                    <a:pt x="639" y="424"/>
                    <a:pt x="629" y="408"/>
                  </a:cubicBezTo>
                  <a:cubicBezTo>
                    <a:pt x="619" y="416"/>
                    <a:pt x="621" y="427"/>
                    <a:pt x="621" y="440"/>
                  </a:cubicBezTo>
                  <a:close/>
                  <a:moveTo>
                    <a:pt x="570" y="144"/>
                  </a:moveTo>
                  <a:cubicBezTo>
                    <a:pt x="567" y="131"/>
                    <a:pt x="559" y="125"/>
                    <a:pt x="550" y="120"/>
                  </a:cubicBezTo>
                  <a:cubicBezTo>
                    <a:pt x="545" y="136"/>
                    <a:pt x="548" y="139"/>
                    <a:pt x="570" y="144"/>
                  </a:cubicBezTo>
                  <a:close/>
                  <a:moveTo>
                    <a:pt x="527" y="420"/>
                  </a:moveTo>
                  <a:cubicBezTo>
                    <a:pt x="505" y="419"/>
                    <a:pt x="501" y="422"/>
                    <a:pt x="503" y="439"/>
                  </a:cubicBezTo>
                  <a:cubicBezTo>
                    <a:pt x="513" y="437"/>
                    <a:pt x="521" y="432"/>
                    <a:pt x="527" y="420"/>
                  </a:cubicBezTo>
                  <a:close/>
                  <a:moveTo>
                    <a:pt x="252" y="408"/>
                  </a:moveTo>
                  <a:cubicBezTo>
                    <a:pt x="241" y="408"/>
                    <a:pt x="230" y="408"/>
                    <a:pt x="219" y="408"/>
                  </a:cubicBezTo>
                  <a:cubicBezTo>
                    <a:pt x="237" y="424"/>
                    <a:pt x="237" y="424"/>
                    <a:pt x="252" y="408"/>
                  </a:cubicBezTo>
                  <a:close/>
                  <a:moveTo>
                    <a:pt x="601" y="126"/>
                  </a:moveTo>
                  <a:cubicBezTo>
                    <a:pt x="590" y="138"/>
                    <a:pt x="591" y="142"/>
                    <a:pt x="607" y="153"/>
                  </a:cubicBezTo>
                  <a:cubicBezTo>
                    <a:pt x="611" y="139"/>
                    <a:pt x="611" y="139"/>
                    <a:pt x="601" y="126"/>
                  </a:cubicBezTo>
                  <a:close/>
                  <a:moveTo>
                    <a:pt x="483" y="175"/>
                  </a:moveTo>
                  <a:cubicBezTo>
                    <a:pt x="492" y="193"/>
                    <a:pt x="498" y="194"/>
                    <a:pt x="513" y="184"/>
                  </a:cubicBezTo>
                  <a:cubicBezTo>
                    <a:pt x="506" y="174"/>
                    <a:pt x="496" y="176"/>
                    <a:pt x="483" y="175"/>
                  </a:cubicBezTo>
                  <a:close/>
                  <a:moveTo>
                    <a:pt x="562" y="426"/>
                  </a:moveTo>
                  <a:cubicBezTo>
                    <a:pt x="543" y="440"/>
                    <a:pt x="542" y="443"/>
                    <a:pt x="552" y="456"/>
                  </a:cubicBezTo>
                  <a:cubicBezTo>
                    <a:pt x="561" y="449"/>
                    <a:pt x="564" y="440"/>
                    <a:pt x="562" y="426"/>
                  </a:cubicBezTo>
                  <a:close/>
                  <a:moveTo>
                    <a:pt x="464" y="389"/>
                  </a:moveTo>
                  <a:cubicBezTo>
                    <a:pt x="483" y="393"/>
                    <a:pt x="483" y="393"/>
                    <a:pt x="492" y="382"/>
                  </a:cubicBezTo>
                  <a:cubicBezTo>
                    <a:pt x="473" y="375"/>
                    <a:pt x="471" y="375"/>
                    <a:pt x="464" y="389"/>
                  </a:cubicBezTo>
                  <a:close/>
                  <a:moveTo>
                    <a:pt x="509" y="404"/>
                  </a:moveTo>
                  <a:cubicBezTo>
                    <a:pt x="485" y="402"/>
                    <a:pt x="483" y="403"/>
                    <a:pt x="482" y="420"/>
                  </a:cubicBezTo>
                  <a:cubicBezTo>
                    <a:pt x="493" y="419"/>
                    <a:pt x="502" y="416"/>
                    <a:pt x="509" y="404"/>
                  </a:cubicBezTo>
                  <a:close/>
                  <a:moveTo>
                    <a:pt x="527" y="126"/>
                  </a:moveTo>
                  <a:cubicBezTo>
                    <a:pt x="525" y="148"/>
                    <a:pt x="530" y="152"/>
                    <a:pt x="553" y="150"/>
                  </a:cubicBezTo>
                  <a:cubicBezTo>
                    <a:pt x="544" y="142"/>
                    <a:pt x="537" y="136"/>
                    <a:pt x="527" y="126"/>
                  </a:cubicBezTo>
                  <a:close/>
                  <a:moveTo>
                    <a:pt x="188" y="472"/>
                  </a:moveTo>
                  <a:cubicBezTo>
                    <a:pt x="180" y="463"/>
                    <a:pt x="175" y="457"/>
                    <a:pt x="167" y="447"/>
                  </a:cubicBezTo>
                  <a:cubicBezTo>
                    <a:pt x="167" y="459"/>
                    <a:pt x="167" y="466"/>
                    <a:pt x="167" y="473"/>
                  </a:cubicBezTo>
                  <a:cubicBezTo>
                    <a:pt x="173" y="473"/>
                    <a:pt x="178" y="473"/>
                    <a:pt x="188" y="472"/>
                  </a:cubicBezTo>
                  <a:close/>
                  <a:moveTo>
                    <a:pt x="420" y="277"/>
                  </a:moveTo>
                  <a:cubicBezTo>
                    <a:pt x="414" y="274"/>
                    <a:pt x="410" y="269"/>
                    <a:pt x="407" y="270"/>
                  </a:cubicBezTo>
                  <a:cubicBezTo>
                    <a:pt x="404" y="270"/>
                    <a:pt x="399" y="275"/>
                    <a:pt x="400" y="278"/>
                  </a:cubicBezTo>
                  <a:cubicBezTo>
                    <a:pt x="400" y="281"/>
                    <a:pt x="405" y="286"/>
                    <a:pt x="408" y="286"/>
                  </a:cubicBezTo>
                  <a:cubicBezTo>
                    <a:pt x="411" y="286"/>
                    <a:pt x="414" y="282"/>
                    <a:pt x="420" y="2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2896679" y="3063579"/>
              <a:ext cx="6375" cy="22557"/>
            </a:xfrm>
            <a:custGeom>
              <a:avLst/>
              <a:gdLst>
                <a:gd name="T0" fmla="*/ 5 w 5"/>
                <a:gd name="T1" fmla="*/ 0 h 17"/>
                <a:gd name="T2" fmla="*/ 3 w 5"/>
                <a:gd name="T3" fmla="*/ 17 h 17"/>
                <a:gd name="T4" fmla="*/ 0 w 5"/>
                <a:gd name="T5" fmla="*/ 16 h 17"/>
                <a:gd name="T6" fmla="*/ 5 w 5"/>
                <a:gd name="T7" fmla="*/ 0 h 17"/>
                <a:gd name="T8" fmla="*/ 5 w 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5" y="0"/>
                  </a:moveTo>
                  <a:cubicBezTo>
                    <a:pt x="4" y="6"/>
                    <a:pt x="4" y="11"/>
                    <a:pt x="3" y="17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2" y="11"/>
                    <a:pt x="3" y="6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3037905" y="2711985"/>
              <a:ext cx="35306" cy="39229"/>
            </a:xfrm>
            <a:custGeom>
              <a:avLst/>
              <a:gdLst>
                <a:gd name="T0" fmla="*/ 26 w 27"/>
                <a:gd name="T1" fmla="*/ 15 h 30"/>
                <a:gd name="T2" fmla="*/ 13 w 27"/>
                <a:gd name="T3" fmla="*/ 30 h 30"/>
                <a:gd name="T4" fmla="*/ 0 w 27"/>
                <a:gd name="T5" fmla="*/ 14 h 30"/>
                <a:gd name="T6" fmla="*/ 14 w 27"/>
                <a:gd name="T7" fmla="*/ 0 h 30"/>
                <a:gd name="T8" fmla="*/ 26 w 27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26" y="15"/>
                  </a:moveTo>
                  <a:cubicBezTo>
                    <a:pt x="26" y="23"/>
                    <a:pt x="20" y="30"/>
                    <a:pt x="13" y="30"/>
                  </a:cubicBezTo>
                  <a:cubicBezTo>
                    <a:pt x="5" y="29"/>
                    <a:pt x="0" y="23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7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092130" y="1950989"/>
            <a:ext cx="1706479" cy="1704518"/>
            <a:chOff x="8145458" y="2074997"/>
            <a:chExt cx="1706479" cy="1704518"/>
          </a:xfrm>
          <a:solidFill>
            <a:srgbClr val="FFB545"/>
          </a:solidFill>
          <a:effectLst/>
        </p:grpSpPr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8145458" y="2074997"/>
              <a:ext cx="1706479" cy="1704518"/>
            </a:xfrm>
            <a:custGeom>
              <a:avLst/>
              <a:gdLst>
                <a:gd name="T0" fmla="*/ 1 w 1304"/>
                <a:gd name="T1" fmla="*/ 650 h 1303"/>
                <a:gd name="T2" fmla="*/ 0 w 1304"/>
                <a:gd name="T3" fmla="*/ 155 h 1303"/>
                <a:gd name="T4" fmla="*/ 132 w 1304"/>
                <a:gd name="T5" fmla="*/ 1 h 1303"/>
                <a:gd name="T6" fmla="*/ 150 w 1304"/>
                <a:gd name="T7" fmla="*/ 0 h 1303"/>
                <a:gd name="T8" fmla="*/ 1154 w 1304"/>
                <a:gd name="T9" fmla="*/ 0 h 1303"/>
                <a:gd name="T10" fmla="*/ 1304 w 1304"/>
                <a:gd name="T11" fmla="*/ 150 h 1303"/>
                <a:gd name="T12" fmla="*/ 1304 w 1304"/>
                <a:gd name="T13" fmla="*/ 1152 h 1303"/>
                <a:gd name="T14" fmla="*/ 1156 w 1304"/>
                <a:gd name="T15" fmla="*/ 1303 h 1303"/>
                <a:gd name="T16" fmla="*/ 1146 w 1304"/>
                <a:gd name="T17" fmla="*/ 1303 h 1303"/>
                <a:gd name="T18" fmla="*/ 156 w 1304"/>
                <a:gd name="T19" fmla="*/ 1303 h 1303"/>
                <a:gd name="T20" fmla="*/ 11 w 1304"/>
                <a:gd name="T21" fmla="*/ 1206 h 1303"/>
                <a:gd name="T22" fmla="*/ 1 w 1304"/>
                <a:gd name="T23" fmla="*/ 1149 h 1303"/>
                <a:gd name="T24" fmla="*/ 1 w 1304"/>
                <a:gd name="T25" fmla="*/ 650 h 1303"/>
                <a:gd name="T26" fmla="*/ 1 w 1304"/>
                <a:gd name="T27" fmla="*/ 650 h 1303"/>
                <a:gd name="T28" fmla="*/ 36 w 1304"/>
                <a:gd name="T29" fmla="*/ 652 h 1303"/>
                <a:gd name="T30" fmla="*/ 36 w 1304"/>
                <a:gd name="T31" fmla="*/ 982 h 1303"/>
                <a:gd name="T32" fmla="*/ 36 w 1304"/>
                <a:gd name="T33" fmla="*/ 1149 h 1303"/>
                <a:gd name="T34" fmla="*/ 60 w 1304"/>
                <a:gd name="T35" fmla="*/ 1222 h 1303"/>
                <a:gd name="T36" fmla="*/ 159 w 1304"/>
                <a:gd name="T37" fmla="*/ 1268 h 1303"/>
                <a:gd name="T38" fmla="*/ 1145 w 1304"/>
                <a:gd name="T39" fmla="*/ 1268 h 1303"/>
                <a:gd name="T40" fmla="*/ 1269 w 1304"/>
                <a:gd name="T41" fmla="*/ 1144 h 1303"/>
                <a:gd name="T42" fmla="*/ 1269 w 1304"/>
                <a:gd name="T43" fmla="*/ 158 h 1303"/>
                <a:gd name="T44" fmla="*/ 1146 w 1304"/>
                <a:gd name="T45" fmla="*/ 35 h 1303"/>
                <a:gd name="T46" fmla="*/ 884 w 1304"/>
                <a:gd name="T47" fmla="*/ 35 h 1303"/>
                <a:gd name="T48" fmla="*/ 158 w 1304"/>
                <a:gd name="T49" fmla="*/ 35 h 1303"/>
                <a:gd name="T50" fmla="*/ 83 w 1304"/>
                <a:gd name="T51" fmla="*/ 59 h 1303"/>
                <a:gd name="T52" fmla="*/ 36 w 1304"/>
                <a:gd name="T53" fmla="*/ 157 h 1303"/>
                <a:gd name="T54" fmla="*/ 36 w 1304"/>
                <a:gd name="T55" fmla="*/ 65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4" h="1303">
                  <a:moveTo>
                    <a:pt x="1" y="650"/>
                  </a:moveTo>
                  <a:cubicBezTo>
                    <a:pt x="1" y="485"/>
                    <a:pt x="2" y="320"/>
                    <a:pt x="0" y="155"/>
                  </a:cubicBezTo>
                  <a:cubicBezTo>
                    <a:pt x="0" y="86"/>
                    <a:pt x="48" y="14"/>
                    <a:pt x="132" y="1"/>
                  </a:cubicBezTo>
                  <a:cubicBezTo>
                    <a:pt x="138" y="0"/>
                    <a:pt x="144" y="0"/>
                    <a:pt x="150" y="0"/>
                  </a:cubicBezTo>
                  <a:cubicBezTo>
                    <a:pt x="485" y="0"/>
                    <a:pt x="819" y="0"/>
                    <a:pt x="1154" y="0"/>
                  </a:cubicBezTo>
                  <a:cubicBezTo>
                    <a:pt x="1235" y="0"/>
                    <a:pt x="1304" y="68"/>
                    <a:pt x="1304" y="150"/>
                  </a:cubicBezTo>
                  <a:cubicBezTo>
                    <a:pt x="1304" y="484"/>
                    <a:pt x="1304" y="818"/>
                    <a:pt x="1304" y="1152"/>
                  </a:cubicBezTo>
                  <a:cubicBezTo>
                    <a:pt x="1304" y="1233"/>
                    <a:pt x="1238" y="1301"/>
                    <a:pt x="1156" y="1303"/>
                  </a:cubicBezTo>
                  <a:cubicBezTo>
                    <a:pt x="1153" y="1303"/>
                    <a:pt x="1150" y="1303"/>
                    <a:pt x="1146" y="1303"/>
                  </a:cubicBezTo>
                  <a:cubicBezTo>
                    <a:pt x="816" y="1303"/>
                    <a:pt x="486" y="1303"/>
                    <a:pt x="156" y="1303"/>
                  </a:cubicBezTo>
                  <a:cubicBezTo>
                    <a:pt x="90" y="1303"/>
                    <a:pt x="35" y="1267"/>
                    <a:pt x="11" y="1206"/>
                  </a:cubicBezTo>
                  <a:cubicBezTo>
                    <a:pt x="4" y="1187"/>
                    <a:pt x="1" y="1168"/>
                    <a:pt x="1" y="1149"/>
                  </a:cubicBezTo>
                  <a:cubicBezTo>
                    <a:pt x="1" y="982"/>
                    <a:pt x="1" y="816"/>
                    <a:pt x="1" y="650"/>
                  </a:cubicBezTo>
                  <a:cubicBezTo>
                    <a:pt x="1" y="650"/>
                    <a:pt x="1" y="650"/>
                    <a:pt x="1" y="650"/>
                  </a:cubicBezTo>
                  <a:close/>
                  <a:moveTo>
                    <a:pt x="36" y="652"/>
                  </a:moveTo>
                  <a:cubicBezTo>
                    <a:pt x="36" y="762"/>
                    <a:pt x="36" y="872"/>
                    <a:pt x="36" y="982"/>
                  </a:cubicBezTo>
                  <a:cubicBezTo>
                    <a:pt x="36" y="1037"/>
                    <a:pt x="36" y="1093"/>
                    <a:pt x="36" y="1149"/>
                  </a:cubicBezTo>
                  <a:cubicBezTo>
                    <a:pt x="36" y="1176"/>
                    <a:pt x="44" y="1200"/>
                    <a:pt x="60" y="1222"/>
                  </a:cubicBezTo>
                  <a:cubicBezTo>
                    <a:pt x="85" y="1253"/>
                    <a:pt x="118" y="1268"/>
                    <a:pt x="159" y="1268"/>
                  </a:cubicBezTo>
                  <a:cubicBezTo>
                    <a:pt x="487" y="1268"/>
                    <a:pt x="816" y="1267"/>
                    <a:pt x="1145" y="1268"/>
                  </a:cubicBezTo>
                  <a:cubicBezTo>
                    <a:pt x="1212" y="1268"/>
                    <a:pt x="1269" y="1217"/>
                    <a:pt x="1269" y="1144"/>
                  </a:cubicBezTo>
                  <a:cubicBezTo>
                    <a:pt x="1268" y="815"/>
                    <a:pt x="1269" y="487"/>
                    <a:pt x="1269" y="158"/>
                  </a:cubicBezTo>
                  <a:cubicBezTo>
                    <a:pt x="1269" y="81"/>
                    <a:pt x="1207" y="34"/>
                    <a:pt x="1146" y="35"/>
                  </a:cubicBezTo>
                  <a:cubicBezTo>
                    <a:pt x="1059" y="37"/>
                    <a:pt x="971" y="35"/>
                    <a:pt x="884" y="35"/>
                  </a:cubicBezTo>
                  <a:cubicBezTo>
                    <a:pt x="642" y="35"/>
                    <a:pt x="400" y="35"/>
                    <a:pt x="158" y="35"/>
                  </a:cubicBezTo>
                  <a:cubicBezTo>
                    <a:pt x="130" y="35"/>
                    <a:pt x="105" y="42"/>
                    <a:pt x="83" y="59"/>
                  </a:cubicBezTo>
                  <a:cubicBezTo>
                    <a:pt x="51" y="84"/>
                    <a:pt x="36" y="116"/>
                    <a:pt x="36" y="157"/>
                  </a:cubicBezTo>
                  <a:cubicBezTo>
                    <a:pt x="36" y="322"/>
                    <a:pt x="36" y="487"/>
                    <a:pt x="36" y="6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221466" y="2410899"/>
              <a:ext cx="1542696" cy="1033695"/>
            </a:xfrm>
            <a:custGeom>
              <a:avLst/>
              <a:gdLst>
                <a:gd name="T0" fmla="*/ 675 w 1179"/>
                <a:gd name="T1" fmla="*/ 128 h 790"/>
                <a:gd name="T2" fmla="*/ 943 w 1179"/>
                <a:gd name="T3" fmla="*/ 104 h 790"/>
                <a:gd name="T4" fmla="*/ 1085 w 1179"/>
                <a:gd name="T5" fmla="*/ 20 h 790"/>
                <a:gd name="T6" fmla="*/ 1015 w 1179"/>
                <a:gd name="T7" fmla="*/ 221 h 790"/>
                <a:gd name="T8" fmla="*/ 1002 w 1179"/>
                <a:gd name="T9" fmla="*/ 347 h 790"/>
                <a:gd name="T10" fmla="*/ 1002 w 1179"/>
                <a:gd name="T11" fmla="*/ 495 h 790"/>
                <a:gd name="T12" fmla="*/ 963 w 1179"/>
                <a:gd name="T13" fmla="*/ 722 h 790"/>
                <a:gd name="T14" fmla="*/ 833 w 1179"/>
                <a:gd name="T15" fmla="*/ 729 h 790"/>
                <a:gd name="T16" fmla="*/ 801 w 1179"/>
                <a:gd name="T17" fmla="*/ 737 h 790"/>
                <a:gd name="T18" fmla="*/ 691 w 1179"/>
                <a:gd name="T19" fmla="*/ 763 h 790"/>
                <a:gd name="T20" fmla="*/ 459 w 1179"/>
                <a:gd name="T21" fmla="*/ 715 h 790"/>
                <a:gd name="T22" fmla="*/ 262 w 1179"/>
                <a:gd name="T23" fmla="*/ 741 h 790"/>
                <a:gd name="T24" fmla="*/ 105 w 1179"/>
                <a:gd name="T25" fmla="*/ 555 h 790"/>
                <a:gd name="T26" fmla="*/ 23 w 1179"/>
                <a:gd name="T27" fmla="*/ 157 h 790"/>
                <a:gd name="T28" fmla="*/ 138 w 1179"/>
                <a:gd name="T29" fmla="*/ 222 h 790"/>
                <a:gd name="T30" fmla="*/ 528 w 1179"/>
                <a:gd name="T31" fmla="*/ 178 h 790"/>
                <a:gd name="T32" fmla="*/ 415 w 1179"/>
                <a:gd name="T33" fmla="*/ 383 h 790"/>
                <a:gd name="T34" fmla="*/ 394 w 1179"/>
                <a:gd name="T35" fmla="*/ 355 h 790"/>
                <a:gd name="T36" fmla="*/ 742 w 1179"/>
                <a:gd name="T37" fmla="*/ 339 h 790"/>
                <a:gd name="T38" fmla="*/ 959 w 1179"/>
                <a:gd name="T39" fmla="*/ 321 h 790"/>
                <a:gd name="T40" fmla="*/ 816 w 1179"/>
                <a:gd name="T41" fmla="*/ 349 h 790"/>
                <a:gd name="T42" fmla="*/ 345 w 1179"/>
                <a:gd name="T43" fmla="*/ 628 h 790"/>
                <a:gd name="T44" fmla="*/ 454 w 1179"/>
                <a:gd name="T45" fmla="*/ 537 h 790"/>
                <a:gd name="T46" fmla="*/ 906 w 1179"/>
                <a:gd name="T47" fmla="*/ 487 h 790"/>
                <a:gd name="T48" fmla="*/ 854 w 1179"/>
                <a:gd name="T49" fmla="*/ 389 h 790"/>
                <a:gd name="T50" fmla="*/ 253 w 1179"/>
                <a:gd name="T51" fmla="*/ 717 h 790"/>
                <a:gd name="T52" fmla="*/ 571 w 1179"/>
                <a:gd name="T53" fmla="*/ 647 h 790"/>
                <a:gd name="T54" fmla="*/ 703 w 1179"/>
                <a:gd name="T55" fmla="*/ 571 h 790"/>
                <a:gd name="T56" fmla="*/ 667 w 1179"/>
                <a:gd name="T57" fmla="*/ 497 h 790"/>
                <a:gd name="T58" fmla="*/ 966 w 1179"/>
                <a:gd name="T59" fmla="*/ 157 h 790"/>
                <a:gd name="T60" fmla="*/ 777 w 1179"/>
                <a:gd name="T61" fmla="*/ 148 h 790"/>
                <a:gd name="T62" fmla="*/ 607 w 1179"/>
                <a:gd name="T63" fmla="*/ 469 h 790"/>
                <a:gd name="T64" fmla="*/ 82 w 1179"/>
                <a:gd name="T65" fmla="*/ 261 h 790"/>
                <a:gd name="T66" fmla="*/ 587 w 1179"/>
                <a:gd name="T67" fmla="*/ 339 h 790"/>
                <a:gd name="T68" fmla="*/ 928 w 1179"/>
                <a:gd name="T69" fmla="*/ 637 h 790"/>
                <a:gd name="T70" fmla="*/ 381 w 1179"/>
                <a:gd name="T71" fmla="*/ 482 h 790"/>
                <a:gd name="T72" fmla="*/ 769 w 1179"/>
                <a:gd name="T73" fmla="*/ 648 h 790"/>
                <a:gd name="T74" fmla="*/ 572 w 1179"/>
                <a:gd name="T75" fmla="*/ 383 h 790"/>
                <a:gd name="T76" fmla="*/ 769 w 1179"/>
                <a:gd name="T77" fmla="*/ 277 h 790"/>
                <a:gd name="T78" fmla="*/ 613 w 1179"/>
                <a:gd name="T79" fmla="*/ 459 h 790"/>
                <a:gd name="T80" fmla="*/ 768 w 1179"/>
                <a:gd name="T81" fmla="*/ 578 h 790"/>
                <a:gd name="T82" fmla="*/ 590 w 1179"/>
                <a:gd name="T83" fmla="*/ 213 h 790"/>
                <a:gd name="T84" fmla="*/ 191 w 1179"/>
                <a:gd name="T85" fmla="*/ 493 h 790"/>
                <a:gd name="T86" fmla="*/ 137 w 1179"/>
                <a:gd name="T87" fmla="*/ 391 h 790"/>
                <a:gd name="T88" fmla="*/ 226 w 1179"/>
                <a:gd name="T89" fmla="*/ 445 h 790"/>
                <a:gd name="T90" fmla="*/ 508 w 1179"/>
                <a:gd name="T91" fmla="*/ 340 h 790"/>
                <a:gd name="T92" fmla="*/ 903 w 1179"/>
                <a:gd name="T93" fmla="*/ 255 h 790"/>
                <a:gd name="T94" fmla="*/ 287 w 1179"/>
                <a:gd name="T95" fmla="*/ 724 h 790"/>
                <a:gd name="T96" fmla="*/ 139 w 1179"/>
                <a:gd name="T97" fmla="*/ 327 h 790"/>
                <a:gd name="T98" fmla="*/ 626 w 1179"/>
                <a:gd name="T99" fmla="*/ 506 h 790"/>
                <a:gd name="T100" fmla="*/ 313 w 1179"/>
                <a:gd name="T101" fmla="*/ 436 h 790"/>
                <a:gd name="T102" fmla="*/ 715 w 1179"/>
                <a:gd name="T103" fmla="*/ 167 h 790"/>
                <a:gd name="T104" fmla="*/ 188 w 1179"/>
                <a:gd name="T105" fmla="*/ 376 h 790"/>
                <a:gd name="T106" fmla="*/ 560 w 1179"/>
                <a:gd name="T107" fmla="*/ 440 h 790"/>
                <a:gd name="T108" fmla="*/ 401 w 1179"/>
                <a:gd name="T109" fmla="*/ 462 h 790"/>
                <a:gd name="T110" fmla="*/ 274 w 1179"/>
                <a:gd name="T111" fmla="*/ 291 h 790"/>
                <a:gd name="T112" fmla="*/ 590 w 1179"/>
                <a:gd name="T113" fmla="*/ 586 h 790"/>
                <a:gd name="T114" fmla="*/ 478 w 1179"/>
                <a:gd name="T115" fmla="*/ 485 h 790"/>
                <a:gd name="T116" fmla="*/ 720 w 1179"/>
                <a:gd name="T117" fmla="*/ 540 h 790"/>
                <a:gd name="T118" fmla="*/ 471 w 1179"/>
                <a:gd name="T119" fmla="*/ 446 h 790"/>
                <a:gd name="T120" fmla="*/ 225 w 1179"/>
                <a:gd name="T121" fmla="*/ 314 h 790"/>
                <a:gd name="T122" fmla="*/ 193 w 1179"/>
                <a:gd name="T123" fmla="*/ 29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9" h="790">
                  <a:moveTo>
                    <a:pt x="488" y="147"/>
                  </a:moveTo>
                  <a:cubicBezTo>
                    <a:pt x="487" y="141"/>
                    <a:pt x="485" y="135"/>
                    <a:pt x="484" y="130"/>
                  </a:cubicBezTo>
                  <a:cubicBezTo>
                    <a:pt x="482" y="116"/>
                    <a:pt x="490" y="106"/>
                    <a:pt x="504" y="105"/>
                  </a:cubicBezTo>
                  <a:cubicBezTo>
                    <a:pt x="513" y="104"/>
                    <a:pt x="524" y="106"/>
                    <a:pt x="533" y="108"/>
                  </a:cubicBezTo>
                  <a:cubicBezTo>
                    <a:pt x="558" y="115"/>
                    <a:pt x="582" y="123"/>
                    <a:pt x="606" y="130"/>
                  </a:cubicBezTo>
                  <a:cubicBezTo>
                    <a:pt x="611" y="132"/>
                    <a:pt x="616" y="132"/>
                    <a:pt x="626" y="134"/>
                  </a:cubicBezTo>
                  <a:cubicBezTo>
                    <a:pt x="599" y="91"/>
                    <a:pt x="558" y="81"/>
                    <a:pt x="516" y="68"/>
                  </a:cubicBezTo>
                  <a:cubicBezTo>
                    <a:pt x="544" y="61"/>
                    <a:pt x="573" y="64"/>
                    <a:pt x="603" y="76"/>
                  </a:cubicBezTo>
                  <a:cubicBezTo>
                    <a:pt x="630" y="87"/>
                    <a:pt x="651" y="106"/>
                    <a:pt x="675" y="128"/>
                  </a:cubicBezTo>
                  <a:cubicBezTo>
                    <a:pt x="678" y="116"/>
                    <a:pt x="680" y="106"/>
                    <a:pt x="682" y="96"/>
                  </a:cubicBezTo>
                  <a:cubicBezTo>
                    <a:pt x="685" y="86"/>
                    <a:pt x="687" y="76"/>
                    <a:pt x="689" y="63"/>
                  </a:cubicBezTo>
                  <a:cubicBezTo>
                    <a:pt x="712" y="76"/>
                    <a:pt x="733" y="90"/>
                    <a:pt x="758" y="97"/>
                  </a:cubicBezTo>
                  <a:cubicBezTo>
                    <a:pt x="781" y="104"/>
                    <a:pt x="804" y="115"/>
                    <a:pt x="829" y="125"/>
                  </a:cubicBezTo>
                  <a:cubicBezTo>
                    <a:pt x="824" y="83"/>
                    <a:pt x="814" y="41"/>
                    <a:pt x="845" y="3"/>
                  </a:cubicBezTo>
                  <a:cubicBezTo>
                    <a:pt x="846" y="10"/>
                    <a:pt x="846" y="17"/>
                    <a:pt x="847" y="24"/>
                  </a:cubicBezTo>
                  <a:cubicBezTo>
                    <a:pt x="849" y="45"/>
                    <a:pt x="851" y="68"/>
                    <a:pt x="854" y="89"/>
                  </a:cubicBezTo>
                  <a:cubicBezTo>
                    <a:pt x="858" y="112"/>
                    <a:pt x="861" y="113"/>
                    <a:pt x="884" y="110"/>
                  </a:cubicBezTo>
                  <a:cubicBezTo>
                    <a:pt x="904" y="108"/>
                    <a:pt x="925" y="106"/>
                    <a:pt x="943" y="104"/>
                  </a:cubicBezTo>
                  <a:cubicBezTo>
                    <a:pt x="945" y="73"/>
                    <a:pt x="947" y="46"/>
                    <a:pt x="949" y="18"/>
                  </a:cubicBezTo>
                  <a:cubicBezTo>
                    <a:pt x="950" y="13"/>
                    <a:pt x="954" y="8"/>
                    <a:pt x="956" y="4"/>
                  </a:cubicBezTo>
                  <a:cubicBezTo>
                    <a:pt x="957" y="2"/>
                    <a:pt x="960" y="2"/>
                    <a:pt x="963" y="0"/>
                  </a:cubicBezTo>
                  <a:cubicBezTo>
                    <a:pt x="970" y="20"/>
                    <a:pt x="968" y="40"/>
                    <a:pt x="968" y="61"/>
                  </a:cubicBezTo>
                  <a:cubicBezTo>
                    <a:pt x="973" y="54"/>
                    <a:pt x="979" y="47"/>
                    <a:pt x="986" y="37"/>
                  </a:cubicBezTo>
                  <a:cubicBezTo>
                    <a:pt x="991" y="52"/>
                    <a:pt x="994" y="64"/>
                    <a:pt x="998" y="79"/>
                  </a:cubicBezTo>
                  <a:cubicBezTo>
                    <a:pt x="1006" y="63"/>
                    <a:pt x="1013" y="50"/>
                    <a:pt x="1020" y="35"/>
                  </a:cubicBezTo>
                  <a:cubicBezTo>
                    <a:pt x="1035" y="50"/>
                    <a:pt x="1033" y="66"/>
                    <a:pt x="1036" y="84"/>
                  </a:cubicBezTo>
                  <a:cubicBezTo>
                    <a:pt x="1054" y="63"/>
                    <a:pt x="1061" y="37"/>
                    <a:pt x="1085" y="20"/>
                  </a:cubicBezTo>
                  <a:cubicBezTo>
                    <a:pt x="1088" y="63"/>
                    <a:pt x="1084" y="100"/>
                    <a:pt x="1053" y="133"/>
                  </a:cubicBezTo>
                  <a:cubicBezTo>
                    <a:pt x="1096" y="138"/>
                    <a:pt x="1136" y="136"/>
                    <a:pt x="1179" y="138"/>
                  </a:cubicBezTo>
                  <a:cubicBezTo>
                    <a:pt x="1166" y="164"/>
                    <a:pt x="1147" y="177"/>
                    <a:pt x="1121" y="180"/>
                  </a:cubicBezTo>
                  <a:cubicBezTo>
                    <a:pt x="1095" y="184"/>
                    <a:pt x="1073" y="172"/>
                    <a:pt x="1046" y="159"/>
                  </a:cubicBezTo>
                  <a:cubicBezTo>
                    <a:pt x="1051" y="170"/>
                    <a:pt x="1055" y="177"/>
                    <a:pt x="1058" y="185"/>
                  </a:cubicBezTo>
                  <a:cubicBezTo>
                    <a:pt x="1063" y="198"/>
                    <a:pt x="1062" y="205"/>
                    <a:pt x="1054" y="207"/>
                  </a:cubicBezTo>
                  <a:cubicBezTo>
                    <a:pt x="1047" y="210"/>
                    <a:pt x="1037" y="203"/>
                    <a:pt x="1033" y="193"/>
                  </a:cubicBezTo>
                  <a:cubicBezTo>
                    <a:pt x="1031" y="188"/>
                    <a:pt x="1030" y="182"/>
                    <a:pt x="1024" y="176"/>
                  </a:cubicBezTo>
                  <a:cubicBezTo>
                    <a:pt x="1021" y="191"/>
                    <a:pt x="1019" y="205"/>
                    <a:pt x="1015" y="221"/>
                  </a:cubicBezTo>
                  <a:cubicBezTo>
                    <a:pt x="1004" y="217"/>
                    <a:pt x="1004" y="202"/>
                    <a:pt x="989" y="206"/>
                  </a:cubicBezTo>
                  <a:cubicBezTo>
                    <a:pt x="987" y="226"/>
                    <a:pt x="985" y="247"/>
                    <a:pt x="983" y="272"/>
                  </a:cubicBezTo>
                  <a:cubicBezTo>
                    <a:pt x="1009" y="257"/>
                    <a:pt x="1032" y="247"/>
                    <a:pt x="1059" y="245"/>
                  </a:cubicBezTo>
                  <a:cubicBezTo>
                    <a:pt x="1084" y="243"/>
                    <a:pt x="1109" y="244"/>
                    <a:pt x="1135" y="253"/>
                  </a:cubicBezTo>
                  <a:cubicBezTo>
                    <a:pt x="1129" y="271"/>
                    <a:pt x="1115" y="281"/>
                    <a:pt x="1101" y="289"/>
                  </a:cubicBezTo>
                  <a:cubicBezTo>
                    <a:pt x="1078" y="301"/>
                    <a:pt x="1054" y="304"/>
                    <a:pt x="1029" y="306"/>
                  </a:cubicBezTo>
                  <a:cubicBezTo>
                    <a:pt x="1020" y="306"/>
                    <a:pt x="1011" y="306"/>
                    <a:pt x="1003" y="306"/>
                  </a:cubicBezTo>
                  <a:cubicBezTo>
                    <a:pt x="997" y="325"/>
                    <a:pt x="1021" y="317"/>
                    <a:pt x="1021" y="333"/>
                  </a:cubicBezTo>
                  <a:cubicBezTo>
                    <a:pt x="1017" y="336"/>
                    <a:pt x="1011" y="341"/>
                    <a:pt x="1002" y="347"/>
                  </a:cubicBezTo>
                  <a:cubicBezTo>
                    <a:pt x="1002" y="373"/>
                    <a:pt x="1002" y="401"/>
                    <a:pt x="1002" y="432"/>
                  </a:cubicBezTo>
                  <a:cubicBezTo>
                    <a:pt x="1056" y="377"/>
                    <a:pt x="1114" y="388"/>
                    <a:pt x="1174" y="420"/>
                  </a:cubicBezTo>
                  <a:cubicBezTo>
                    <a:pt x="1163" y="441"/>
                    <a:pt x="1147" y="452"/>
                    <a:pt x="1126" y="462"/>
                  </a:cubicBezTo>
                  <a:cubicBezTo>
                    <a:pt x="1132" y="468"/>
                    <a:pt x="1136" y="473"/>
                    <a:pt x="1144" y="481"/>
                  </a:cubicBezTo>
                  <a:cubicBezTo>
                    <a:pt x="1128" y="483"/>
                    <a:pt x="1116" y="484"/>
                    <a:pt x="1103" y="486"/>
                  </a:cubicBezTo>
                  <a:cubicBezTo>
                    <a:pt x="1103" y="493"/>
                    <a:pt x="1103" y="501"/>
                    <a:pt x="1103" y="512"/>
                  </a:cubicBezTo>
                  <a:cubicBezTo>
                    <a:pt x="1093" y="509"/>
                    <a:pt x="1085" y="509"/>
                    <a:pt x="1080" y="506"/>
                  </a:cubicBezTo>
                  <a:cubicBezTo>
                    <a:pt x="1065" y="495"/>
                    <a:pt x="1048" y="494"/>
                    <a:pt x="1030" y="495"/>
                  </a:cubicBezTo>
                  <a:cubicBezTo>
                    <a:pt x="1022" y="495"/>
                    <a:pt x="1013" y="495"/>
                    <a:pt x="1002" y="495"/>
                  </a:cubicBezTo>
                  <a:cubicBezTo>
                    <a:pt x="1000" y="510"/>
                    <a:pt x="998" y="523"/>
                    <a:pt x="997" y="537"/>
                  </a:cubicBezTo>
                  <a:cubicBezTo>
                    <a:pt x="997" y="541"/>
                    <a:pt x="1001" y="546"/>
                    <a:pt x="1004" y="550"/>
                  </a:cubicBezTo>
                  <a:cubicBezTo>
                    <a:pt x="1011" y="560"/>
                    <a:pt x="1012" y="567"/>
                    <a:pt x="1004" y="573"/>
                  </a:cubicBezTo>
                  <a:cubicBezTo>
                    <a:pt x="991" y="582"/>
                    <a:pt x="989" y="594"/>
                    <a:pt x="987" y="609"/>
                  </a:cubicBezTo>
                  <a:cubicBezTo>
                    <a:pt x="992" y="614"/>
                    <a:pt x="998" y="620"/>
                    <a:pt x="1003" y="625"/>
                  </a:cubicBezTo>
                  <a:cubicBezTo>
                    <a:pt x="1035" y="657"/>
                    <a:pt x="1041" y="696"/>
                    <a:pt x="1020" y="736"/>
                  </a:cubicBezTo>
                  <a:cubicBezTo>
                    <a:pt x="1009" y="756"/>
                    <a:pt x="995" y="773"/>
                    <a:pt x="974" y="790"/>
                  </a:cubicBezTo>
                  <a:cubicBezTo>
                    <a:pt x="972" y="773"/>
                    <a:pt x="971" y="758"/>
                    <a:pt x="970" y="744"/>
                  </a:cubicBezTo>
                  <a:cubicBezTo>
                    <a:pt x="970" y="736"/>
                    <a:pt x="967" y="729"/>
                    <a:pt x="963" y="722"/>
                  </a:cubicBezTo>
                  <a:cubicBezTo>
                    <a:pt x="956" y="709"/>
                    <a:pt x="953" y="695"/>
                    <a:pt x="949" y="681"/>
                  </a:cubicBezTo>
                  <a:cubicBezTo>
                    <a:pt x="946" y="673"/>
                    <a:pt x="946" y="665"/>
                    <a:pt x="945" y="655"/>
                  </a:cubicBezTo>
                  <a:cubicBezTo>
                    <a:pt x="929" y="654"/>
                    <a:pt x="914" y="653"/>
                    <a:pt x="895" y="652"/>
                  </a:cubicBezTo>
                  <a:cubicBezTo>
                    <a:pt x="900" y="667"/>
                    <a:pt x="905" y="679"/>
                    <a:pt x="909" y="691"/>
                  </a:cubicBezTo>
                  <a:cubicBezTo>
                    <a:pt x="913" y="703"/>
                    <a:pt x="917" y="715"/>
                    <a:pt x="911" y="727"/>
                  </a:cubicBezTo>
                  <a:cubicBezTo>
                    <a:pt x="910" y="728"/>
                    <a:pt x="908" y="729"/>
                    <a:pt x="907" y="729"/>
                  </a:cubicBezTo>
                  <a:cubicBezTo>
                    <a:pt x="892" y="725"/>
                    <a:pt x="881" y="732"/>
                    <a:pt x="871" y="743"/>
                  </a:cubicBezTo>
                  <a:cubicBezTo>
                    <a:pt x="863" y="753"/>
                    <a:pt x="854" y="761"/>
                    <a:pt x="839" y="765"/>
                  </a:cubicBezTo>
                  <a:cubicBezTo>
                    <a:pt x="837" y="752"/>
                    <a:pt x="837" y="740"/>
                    <a:pt x="833" y="729"/>
                  </a:cubicBezTo>
                  <a:cubicBezTo>
                    <a:pt x="827" y="711"/>
                    <a:pt x="832" y="697"/>
                    <a:pt x="845" y="685"/>
                  </a:cubicBezTo>
                  <a:cubicBezTo>
                    <a:pt x="846" y="685"/>
                    <a:pt x="846" y="683"/>
                    <a:pt x="847" y="680"/>
                  </a:cubicBezTo>
                  <a:cubicBezTo>
                    <a:pt x="843" y="679"/>
                    <a:pt x="839" y="677"/>
                    <a:pt x="834" y="677"/>
                  </a:cubicBezTo>
                  <a:cubicBezTo>
                    <a:pt x="827" y="676"/>
                    <a:pt x="819" y="676"/>
                    <a:pt x="812" y="677"/>
                  </a:cubicBezTo>
                  <a:cubicBezTo>
                    <a:pt x="790" y="679"/>
                    <a:pt x="771" y="676"/>
                    <a:pt x="758" y="656"/>
                  </a:cubicBezTo>
                  <a:cubicBezTo>
                    <a:pt x="757" y="655"/>
                    <a:pt x="754" y="655"/>
                    <a:pt x="752" y="654"/>
                  </a:cubicBezTo>
                  <a:cubicBezTo>
                    <a:pt x="752" y="668"/>
                    <a:pt x="762" y="683"/>
                    <a:pt x="775" y="689"/>
                  </a:cubicBezTo>
                  <a:cubicBezTo>
                    <a:pt x="779" y="691"/>
                    <a:pt x="785" y="693"/>
                    <a:pt x="787" y="697"/>
                  </a:cubicBezTo>
                  <a:cubicBezTo>
                    <a:pt x="792" y="710"/>
                    <a:pt x="797" y="723"/>
                    <a:pt x="801" y="737"/>
                  </a:cubicBezTo>
                  <a:cubicBezTo>
                    <a:pt x="802" y="739"/>
                    <a:pt x="801" y="743"/>
                    <a:pt x="802" y="747"/>
                  </a:cubicBezTo>
                  <a:cubicBezTo>
                    <a:pt x="784" y="751"/>
                    <a:pt x="773" y="738"/>
                    <a:pt x="759" y="734"/>
                  </a:cubicBezTo>
                  <a:cubicBezTo>
                    <a:pt x="758" y="735"/>
                    <a:pt x="756" y="735"/>
                    <a:pt x="754" y="736"/>
                  </a:cubicBezTo>
                  <a:cubicBezTo>
                    <a:pt x="737" y="744"/>
                    <a:pt x="730" y="742"/>
                    <a:pt x="723" y="725"/>
                  </a:cubicBezTo>
                  <a:cubicBezTo>
                    <a:pt x="718" y="712"/>
                    <a:pt x="716" y="698"/>
                    <a:pt x="712" y="684"/>
                  </a:cubicBezTo>
                  <a:cubicBezTo>
                    <a:pt x="711" y="680"/>
                    <a:pt x="710" y="675"/>
                    <a:pt x="709" y="671"/>
                  </a:cubicBezTo>
                  <a:cubicBezTo>
                    <a:pt x="691" y="677"/>
                    <a:pt x="666" y="700"/>
                    <a:pt x="661" y="716"/>
                  </a:cubicBezTo>
                  <a:cubicBezTo>
                    <a:pt x="657" y="727"/>
                    <a:pt x="659" y="734"/>
                    <a:pt x="671" y="741"/>
                  </a:cubicBezTo>
                  <a:cubicBezTo>
                    <a:pt x="680" y="745"/>
                    <a:pt x="688" y="750"/>
                    <a:pt x="691" y="763"/>
                  </a:cubicBezTo>
                  <a:cubicBezTo>
                    <a:pt x="672" y="769"/>
                    <a:pt x="655" y="767"/>
                    <a:pt x="641" y="753"/>
                  </a:cubicBezTo>
                  <a:cubicBezTo>
                    <a:pt x="631" y="743"/>
                    <a:pt x="619" y="740"/>
                    <a:pt x="605" y="740"/>
                  </a:cubicBezTo>
                  <a:cubicBezTo>
                    <a:pt x="589" y="739"/>
                    <a:pt x="572" y="737"/>
                    <a:pt x="555" y="736"/>
                  </a:cubicBezTo>
                  <a:cubicBezTo>
                    <a:pt x="551" y="736"/>
                    <a:pt x="546" y="735"/>
                    <a:pt x="543" y="737"/>
                  </a:cubicBezTo>
                  <a:cubicBezTo>
                    <a:pt x="538" y="740"/>
                    <a:pt x="532" y="745"/>
                    <a:pt x="530" y="750"/>
                  </a:cubicBezTo>
                  <a:cubicBezTo>
                    <a:pt x="529" y="753"/>
                    <a:pt x="533" y="759"/>
                    <a:pt x="536" y="763"/>
                  </a:cubicBezTo>
                  <a:cubicBezTo>
                    <a:pt x="538" y="766"/>
                    <a:pt x="541" y="767"/>
                    <a:pt x="544" y="770"/>
                  </a:cubicBezTo>
                  <a:cubicBezTo>
                    <a:pt x="525" y="774"/>
                    <a:pt x="515" y="771"/>
                    <a:pt x="512" y="756"/>
                  </a:cubicBezTo>
                  <a:cubicBezTo>
                    <a:pt x="505" y="728"/>
                    <a:pt x="488" y="716"/>
                    <a:pt x="459" y="715"/>
                  </a:cubicBezTo>
                  <a:cubicBezTo>
                    <a:pt x="458" y="700"/>
                    <a:pt x="457" y="685"/>
                    <a:pt x="456" y="670"/>
                  </a:cubicBezTo>
                  <a:cubicBezTo>
                    <a:pt x="438" y="679"/>
                    <a:pt x="436" y="683"/>
                    <a:pt x="430" y="729"/>
                  </a:cubicBezTo>
                  <a:cubicBezTo>
                    <a:pt x="424" y="729"/>
                    <a:pt x="418" y="730"/>
                    <a:pt x="412" y="730"/>
                  </a:cubicBezTo>
                  <a:cubicBezTo>
                    <a:pt x="391" y="730"/>
                    <a:pt x="371" y="729"/>
                    <a:pt x="351" y="729"/>
                  </a:cubicBezTo>
                  <a:cubicBezTo>
                    <a:pt x="346" y="729"/>
                    <a:pt x="338" y="731"/>
                    <a:pt x="336" y="735"/>
                  </a:cubicBezTo>
                  <a:cubicBezTo>
                    <a:pt x="331" y="743"/>
                    <a:pt x="325" y="744"/>
                    <a:pt x="318" y="745"/>
                  </a:cubicBezTo>
                  <a:cubicBezTo>
                    <a:pt x="310" y="745"/>
                    <a:pt x="303" y="747"/>
                    <a:pt x="296" y="747"/>
                  </a:cubicBezTo>
                  <a:cubicBezTo>
                    <a:pt x="287" y="748"/>
                    <a:pt x="279" y="751"/>
                    <a:pt x="274" y="739"/>
                  </a:cubicBezTo>
                  <a:cubicBezTo>
                    <a:pt x="272" y="734"/>
                    <a:pt x="264" y="734"/>
                    <a:pt x="262" y="741"/>
                  </a:cubicBezTo>
                  <a:cubicBezTo>
                    <a:pt x="260" y="750"/>
                    <a:pt x="253" y="750"/>
                    <a:pt x="247" y="751"/>
                  </a:cubicBezTo>
                  <a:cubicBezTo>
                    <a:pt x="235" y="752"/>
                    <a:pt x="224" y="752"/>
                    <a:pt x="213" y="753"/>
                  </a:cubicBezTo>
                  <a:cubicBezTo>
                    <a:pt x="204" y="754"/>
                    <a:pt x="196" y="755"/>
                    <a:pt x="190" y="745"/>
                  </a:cubicBezTo>
                  <a:cubicBezTo>
                    <a:pt x="188" y="742"/>
                    <a:pt x="182" y="741"/>
                    <a:pt x="177" y="741"/>
                  </a:cubicBezTo>
                  <a:cubicBezTo>
                    <a:pt x="168" y="739"/>
                    <a:pt x="159" y="739"/>
                    <a:pt x="149" y="739"/>
                  </a:cubicBezTo>
                  <a:cubicBezTo>
                    <a:pt x="125" y="739"/>
                    <a:pt x="109" y="726"/>
                    <a:pt x="95" y="709"/>
                  </a:cubicBezTo>
                  <a:cubicBezTo>
                    <a:pt x="81" y="693"/>
                    <a:pt x="82" y="682"/>
                    <a:pt x="96" y="668"/>
                  </a:cubicBezTo>
                  <a:cubicBezTo>
                    <a:pt x="102" y="661"/>
                    <a:pt x="104" y="654"/>
                    <a:pt x="104" y="646"/>
                  </a:cubicBezTo>
                  <a:cubicBezTo>
                    <a:pt x="104" y="616"/>
                    <a:pt x="104" y="585"/>
                    <a:pt x="105" y="555"/>
                  </a:cubicBezTo>
                  <a:cubicBezTo>
                    <a:pt x="105" y="543"/>
                    <a:pt x="108" y="530"/>
                    <a:pt x="111" y="518"/>
                  </a:cubicBezTo>
                  <a:cubicBezTo>
                    <a:pt x="117" y="493"/>
                    <a:pt x="124" y="467"/>
                    <a:pt x="117" y="441"/>
                  </a:cubicBezTo>
                  <a:cubicBezTo>
                    <a:pt x="114" y="429"/>
                    <a:pt x="110" y="416"/>
                    <a:pt x="104" y="405"/>
                  </a:cubicBezTo>
                  <a:cubicBezTo>
                    <a:pt x="98" y="397"/>
                    <a:pt x="96" y="389"/>
                    <a:pt x="97" y="379"/>
                  </a:cubicBezTo>
                  <a:cubicBezTo>
                    <a:pt x="98" y="362"/>
                    <a:pt x="99" y="346"/>
                    <a:pt x="100" y="328"/>
                  </a:cubicBezTo>
                  <a:cubicBezTo>
                    <a:pt x="94" y="326"/>
                    <a:pt x="89" y="323"/>
                    <a:pt x="83" y="321"/>
                  </a:cubicBezTo>
                  <a:cubicBezTo>
                    <a:pt x="72" y="314"/>
                    <a:pt x="59" y="309"/>
                    <a:pt x="48" y="301"/>
                  </a:cubicBezTo>
                  <a:cubicBezTo>
                    <a:pt x="12" y="275"/>
                    <a:pt x="0" y="240"/>
                    <a:pt x="10" y="197"/>
                  </a:cubicBezTo>
                  <a:cubicBezTo>
                    <a:pt x="13" y="184"/>
                    <a:pt x="18" y="172"/>
                    <a:pt x="23" y="157"/>
                  </a:cubicBezTo>
                  <a:cubicBezTo>
                    <a:pt x="29" y="161"/>
                    <a:pt x="33" y="163"/>
                    <a:pt x="38" y="167"/>
                  </a:cubicBezTo>
                  <a:cubicBezTo>
                    <a:pt x="53" y="149"/>
                    <a:pt x="68" y="130"/>
                    <a:pt x="85" y="109"/>
                  </a:cubicBezTo>
                  <a:cubicBezTo>
                    <a:pt x="89" y="119"/>
                    <a:pt x="91" y="125"/>
                    <a:pt x="94" y="131"/>
                  </a:cubicBezTo>
                  <a:cubicBezTo>
                    <a:pt x="112" y="123"/>
                    <a:pt x="126" y="108"/>
                    <a:pt x="149" y="104"/>
                  </a:cubicBezTo>
                  <a:cubicBezTo>
                    <a:pt x="149" y="111"/>
                    <a:pt x="149" y="116"/>
                    <a:pt x="150" y="124"/>
                  </a:cubicBezTo>
                  <a:cubicBezTo>
                    <a:pt x="183" y="120"/>
                    <a:pt x="217" y="120"/>
                    <a:pt x="253" y="130"/>
                  </a:cubicBezTo>
                  <a:cubicBezTo>
                    <a:pt x="245" y="135"/>
                    <a:pt x="239" y="138"/>
                    <a:pt x="233" y="142"/>
                  </a:cubicBezTo>
                  <a:cubicBezTo>
                    <a:pt x="210" y="158"/>
                    <a:pt x="186" y="173"/>
                    <a:pt x="164" y="190"/>
                  </a:cubicBezTo>
                  <a:cubicBezTo>
                    <a:pt x="153" y="198"/>
                    <a:pt x="145" y="210"/>
                    <a:pt x="138" y="222"/>
                  </a:cubicBezTo>
                  <a:cubicBezTo>
                    <a:pt x="132" y="232"/>
                    <a:pt x="132" y="243"/>
                    <a:pt x="140" y="252"/>
                  </a:cubicBezTo>
                  <a:cubicBezTo>
                    <a:pt x="147" y="262"/>
                    <a:pt x="156" y="266"/>
                    <a:pt x="169" y="264"/>
                  </a:cubicBezTo>
                  <a:cubicBezTo>
                    <a:pt x="214" y="257"/>
                    <a:pt x="260" y="256"/>
                    <a:pt x="305" y="266"/>
                  </a:cubicBezTo>
                  <a:cubicBezTo>
                    <a:pt x="327" y="271"/>
                    <a:pt x="347" y="278"/>
                    <a:pt x="367" y="290"/>
                  </a:cubicBezTo>
                  <a:cubicBezTo>
                    <a:pt x="410" y="315"/>
                    <a:pt x="457" y="324"/>
                    <a:pt x="506" y="314"/>
                  </a:cubicBezTo>
                  <a:cubicBezTo>
                    <a:pt x="522" y="311"/>
                    <a:pt x="538" y="304"/>
                    <a:pt x="552" y="296"/>
                  </a:cubicBezTo>
                  <a:cubicBezTo>
                    <a:pt x="568" y="287"/>
                    <a:pt x="576" y="271"/>
                    <a:pt x="577" y="252"/>
                  </a:cubicBezTo>
                  <a:cubicBezTo>
                    <a:pt x="578" y="239"/>
                    <a:pt x="575" y="230"/>
                    <a:pt x="562" y="222"/>
                  </a:cubicBezTo>
                  <a:cubicBezTo>
                    <a:pt x="540" y="209"/>
                    <a:pt x="533" y="199"/>
                    <a:pt x="528" y="178"/>
                  </a:cubicBezTo>
                  <a:cubicBezTo>
                    <a:pt x="554" y="180"/>
                    <a:pt x="579" y="181"/>
                    <a:pt x="605" y="182"/>
                  </a:cubicBezTo>
                  <a:cubicBezTo>
                    <a:pt x="605" y="179"/>
                    <a:pt x="605" y="176"/>
                    <a:pt x="604" y="176"/>
                  </a:cubicBezTo>
                  <a:cubicBezTo>
                    <a:pt x="581" y="160"/>
                    <a:pt x="557" y="144"/>
                    <a:pt x="534" y="129"/>
                  </a:cubicBezTo>
                  <a:cubicBezTo>
                    <a:pt x="532" y="127"/>
                    <a:pt x="529" y="126"/>
                    <a:pt x="527" y="125"/>
                  </a:cubicBezTo>
                  <a:cubicBezTo>
                    <a:pt x="505" y="118"/>
                    <a:pt x="497" y="123"/>
                    <a:pt x="488" y="147"/>
                  </a:cubicBezTo>
                  <a:close/>
                  <a:moveTo>
                    <a:pt x="394" y="355"/>
                  </a:moveTo>
                  <a:cubicBezTo>
                    <a:pt x="376" y="349"/>
                    <a:pt x="359" y="344"/>
                    <a:pt x="340" y="338"/>
                  </a:cubicBezTo>
                  <a:cubicBezTo>
                    <a:pt x="340" y="347"/>
                    <a:pt x="340" y="353"/>
                    <a:pt x="340" y="361"/>
                  </a:cubicBezTo>
                  <a:cubicBezTo>
                    <a:pt x="366" y="368"/>
                    <a:pt x="390" y="376"/>
                    <a:pt x="415" y="383"/>
                  </a:cubicBezTo>
                  <a:cubicBezTo>
                    <a:pt x="398" y="387"/>
                    <a:pt x="382" y="382"/>
                    <a:pt x="363" y="392"/>
                  </a:cubicBezTo>
                  <a:cubicBezTo>
                    <a:pt x="386" y="398"/>
                    <a:pt x="405" y="398"/>
                    <a:pt x="424" y="394"/>
                  </a:cubicBezTo>
                  <a:cubicBezTo>
                    <a:pt x="433" y="391"/>
                    <a:pt x="442" y="390"/>
                    <a:pt x="452" y="390"/>
                  </a:cubicBezTo>
                  <a:cubicBezTo>
                    <a:pt x="443" y="382"/>
                    <a:pt x="434" y="376"/>
                    <a:pt x="425" y="371"/>
                  </a:cubicBezTo>
                  <a:cubicBezTo>
                    <a:pt x="414" y="365"/>
                    <a:pt x="404" y="359"/>
                    <a:pt x="393" y="354"/>
                  </a:cubicBezTo>
                  <a:cubicBezTo>
                    <a:pt x="420" y="356"/>
                    <a:pt x="442" y="370"/>
                    <a:pt x="463" y="385"/>
                  </a:cubicBezTo>
                  <a:cubicBezTo>
                    <a:pt x="469" y="389"/>
                    <a:pt x="474" y="396"/>
                    <a:pt x="483" y="393"/>
                  </a:cubicBezTo>
                  <a:cubicBezTo>
                    <a:pt x="475" y="365"/>
                    <a:pt x="423" y="336"/>
                    <a:pt x="393" y="341"/>
                  </a:cubicBezTo>
                  <a:cubicBezTo>
                    <a:pt x="393" y="345"/>
                    <a:pt x="393" y="350"/>
                    <a:pt x="394" y="355"/>
                  </a:cubicBezTo>
                  <a:close/>
                  <a:moveTo>
                    <a:pt x="846" y="551"/>
                  </a:moveTo>
                  <a:cubicBezTo>
                    <a:pt x="848" y="536"/>
                    <a:pt x="843" y="529"/>
                    <a:pt x="836" y="524"/>
                  </a:cubicBezTo>
                  <a:cubicBezTo>
                    <a:pt x="831" y="521"/>
                    <a:pt x="826" y="519"/>
                    <a:pt x="822" y="517"/>
                  </a:cubicBezTo>
                  <a:cubicBezTo>
                    <a:pt x="807" y="511"/>
                    <a:pt x="804" y="500"/>
                    <a:pt x="814" y="487"/>
                  </a:cubicBezTo>
                  <a:cubicBezTo>
                    <a:pt x="818" y="483"/>
                    <a:pt x="823" y="479"/>
                    <a:pt x="826" y="474"/>
                  </a:cubicBezTo>
                  <a:cubicBezTo>
                    <a:pt x="831" y="466"/>
                    <a:pt x="837" y="458"/>
                    <a:pt x="840" y="449"/>
                  </a:cubicBezTo>
                  <a:cubicBezTo>
                    <a:pt x="846" y="432"/>
                    <a:pt x="842" y="419"/>
                    <a:pt x="826" y="410"/>
                  </a:cubicBezTo>
                  <a:cubicBezTo>
                    <a:pt x="792" y="389"/>
                    <a:pt x="764" y="364"/>
                    <a:pt x="754" y="319"/>
                  </a:cubicBezTo>
                  <a:cubicBezTo>
                    <a:pt x="749" y="328"/>
                    <a:pt x="744" y="334"/>
                    <a:pt x="742" y="339"/>
                  </a:cubicBezTo>
                  <a:cubicBezTo>
                    <a:pt x="737" y="357"/>
                    <a:pt x="731" y="374"/>
                    <a:pt x="727" y="391"/>
                  </a:cubicBezTo>
                  <a:cubicBezTo>
                    <a:pt x="721" y="419"/>
                    <a:pt x="716" y="447"/>
                    <a:pt x="687" y="466"/>
                  </a:cubicBezTo>
                  <a:cubicBezTo>
                    <a:pt x="700" y="474"/>
                    <a:pt x="711" y="481"/>
                    <a:pt x="721" y="487"/>
                  </a:cubicBezTo>
                  <a:cubicBezTo>
                    <a:pt x="732" y="493"/>
                    <a:pt x="747" y="487"/>
                    <a:pt x="758" y="498"/>
                  </a:cubicBezTo>
                  <a:cubicBezTo>
                    <a:pt x="732" y="515"/>
                    <a:pt x="727" y="536"/>
                    <a:pt x="744" y="558"/>
                  </a:cubicBezTo>
                  <a:cubicBezTo>
                    <a:pt x="773" y="523"/>
                    <a:pt x="807" y="515"/>
                    <a:pt x="846" y="551"/>
                  </a:cubicBezTo>
                  <a:close/>
                  <a:moveTo>
                    <a:pt x="969" y="429"/>
                  </a:moveTo>
                  <a:cubicBezTo>
                    <a:pt x="984" y="403"/>
                    <a:pt x="981" y="371"/>
                    <a:pt x="964" y="353"/>
                  </a:cubicBezTo>
                  <a:cubicBezTo>
                    <a:pt x="950" y="337"/>
                    <a:pt x="950" y="337"/>
                    <a:pt x="959" y="321"/>
                  </a:cubicBezTo>
                  <a:cubicBezTo>
                    <a:pt x="928" y="300"/>
                    <a:pt x="892" y="286"/>
                    <a:pt x="875" y="248"/>
                  </a:cubicBezTo>
                  <a:cubicBezTo>
                    <a:pt x="895" y="238"/>
                    <a:pt x="913" y="247"/>
                    <a:pt x="933" y="246"/>
                  </a:cubicBezTo>
                  <a:cubicBezTo>
                    <a:pt x="903" y="215"/>
                    <a:pt x="827" y="191"/>
                    <a:pt x="797" y="202"/>
                  </a:cubicBezTo>
                  <a:cubicBezTo>
                    <a:pt x="804" y="208"/>
                    <a:pt x="811" y="213"/>
                    <a:pt x="817" y="220"/>
                  </a:cubicBezTo>
                  <a:cubicBezTo>
                    <a:pt x="830" y="233"/>
                    <a:pt x="844" y="246"/>
                    <a:pt x="855" y="261"/>
                  </a:cubicBezTo>
                  <a:cubicBezTo>
                    <a:pt x="872" y="285"/>
                    <a:pt x="867" y="302"/>
                    <a:pt x="839" y="312"/>
                  </a:cubicBezTo>
                  <a:cubicBezTo>
                    <a:pt x="826" y="316"/>
                    <a:pt x="822" y="324"/>
                    <a:pt x="820" y="335"/>
                  </a:cubicBezTo>
                  <a:cubicBezTo>
                    <a:pt x="819" y="339"/>
                    <a:pt x="819" y="344"/>
                    <a:pt x="819" y="348"/>
                  </a:cubicBezTo>
                  <a:cubicBezTo>
                    <a:pt x="818" y="348"/>
                    <a:pt x="817" y="349"/>
                    <a:pt x="816" y="349"/>
                  </a:cubicBezTo>
                  <a:cubicBezTo>
                    <a:pt x="812" y="340"/>
                    <a:pt x="809" y="331"/>
                    <a:pt x="805" y="321"/>
                  </a:cubicBezTo>
                  <a:cubicBezTo>
                    <a:pt x="801" y="322"/>
                    <a:pt x="798" y="323"/>
                    <a:pt x="794" y="324"/>
                  </a:cubicBezTo>
                  <a:cubicBezTo>
                    <a:pt x="797" y="344"/>
                    <a:pt x="803" y="356"/>
                    <a:pt x="815" y="367"/>
                  </a:cubicBezTo>
                  <a:cubicBezTo>
                    <a:pt x="818" y="370"/>
                    <a:pt x="822" y="373"/>
                    <a:pt x="826" y="373"/>
                  </a:cubicBezTo>
                  <a:cubicBezTo>
                    <a:pt x="839" y="374"/>
                    <a:pt x="851" y="373"/>
                    <a:pt x="863" y="372"/>
                  </a:cubicBezTo>
                  <a:cubicBezTo>
                    <a:pt x="905" y="370"/>
                    <a:pt x="942" y="379"/>
                    <a:pt x="964" y="419"/>
                  </a:cubicBezTo>
                  <a:cubicBezTo>
                    <a:pt x="966" y="422"/>
                    <a:pt x="967" y="425"/>
                    <a:pt x="969" y="429"/>
                  </a:cubicBezTo>
                  <a:close/>
                  <a:moveTo>
                    <a:pt x="341" y="652"/>
                  </a:moveTo>
                  <a:cubicBezTo>
                    <a:pt x="342" y="645"/>
                    <a:pt x="343" y="637"/>
                    <a:pt x="345" y="628"/>
                  </a:cubicBezTo>
                  <a:cubicBezTo>
                    <a:pt x="352" y="636"/>
                    <a:pt x="358" y="642"/>
                    <a:pt x="364" y="649"/>
                  </a:cubicBezTo>
                  <a:cubicBezTo>
                    <a:pt x="376" y="632"/>
                    <a:pt x="379" y="612"/>
                    <a:pt x="392" y="595"/>
                  </a:cubicBezTo>
                  <a:cubicBezTo>
                    <a:pt x="394" y="614"/>
                    <a:pt x="397" y="631"/>
                    <a:pt x="399" y="651"/>
                  </a:cubicBezTo>
                  <a:cubicBezTo>
                    <a:pt x="409" y="639"/>
                    <a:pt x="416" y="630"/>
                    <a:pt x="423" y="621"/>
                  </a:cubicBezTo>
                  <a:cubicBezTo>
                    <a:pt x="424" y="621"/>
                    <a:pt x="426" y="622"/>
                    <a:pt x="427" y="622"/>
                  </a:cubicBezTo>
                  <a:cubicBezTo>
                    <a:pt x="427" y="638"/>
                    <a:pt x="427" y="654"/>
                    <a:pt x="427" y="672"/>
                  </a:cubicBezTo>
                  <a:cubicBezTo>
                    <a:pt x="453" y="658"/>
                    <a:pt x="461" y="634"/>
                    <a:pt x="449" y="610"/>
                  </a:cubicBezTo>
                  <a:cubicBezTo>
                    <a:pt x="442" y="595"/>
                    <a:pt x="442" y="581"/>
                    <a:pt x="446" y="566"/>
                  </a:cubicBezTo>
                  <a:cubicBezTo>
                    <a:pt x="449" y="556"/>
                    <a:pt x="451" y="547"/>
                    <a:pt x="454" y="537"/>
                  </a:cubicBezTo>
                  <a:cubicBezTo>
                    <a:pt x="430" y="539"/>
                    <a:pt x="406" y="543"/>
                    <a:pt x="382" y="543"/>
                  </a:cubicBezTo>
                  <a:cubicBezTo>
                    <a:pt x="358" y="543"/>
                    <a:pt x="333" y="539"/>
                    <a:pt x="309" y="538"/>
                  </a:cubicBezTo>
                  <a:cubicBezTo>
                    <a:pt x="290" y="579"/>
                    <a:pt x="301" y="655"/>
                    <a:pt x="334" y="688"/>
                  </a:cubicBezTo>
                  <a:cubicBezTo>
                    <a:pt x="332" y="675"/>
                    <a:pt x="331" y="665"/>
                    <a:pt x="330" y="654"/>
                  </a:cubicBezTo>
                  <a:cubicBezTo>
                    <a:pt x="334" y="653"/>
                    <a:pt x="338" y="653"/>
                    <a:pt x="341" y="652"/>
                  </a:cubicBezTo>
                  <a:close/>
                  <a:moveTo>
                    <a:pt x="875" y="411"/>
                  </a:moveTo>
                  <a:cubicBezTo>
                    <a:pt x="845" y="422"/>
                    <a:pt x="841" y="435"/>
                    <a:pt x="859" y="459"/>
                  </a:cubicBezTo>
                  <a:cubicBezTo>
                    <a:pt x="863" y="464"/>
                    <a:pt x="867" y="469"/>
                    <a:pt x="872" y="471"/>
                  </a:cubicBezTo>
                  <a:cubicBezTo>
                    <a:pt x="883" y="477"/>
                    <a:pt x="895" y="482"/>
                    <a:pt x="906" y="487"/>
                  </a:cubicBezTo>
                  <a:cubicBezTo>
                    <a:pt x="915" y="490"/>
                    <a:pt x="925" y="491"/>
                    <a:pt x="931" y="503"/>
                  </a:cubicBezTo>
                  <a:cubicBezTo>
                    <a:pt x="920" y="511"/>
                    <a:pt x="908" y="519"/>
                    <a:pt x="898" y="527"/>
                  </a:cubicBezTo>
                  <a:cubicBezTo>
                    <a:pt x="887" y="536"/>
                    <a:pt x="879" y="547"/>
                    <a:pt x="876" y="565"/>
                  </a:cubicBezTo>
                  <a:cubicBezTo>
                    <a:pt x="895" y="554"/>
                    <a:pt x="910" y="543"/>
                    <a:pt x="929" y="544"/>
                  </a:cubicBezTo>
                  <a:cubicBezTo>
                    <a:pt x="951" y="545"/>
                    <a:pt x="961" y="561"/>
                    <a:pt x="972" y="577"/>
                  </a:cubicBezTo>
                  <a:cubicBezTo>
                    <a:pt x="974" y="574"/>
                    <a:pt x="976" y="572"/>
                    <a:pt x="976" y="571"/>
                  </a:cubicBezTo>
                  <a:cubicBezTo>
                    <a:pt x="978" y="561"/>
                    <a:pt x="980" y="552"/>
                    <a:pt x="980" y="543"/>
                  </a:cubicBezTo>
                  <a:cubicBezTo>
                    <a:pt x="984" y="490"/>
                    <a:pt x="972" y="443"/>
                    <a:pt x="930" y="408"/>
                  </a:cubicBezTo>
                  <a:cubicBezTo>
                    <a:pt x="912" y="393"/>
                    <a:pt x="875" y="384"/>
                    <a:pt x="854" y="389"/>
                  </a:cubicBezTo>
                  <a:cubicBezTo>
                    <a:pt x="861" y="396"/>
                    <a:pt x="867" y="403"/>
                    <a:pt x="875" y="411"/>
                  </a:cubicBezTo>
                  <a:close/>
                  <a:moveTo>
                    <a:pt x="169" y="702"/>
                  </a:moveTo>
                  <a:cubicBezTo>
                    <a:pt x="175" y="687"/>
                    <a:pt x="179" y="675"/>
                    <a:pt x="184" y="662"/>
                  </a:cubicBezTo>
                  <a:cubicBezTo>
                    <a:pt x="189" y="669"/>
                    <a:pt x="193" y="673"/>
                    <a:pt x="197" y="678"/>
                  </a:cubicBezTo>
                  <a:cubicBezTo>
                    <a:pt x="204" y="670"/>
                    <a:pt x="209" y="663"/>
                    <a:pt x="216" y="654"/>
                  </a:cubicBezTo>
                  <a:cubicBezTo>
                    <a:pt x="219" y="665"/>
                    <a:pt x="222" y="674"/>
                    <a:pt x="224" y="683"/>
                  </a:cubicBezTo>
                  <a:cubicBezTo>
                    <a:pt x="229" y="681"/>
                    <a:pt x="233" y="679"/>
                    <a:pt x="235" y="678"/>
                  </a:cubicBezTo>
                  <a:cubicBezTo>
                    <a:pt x="243" y="685"/>
                    <a:pt x="234" y="702"/>
                    <a:pt x="252" y="699"/>
                  </a:cubicBezTo>
                  <a:cubicBezTo>
                    <a:pt x="252" y="705"/>
                    <a:pt x="253" y="711"/>
                    <a:pt x="253" y="717"/>
                  </a:cubicBezTo>
                  <a:cubicBezTo>
                    <a:pt x="265" y="718"/>
                    <a:pt x="268" y="712"/>
                    <a:pt x="270" y="703"/>
                  </a:cubicBezTo>
                  <a:cubicBezTo>
                    <a:pt x="273" y="688"/>
                    <a:pt x="268" y="676"/>
                    <a:pt x="259" y="664"/>
                  </a:cubicBezTo>
                  <a:cubicBezTo>
                    <a:pt x="254" y="657"/>
                    <a:pt x="249" y="651"/>
                    <a:pt x="244" y="645"/>
                  </a:cubicBezTo>
                  <a:cubicBezTo>
                    <a:pt x="248" y="631"/>
                    <a:pt x="253" y="618"/>
                    <a:pt x="256" y="605"/>
                  </a:cubicBezTo>
                  <a:cubicBezTo>
                    <a:pt x="260" y="582"/>
                    <a:pt x="254" y="563"/>
                    <a:pt x="234" y="549"/>
                  </a:cubicBezTo>
                  <a:cubicBezTo>
                    <a:pt x="226" y="542"/>
                    <a:pt x="218" y="542"/>
                    <a:pt x="209" y="548"/>
                  </a:cubicBezTo>
                  <a:cubicBezTo>
                    <a:pt x="158" y="579"/>
                    <a:pt x="140" y="643"/>
                    <a:pt x="169" y="702"/>
                  </a:cubicBezTo>
                  <a:close/>
                  <a:moveTo>
                    <a:pt x="596" y="634"/>
                  </a:moveTo>
                  <a:cubicBezTo>
                    <a:pt x="581" y="629"/>
                    <a:pt x="578" y="640"/>
                    <a:pt x="571" y="647"/>
                  </a:cubicBezTo>
                  <a:cubicBezTo>
                    <a:pt x="569" y="643"/>
                    <a:pt x="568" y="640"/>
                    <a:pt x="567" y="637"/>
                  </a:cubicBezTo>
                  <a:cubicBezTo>
                    <a:pt x="564" y="616"/>
                    <a:pt x="561" y="596"/>
                    <a:pt x="560" y="575"/>
                  </a:cubicBezTo>
                  <a:cubicBezTo>
                    <a:pt x="559" y="564"/>
                    <a:pt x="557" y="556"/>
                    <a:pt x="547" y="550"/>
                  </a:cubicBezTo>
                  <a:cubicBezTo>
                    <a:pt x="530" y="563"/>
                    <a:pt x="517" y="579"/>
                    <a:pt x="507" y="597"/>
                  </a:cubicBezTo>
                  <a:cubicBezTo>
                    <a:pt x="480" y="646"/>
                    <a:pt x="506" y="703"/>
                    <a:pt x="562" y="717"/>
                  </a:cubicBezTo>
                  <a:cubicBezTo>
                    <a:pt x="562" y="709"/>
                    <a:pt x="561" y="701"/>
                    <a:pt x="560" y="689"/>
                  </a:cubicBezTo>
                  <a:cubicBezTo>
                    <a:pt x="573" y="700"/>
                    <a:pt x="580" y="713"/>
                    <a:pt x="596" y="711"/>
                  </a:cubicBezTo>
                  <a:cubicBezTo>
                    <a:pt x="596" y="685"/>
                    <a:pt x="596" y="660"/>
                    <a:pt x="596" y="634"/>
                  </a:cubicBezTo>
                  <a:close/>
                  <a:moveTo>
                    <a:pt x="703" y="571"/>
                  </a:moveTo>
                  <a:cubicBezTo>
                    <a:pt x="689" y="577"/>
                    <a:pt x="678" y="580"/>
                    <a:pt x="669" y="584"/>
                  </a:cubicBezTo>
                  <a:cubicBezTo>
                    <a:pt x="657" y="590"/>
                    <a:pt x="649" y="598"/>
                    <a:pt x="651" y="612"/>
                  </a:cubicBezTo>
                  <a:cubicBezTo>
                    <a:pt x="653" y="628"/>
                    <a:pt x="657" y="643"/>
                    <a:pt x="674" y="649"/>
                  </a:cubicBezTo>
                  <a:cubicBezTo>
                    <a:pt x="679" y="651"/>
                    <a:pt x="684" y="651"/>
                    <a:pt x="691" y="652"/>
                  </a:cubicBezTo>
                  <a:cubicBezTo>
                    <a:pt x="686" y="639"/>
                    <a:pt x="681" y="629"/>
                    <a:pt x="678" y="619"/>
                  </a:cubicBezTo>
                  <a:cubicBezTo>
                    <a:pt x="673" y="600"/>
                    <a:pt x="680" y="588"/>
                    <a:pt x="699" y="583"/>
                  </a:cubicBezTo>
                  <a:cubicBezTo>
                    <a:pt x="706" y="582"/>
                    <a:pt x="713" y="580"/>
                    <a:pt x="721" y="578"/>
                  </a:cubicBezTo>
                  <a:cubicBezTo>
                    <a:pt x="713" y="544"/>
                    <a:pt x="689" y="537"/>
                    <a:pt x="661" y="539"/>
                  </a:cubicBezTo>
                  <a:cubicBezTo>
                    <a:pt x="658" y="523"/>
                    <a:pt x="672" y="512"/>
                    <a:pt x="667" y="497"/>
                  </a:cubicBezTo>
                  <a:cubicBezTo>
                    <a:pt x="603" y="535"/>
                    <a:pt x="607" y="642"/>
                    <a:pt x="673" y="679"/>
                  </a:cubicBezTo>
                  <a:cubicBezTo>
                    <a:pt x="678" y="666"/>
                    <a:pt x="678" y="665"/>
                    <a:pt x="669" y="658"/>
                  </a:cubicBezTo>
                  <a:cubicBezTo>
                    <a:pt x="655" y="646"/>
                    <a:pt x="642" y="632"/>
                    <a:pt x="638" y="613"/>
                  </a:cubicBezTo>
                  <a:cubicBezTo>
                    <a:pt x="634" y="595"/>
                    <a:pt x="639" y="583"/>
                    <a:pt x="655" y="575"/>
                  </a:cubicBezTo>
                  <a:cubicBezTo>
                    <a:pt x="669" y="568"/>
                    <a:pt x="683" y="566"/>
                    <a:pt x="703" y="571"/>
                  </a:cubicBezTo>
                  <a:close/>
                  <a:moveTo>
                    <a:pt x="966" y="251"/>
                  </a:moveTo>
                  <a:cubicBezTo>
                    <a:pt x="968" y="250"/>
                    <a:pt x="970" y="250"/>
                    <a:pt x="972" y="249"/>
                  </a:cubicBezTo>
                  <a:cubicBezTo>
                    <a:pt x="973" y="232"/>
                    <a:pt x="978" y="213"/>
                    <a:pt x="972" y="198"/>
                  </a:cubicBezTo>
                  <a:cubicBezTo>
                    <a:pt x="966" y="184"/>
                    <a:pt x="967" y="171"/>
                    <a:pt x="966" y="157"/>
                  </a:cubicBezTo>
                  <a:cubicBezTo>
                    <a:pt x="966" y="152"/>
                    <a:pt x="964" y="147"/>
                    <a:pt x="962" y="140"/>
                  </a:cubicBezTo>
                  <a:cubicBezTo>
                    <a:pt x="946" y="153"/>
                    <a:pt x="953" y="171"/>
                    <a:pt x="947" y="184"/>
                  </a:cubicBezTo>
                  <a:cubicBezTo>
                    <a:pt x="922" y="180"/>
                    <a:pt x="921" y="172"/>
                    <a:pt x="937" y="120"/>
                  </a:cubicBezTo>
                  <a:cubicBezTo>
                    <a:pt x="913" y="126"/>
                    <a:pt x="889" y="120"/>
                    <a:pt x="869" y="139"/>
                  </a:cubicBezTo>
                  <a:cubicBezTo>
                    <a:pt x="893" y="185"/>
                    <a:pt x="925" y="222"/>
                    <a:pt x="966" y="251"/>
                  </a:cubicBezTo>
                  <a:close/>
                  <a:moveTo>
                    <a:pt x="729" y="101"/>
                  </a:moveTo>
                  <a:cubicBezTo>
                    <a:pt x="729" y="111"/>
                    <a:pt x="728" y="117"/>
                    <a:pt x="729" y="123"/>
                  </a:cubicBezTo>
                  <a:cubicBezTo>
                    <a:pt x="733" y="141"/>
                    <a:pt x="738" y="144"/>
                    <a:pt x="756" y="144"/>
                  </a:cubicBezTo>
                  <a:cubicBezTo>
                    <a:pt x="762" y="145"/>
                    <a:pt x="768" y="146"/>
                    <a:pt x="777" y="148"/>
                  </a:cubicBezTo>
                  <a:cubicBezTo>
                    <a:pt x="772" y="158"/>
                    <a:pt x="769" y="166"/>
                    <a:pt x="766" y="173"/>
                  </a:cubicBezTo>
                  <a:cubicBezTo>
                    <a:pt x="797" y="177"/>
                    <a:pt x="849" y="176"/>
                    <a:pt x="861" y="170"/>
                  </a:cubicBezTo>
                  <a:cubicBezTo>
                    <a:pt x="821" y="141"/>
                    <a:pt x="778" y="121"/>
                    <a:pt x="729" y="101"/>
                  </a:cubicBezTo>
                  <a:close/>
                  <a:moveTo>
                    <a:pt x="524" y="436"/>
                  </a:moveTo>
                  <a:cubicBezTo>
                    <a:pt x="512" y="434"/>
                    <a:pt x="504" y="437"/>
                    <a:pt x="499" y="447"/>
                  </a:cubicBezTo>
                  <a:cubicBezTo>
                    <a:pt x="486" y="470"/>
                    <a:pt x="501" y="497"/>
                    <a:pt x="527" y="496"/>
                  </a:cubicBezTo>
                  <a:cubicBezTo>
                    <a:pt x="539" y="495"/>
                    <a:pt x="547" y="499"/>
                    <a:pt x="556" y="506"/>
                  </a:cubicBezTo>
                  <a:cubicBezTo>
                    <a:pt x="574" y="521"/>
                    <a:pt x="605" y="515"/>
                    <a:pt x="615" y="495"/>
                  </a:cubicBezTo>
                  <a:cubicBezTo>
                    <a:pt x="621" y="484"/>
                    <a:pt x="619" y="479"/>
                    <a:pt x="607" y="469"/>
                  </a:cubicBezTo>
                  <a:cubicBezTo>
                    <a:pt x="604" y="473"/>
                    <a:pt x="601" y="478"/>
                    <a:pt x="598" y="482"/>
                  </a:cubicBezTo>
                  <a:cubicBezTo>
                    <a:pt x="584" y="497"/>
                    <a:pt x="570" y="498"/>
                    <a:pt x="553" y="485"/>
                  </a:cubicBezTo>
                  <a:cubicBezTo>
                    <a:pt x="550" y="483"/>
                    <a:pt x="546" y="482"/>
                    <a:pt x="542" y="482"/>
                  </a:cubicBezTo>
                  <a:cubicBezTo>
                    <a:pt x="514" y="479"/>
                    <a:pt x="508" y="467"/>
                    <a:pt x="522" y="442"/>
                  </a:cubicBezTo>
                  <a:cubicBezTo>
                    <a:pt x="522" y="441"/>
                    <a:pt x="522" y="439"/>
                    <a:pt x="524" y="436"/>
                  </a:cubicBezTo>
                  <a:close/>
                  <a:moveTo>
                    <a:pt x="103" y="273"/>
                  </a:moveTo>
                  <a:cubicBezTo>
                    <a:pt x="104" y="227"/>
                    <a:pt x="108" y="182"/>
                    <a:pt x="154" y="151"/>
                  </a:cubicBezTo>
                  <a:cubicBezTo>
                    <a:pt x="135" y="148"/>
                    <a:pt x="122" y="153"/>
                    <a:pt x="111" y="162"/>
                  </a:cubicBezTo>
                  <a:cubicBezTo>
                    <a:pt x="88" y="179"/>
                    <a:pt x="72" y="235"/>
                    <a:pt x="82" y="261"/>
                  </a:cubicBezTo>
                  <a:cubicBezTo>
                    <a:pt x="85" y="270"/>
                    <a:pt x="89" y="278"/>
                    <a:pt x="103" y="273"/>
                  </a:cubicBezTo>
                  <a:close/>
                  <a:moveTo>
                    <a:pt x="696" y="226"/>
                  </a:moveTo>
                  <a:cubicBezTo>
                    <a:pt x="695" y="244"/>
                    <a:pt x="711" y="259"/>
                    <a:pt x="732" y="259"/>
                  </a:cubicBezTo>
                  <a:cubicBezTo>
                    <a:pt x="752" y="259"/>
                    <a:pt x="768" y="246"/>
                    <a:pt x="769" y="228"/>
                  </a:cubicBezTo>
                  <a:cubicBezTo>
                    <a:pt x="769" y="210"/>
                    <a:pt x="753" y="195"/>
                    <a:pt x="733" y="194"/>
                  </a:cubicBezTo>
                  <a:cubicBezTo>
                    <a:pt x="713" y="194"/>
                    <a:pt x="696" y="209"/>
                    <a:pt x="696" y="226"/>
                  </a:cubicBezTo>
                  <a:close/>
                  <a:moveTo>
                    <a:pt x="592" y="308"/>
                  </a:moveTo>
                  <a:cubicBezTo>
                    <a:pt x="591" y="308"/>
                    <a:pt x="589" y="308"/>
                    <a:pt x="587" y="308"/>
                  </a:cubicBezTo>
                  <a:cubicBezTo>
                    <a:pt x="587" y="318"/>
                    <a:pt x="586" y="329"/>
                    <a:pt x="587" y="339"/>
                  </a:cubicBezTo>
                  <a:cubicBezTo>
                    <a:pt x="592" y="385"/>
                    <a:pt x="639" y="405"/>
                    <a:pt x="677" y="377"/>
                  </a:cubicBezTo>
                  <a:cubicBezTo>
                    <a:pt x="686" y="370"/>
                    <a:pt x="694" y="361"/>
                    <a:pt x="690" y="346"/>
                  </a:cubicBezTo>
                  <a:cubicBezTo>
                    <a:pt x="682" y="351"/>
                    <a:pt x="675" y="355"/>
                    <a:pt x="668" y="359"/>
                  </a:cubicBezTo>
                  <a:cubicBezTo>
                    <a:pt x="639" y="373"/>
                    <a:pt x="616" y="365"/>
                    <a:pt x="603" y="335"/>
                  </a:cubicBezTo>
                  <a:cubicBezTo>
                    <a:pt x="599" y="326"/>
                    <a:pt x="596" y="317"/>
                    <a:pt x="592" y="308"/>
                  </a:cubicBezTo>
                  <a:close/>
                  <a:moveTo>
                    <a:pt x="897" y="566"/>
                  </a:moveTo>
                  <a:cubicBezTo>
                    <a:pt x="903" y="568"/>
                    <a:pt x="906" y="571"/>
                    <a:pt x="910" y="572"/>
                  </a:cubicBezTo>
                  <a:cubicBezTo>
                    <a:pt x="936" y="581"/>
                    <a:pt x="942" y="595"/>
                    <a:pt x="933" y="620"/>
                  </a:cubicBezTo>
                  <a:cubicBezTo>
                    <a:pt x="931" y="625"/>
                    <a:pt x="929" y="631"/>
                    <a:pt x="928" y="637"/>
                  </a:cubicBezTo>
                  <a:cubicBezTo>
                    <a:pt x="951" y="636"/>
                    <a:pt x="974" y="610"/>
                    <a:pt x="969" y="592"/>
                  </a:cubicBezTo>
                  <a:cubicBezTo>
                    <a:pt x="963" y="567"/>
                    <a:pt x="923" y="552"/>
                    <a:pt x="897" y="566"/>
                  </a:cubicBezTo>
                  <a:close/>
                  <a:moveTo>
                    <a:pt x="438" y="418"/>
                  </a:moveTo>
                  <a:cubicBezTo>
                    <a:pt x="429" y="419"/>
                    <a:pt x="424" y="419"/>
                    <a:pt x="417" y="420"/>
                  </a:cubicBezTo>
                  <a:cubicBezTo>
                    <a:pt x="418" y="435"/>
                    <a:pt x="419" y="448"/>
                    <a:pt x="420" y="463"/>
                  </a:cubicBezTo>
                  <a:cubicBezTo>
                    <a:pt x="414" y="464"/>
                    <a:pt x="409" y="465"/>
                    <a:pt x="404" y="466"/>
                  </a:cubicBezTo>
                  <a:cubicBezTo>
                    <a:pt x="398" y="467"/>
                    <a:pt x="391" y="466"/>
                    <a:pt x="386" y="468"/>
                  </a:cubicBezTo>
                  <a:cubicBezTo>
                    <a:pt x="383" y="468"/>
                    <a:pt x="379" y="471"/>
                    <a:pt x="379" y="473"/>
                  </a:cubicBezTo>
                  <a:cubicBezTo>
                    <a:pt x="378" y="476"/>
                    <a:pt x="379" y="480"/>
                    <a:pt x="381" y="482"/>
                  </a:cubicBezTo>
                  <a:cubicBezTo>
                    <a:pt x="389" y="491"/>
                    <a:pt x="419" y="494"/>
                    <a:pt x="429" y="487"/>
                  </a:cubicBezTo>
                  <a:cubicBezTo>
                    <a:pt x="433" y="484"/>
                    <a:pt x="437" y="477"/>
                    <a:pt x="438" y="472"/>
                  </a:cubicBezTo>
                  <a:cubicBezTo>
                    <a:pt x="439" y="455"/>
                    <a:pt x="438" y="438"/>
                    <a:pt x="438" y="418"/>
                  </a:cubicBezTo>
                  <a:close/>
                  <a:moveTo>
                    <a:pt x="852" y="639"/>
                  </a:moveTo>
                  <a:cubicBezTo>
                    <a:pt x="838" y="636"/>
                    <a:pt x="830" y="636"/>
                    <a:pt x="821" y="642"/>
                  </a:cubicBezTo>
                  <a:cubicBezTo>
                    <a:pt x="812" y="650"/>
                    <a:pt x="801" y="648"/>
                    <a:pt x="792" y="642"/>
                  </a:cubicBezTo>
                  <a:cubicBezTo>
                    <a:pt x="788" y="640"/>
                    <a:pt x="785" y="636"/>
                    <a:pt x="782" y="636"/>
                  </a:cubicBezTo>
                  <a:cubicBezTo>
                    <a:pt x="778" y="635"/>
                    <a:pt x="772" y="635"/>
                    <a:pt x="769" y="637"/>
                  </a:cubicBezTo>
                  <a:cubicBezTo>
                    <a:pt x="767" y="638"/>
                    <a:pt x="768" y="645"/>
                    <a:pt x="769" y="648"/>
                  </a:cubicBezTo>
                  <a:cubicBezTo>
                    <a:pt x="780" y="673"/>
                    <a:pt x="824" y="681"/>
                    <a:pt x="843" y="660"/>
                  </a:cubicBezTo>
                  <a:cubicBezTo>
                    <a:pt x="847" y="655"/>
                    <a:pt x="849" y="647"/>
                    <a:pt x="852" y="639"/>
                  </a:cubicBezTo>
                  <a:close/>
                  <a:moveTo>
                    <a:pt x="1131" y="424"/>
                  </a:moveTo>
                  <a:cubicBezTo>
                    <a:pt x="1091" y="410"/>
                    <a:pt x="1026" y="441"/>
                    <a:pt x="1023" y="476"/>
                  </a:cubicBezTo>
                  <a:cubicBezTo>
                    <a:pt x="1036" y="469"/>
                    <a:pt x="1047" y="462"/>
                    <a:pt x="1058" y="457"/>
                  </a:cubicBezTo>
                  <a:cubicBezTo>
                    <a:pt x="1070" y="451"/>
                    <a:pt x="1082" y="447"/>
                    <a:pt x="1093" y="442"/>
                  </a:cubicBezTo>
                  <a:cubicBezTo>
                    <a:pt x="1105" y="436"/>
                    <a:pt x="1119" y="435"/>
                    <a:pt x="1131" y="424"/>
                  </a:cubicBezTo>
                  <a:close/>
                  <a:moveTo>
                    <a:pt x="578" y="415"/>
                  </a:moveTo>
                  <a:cubicBezTo>
                    <a:pt x="585" y="400"/>
                    <a:pt x="583" y="391"/>
                    <a:pt x="572" y="383"/>
                  </a:cubicBezTo>
                  <a:cubicBezTo>
                    <a:pt x="560" y="374"/>
                    <a:pt x="536" y="377"/>
                    <a:pt x="526" y="388"/>
                  </a:cubicBezTo>
                  <a:cubicBezTo>
                    <a:pt x="516" y="398"/>
                    <a:pt x="517" y="410"/>
                    <a:pt x="527" y="423"/>
                  </a:cubicBezTo>
                  <a:cubicBezTo>
                    <a:pt x="547" y="397"/>
                    <a:pt x="547" y="397"/>
                    <a:pt x="578" y="415"/>
                  </a:cubicBezTo>
                  <a:close/>
                  <a:moveTo>
                    <a:pt x="65" y="183"/>
                  </a:moveTo>
                  <a:cubicBezTo>
                    <a:pt x="61" y="184"/>
                    <a:pt x="58" y="184"/>
                    <a:pt x="57" y="185"/>
                  </a:cubicBezTo>
                  <a:cubicBezTo>
                    <a:pt x="46" y="205"/>
                    <a:pt x="40" y="227"/>
                    <a:pt x="44" y="250"/>
                  </a:cubicBezTo>
                  <a:cubicBezTo>
                    <a:pt x="48" y="269"/>
                    <a:pt x="60" y="280"/>
                    <a:pt x="80" y="282"/>
                  </a:cubicBezTo>
                  <a:cubicBezTo>
                    <a:pt x="59" y="251"/>
                    <a:pt x="60" y="218"/>
                    <a:pt x="65" y="183"/>
                  </a:cubicBezTo>
                  <a:close/>
                  <a:moveTo>
                    <a:pt x="769" y="277"/>
                  </a:moveTo>
                  <a:cubicBezTo>
                    <a:pt x="738" y="293"/>
                    <a:pt x="713" y="284"/>
                    <a:pt x="690" y="266"/>
                  </a:cubicBezTo>
                  <a:cubicBezTo>
                    <a:pt x="687" y="285"/>
                    <a:pt x="702" y="302"/>
                    <a:pt x="726" y="308"/>
                  </a:cubicBezTo>
                  <a:cubicBezTo>
                    <a:pt x="745" y="313"/>
                    <a:pt x="759" y="304"/>
                    <a:pt x="769" y="277"/>
                  </a:cubicBezTo>
                  <a:close/>
                  <a:moveTo>
                    <a:pt x="462" y="596"/>
                  </a:moveTo>
                  <a:cubicBezTo>
                    <a:pt x="497" y="587"/>
                    <a:pt x="517" y="561"/>
                    <a:pt x="513" y="531"/>
                  </a:cubicBezTo>
                  <a:cubicBezTo>
                    <a:pt x="500" y="530"/>
                    <a:pt x="501" y="531"/>
                    <a:pt x="495" y="538"/>
                  </a:cubicBezTo>
                  <a:cubicBezTo>
                    <a:pt x="488" y="548"/>
                    <a:pt x="481" y="559"/>
                    <a:pt x="471" y="567"/>
                  </a:cubicBezTo>
                  <a:cubicBezTo>
                    <a:pt x="461" y="575"/>
                    <a:pt x="460" y="583"/>
                    <a:pt x="462" y="596"/>
                  </a:cubicBezTo>
                  <a:close/>
                  <a:moveTo>
                    <a:pt x="613" y="459"/>
                  </a:moveTo>
                  <a:cubicBezTo>
                    <a:pt x="632" y="459"/>
                    <a:pt x="639" y="452"/>
                    <a:pt x="642" y="435"/>
                  </a:cubicBezTo>
                  <a:cubicBezTo>
                    <a:pt x="645" y="422"/>
                    <a:pt x="633" y="405"/>
                    <a:pt x="619" y="399"/>
                  </a:cubicBezTo>
                  <a:cubicBezTo>
                    <a:pt x="605" y="394"/>
                    <a:pt x="594" y="397"/>
                    <a:pt x="587" y="408"/>
                  </a:cubicBezTo>
                  <a:cubicBezTo>
                    <a:pt x="629" y="422"/>
                    <a:pt x="628" y="440"/>
                    <a:pt x="613" y="459"/>
                  </a:cubicBezTo>
                  <a:close/>
                  <a:moveTo>
                    <a:pt x="835" y="576"/>
                  </a:moveTo>
                  <a:cubicBezTo>
                    <a:pt x="838" y="558"/>
                    <a:pt x="833" y="551"/>
                    <a:pt x="815" y="544"/>
                  </a:cubicBezTo>
                  <a:cubicBezTo>
                    <a:pt x="792" y="534"/>
                    <a:pt x="778" y="536"/>
                    <a:pt x="767" y="552"/>
                  </a:cubicBezTo>
                  <a:cubicBezTo>
                    <a:pt x="758" y="563"/>
                    <a:pt x="758" y="570"/>
                    <a:pt x="765" y="581"/>
                  </a:cubicBezTo>
                  <a:cubicBezTo>
                    <a:pt x="766" y="580"/>
                    <a:pt x="767" y="579"/>
                    <a:pt x="768" y="578"/>
                  </a:cubicBezTo>
                  <a:cubicBezTo>
                    <a:pt x="783" y="551"/>
                    <a:pt x="797" y="548"/>
                    <a:pt x="822" y="567"/>
                  </a:cubicBezTo>
                  <a:cubicBezTo>
                    <a:pt x="826" y="570"/>
                    <a:pt x="830" y="573"/>
                    <a:pt x="835" y="576"/>
                  </a:cubicBezTo>
                  <a:close/>
                  <a:moveTo>
                    <a:pt x="995" y="732"/>
                  </a:moveTo>
                  <a:cubicBezTo>
                    <a:pt x="1010" y="702"/>
                    <a:pt x="1006" y="675"/>
                    <a:pt x="997" y="648"/>
                  </a:cubicBezTo>
                  <a:cubicBezTo>
                    <a:pt x="996" y="646"/>
                    <a:pt x="990" y="644"/>
                    <a:pt x="987" y="642"/>
                  </a:cubicBezTo>
                  <a:cubicBezTo>
                    <a:pt x="985" y="646"/>
                    <a:pt x="981" y="650"/>
                    <a:pt x="982" y="654"/>
                  </a:cubicBezTo>
                  <a:cubicBezTo>
                    <a:pt x="985" y="678"/>
                    <a:pt x="990" y="703"/>
                    <a:pt x="995" y="732"/>
                  </a:cubicBezTo>
                  <a:close/>
                  <a:moveTo>
                    <a:pt x="624" y="218"/>
                  </a:moveTo>
                  <a:cubicBezTo>
                    <a:pt x="611" y="216"/>
                    <a:pt x="600" y="215"/>
                    <a:pt x="590" y="213"/>
                  </a:cubicBezTo>
                  <a:cubicBezTo>
                    <a:pt x="590" y="212"/>
                    <a:pt x="590" y="211"/>
                    <a:pt x="590" y="209"/>
                  </a:cubicBezTo>
                  <a:cubicBezTo>
                    <a:pt x="597" y="209"/>
                    <a:pt x="604" y="208"/>
                    <a:pt x="611" y="207"/>
                  </a:cubicBezTo>
                  <a:cubicBezTo>
                    <a:pt x="618" y="206"/>
                    <a:pt x="626" y="208"/>
                    <a:pt x="628" y="198"/>
                  </a:cubicBezTo>
                  <a:cubicBezTo>
                    <a:pt x="627" y="197"/>
                    <a:pt x="626" y="195"/>
                    <a:pt x="625" y="195"/>
                  </a:cubicBezTo>
                  <a:cubicBezTo>
                    <a:pt x="612" y="195"/>
                    <a:pt x="599" y="195"/>
                    <a:pt x="585" y="195"/>
                  </a:cubicBezTo>
                  <a:cubicBezTo>
                    <a:pt x="581" y="200"/>
                    <a:pt x="576" y="206"/>
                    <a:pt x="571" y="211"/>
                  </a:cubicBezTo>
                  <a:cubicBezTo>
                    <a:pt x="587" y="233"/>
                    <a:pt x="600" y="235"/>
                    <a:pt x="624" y="218"/>
                  </a:cubicBezTo>
                  <a:close/>
                  <a:moveTo>
                    <a:pt x="146" y="551"/>
                  </a:moveTo>
                  <a:cubicBezTo>
                    <a:pt x="177" y="541"/>
                    <a:pt x="195" y="519"/>
                    <a:pt x="191" y="493"/>
                  </a:cubicBezTo>
                  <a:cubicBezTo>
                    <a:pt x="177" y="505"/>
                    <a:pt x="163" y="516"/>
                    <a:pt x="150" y="528"/>
                  </a:cubicBezTo>
                  <a:cubicBezTo>
                    <a:pt x="143" y="534"/>
                    <a:pt x="142" y="542"/>
                    <a:pt x="146" y="551"/>
                  </a:cubicBezTo>
                  <a:close/>
                  <a:moveTo>
                    <a:pt x="21" y="211"/>
                  </a:moveTo>
                  <a:cubicBezTo>
                    <a:pt x="6" y="250"/>
                    <a:pt x="24" y="285"/>
                    <a:pt x="64" y="288"/>
                  </a:cubicBezTo>
                  <a:cubicBezTo>
                    <a:pt x="33" y="269"/>
                    <a:pt x="27" y="240"/>
                    <a:pt x="21" y="211"/>
                  </a:cubicBezTo>
                  <a:close/>
                  <a:moveTo>
                    <a:pt x="123" y="346"/>
                  </a:moveTo>
                  <a:cubicBezTo>
                    <a:pt x="116" y="346"/>
                    <a:pt x="110" y="355"/>
                    <a:pt x="115" y="360"/>
                  </a:cubicBezTo>
                  <a:cubicBezTo>
                    <a:pt x="121" y="366"/>
                    <a:pt x="123" y="374"/>
                    <a:pt x="126" y="382"/>
                  </a:cubicBezTo>
                  <a:cubicBezTo>
                    <a:pt x="128" y="386"/>
                    <a:pt x="134" y="391"/>
                    <a:pt x="137" y="391"/>
                  </a:cubicBezTo>
                  <a:cubicBezTo>
                    <a:pt x="142" y="390"/>
                    <a:pt x="148" y="385"/>
                    <a:pt x="150" y="380"/>
                  </a:cubicBezTo>
                  <a:cubicBezTo>
                    <a:pt x="155" y="367"/>
                    <a:pt x="138" y="346"/>
                    <a:pt x="123" y="346"/>
                  </a:cubicBezTo>
                  <a:close/>
                  <a:moveTo>
                    <a:pt x="245" y="430"/>
                  </a:moveTo>
                  <a:cubicBezTo>
                    <a:pt x="249" y="428"/>
                    <a:pt x="255" y="427"/>
                    <a:pt x="257" y="424"/>
                  </a:cubicBezTo>
                  <a:cubicBezTo>
                    <a:pt x="260" y="420"/>
                    <a:pt x="262" y="414"/>
                    <a:pt x="261" y="410"/>
                  </a:cubicBezTo>
                  <a:cubicBezTo>
                    <a:pt x="260" y="407"/>
                    <a:pt x="254" y="403"/>
                    <a:pt x="250" y="402"/>
                  </a:cubicBezTo>
                  <a:cubicBezTo>
                    <a:pt x="246" y="402"/>
                    <a:pt x="237" y="405"/>
                    <a:pt x="237" y="408"/>
                  </a:cubicBezTo>
                  <a:cubicBezTo>
                    <a:pt x="236" y="420"/>
                    <a:pt x="231" y="431"/>
                    <a:pt x="226" y="441"/>
                  </a:cubicBezTo>
                  <a:cubicBezTo>
                    <a:pt x="225" y="442"/>
                    <a:pt x="225" y="444"/>
                    <a:pt x="226" y="445"/>
                  </a:cubicBezTo>
                  <a:cubicBezTo>
                    <a:pt x="230" y="449"/>
                    <a:pt x="233" y="452"/>
                    <a:pt x="237" y="455"/>
                  </a:cubicBezTo>
                  <a:cubicBezTo>
                    <a:pt x="240" y="452"/>
                    <a:pt x="244" y="449"/>
                    <a:pt x="245" y="445"/>
                  </a:cubicBezTo>
                  <a:cubicBezTo>
                    <a:pt x="246" y="440"/>
                    <a:pt x="245" y="435"/>
                    <a:pt x="245" y="430"/>
                  </a:cubicBezTo>
                  <a:close/>
                  <a:moveTo>
                    <a:pt x="1012" y="279"/>
                  </a:moveTo>
                  <a:cubicBezTo>
                    <a:pt x="1035" y="288"/>
                    <a:pt x="1062" y="280"/>
                    <a:pt x="1073" y="260"/>
                  </a:cubicBezTo>
                  <a:cubicBezTo>
                    <a:pt x="1043" y="256"/>
                    <a:pt x="1021" y="263"/>
                    <a:pt x="1012" y="279"/>
                  </a:cubicBezTo>
                  <a:close/>
                  <a:moveTo>
                    <a:pt x="498" y="390"/>
                  </a:moveTo>
                  <a:cubicBezTo>
                    <a:pt x="510" y="356"/>
                    <a:pt x="510" y="356"/>
                    <a:pt x="548" y="343"/>
                  </a:cubicBezTo>
                  <a:cubicBezTo>
                    <a:pt x="535" y="336"/>
                    <a:pt x="522" y="338"/>
                    <a:pt x="508" y="340"/>
                  </a:cubicBezTo>
                  <a:cubicBezTo>
                    <a:pt x="500" y="340"/>
                    <a:pt x="496" y="346"/>
                    <a:pt x="496" y="353"/>
                  </a:cubicBezTo>
                  <a:cubicBezTo>
                    <a:pt x="496" y="365"/>
                    <a:pt x="497" y="378"/>
                    <a:pt x="498" y="390"/>
                  </a:cubicBezTo>
                  <a:close/>
                  <a:moveTo>
                    <a:pt x="760" y="717"/>
                  </a:moveTo>
                  <a:cubicBezTo>
                    <a:pt x="751" y="696"/>
                    <a:pt x="742" y="676"/>
                    <a:pt x="732" y="651"/>
                  </a:cubicBezTo>
                  <a:cubicBezTo>
                    <a:pt x="725" y="671"/>
                    <a:pt x="727" y="687"/>
                    <a:pt x="735" y="702"/>
                  </a:cubicBezTo>
                  <a:cubicBezTo>
                    <a:pt x="740" y="712"/>
                    <a:pt x="748" y="719"/>
                    <a:pt x="760" y="717"/>
                  </a:cubicBezTo>
                  <a:close/>
                  <a:moveTo>
                    <a:pt x="903" y="255"/>
                  </a:moveTo>
                  <a:cubicBezTo>
                    <a:pt x="915" y="276"/>
                    <a:pt x="931" y="288"/>
                    <a:pt x="958" y="292"/>
                  </a:cubicBezTo>
                  <a:cubicBezTo>
                    <a:pt x="945" y="266"/>
                    <a:pt x="925" y="259"/>
                    <a:pt x="903" y="255"/>
                  </a:cubicBezTo>
                  <a:close/>
                  <a:moveTo>
                    <a:pt x="247" y="357"/>
                  </a:moveTo>
                  <a:cubicBezTo>
                    <a:pt x="247" y="368"/>
                    <a:pt x="253" y="376"/>
                    <a:pt x="261" y="377"/>
                  </a:cubicBezTo>
                  <a:cubicBezTo>
                    <a:pt x="269" y="377"/>
                    <a:pt x="275" y="369"/>
                    <a:pt x="276" y="359"/>
                  </a:cubicBezTo>
                  <a:cubicBezTo>
                    <a:pt x="276" y="349"/>
                    <a:pt x="269" y="340"/>
                    <a:pt x="262" y="339"/>
                  </a:cubicBezTo>
                  <a:cubicBezTo>
                    <a:pt x="255" y="338"/>
                    <a:pt x="248" y="347"/>
                    <a:pt x="247" y="357"/>
                  </a:cubicBezTo>
                  <a:close/>
                  <a:moveTo>
                    <a:pt x="315" y="724"/>
                  </a:moveTo>
                  <a:cubicBezTo>
                    <a:pt x="315" y="715"/>
                    <a:pt x="315" y="708"/>
                    <a:pt x="315" y="701"/>
                  </a:cubicBezTo>
                  <a:cubicBezTo>
                    <a:pt x="305" y="701"/>
                    <a:pt x="296" y="701"/>
                    <a:pt x="287" y="701"/>
                  </a:cubicBezTo>
                  <a:cubicBezTo>
                    <a:pt x="287" y="709"/>
                    <a:pt x="287" y="716"/>
                    <a:pt x="287" y="724"/>
                  </a:cubicBezTo>
                  <a:cubicBezTo>
                    <a:pt x="297" y="724"/>
                    <a:pt x="305" y="724"/>
                    <a:pt x="315" y="724"/>
                  </a:cubicBezTo>
                  <a:close/>
                  <a:moveTo>
                    <a:pt x="776" y="325"/>
                  </a:moveTo>
                  <a:cubicBezTo>
                    <a:pt x="768" y="328"/>
                    <a:pt x="766" y="333"/>
                    <a:pt x="769" y="338"/>
                  </a:cubicBezTo>
                  <a:cubicBezTo>
                    <a:pt x="779" y="357"/>
                    <a:pt x="791" y="373"/>
                    <a:pt x="815" y="379"/>
                  </a:cubicBezTo>
                  <a:cubicBezTo>
                    <a:pt x="801" y="360"/>
                    <a:pt x="789" y="343"/>
                    <a:pt x="776" y="325"/>
                  </a:cubicBezTo>
                  <a:close/>
                  <a:moveTo>
                    <a:pt x="156" y="341"/>
                  </a:moveTo>
                  <a:cubicBezTo>
                    <a:pt x="164" y="341"/>
                    <a:pt x="172" y="335"/>
                    <a:pt x="172" y="327"/>
                  </a:cubicBezTo>
                  <a:cubicBezTo>
                    <a:pt x="172" y="320"/>
                    <a:pt x="165" y="313"/>
                    <a:pt x="156" y="313"/>
                  </a:cubicBezTo>
                  <a:cubicBezTo>
                    <a:pt x="146" y="313"/>
                    <a:pt x="139" y="319"/>
                    <a:pt x="139" y="327"/>
                  </a:cubicBezTo>
                  <a:cubicBezTo>
                    <a:pt x="139" y="334"/>
                    <a:pt x="147" y="341"/>
                    <a:pt x="156" y="341"/>
                  </a:cubicBezTo>
                  <a:close/>
                  <a:moveTo>
                    <a:pt x="627" y="260"/>
                  </a:moveTo>
                  <a:cubicBezTo>
                    <a:pt x="625" y="279"/>
                    <a:pt x="632" y="293"/>
                    <a:pt x="645" y="300"/>
                  </a:cubicBezTo>
                  <a:cubicBezTo>
                    <a:pt x="655" y="305"/>
                    <a:pt x="663" y="304"/>
                    <a:pt x="673" y="295"/>
                  </a:cubicBezTo>
                  <a:cubicBezTo>
                    <a:pt x="652" y="292"/>
                    <a:pt x="641" y="278"/>
                    <a:pt x="627" y="260"/>
                  </a:cubicBezTo>
                  <a:close/>
                  <a:moveTo>
                    <a:pt x="372" y="488"/>
                  </a:moveTo>
                  <a:cubicBezTo>
                    <a:pt x="378" y="510"/>
                    <a:pt x="403" y="517"/>
                    <a:pt x="429" y="504"/>
                  </a:cubicBezTo>
                  <a:cubicBezTo>
                    <a:pt x="410" y="499"/>
                    <a:pt x="392" y="494"/>
                    <a:pt x="372" y="488"/>
                  </a:cubicBezTo>
                  <a:close/>
                  <a:moveTo>
                    <a:pt x="626" y="506"/>
                  </a:moveTo>
                  <a:cubicBezTo>
                    <a:pt x="617" y="512"/>
                    <a:pt x="609" y="519"/>
                    <a:pt x="600" y="524"/>
                  </a:cubicBezTo>
                  <a:cubicBezTo>
                    <a:pt x="592" y="529"/>
                    <a:pt x="583" y="532"/>
                    <a:pt x="570" y="538"/>
                  </a:cubicBezTo>
                  <a:cubicBezTo>
                    <a:pt x="605" y="545"/>
                    <a:pt x="622" y="534"/>
                    <a:pt x="626" y="506"/>
                  </a:cubicBezTo>
                  <a:close/>
                  <a:moveTo>
                    <a:pt x="192" y="417"/>
                  </a:moveTo>
                  <a:cubicBezTo>
                    <a:pt x="192" y="411"/>
                    <a:pt x="185" y="405"/>
                    <a:pt x="176" y="405"/>
                  </a:cubicBezTo>
                  <a:cubicBezTo>
                    <a:pt x="168" y="405"/>
                    <a:pt x="161" y="410"/>
                    <a:pt x="160" y="417"/>
                  </a:cubicBezTo>
                  <a:cubicBezTo>
                    <a:pt x="160" y="423"/>
                    <a:pt x="168" y="430"/>
                    <a:pt x="176" y="430"/>
                  </a:cubicBezTo>
                  <a:cubicBezTo>
                    <a:pt x="184" y="430"/>
                    <a:pt x="192" y="424"/>
                    <a:pt x="192" y="417"/>
                  </a:cubicBezTo>
                  <a:close/>
                  <a:moveTo>
                    <a:pt x="313" y="436"/>
                  </a:moveTo>
                  <a:cubicBezTo>
                    <a:pt x="308" y="449"/>
                    <a:pt x="304" y="457"/>
                    <a:pt x="299" y="465"/>
                  </a:cubicBezTo>
                  <a:cubicBezTo>
                    <a:pt x="295" y="472"/>
                    <a:pt x="289" y="479"/>
                    <a:pt x="282" y="487"/>
                  </a:cubicBezTo>
                  <a:cubicBezTo>
                    <a:pt x="308" y="483"/>
                    <a:pt x="319" y="467"/>
                    <a:pt x="313" y="436"/>
                  </a:cubicBezTo>
                  <a:close/>
                  <a:moveTo>
                    <a:pt x="182" y="451"/>
                  </a:moveTo>
                  <a:cubicBezTo>
                    <a:pt x="181" y="444"/>
                    <a:pt x="174" y="438"/>
                    <a:pt x="167" y="439"/>
                  </a:cubicBezTo>
                  <a:cubicBezTo>
                    <a:pt x="159" y="440"/>
                    <a:pt x="155" y="445"/>
                    <a:pt x="154" y="452"/>
                  </a:cubicBezTo>
                  <a:cubicBezTo>
                    <a:pt x="154" y="459"/>
                    <a:pt x="161" y="466"/>
                    <a:pt x="168" y="466"/>
                  </a:cubicBezTo>
                  <a:cubicBezTo>
                    <a:pt x="176" y="465"/>
                    <a:pt x="182" y="459"/>
                    <a:pt x="182" y="451"/>
                  </a:cubicBezTo>
                  <a:close/>
                  <a:moveTo>
                    <a:pt x="715" y="167"/>
                  </a:moveTo>
                  <a:cubicBezTo>
                    <a:pt x="722" y="146"/>
                    <a:pt x="721" y="126"/>
                    <a:pt x="714" y="116"/>
                  </a:cubicBezTo>
                  <a:cubicBezTo>
                    <a:pt x="707" y="129"/>
                    <a:pt x="707" y="152"/>
                    <a:pt x="715" y="167"/>
                  </a:cubicBezTo>
                  <a:close/>
                  <a:moveTo>
                    <a:pt x="274" y="519"/>
                  </a:moveTo>
                  <a:cubicBezTo>
                    <a:pt x="273" y="509"/>
                    <a:pt x="265" y="503"/>
                    <a:pt x="257" y="505"/>
                  </a:cubicBezTo>
                  <a:cubicBezTo>
                    <a:pt x="250" y="506"/>
                    <a:pt x="244" y="509"/>
                    <a:pt x="244" y="517"/>
                  </a:cubicBezTo>
                  <a:cubicBezTo>
                    <a:pt x="245" y="524"/>
                    <a:pt x="253" y="530"/>
                    <a:pt x="261" y="527"/>
                  </a:cubicBezTo>
                  <a:cubicBezTo>
                    <a:pt x="266" y="526"/>
                    <a:pt x="270" y="521"/>
                    <a:pt x="274" y="519"/>
                  </a:cubicBezTo>
                  <a:close/>
                  <a:moveTo>
                    <a:pt x="200" y="359"/>
                  </a:moveTo>
                  <a:cubicBezTo>
                    <a:pt x="194" y="367"/>
                    <a:pt x="188" y="371"/>
                    <a:pt x="188" y="376"/>
                  </a:cubicBezTo>
                  <a:cubicBezTo>
                    <a:pt x="186" y="384"/>
                    <a:pt x="193" y="388"/>
                    <a:pt x="200" y="388"/>
                  </a:cubicBezTo>
                  <a:cubicBezTo>
                    <a:pt x="209" y="389"/>
                    <a:pt x="217" y="382"/>
                    <a:pt x="214" y="375"/>
                  </a:cubicBezTo>
                  <a:cubicBezTo>
                    <a:pt x="212" y="370"/>
                    <a:pt x="206" y="366"/>
                    <a:pt x="200" y="359"/>
                  </a:cubicBezTo>
                  <a:close/>
                  <a:moveTo>
                    <a:pt x="150" y="721"/>
                  </a:moveTo>
                  <a:cubicBezTo>
                    <a:pt x="150" y="714"/>
                    <a:pt x="150" y="708"/>
                    <a:pt x="150" y="702"/>
                  </a:cubicBezTo>
                  <a:cubicBezTo>
                    <a:pt x="142" y="702"/>
                    <a:pt x="134" y="702"/>
                    <a:pt x="124" y="702"/>
                  </a:cubicBezTo>
                  <a:cubicBezTo>
                    <a:pt x="125" y="709"/>
                    <a:pt x="125" y="714"/>
                    <a:pt x="126" y="721"/>
                  </a:cubicBezTo>
                  <a:cubicBezTo>
                    <a:pt x="135" y="721"/>
                    <a:pt x="142" y="721"/>
                    <a:pt x="150" y="721"/>
                  </a:cubicBezTo>
                  <a:close/>
                  <a:moveTo>
                    <a:pt x="560" y="440"/>
                  </a:moveTo>
                  <a:cubicBezTo>
                    <a:pt x="555" y="448"/>
                    <a:pt x="549" y="453"/>
                    <a:pt x="549" y="458"/>
                  </a:cubicBezTo>
                  <a:cubicBezTo>
                    <a:pt x="548" y="466"/>
                    <a:pt x="555" y="469"/>
                    <a:pt x="562" y="469"/>
                  </a:cubicBezTo>
                  <a:cubicBezTo>
                    <a:pt x="569" y="468"/>
                    <a:pt x="576" y="464"/>
                    <a:pt x="574" y="456"/>
                  </a:cubicBezTo>
                  <a:cubicBezTo>
                    <a:pt x="572" y="451"/>
                    <a:pt x="566" y="447"/>
                    <a:pt x="560" y="440"/>
                  </a:cubicBezTo>
                  <a:close/>
                  <a:moveTo>
                    <a:pt x="401" y="462"/>
                  </a:moveTo>
                  <a:cubicBezTo>
                    <a:pt x="407" y="455"/>
                    <a:pt x="413" y="451"/>
                    <a:pt x="414" y="446"/>
                  </a:cubicBezTo>
                  <a:cubicBezTo>
                    <a:pt x="415" y="438"/>
                    <a:pt x="408" y="434"/>
                    <a:pt x="400" y="434"/>
                  </a:cubicBezTo>
                  <a:cubicBezTo>
                    <a:pt x="393" y="434"/>
                    <a:pt x="386" y="438"/>
                    <a:pt x="387" y="446"/>
                  </a:cubicBezTo>
                  <a:cubicBezTo>
                    <a:pt x="388" y="451"/>
                    <a:pt x="394" y="455"/>
                    <a:pt x="401" y="462"/>
                  </a:cubicBezTo>
                  <a:close/>
                  <a:moveTo>
                    <a:pt x="301" y="390"/>
                  </a:moveTo>
                  <a:cubicBezTo>
                    <a:pt x="302" y="383"/>
                    <a:pt x="297" y="377"/>
                    <a:pt x="290" y="378"/>
                  </a:cubicBezTo>
                  <a:cubicBezTo>
                    <a:pt x="283" y="378"/>
                    <a:pt x="279" y="382"/>
                    <a:pt x="278" y="389"/>
                  </a:cubicBezTo>
                  <a:cubicBezTo>
                    <a:pt x="278" y="396"/>
                    <a:pt x="281" y="402"/>
                    <a:pt x="289" y="403"/>
                  </a:cubicBezTo>
                  <a:cubicBezTo>
                    <a:pt x="296" y="404"/>
                    <a:pt x="301" y="398"/>
                    <a:pt x="301" y="390"/>
                  </a:cubicBezTo>
                  <a:close/>
                  <a:moveTo>
                    <a:pt x="862" y="496"/>
                  </a:moveTo>
                  <a:cubicBezTo>
                    <a:pt x="853" y="510"/>
                    <a:pt x="853" y="523"/>
                    <a:pt x="862" y="537"/>
                  </a:cubicBezTo>
                  <a:cubicBezTo>
                    <a:pt x="872" y="521"/>
                    <a:pt x="872" y="510"/>
                    <a:pt x="862" y="496"/>
                  </a:cubicBezTo>
                  <a:close/>
                  <a:moveTo>
                    <a:pt x="274" y="291"/>
                  </a:moveTo>
                  <a:cubicBezTo>
                    <a:pt x="269" y="298"/>
                    <a:pt x="264" y="302"/>
                    <a:pt x="262" y="306"/>
                  </a:cubicBezTo>
                  <a:cubicBezTo>
                    <a:pt x="261" y="313"/>
                    <a:pt x="265" y="318"/>
                    <a:pt x="272" y="319"/>
                  </a:cubicBezTo>
                  <a:cubicBezTo>
                    <a:pt x="279" y="320"/>
                    <a:pt x="286" y="315"/>
                    <a:pt x="285" y="308"/>
                  </a:cubicBezTo>
                  <a:cubicBezTo>
                    <a:pt x="284" y="303"/>
                    <a:pt x="279" y="298"/>
                    <a:pt x="274" y="291"/>
                  </a:cubicBezTo>
                  <a:close/>
                  <a:moveTo>
                    <a:pt x="583" y="717"/>
                  </a:moveTo>
                  <a:cubicBezTo>
                    <a:pt x="585" y="730"/>
                    <a:pt x="591" y="734"/>
                    <a:pt x="603" y="731"/>
                  </a:cubicBezTo>
                  <a:cubicBezTo>
                    <a:pt x="613" y="729"/>
                    <a:pt x="612" y="724"/>
                    <a:pt x="610" y="717"/>
                  </a:cubicBezTo>
                  <a:cubicBezTo>
                    <a:pt x="600" y="717"/>
                    <a:pt x="593" y="717"/>
                    <a:pt x="583" y="717"/>
                  </a:cubicBezTo>
                  <a:close/>
                  <a:moveTo>
                    <a:pt x="590" y="586"/>
                  </a:moveTo>
                  <a:cubicBezTo>
                    <a:pt x="591" y="585"/>
                    <a:pt x="593" y="585"/>
                    <a:pt x="595" y="585"/>
                  </a:cubicBezTo>
                  <a:cubicBezTo>
                    <a:pt x="597" y="581"/>
                    <a:pt x="600" y="576"/>
                    <a:pt x="601" y="571"/>
                  </a:cubicBezTo>
                  <a:cubicBezTo>
                    <a:pt x="601" y="565"/>
                    <a:pt x="600" y="558"/>
                    <a:pt x="592" y="558"/>
                  </a:cubicBezTo>
                  <a:cubicBezTo>
                    <a:pt x="584" y="558"/>
                    <a:pt x="582" y="565"/>
                    <a:pt x="583" y="571"/>
                  </a:cubicBezTo>
                  <a:cubicBezTo>
                    <a:pt x="584" y="576"/>
                    <a:pt x="587" y="581"/>
                    <a:pt x="590" y="586"/>
                  </a:cubicBezTo>
                  <a:close/>
                  <a:moveTo>
                    <a:pt x="467" y="470"/>
                  </a:moveTo>
                  <a:cubicBezTo>
                    <a:pt x="463" y="479"/>
                    <a:pt x="459" y="484"/>
                    <a:pt x="459" y="489"/>
                  </a:cubicBezTo>
                  <a:cubicBezTo>
                    <a:pt x="459" y="495"/>
                    <a:pt x="463" y="501"/>
                    <a:pt x="470" y="499"/>
                  </a:cubicBezTo>
                  <a:cubicBezTo>
                    <a:pt x="478" y="498"/>
                    <a:pt x="480" y="492"/>
                    <a:pt x="478" y="485"/>
                  </a:cubicBezTo>
                  <a:cubicBezTo>
                    <a:pt x="477" y="481"/>
                    <a:pt x="473" y="478"/>
                    <a:pt x="467" y="470"/>
                  </a:cubicBezTo>
                  <a:close/>
                  <a:moveTo>
                    <a:pt x="692" y="165"/>
                  </a:moveTo>
                  <a:cubicBezTo>
                    <a:pt x="694" y="165"/>
                    <a:pt x="697" y="165"/>
                    <a:pt x="699" y="165"/>
                  </a:cubicBezTo>
                  <a:cubicBezTo>
                    <a:pt x="700" y="157"/>
                    <a:pt x="701" y="148"/>
                    <a:pt x="700" y="140"/>
                  </a:cubicBezTo>
                  <a:cubicBezTo>
                    <a:pt x="699" y="132"/>
                    <a:pt x="705" y="122"/>
                    <a:pt x="691" y="114"/>
                  </a:cubicBezTo>
                  <a:cubicBezTo>
                    <a:pt x="689" y="132"/>
                    <a:pt x="688" y="149"/>
                    <a:pt x="692" y="165"/>
                  </a:cubicBezTo>
                  <a:close/>
                  <a:moveTo>
                    <a:pt x="720" y="540"/>
                  </a:moveTo>
                  <a:cubicBezTo>
                    <a:pt x="723" y="522"/>
                    <a:pt x="722" y="519"/>
                    <a:pt x="707" y="512"/>
                  </a:cubicBezTo>
                  <a:cubicBezTo>
                    <a:pt x="702" y="528"/>
                    <a:pt x="704" y="531"/>
                    <a:pt x="720" y="540"/>
                  </a:cubicBezTo>
                  <a:close/>
                  <a:moveTo>
                    <a:pt x="345" y="476"/>
                  </a:moveTo>
                  <a:cubicBezTo>
                    <a:pt x="351" y="482"/>
                    <a:pt x="355" y="486"/>
                    <a:pt x="359" y="489"/>
                  </a:cubicBezTo>
                  <a:cubicBezTo>
                    <a:pt x="363" y="485"/>
                    <a:pt x="368" y="481"/>
                    <a:pt x="369" y="477"/>
                  </a:cubicBezTo>
                  <a:cubicBezTo>
                    <a:pt x="369" y="473"/>
                    <a:pt x="363" y="466"/>
                    <a:pt x="360" y="466"/>
                  </a:cubicBezTo>
                  <a:cubicBezTo>
                    <a:pt x="356" y="466"/>
                    <a:pt x="352" y="472"/>
                    <a:pt x="345" y="476"/>
                  </a:cubicBezTo>
                  <a:close/>
                  <a:moveTo>
                    <a:pt x="487" y="438"/>
                  </a:moveTo>
                  <a:cubicBezTo>
                    <a:pt x="479" y="433"/>
                    <a:pt x="475" y="428"/>
                    <a:pt x="472" y="428"/>
                  </a:cubicBezTo>
                  <a:cubicBezTo>
                    <a:pt x="468" y="429"/>
                    <a:pt x="465" y="434"/>
                    <a:pt x="461" y="437"/>
                  </a:cubicBezTo>
                  <a:cubicBezTo>
                    <a:pt x="464" y="441"/>
                    <a:pt x="468" y="446"/>
                    <a:pt x="471" y="446"/>
                  </a:cubicBezTo>
                  <a:cubicBezTo>
                    <a:pt x="475" y="447"/>
                    <a:pt x="479" y="442"/>
                    <a:pt x="487" y="438"/>
                  </a:cubicBezTo>
                  <a:close/>
                  <a:moveTo>
                    <a:pt x="865" y="692"/>
                  </a:moveTo>
                  <a:cubicBezTo>
                    <a:pt x="864" y="692"/>
                    <a:pt x="862" y="692"/>
                    <a:pt x="861" y="692"/>
                  </a:cubicBezTo>
                  <a:cubicBezTo>
                    <a:pt x="859" y="697"/>
                    <a:pt x="856" y="701"/>
                    <a:pt x="856" y="705"/>
                  </a:cubicBezTo>
                  <a:cubicBezTo>
                    <a:pt x="856" y="709"/>
                    <a:pt x="860" y="713"/>
                    <a:pt x="862" y="716"/>
                  </a:cubicBezTo>
                  <a:cubicBezTo>
                    <a:pt x="866" y="712"/>
                    <a:pt x="871" y="709"/>
                    <a:pt x="871" y="705"/>
                  </a:cubicBezTo>
                  <a:cubicBezTo>
                    <a:pt x="872" y="701"/>
                    <a:pt x="868" y="697"/>
                    <a:pt x="865" y="692"/>
                  </a:cubicBezTo>
                  <a:close/>
                  <a:moveTo>
                    <a:pt x="238" y="323"/>
                  </a:moveTo>
                  <a:cubicBezTo>
                    <a:pt x="232" y="319"/>
                    <a:pt x="229" y="314"/>
                    <a:pt x="225" y="314"/>
                  </a:cubicBezTo>
                  <a:cubicBezTo>
                    <a:pt x="222" y="314"/>
                    <a:pt x="216" y="318"/>
                    <a:pt x="216" y="321"/>
                  </a:cubicBezTo>
                  <a:cubicBezTo>
                    <a:pt x="214" y="327"/>
                    <a:pt x="218" y="331"/>
                    <a:pt x="224" y="331"/>
                  </a:cubicBezTo>
                  <a:cubicBezTo>
                    <a:pt x="228" y="330"/>
                    <a:pt x="231" y="327"/>
                    <a:pt x="238" y="323"/>
                  </a:cubicBezTo>
                  <a:close/>
                  <a:moveTo>
                    <a:pt x="506" y="708"/>
                  </a:moveTo>
                  <a:cubicBezTo>
                    <a:pt x="508" y="700"/>
                    <a:pt x="508" y="694"/>
                    <a:pt x="498" y="693"/>
                  </a:cubicBezTo>
                  <a:cubicBezTo>
                    <a:pt x="492" y="693"/>
                    <a:pt x="489" y="696"/>
                    <a:pt x="490" y="702"/>
                  </a:cubicBezTo>
                  <a:cubicBezTo>
                    <a:pt x="492" y="714"/>
                    <a:pt x="500" y="708"/>
                    <a:pt x="506" y="708"/>
                  </a:cubicBezTo>
                  <a:close/>
                  <a:moveTo>
                    <a:pt x="204" y="297"/>
                  </a:moveTo>
                  <a:cubicBezTo>
                    <a:pt x="199" y="294"/>
                    <a:pt x="196" y="290"/>
                    <a:pt x="193" y="291"/>
                  </a:cubicBezTo>
                  <a:cubicBezTo>
                    <a:pt x="190" y="291"/>
                    <a:pt x="188" y="295"/>
                    <a:pt x="186" y="298"/>
                  </a:cubicBezTo>
                  <a:cubicBezTo>
                    <a:pt x="188" y="300"/>
                    <a:pt x="191" y="304"/>
                    <a:pt x="194" y="304"/>
                  </a:cubicBezTo>
                  <a:cubicBezTo>
                    <a:pt x="196" y="304"/>
                    <a:pt x="199" y="300"/>
                    <a:pt x="204" y="297"/>
                  </a:cubicBezTo>
                  <a:close/>
                  <a:moveTo>
                    <a:pt x="655" y="695"/>
                  </a:moveTo>
                  <a:cubicBezTo>
                    <a:pt x="651" y="692"/>
                    <a:pt x="647" y="688"/>
                    <a:pt x="645" y="688"/>
                  </a:cubicBezTo>
                  <a:cubicBezTo>
                    <a:pt x="643" y="689"/>
                    <a:pt x="640" y="693"/>
                    <a:pt x="639" y="696"/>
                  </a:cubicBezTo>
                  <a:cubicBezTo>
                    <a:pt x="638" y="702"/>
                    <a:pt x="641" y="706"/>
                    <a:pt x="647" y="704"/>
                  </a:cubicBezTo>
                  <a:cubicBezTo>
                    <a:pt x="650" y="703"/>
                    <a:pt x="651" y="699"/>
                    <a:pt x="655" y="6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9164933" y="2690899"/>
              <a:ext cx="39229" cy="36778"/>
            </a:xfrm>
            <a:custGeom>
              <a:avLst/>
              <a:gdLst>
                <a:gd name="T0" fmla="*/ 30 w 30"/>
                <a:gd name="T1" fmla="*/ 13 h 28"/>
                <a:gd name="T2" fmla="*/ 16 w 30"/>
                <a:gd name="T3" fmla="*/ 27 h 28"/>
                <a:gd name="T4" fmla="*/ 1 w 30"/>
                <a:gd name="T5" fmla="*/ 15 h 28"/>
                <a:gd name="T6" fmla="*/ 14 w 30"/>
                <a:gd name="T7" fmla="*/ 0 h 28"/>
                <a:gd name="T8" fmla="*/ 30 w 30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30" y="13"/>
                  </a:moveTo>
                  <a:cubicBezTo>
                    <a:pt x="30" y="21"/>
                    <a:pt x="24" y="27"/>
                    <a:pt x="16" y="27"/>
                  </a:cubicBezTo>
                  <a:cubicBezTo>
                    <a:pt x="8" y="28"/>
                    <a:pt x="2" y="22"/>
                    <a:pt x="1" y="15"/>
                  </a:cubicBezTo>
                  <a:cubicBezTo>
                    <a:pt x="0" y="8"/>
                    <a:pt x="7" y="1"/>
                    <a:pt x="14" y="0"/>
                  </a:cubicBezTo>
                  <a:cubicBezTo>
                    <a:pt x="22" y="0"/>
                    <a:pt x="29" y="6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388341" y="3808011"/>
            <a:ext cx="1706479" cy="1704518"/>
            <a:chOff x="2335208" y="3944279"/>
            <a:chExt cx="1706479" cy="1704518"/>
          </a:xfrm>
          <a:solidFill>
            <a:srgbClr val="FFB545"/>
          </a:solidFill>
          <a:effectLst/>
        </p:grpSpPr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2335208" y="3944279"/>
              <a:ext cx="1706479" cy="1704518"/>
            </a:xfrm>
            <a:custGeom>
              <a:avLst/>
              <a:gdLst>
                <a:gd name="T0" fmla="*/ 1 w 1304"/>
                <a:gd name="T1" fmla="*/ 652 h 1303"/>
                <a:gd name="T2" fmla="*/ 1 w 1304"/>
                <a:gd name="T3" fmla="*/ 151 h 1303"/>
                <a:gd name="T4" fmla="*/ 136 w 1304"/>
                <a:gd name="T5" fmla="*/ 1 h 1303"/>
                <a:gd name="T6" fmla="*/ 158 w 1304"/>
                <a:gd name="T7" fmla="*/ 1 h 1303"/>
                <a:gd name="T8" fmla="*/ 1151 w 1304"/>
                <a:gd name="T9" fmla="*/ 0 h 1303"/>
                <a:gd name="T10" fmla="*/ 1304 w 1304"/>
                <a:gd name="T11" fmla="*/ 153 h 1303"/>
                <a:gd name="T12" fmla="*/ 1304 w 1304"/>
                <a:gd name="T13" fmla="*/ 1149 h 1303"/>
                <a:gd name="T14" fmla="*/ 1151 w 1304"/>
                <a:gd name="T15" fmla="*/ 1303 h 1303"/>
                <a:gd name="T16" fmla="*/ 153 w 1304"/>
                <a:gd name="T17" fmla="*/ 1303 h 1303"/>
                <a:gd name="T18" fmla="*/ 1 w 1304"/>
                <a:gd name="T19" fmla="*/ 1151 h 1303"/>
                <a:gd name="T20" fmla="*/ 1 w 1304"/>
                <a:gd name="T21" fmla="*/ 652 h 1303"/>
                <a:gd name="T22" fmla="*/ 651 w 1304"/>
                <a:gd name="T23" fmla="*/ 1267 h 1303"/>
                <a:gd name="T24" fmla="*/ 651 w 1304"/>
                <a:gd name="T25" fmla="*/ 1268 h 1303"/>
                <a:gd name="T26" fmla="*/ 1136 w 1304"/>
                <a:gd name="T27" fmla="*/ 1267 h 1303"/>
                <a:gd name="T28" fmla="*/ 1160 w 1304"/>
                <a:gd name="T29" fmla="*/ 1267 h 1303"/>
                <a:gd name="T30" fmla="*/ 1262 w 1304"/>
                <a:gd name="T31" fmla="*/ 1188 h 1303"/>
                <a:gd name="T32" fmla="*/ 1269 w 1304"/>
                <a:gd name="T33" fmla="*/ 1139 h 1303"/>
                <a:gd name="T34" fmla="*/ 1269 w 1304"/>
                <a:gd name="T35" fmla="*/ 175 h 1303"/>
                <a:gd name="T36" fmla="*/ 1269 w 1304"/>
                <a:gd name="T37" fmla="*/ 151 h 1303"/>
                <a:gd name="T38" fmla="*/ 1251 w 1304"/>
                <a:gd name="T39" fmla="*/ 92 h 1303"/>
                <a:gd name="T40" fmla="*/ 1142 w 1304"/>
                <a:gd name="T41" fmla="*/ 35 h 1303"/>
                <a:gd name="T42" fmla="*/ 166 w 1304"/>
                <a:gd name="T43" fmla="*/ 35 h 1303"/>
                <a:gd name="T44" fmla="*/ 140 w 1304"/>
                <a:gd name="T45" fmla="*/ 36 h 1303"/>
                <a:gd name="T46" fmla="*/ 40 w 1304"/>
                <a:gd name="T47" fmla="*/ 123 h 1303"/>
                <a:gd name="T48" fmla="*/ 36 w 1304"/>
                <a:gd name="T49" fmla="*/ 166 h 1303"/>
                <a:gd name="T50" fmla="*/ 36 w 1304"/>
                <a:gd name="T51" fmla="*/ 1096 h 1303"/>
                <a:gd name="T52" fmla="*/ 36 w 1304"/>
                <a:gd name="T53" fmla="*/ 1152 h 1303"/>
                <a:gd name="T54" fmla="*/ 119 w 1304"/>
                <a:gd name="T55" fmla="*/ 1262 h 1303"/>
                <a:gd name="T56" fmla="*/ 164 w 1304"/>
                <a:gd name="T57" fmla="*/ 1267 h 1303"/>
                <a:gd name="T58" fmla="*/ 651 w 1304"/>
                <a:gd name="T59" fmla="*/ 1267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4" h="1303">
                  <a:moveTo>
                    <a:pt x="1" y="652"/>
                  </a:moveTo>
                  <a:cubicBezTo>
                    <a:pt x="1" y="485"/>
                    <a:pt x="1" y="318"/>
                    <a:pt x="1" y="151"/>
                  </a:cubicBezTo>
                  <a:cubicBezTo>
                    <a:pt x="0" y="81"/>
                    <a:pt x="55" y="9"/>
                    <a:pt x="136" y="1"/>
                  </a:cubicBezTo>
                  <a:cubicBezTo>
                    <a:pt x="143" y="0"/>
                    <a:pt x="151" y="1"/>
                    <a:pt x="158" y="1"/>
                  </a:cubicBezTo>
                  <a:cubicBezTo>
                    <a:pt x="489" y="1"/>
                    <a:pt x="820" y="1"/>
                    <a:pt x="1151" y="0"/>
                  </a:cubicBezTo>
                  <a:cubicBezTo>
                    <a:pt x="1231" y="0"/>
                    <a:pt x="1304" y="67"/>
                    <a:pt x="1304" y="153"/>
                  </a:cubicBezTo>
                  <a:cubicBezTo>
                    <a:pt x="1303" y="485"/>
                    <a:pt x="1304" y="817"/>
                    <a:pt x="1304" y="1149"/>
                  </a:cubicBezTo>
                  <a:cubicBezTo>
                    <a:pt x="1304" y="1235"/>
                    <a:pt x="1237" y="1303"/>
                    <a:pt x="1151" y="1303"/>
                  </a:cubicBezTo>
                  <a:cubicBezTo>
                    <a:pt x="818" y="1303"/>
                    <a:pt x="485" y="1303"/>
                    <a:pt x="153" y="1303"/>
                  </a:cubicBezTo>
                  <a:cubicBezTo>
                    <a:pt x="68" y="1303"/>
                    <a:pt x="1" y="1236"/>
                    <a:pt x="1" y="1151"/>
                  </a:cubicBezTo>
                  <a:cubicBezTo>
                    <a:pt x="1" y="985"/>
                    <a:pt x="1" y="818"/>
                    <a:pt x="1" y="652"/>
                  </a:cubicBezTo>
                  <a:close/>
                  <a:moveTo>
                    <a:pt x="651" y="1267"/>
                  </a:moveTo>
                  <a:cubicBezTo>
                    <a:pt x="651" y="1267"/>
                    <a:pt x="651" y="1267"/>
                    <a:pt x="651" y="1268"/>
                  </a:cubicBezTo>
                  <a:cubicBezTo>
                    <a:pt x="813" y="1268"/>
                    <a:pt x="974" y="1268"/>
                    <a:pt x="1136" y="1267"/>
                  </a:cubicBezTo>
                  <a:cubicBezTo>
                    <a:pt x="1144" y="1267"/>
                    <a:pt x="1152" y="1268"/>
                    <a:pt x="1160" y="1267"/>
                  </a:cubicBezTo>
                  <a:cubicBezTo>
                    <a:pt x="1207" y="1264"/>
                    <a:pt x="1248" y="1233"/>
                    <a:pt x="1262" y="1188"/>
                  </a:cubicBezTo>
                  <a:cubicBezTo>
                    <a:pt x="1267" y="1172"/>
                    <a:pt x="1269" y="1155"/>
                    <a:pt x="1269" y="1139"/>
                  </a:cubicBezTo>
                  <a:cubicBezTo>
                    <a:pt x="1269" y="817"/>
                    <a:pt x="1269" y="496"/>
                    <a:pt x="1269" y="175"/>
                  </a:cubicBezTo>
                  <a:cubicBezTo>
                    <a:pt x="1269" y="167"/>
                    <a:pt x="1269" y="159"/>
                    <a:pt x="1269" y="151"/>
                  </a:cubicBezTo>
                  <a:cubicBezTo>
                    <a:pt x="1268" y="129"/>
                    <a:pt x="1263" y="110"/>
                    <a:pt x="1251" y="92"/>
                  </a:cubicBezTo>
                  <a:cubicBezTo>
                    <a:pt x="1226" y="52"/>
                    <a:pt x="1189" y="35"/>
                    <a:pt x="1142" y="35"/>
                  </a:cubicBezTo>
                  <a:cubicBezTo>
                    <a:pt x="817" y="35"/>
                    <a:pt x="492" y="35"/>
                    <a:pt x="166" y="35"/>
                  </a:cubicBezTo>
                  <a:cubicBezTo>
                    <a:pt x="158" y="35"/>
                    <a:pt x="149" y="35"/>
                    <a:pt x="140" y="36"/>
                  </a:cubicBezTo>
                  <a:cubicBezTo>
                    <a:pt x="92" y="42"/>
                    <a:pt x="52" y="75"/>
                    <a:pt x="40" y="123"/>
                  </a:cubicBezTo>
                  <a:cubicBezTo>
                    <a:pt x="37" y="137"/>
                    <a:pt x="36" y="152"/>
                    <a:pt x="36" y="166"/>
                  </a:cubicBezTo>
                  <a:cubicBezTo>
                    <a:pt x="36" y="476"/>
                    <a:pt x="36" y="786"/>
                    <a:pt x="36" y="1096"/>
                  </a:cubicBezTo>
                  <a:cubicBezTo>
                    <a:pt x="36" y="1115"/>
                    <a:pt x="36" y="1134"/>
                    <a:pt x="36" y="1152"/>
                  </a:cubicBezTo>
                  <a:cubicBezTo>
                    <a:pt x="37" y="1204"/>
                    <a:pt x="69" y="1247"/>
                    <a:pt x="119" y="1262"/>
                  </a:cubicBezTo>
                  <a:cubicBezTo>
                    <a:pt x="133" y="1266"/>
                    <a:pt x="149" y="1267"/>
                    <a:pt x="164" y="1267"/>
                  </a:cubicBezTo>
                  <a:cubicBezTo>
                    <a:pt x="326" y="1268"/>
                    <a:pt x="489" y="1267"/>
                    <a:pt x="651" y="12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2424455" y="4312054"/>
              <a:ext cx="1522591" cy="973380"/>
            </a:xfrm>
            <a:custGeom>
              <a:avLst/>
              <a:gdLst>
                <a:gd name="T0" fmla="*/ 58 w 1164"/>
                <a:gd name="T1" fmla="*/ 459 h 744"/>
                <a:gd name="T2" fmla="*/ 333 w 1164"/>
                <a:gd name="T3" fmla="*/ 138 h 744"/>
                <a:gd name="T4" fmla="*/ 516 w 1164"/>
                <a:gd name="T5" fmla="*/ 22 h 744"/>
                <a:gd name="T6" fmla="*/ 966 w 1164"/>
                <a:gd name="T7" fmla="*/ 166 h 744"/>
                <a:gd name="T8" fmla="*/ 1127 w 1164"/>
                <a:gd name="T9" fmla="*/ 446 h 744"/>
                <a:gd name="T10" fmla="*/ 1009 w 1164"/>
                <a:gd name="T11" fmla="*/ 534 h 744"/>
                <a:gd name="T12" fmla="*/ 856 w 1164"/>
                <a:gd name="T13" fmla="*/ 660 h 744"/>
                <a:gd name="T14" fmla="*/ 707 w 1164"/>
                <a:gd name="T15" fmla="*/ 722 h 744"/>
                <a:gd name="T16" fmla="*/ 597 w 1164"/>
                <a:gd name="T17" fmla="*/ 659 h 744"/>
                <a:gd name="T18" fmla="*/ 740 w 1164"/>
                <a:gd name="T19" fmla="*/ 537 h 744"/>
                <a:gd name="T20" fmla="*/ 908 w 1164"/>
                <a:gd name="T21" fmla="*/ 536 h 744"/>
                <a:gd name="T22" fmla="*/ 844 w 1164"/>
                <a:gd name="T23" fmla="*/ 427 h 744"/>
                <a:gd name="T24" fmla="*/ 403 w 1164"/>
                <a:gd name="T25" fmla="*/ 368 h 744"/>
                <a:gd name="T26" fmla="*/ 290 w 1164"/>
                <a:gd name="T27" fmla="*/ 418 h 744"/>
                <a:gd name="T28" fmla="*/ 150 w 1164"/>
                <a:gd name="T29" fmla="*/ 445 h 744"/>
                <a:gd name="T30" fmla="*/ 223 w 1164"/>
                <a:gd name="T31" fmla="*/ 255 h 744"/>
                <a:gd name="T32" fmla="*/ 121 w 1164"/>
                <a:gd name="T33" fmla="*/ 432 h 744"/>
                <a:gd name="T34" fmla="*/ 115 w 1164"/>
                <a:gd name="T35" fmla="*/ 495 h 744"/>
                <a:gd name="T36" fmla="*/ 207 w 1164"/>
                <a:gd name="T37" fmla="*/ 493 h 744"/>
                <a:gd name="T38" fmla="*/ 372 w 1164"/>
                <a:gd name="T39" fmla="*/ 477 h 744"/>
                <a:gd name="T40" fmla="*/ 697 w 1164"/>
                <a:gd name="T41" fmla="*/ 398 h 744"/>
                <a:gd name="T42" fmla="*/ 555 w 1164"/>
                <a:gd name="T43" fmla="*/ 479 h 744"/>
                <a:gd name="T44" fmla="*/ 467 w 1164"/>
                <a:gd name="T45" fmla="*/ 410 h 744"/>
                <a:gd name="T46" fmla="*/ 373 w 1164"/>
                <a:gd name="T47" fmla="*/ 599 h 744"/>
                <a:gd name="T48" fmla="*/ 825 w 1164"/>
                <a:gd name="T49" fmla="*/ 268 h 744"/>
                <a:gd name="T50" fmla="*/ 952 w 1164"/>
                <a:gd name="T51" fmla="*/ 304 h 744"/>
                <a:gd name="T52" fmla="*/ 912 w 1164"/>
                <a:gd name="T53" fmla="*/ 244 h 744"/>
                <a:gd name="T54" fmla="*/ 235 w 1164"/>
                <a:gd name="T55" fmla="*/ 313 h 744"/>
                <a:gd name="T56" fmla="*/ 263 w 1164"/>
                <a:gd name="T57" fmla="*/ 334 h 744"/>
                <a:gd name="T58" fmla="*/ 540 w 1164"/>
                <a:gd name="T59" fmla="*/ 359 h 744"/>
                <a:gd name="T60" fmla="*/ 695 w 1164"/>
                <a:gd name="T61" fmla="*/ 331 h 744"/>
                <a:gd name="T62" fmla="*/ 695 w 1164"/>
                <a:gd name="T63" fmla="*/ 331 h 744"/>
                <a:gd name="T64" fmla="*/ 600 w 1164"/>
                <a:gd name="T65" fmla="*/ 594 h 744"/>
                <a:gd name="T66" fmla="*/ 843 w 1164"/>
                <a:gd name="T67" fmla="*/ 121 h 744"/>
                <a:gd name="T68" fmla="*/ 354 w 1164"/>
                <a:gd name="T69" fmla="*/ 187 h 744"/>
                <a:gd name="T70" fmla="*/ 109 w 1164"/>
                <a:gd name="T71" fmla="*/ 691 h 744"/>
                <a:gd name="T72" fmla="*/ 687 w 1164"/>
                <a:gd name="T73" fmla="*/ 623 h 744"/>
                <a:gd name="T74" fmla="*/ 599 w 1164"/>
                <a:gd name="T75" fmla="*/ 221 h 744"/>
                <a:gd name="T76" fmla="*/ 729 w 1164"/>
                <a:gd name="T77" fmla="*/ 661 h 744"/>
                <a:gd name="T78" fmla="*/ 278 w 1164"/>
                <a:gd name="T79" fmla="*/ 147 h 744"/>
                <a:gd name="T80" fmla="*/ 759 w 1164"/>
                <a:gd name="T81" fmla="*/ 247 h 744"/>
                <a:gd name="T82" fmla="*/ 661 w 1164"/>
                <a:gd name="T83" fmla="*/ 211 h 744"/>
                <a:gd name="T84" fmla="*/ 661 w 1164"/>
                <a:gd name="T85" fmla="*/ 131 h 744"/>
                <a:gd name="T86" fmla="*/ 146 w 1164"/>
                <a:gd name="T87" fmla="*/ 224 h 744"/>
                <a:gd name="T88" fmla="*/ 854 w 1164"/>
                <a:gd name="T89" fmla="*/ 400 h 744"/>
                <a:gd name="T90" fmla="*/ 1047 w 1164"/>
                <a:gd name="T91" fmla="*/ 211 h 744"/>
                <a:gd name="T92" fmla="*/ 481 w 1164"/>
                <a:gd name="T93" fmla="*/ 540 h 744"/>
                <a:gd name="T94" fmla="*/ 519 w 1164"/>
                <a:gd name="T95" fmla="*/ 211 h 744"/>
                <a:gd name="T96" fmla="*/ 557 w 1164"/>
                <a:gd name="T97" fmla="*/ 309 h 744"/>
                <a:gd name="T98" fmla="*/ 481 w 1164"/>
                <a:gd name="T99" fmla="*/ 216 h 744"/>
                <a:gd name="T100" fmla="*/ 466 w 1164"/>
                <a:gd name="T101" fmla="*/ 618 h 744"/>
                <a:gd name="T102" fmla="*/ 913 w 1164"/>
                <a:gd name="T103" fmla="*/ 500 h 744"/>
                <a:gd name="T104" fmla="*/ 647 w 1164"/>
                <a:gd name="T105" fmla="*/ 572 h 744"/>
                <a:gd name="T106" fmla="*/ 1064 w 1164"/>
                <a:gd name="T107" fmla="*/ 278 h 744"/>
                <a:gd name="T108" fmla="*/ 112 w 1164"/>
                <a:gd name="T109" fmla="*/ 515 h 744"/>
                <a:gd name="T110" fmla="*/ 558 w 1164"/>
                <a:gd name="T111" fmla="*/ 234 h 744"/>
                <a:gd name="T112" fmla="*/ 95 w 1164"/>
                <a:gd name="T113" fmla="*/ 574 h 744"/>
                <a:gd name="T114" fmla="*/ 432 w 1164"/>
                <a:gd name="T115" fmla="*/ 381 h 744"/>
                <a:gd name="T116" fmla="*/ 40 w 1164"/>
                <a:gd name="T117" fmla="*/ 568 h 744"/>
                <a:gd name="T118" fmla="*/ 587 w 1164"/>
                <a:gd name="T119" fmla="*/ 35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4" h="744">
                  <a:moveTo>
                    <a:pt x="375" y="639"/>
                  </a:moveTo>
                  <a:cubicBezTo>
                    <a:pt x="384" y="646"/>
                    <a:pt x="390" y="651"/>
                    <a:pt x="398" y="658"/>
                  </a:cubicBezTo>
                  <a:cubicBezTo>
                    <a:pt x="385" y="665"/>
                    <a:pt x="373" y="665"/>
                    <a:pt x="361" y="666"/>
                  </a:cubicBezTo>
                  <a:cubicBezTo>
                    <a:pt x="322" y="666"/>
                    <a:pt x="285" y="675"/>
                    <a:pt x="250" y="691"/>
                  </a:cubicBezTo>
                  <a:cubicBezTo>
                    <a:pt x="236" y="697"/>
                    <a:pt x="222" y="707"/>
                    <a:pt x="208" y="715"/>
                  </a:cubicBezTo>
                  <a:cubicBezTo>
                    <a:pt x="179" y="732"/>
                    <a:pt x="147" y="744"/>
                    <a:pt x="113" y="735"/>
                  </a:cubicBezTo>
                  <a:cubicBezTo>
                    <a:pt x="87" y="729"/>
                    <a:pt x="66" y="717"/>
                    <a:pt x="54" y="691"/>
                  </a:cubicBezTo>
                  <a:cubicBezTo>
                    <a:pt x="50" y="682"/>
                    <a:pt x="39" y="674"/>
                    <a:pt x="29" y="669"/>
                  </a:cubicBezTo>
                  <a:cubicBezTo>
                    <a:pt x="21" y="664"/>
                    <a:pt x="16" y="658"/>
                    <a:pt x="13" y="650"/>
                  </a:cubicBezTo>
                  <a:cubicBezTo>
                    <a:pt x="0" y="610"/>
                    <a:pt x="18" y="549"/>
                    <a:pt x="51" y="524"/>
                  </a:cubicBezTo>
                  <a:cubicBezTo>
                    <a:pt x="64" y="514"/>
                    <a:pt x="67" y="501"/>
                    <a:pt x="65" y="486"/>
                  </a:cubicBezTo>
                  <a:cubicBezTo>
                    <a:pt x="63" y="477"/>
                    <a:pt x="59" y="468"/>
                    <a:pt x="58" y="459"/>
                  </a:cubicBezTo>
                  <a:cubicBezTo>
                    <a:pt x="48" y="391"/>
                    <a:pt x="63" y="331"/>
                    <a:pt x="111" y="281"/>
                  </a:cubicBezTo>
                  <a:cubicBezTo>
                    <a:pt x="120" y="271"/>
                    <a:pt x="123" y="262"/>
                    <a:pt x="121" y="249"/>
                  </a:cubicBezTo>
                  <a:cubicBezTo>
                    <a:pt x="118" y="218"/>
                    <a:pt x="116" y="187"/>
                    <a:pt x="114" y="157"/>
                  </a:cubicBezTo>
                  <a:cubicBezTo>
                    <a:pt x="114" y="149"/>
                    <a:pt x="117" y="141"/>
                    <a:pt x="119" y="130"/>
                  </a:cubicBezTo>
                  <a:cubicBezTo>
                    <a:pt x="130" y="136"/>
                    <a:pt x="139" y="141"/>
                    <a:pt x="149" y="147"/>
                  </a:cubicBezTo>
                  <a:cubicBezTo>
                    <a:pt x="152" y="127"/>
                    <a:pt x="138" y="113"/>
                    <a:pt x="134" y="95"/>
                  </a:cubicBezTo>
                  <a:cubicBezTo>
                    <a:pt x="155" y="87"/>
                    <a:pt x="174" y="95"/>
                    <a:pt x="194" y="104"/>
                  </a:cubicBezTo>
                  <a:cubicBezTo>
                    <a:pt x="206" y="84"/>
                    <a:pt x="204" y="56"/>
                    <a:pt x="227" y="41"/>
                  </a:cubicBezTo>
                  <a:cubicBezTo>
                    <a:pt x="245" y="59"/>
                    <a:pt x="249" y="83"/>
                    <a:pt x="259" y="107"/>
                  </a:cubicBezTo>
                  <a:cubicBezTo>
                    <a:pt x="278" y="85"/>
                    <a:pt x="293" y="60"/>
                    <a:pt x="326" y="56"/>
                  </a:cubicBezTo>
                  <a:cubicBezTo>
                    <a:pt x="330" y="86"/>
                    <a:pt x="326" y="114"/>
                    <a:pt x="318" y="144"/>
                  </a:cubicBezTo>
                  <a:cubicBezTo>
                    <a:pt x="325" y="142"/>
                    <a:pt x="330" y="141"/>
                    <a:pt x="333" y="138"/>
                  </a:cubicBezTo>
                  <a:cubicBezTo>
                    <a:pt x="342" y="130"/>
                    <a:pt x="353" y="122"/>
                    <a:pt x="360" y="112"/>
                  </a:cubicBezTo>
                  <a:cubicBezTo>
                    <a:pt x="373" y="95"/>
                    <a:pt x="390" y="93"/>
                    <a:pt x="409" y="97"/>
                  </a:cubicBezTo>
                  <a:cubicBezTo>
                    <a:pt x="416" y="99"/>
                    <a:pt x="424" y="102"/>
                    <a:pt x="431" y="105"/>
                  </a:cubicBezTo>
                  <a:cubicBezTo>
                    <a:pt x="445" y="110"/>
                    <a:pt x="463" y="103"/>
                    <a:pt x="467" y="90"/>
                  </a:cubicBezTo>
                  <a:cubicBezTo>
                    <a:pt x="469" y="86"/>
                    <a:pt x="467" y="79"/>
                    <a:pt x="464" y="76"/>
                  </a:cubicBezTo>
                  <a:cubicBezTo>
                    <a:pt x="461" y="73"/>
                    <a:pt x="456" y="72"/>
                    <a:pt x="451" y="70"/>
                  </a:cubicBezTo>
                  <a:cubicBezTo>
                    <a:pt x="444" y="67"/>
                    <a:pt x="436" y="65"/>
                    <a:pt x="429" y="60"/>
                  </a:cubicBezTo>
                  <a:cubicBezTo>
                    <a:pt x="424" y="57"/>
                    <a:pt x="421" y="51"/>
                    <a:pt x="417" y="46"/>
                  </a:cubicBezTo>
                  <a:cubicBezTo>
                    <a:pt x="423" y="42"/>
                    <a:pt x="428" y="37"/>
                    <a:pt x="433" y="36"/>
                  </a:cubicBezTo>
                  <a:cubicBezTo>
                    <a:pt x="457" y="32"/>
                    <a:pt x="482" y="32"/>
                    <a:pt x="504" y="44"/>
                  </a:cubicBezTo>
                  <a:cubicBezTo>
                    <a:pt x="507" y="45"/>
                    <a:pt x="510" y="46"/>
                    <a:pt x="516" y="49"/>
                  </a:cubicBezTo>
                  <a:cubicBezTo>
                    <a:pt x="516" y="39"/>
                    <a:pt x="515" y="31"/>
                    <a:pt x="516" y="22"/>
                  </a:cubicBezTo>
                  <a:cubicBezTo>
                    <a:pt x="518" y="5"/>
                    <a:pt x="526" y="0"/>
                    <a:pt x="542" y="8"/>
                  </a:cubicBezTo>
                  <a:cubicBezTo>
                    <a:pt x="561" y="17"/>
                    <a:pt x="580" y="28"/>
                    <a:pt x="599" y="38"/>
                  </a:cubicBezTo>
                  <a:cubicBezTo>
                    <a:pt x="604" y="41"/>
                    <a:pt x="608" y="44"/>
                    <a:pt x="614" y="48"/>
                  </a:cubicBezTo>
                  <a:cubicBezTo>
                    <a:pt x="623" y="32"/>
                    <a:pt x="623" y="12"/>
                    <a:pt x="641" y="3"/>
                  </a:cubicBezTo>
                  <a:cubicBezTo>
                    <a:pt x="663" y="15"/>
                    <a:pt x="677" y="33"/>
                    <a:pt x="689" y="54"/>
                  </a:cubicBezTo>
                  <a:cubicBezTo>
                    <a:pt x="699" y="52"/>
                    <a:pt x="707" y="49"/>
                    <a:pt x="716" y="46"/>
                  </a:cubicBezTo>
                  <a:cubicBezTo>
                    <a:pt x="739" y="40"/>
                    <a:pt x="761" y="38"/>
                    <a:pt x="783" y="49"/>
                  </a:cubicBezTo>
                  <a:cubicBezTo>
                    <a:pt x="787" y="51"/>
                    <a:pt x="793" y="50"/>
                    <a:pt x="797" y="48"/>
                  </a:cubicBezTo>
                  <a:cubicBezTo>
                    <a:pt x="806" y="44"/>
                    <a:pt x="813" y="38"/>
                    <a:pt x="822" y="35"/>
                  </a:cubicBezTo>
                  <a:cubicBezTo>
                    <a:pt x="851" y="24"/>
                    <a:pt x="874" y="33"/>
                    <a:pt x="890" y="60"/>
                  </a:cubicBezTo>
                  <a:cubicBezTo>
                    <a:pt x="905" y="86"/>
                    <a:pt x="920" y="112"/>
                    <a:pt x="936" y="138"/>
                  </a:cubicBezTo>
                  <a:cubicBezTo>
                    <a:pt x="943" y="149"/>
                    <a:pt x="950" y="161"/>
                    <a:pt x="966" y="166"/>
                  </a:cubicBezTo>
                  <a:cubicBezTo>
                    <a:pt x="967" y="161"/>
                    <a:pt x="967" y="157"/>
                    <a:pt x="968" y="152"/>
                  </a:cubicBezTo>
                  <a:cubicBezTo>
                    <a:pt x="969" y="147"/>
                    <a:pt x="970" y="140"/>
                    <a:pt x="973" y="135"/>
                  </a:cubicBezTo>
                  <a:cubicBezTo>
                    <a:pt x="983" y="112"/>
                    <a:pt x="1013" y="108"/>
                    <a:pt x="1026" y="129"/>
                  </a:cubicBezTo>
                  <a:cubicBezTo>
                    <a:pt x="1039" y="149"/>
                    <a:pt x="1053" y="166"/>
                    <a:pt x="1071" y="181"/>
                  </a:cubicBezTo>
                  <a:cubicBezTo>
                    <a:pt x="1088" y="194"/>
                    <a:pt x="1093" y="214"/>
                    <a:pt x="1090" y="235"/>
                  </a:cubicBezTo>
                  <a:cubicBezTo>
                    <a:pt x="1089" y="245"/>
                    <a:pt x="1089" y="255"/>
                    <a:pt x="1090" y="265"/>
                  </a:cubicBezTo>
                  <a:cubicBezTo>
                    <a:pt x="1093" y="289"/>
                    <a:pt x="1092" y="312"/>
                    <a:pt x="1074" y="331"/>
                  </a:cubicBezTo>
                  <a:cubicBezTo>
                    <a:pt x="1070" y="336"/>
                    <a:pt x="1069" y="344"/>
                    <a:pt x="1068" y="349"/>
                  </a:cubicBezTo>
                  <a:cubicBezTo>
                    <a:pt x="1071" y="352"/>
                    <a:pt x="1072" y="354"/>
                    <a:pt x="1073" y="354"/>
                  </a:cubicBezTo>
                  <a:cubicBezTo>
                    <a:pt x="1115" y="353"/>
                    <a:pt x="1134" y="385"/>
                    <a:pt x="1155" y="414"/>
                  </a:cubicBezTo>
                  <a:cubicBezTo>
                    <a:pt x="1164" y="427"/>
                    <a:pt x="1159" y="437"/>
                    <a:pt x="1143" y="442"/>
                  </a:cubicBezTo>
                  <a:cubicBezTo>
                    <a:pt x="1138" y="444"/>
                    <a:pt x="1132" y="445"/>
                    <a:pt x="1127" y="446"/>
                  </a:cubicBezTo>
                  <a:cubicBezTo>
                    <a:pt x="1126" y="447"/>
                    <a:pt x="1125" y="448"/>
                    <a:pt x="1124" y="449"/>
                  </a:cubicBezTo>
                  <a:cubicBezTo>
                    <a:pt x="1117" y="468"/>
                    <a:pt x="1111" y="470"/>
                    <a:pt x="1095" y="456"/>
                  </a:cubicBezTo>
                  <a:cubicBezTo>
                    <a:pt x="1089" y="450"/>
                    <a:pt x="1083" y="443"/>
                    <a:pt x="1077" y="436"/>
                  </a:cubicBezTo>
                  <a:cubicBezTo>
                    <a:pt x="1060" y="419"/>
                    <a:pt x="1045" y="420"/>
                    <a:pt x="1031" y="440"/>
                  </a:cubicBezTo>
                  <a:cubicBezTo>
                    <a:pt x="1025" y="447"/>
                    <a:pt x="1020" y="453"/>
                    <a:pt x="1015" y="460"/>
                  </a:cubicBezTo>
                  <a:cubicBezTo>
                    <a:pt x="1009" y="469"/>
                    <a:pt x="1002" y="477"/>
                    <a:pt x="998" y="486"/>
                  </a:cubicBezTo>
                  <a:cubicBezTo>
                    <a:pt x="996" y="491"/>
                    <a:pt x="995" y="499"/>
                    <a:pt x="998" y="504"/>
                  </a:cubicBezTo>
                  <a:cubicBezTo>
                    <a:pt x="999" y="507"/>
                    <a:pt x="1008" y="508"/>
                    <a:pt x="1014" y="508"/>
                  </a:cubicBezTo>
                  <a:cubicBezTo>
                    <a:pt x="1019" y="508"/>
                    <a:pt x="1024" y="506"/>
                    <a:pt x="1030" y="506"/>
                  </a:cubicBezTo>
                  <a:cubicBezTo>
                    <a:pt x="1036" y="506"/>
                    <a:pt x="1042" y="508"/>
                    <a:pt x="1043" y="515"/>
                  </a:cubicBezTo>
                  <a:cubicBezTo>
                    <a:pt x="1045" y="522"/>
                    <a:pt x="1040" y="526"/>
                    <a:pt x="1034" y="528"/>
                  </a:cubicBezTo>
                  <a:cubicBezTo>
                    <a:pt x="1026" y="531"/>
                    <a:pt x="1017" y="532"/>
                    <a:pt x="1009" y="534"/>
                  </a:cubicBezTo>
                  <a:cubicBezTo>
                    <a:pt x="994" y="536"/>
                    <a:pt x="992" y="539"/>
                    <a:pt x="1000" y="552"/>
                  </a:cubicBezTo>
                  <a:cubicBezTo>
                    <a:pt x="1002" y="555"/>
                    <a:pt x="1003" y="559"/>
                    <a:pt x="1004" y="563"/>
                  </a:cubicBezTo>
                  <a:cubicBezTo>
                    <a:pt x="1005" y="566"/>
                    <a:pt x="1005" y="570"/>
                    <a:pt x="1006" y="574"/>
                  </a:cubicBezTo>
                  <a:cubicBezTo>
                    <a:pt x="1006" y="575"/>
                    <a:pt x="1008" y="576"/>
                    <a:pt x="1010" y="579"/>
                  </a:cubicBezTo>
                  <a:cubicBezTo>
                    <a:pt x="1014" y="575"/>
                    <a:pt x="1018" y="571"/>
                    <a:pt x="1022" y="567"/>
                  </a:cubicBezTo>
                  <a:cubicBezTo>
                    <a:pt x="1034" y="552"/>
                    <a:pt x="1049" y="541"/>
                    <a:pt x="1068" y="537"/>
                  </a:cubicBezTo>
                  <a:cubicBezTo>
                    <a:pt x="1077" y="535"/>
                    <a:pt x="1086" y="537"/>
                    <a:pt x="1096" y="537"/>
                  </a:cubicBezTo>
                  <a:cubicBezTo>
                    <a:pt x="1095" y="551"/>
                    <a:pt x="1086" y="554"/>
                    <a:pt x="1078" y="556"/>
                  </a:cubicBezTo>
                  <a:cubicBezTo>
                    <a:pt x="1054" y="563"/>
                    <a:pt x="1038" y="578"/>
                    <a:pt x="1021" y="595"/>
                  </a:cubicBezTo>
                  <a:cubicBezTo>
                    <a:pt x="1006" y="611"/>
                    <a:pt x="990" y="625"/>
                    <a:pt x="973" y="637"/>
                  </a:cubicBezTo>
                  <a:cubicBezTo>
                    <a:pt x="952" y="651"/>
                    <a:pt x="929" y="655"/>
                    <a:pt x="904" y="654"/>
                  </a:cubicBezTo>
                  <a:cubicBezTo>
                    <a:pt x="888" y="654"/>
                    <a:pt x="872" y="656"/>
                    <a:pt x="856" y="660"/>
                  </a:cubicBezTo>
                  <a:cubicBezTo>
                    <a:pt x="831" y="667"/>
                    <a:pt x="823" y="684"/>
                    <a:pt x="841" y="703"/>
                  </a:cubicBezTo>
                  <a:cubicBezTo>
                    <a:pt x="842" y="704"/>
                    <a:pt x="842" y="705"/>
                    <a:pt x="843" y="708"/>
                  </a:cubicBezTo>
                  <a:cubicBezTo>
                    <a:pt x="833" y="713"/>
                    <a:pt x="823" y="713"/>
                    <a:pt x="813" y="706"/>
                  </a:cubicBezTo>
                  <a:cubicBezTo>
                    <a:pt x="803" y="699"/>
                    <a:pt x="796" y="688"/>
                    <a:pt x="797" y="676"/>
                  </a:cubicBezTo>
                  <a:cubicBezTo>
                    <a:pt x="797" y="670"/>
                    <a:pt x="806" y="663"/>
                    <a:pt x="812" y="659"/>
                  </a:cubicBezTo>
                  <a:cubicBezTo>
                    <a:pt x="822" y="653"/>
                    <a:pt x="834" y="650"/>
                    <a:pt x="848" y="645"/>
                  </a:cubicBezTo>
                  <a:cubicBezTo>
                    <a:pt x="811" y="627"/>
                    <a:pt x="776" y="613"/>
                    <a:pt x="736" y="617"/>
                  </a:cubicBezTo>
                  <a:cubicBezTo>
                    <a:pt x="719" y="619"/>
                    <a:pt x="705" y="627"/>
                    <a:pt x="696" y="645"/>
                  </a:cubicBezTo>
                  <a:cubicBezTo>
                    <a:pt x="710" y="647"/>
                    <a:pt x="722" y="649"/>
                    <a:pt x="733" y="651"/>
                  </a:cubicBezTo>
                  <a:cubicBezTo>
                    <a:pt x="747" y="653"/>
                    <a:pt x="760" y="659"/>
                    <a:pt x="763" y="674"/>
                  </a:cubicBezTo>
                  <a:cubicBezTo>
                    <a:pt x="765" y="691"/>
                    <a:pt x="764" y="708"/>
                    <a:pt x="750" y="721"/>
                  </a:cubicBezTo>
                  <a:cubicBezTo>
                    <a:pt x="737" y="733"/>
                    <a:pt x="721" y="728"/>
                    <a:pt x="707" y="722"/>
                  </a:cubicBezTo>
                  <a:cubicBezTo>
                    <a:pt x="692" y="716"/>
                    <a:pt x="678" y="710"/>
                    <a:pt x="675" y="692"/>
                  </a:cubicBezTo>
                  <a:cubicBezTo>
                    <a:pt x="674" y="687"/>
                    <a:pt x="678" y="681"/>
                    <a:pt x="680" y="675"/>
                  </a:cubicBezTo>
                  <a:cubicBezTo>
                    <a:pt x="681" y="671"/>
                    <a:pt x="685" y="667"/>
                    <a:pt x="685" y="663"/>
                  </a:cubicBezTo>
                  <a:cubicBezTo>
                    <a:pt x="687" y="655"/>
                    <a:pt x="685" y="648"/>
                    <a:pt x="676" y="645"/>
                  </a:cubicBezTo>
                  <a:cubicBezTo>
                    <a:pt x="667" y="643"/>
                    <a:pt x="665" y="649"/>
                    <a:pt x="662" y="656"/>
                  </a:cubicBezTo>
                  <a:cubicBezTo>
                    <a:pt x="656" y="671"/>
                    <a:pt x="651" y="686"/>
                    <a:pt x="644" y="700"/>
                  </a:cubicBezTo>
                  <a:cubicBezTo>
                    <a:pt x="643" y="705"/>
                    <a:pt x="640" y="710"/>
                    <a:pt x="637" y="712"/>
                  </a:cubicBezTo>
                  <a:cubicBezTo>
                    <a:pt x="633" y="714"/>
                    <a:pt x="627" y="713"/>
                    <a:pt x="622" y="713"/>
                  </a:cubicBezTo>
                  <a:cubicBezTo>
                    <a:pt x="622" y="709"/>
                    <a:pt x="621" y="704"/>
                    <a:pt x="623" y="701"/>
                  </a:cubicBezTo>
                  <a:cubicBezTo>
                    <a:pt x="628" y="692"/>
                    <a:pt x="635" y="684"/>
                    <a:pt x="639" y="675"/>
                  </a:cubicBezTo>
                  <a:cubicBezTo>
                    <a:pt x="645" y="663"/>
                    <a:pt x="641" y="658"/>
                    <a:pt x="627" y="658"/>
                  </a:cubicBezTo>
                  <a:cubicBezTo>
                    <a:pt x="617" y="658"/>
                    <a:pt x="607" y="659"/>
                    <a:pt x="597" y="659"/>
                  </a:cubicBezTo>
                  <a:cubicBezTo>
                    <a:pt x="585" y="659"/>
                    <a:pt x="573" y="656"/>
                    <a:pt x="566" y="644"/>
                  </a:cubicBezTo>
                  <a:cubicBezTo>
                    <a:pt x="566" y="643"/>
                    <a:pt x="566" y="642"/>
                    <a:pt x="565" y="642"/>
                  </a:cubicBezTo>
                  <a:cubicBezTo>
                    <a:pt x="551" y="626"/>
                    <a:pt x="539" y="628"/>
                    <a:pt x="531" y="648"/>
                  </a:cubicBezTo>
                  <a:cubicBezTo>
                    <a:pt x="506" y="641"/>
                    <a:pt x="481" y="631"/>
                    <a:pt x="455" y="627"/>
                  </a:cubicBezTo>
                  <a:cubicBezTo>
                    <a:pt x="429" y="623"/>
                    <a:pt x="402" y="628"/>
                    <a:pt x="375" y="639"/>
                  </a:cubicBezTo>
                  <a:close/>
                  <a:moveTo>
                    <a:pt x="845" y="446"/>
                  </a:moveTo>
                  <a:cubicBezTo>
                    <a:pt x="828" y="440"/>
                    <a:pt x="818" y="450"/>
                    <a:pt x="808" y="460"/>
                  </a:cubicBezTo>
                  <a:cubicBezTo>
                    <a:pt x="802" y="467"/>
                    <a:pt x="797" y="475"/>
                    <a:pt x="793" y="481"/>
                  </a:cubicBezTo>
                  <a:cubicBezTo>
                    <a:pt x="784" y="480"/>
                    <a:pt x="774" y="476"/>
                    <a:pt x="769" y="479"/>
                  </a:cubicBezTo>
                  <a:cubicBezTo>
                    <a:pt x="753" y="490"/>
                    <a:pt x="737" y="503"/>
                    <a:pt x="722" y="516"/>
                  </a:cubicBezTo>
                  <a:cubicBezTo>
                    <a:pt x="716" y="521"/>
                    <a:pt x="715" y="529"/>
                    <a:pt x="720" y="536"/>
                  </a:cubicBezTo>
                  <a:cubicBezTo>
                    <a:pt x="726" y="543"/>
                    <a:pt x="733" y="542"/>
                    <a:pt x="740" y="537"/>
                  </a:cubicBezTo>
                  <a:cubicBezTo>
                    <a:pt x="749" y="531"/>
                    <a:pt x="758" y="524"/>
                    <a:pt x="766" y="516"/>
                  </a:cubicBezTo>
                  <a:cubicBezTo>
                    <a:pt x="772" y="510"/>
                    <a:pt x="778" y="508"/>
                    <a:pt x="786" y="511"/>
                  </a:cubicBezTo>
                  <a:cubicBezTo>
                    <a:pt x="801" y="515"/>
                    <a:pt x="810" y="527"/>
                    <a:pt x="812" y="545"/>
                  </a:cubicBezTo>
                  <a:cubicBezTo>
                    <a:pt x="813" y="563"/>
                    <a:pt x="806" y="577"/>
                    <a:pt x="792" y="584"/>
                  </a:cubicBezTo>
                  <a:cubicBezTo>
                    <a:pt x="785" y="587"/>
                    <a:pt x="780" y="585"/>
                    <a:pt x="778" y="577"/>
                  </a:cubicBezTo>
                  <a:cubicBezTo>
                    <a:pt x="778" y="575"/>
                    <a:pt x="778" y="572"/>
                    <a:pt x="778" y="569"/>
                  </a:cubicBezTo>
                  <a:cubicBezTo>
                    <a:pt x="776" y="557"/>
                    <a:pt x="766" y="549"/>
                    <a:pt x="754" y="551"/>
                  </a:cubicBezTo>
                  <a:cubicBezTo>
                    <a:pt x="744" y="553"/>
                    <a:pt x="740" y="563"/>
                    <a:pt x="745" y="577"/>
                  </a:cubicBezTo>
                  <a:cubicBezTo>
                    <a:pt x="755" y="611"/>
                    <a:pt x="789" y="624"/>
                    <a:pt x="820" y="608"/>
                  </a:cubicBezTo>
                  <a:cubicBezTo>
                    <a:pt x="817" y="572"/>
                    <a:pt x="820" y="567"/>
                    <a:pt x="858" y="558"/>
                  </a:cubicBezTo>
                  <a:cubicBezTo>
                    <a:pt x="860" y="557"/>
                    <a:pt x="863" y="557"/>
                    <a:pt x="865" y="555"/>
                  </a:cubicBezTo>
                  <a:cubicBezTo>
                    <a:pt x="876" y="543"/>
                    <a:pt x="891" y="537"/>
                    <a:pt x="908" y="536"/>
                  </a:cubicBezTo>
                  <a:cubicBezTo>
                    <a:pt x="891" y="519"/>
                    <a:pt x="866" y="513"/>
                    <a:pt x="847" y="523"/>
                  </a:cubicBezTo>
                  <a:cubicBezTo>
                    <a:pt x="853" y="527"/>
                    <a:pt x="858" y="532"/>
                    <a:pt x="863" y="536"/>
                  </a:cubicBezTo>
                  <a:cubicBezTo>
                    <a:pt x="845" y="534"/>
                    <a:pt x="831" y="527"/>
                    <a:pt x="824" y="509"/>
                  </a:cubicBezTo>
                  <a:cubicBezTo>
                    <a:pt x="840" y="501"/>
                    <a:pt x="855" y="510"/>
                    <a:pt x="870" y="507"/>
                  </a:cubicBezTo>
                  <a:cubicBezTo>
                    <a:pt x="873" y="494"/>
                    <a:pt x="863" y="487"/>
                    <a:pt x="858" y="478"/>
                  </a:cubicBezTo>
                  <a:cubicBezTo>
                    <a:pt x="853" y="467"/>
                    <a:pt x="849" y="456"/>
                    <a:pt x="844" y="446"/>
                  </a:cubicBezTo>
                  <a:cubicBezTo>
                    <a:pt x="860" y="452"/>
                    <a:pt x="877" y="459"/>
                    <a:pt x="898" y="466"/>
                  </a:cubicBezTo>
                  <a:cubicBezTo>
                    <a:pt x="887" y="470"/>
                    <a:pt x="881" y="472"/>
                    <a:pt x="872" y="475"/>
                  </a:cubicBezTo>
                  <a:cubicBezTo>
                    <a:pt x="878" y="485"/>
                    <a:pt x="883" y="494"/>
                    <a:pt x="888" y="503"/>
                  </a:cubicBezTo>
                  <a:cubicBezTo>
                    <a:pt x="897" y="497"/>
                    <a:pt x="904" y="493"/>
                    <a:pt x="912" y="488"/>
                  </a:cubicBezTo>
                  <a:cubicBezTo>
                    <a:pt x="908" y="460"/>
                    <a:pt x="893" y="438"/>
                    <a:pt x="871" y="421"/>
                  </a:cubicBezTo>
                  <a:cubicBezTo>
                    <a:pt x="862" y="414"/>
                    <a:pt x="854" y="417"/>
                    <a:pt x="844" y="427"/>
                  </a:cubicBezTo>
                  <a:cubicBezTo>
                    <a:pt x="838" y="433"/>
                    <a:pt x="835" y="440"/>
                    <a:pt x="845" y="446"/>
                  </a:cubicBezTo>
                  <a:close/>
                  <a:moveTo>
                    <a:pt x="467" y="410"/>
                  </a:moveTo>
                  <a:cubicBezTo>
                    <a:pt x="468" y="408"/>
                    <a:pt x="470" y="406"/>
                    <a:pt x="471" y="403"/>
                  </a:cubicBezTo>
                  <a:cubicBezTo>
                    <a:pt x="474" y="396"/>
                    <a:pt x="470" y="392"/>
                    <a:pt x="464" y="390"/>
                  </a:cubicBezTo>
                  <a:cubicBezTo>
                    <a:pt x="457" y="387"/>
                    <a:pt x="449" y="391"/>
                    <a:pt x="448" y="397"/>
                  </a:cubicBezTo>
                  <a:cubicBezTo>
                    <a:pt x="446" y="404"/>
                    <a:pt x="451" y="408"/>
                    <a:pt x="458" y="409"/>
                  </a:cubicBezTo>
                  <a:cubicBezTo>
                    <a:pt x="461" y="409"/>
                    <a:pt x="464" y="409"/>
                    <a:pt x="468" y="410"/>
                  </a:cubicBezTo>
                  <a:cubicBezTo>
                    <a:pt x="466" y="411"/>
                    <a:pt x="466" y="414"/>
                    <a:pt x="464" y="415"/>
                  </a:cubicBezTo>
                  <a:cubicBezTo>
                    <a:pt x="457" y="417"/>
                    <a:pt x="451" y="418"/>
                    <a:pt x="445" y="420"/>
                  </a:cubicBezTo>
                  <a:cubicBezTo>
                    <a:pt x="442" y="416"/>
                    <a:pt x="438" y="407"/>
                    <a:pt x="435" y="407"/>
                  </a:cubicBezTo>
                  <a:cubicBezTo>
                    <a:pt x="421" y="407"/>
                    <a:pt x="416" y="397"/>
                    <a:pt x="407" y="391"/>
                  </a:cubicBezTo>
                  <a:cubicBezTo>
                    <a:pt x="421" y="378"/>
                    <a:pt x="419" y="377"/>
                    <a:pt x="403" y="368"/>
                  </a:cubicBezTo>
                  <a:cubicBezTo>
                    <a:pt x="389" y="359"/>
                    <a:pt x="372" y="366"/>
                    <a:pt x="359" y="357"/>
                  </a:cubicBezTo>
                  <a:cubicBezTo>
                    <a:pt x="348" y="365"/>
                    <a:pt x="337" y="360"/>
                    <a:pt x="326" y="359"/>
                  </a:cubicBezTo>
                  <a:cubicBezTo>
                    <a:pt x="323" y="359"/>
                    <a:pt x="320" y="362"/>
                    <a:pt x="318" y="364"/>
                  </a:cubicBezTo>
                  <a:cubicBezTo>
                    <a:pt x="314" y="365"/>
                    <a:pt x="311" y="367"/>
                    <a:pt x="308" y="368"/>
                  </a:cubicBezTo>
                  <a:cubicBezTo>
                    <a:pt x="290" y="372"/>
                    <a:pt x="271" y="374"/>
                    <a:pt x="265" y="396"/>
                  </a:cubicBezTo>
                  <a:cubicBezTo>
                    <a:pt x="262" y="404"/>
                    <a:pt x="261" y="409"/>
                    <a:pt x="269" y="413"/>
                  </a:cubicBezTo>
                  <a:cubicBezTo>
                    <a:pt x="276" y="416"/>
                    <a:pt x="283" y="412"/>
                    <a:pt x="287" y="405"/>
                  </a:cubicBezTo>
                  <a:cubicBezTo>
                    <a:pt x="289" y="399"/>
                    <a:pt x="291" y="394"/>
                    <a:pt x="293" y="389"/>
                  </a:cubicBezTo>
                  <a:cubicBezTo>
                    <a:pt x="295" y="396"/>
                    <a:pt x="296" y="403"/>
                    <a:pt x="299" y="406"/>
                  </a:cubicBezTo>
                  <a:cubicBezTo>
                    <a:pt x="310" y="415"/>
                    <a:pt x="316" y="401"/>
                    <a:pt x="327" y="398"/>
                  </a:cubicBezTo>
                  <a:cubicBezTo>
                    <a:pt x="324" y="405"/>
                    <a:pt x="322" y="411"/>
                    <a:pt x="320" y="417"/>
                  </a:cubicBezTo>
                  <a:cubicBezTo>
                    <a:pt x="309" y="413"/>
                    <a:pt x="299" y="407"/>
                    <a:pt x="290" y="418"/>
                  </a:cubicBezTo>
                  <a:cubicBezTo>
                    <a:pt x="289" y="419"/>
                    <a:pt x="286" y="419"/>
                    <a:pt x="284" y="419"/>
                  </a:cubicBezTo>
                  <a:cubicBezTo>
                    <a:pt x="275" y="417"/>
                    <a:pt x="267" y="420"/>
                    <a:pt x="258" y="414"/>
                  </a:cubicBezTo>
                  <a:cubicBezTo>
                    <a:pt x="252" y="410"/>
                    <a:pt x="243" y="416"/>
                    <a:pt x="243" y="422"/>
                  </a:cubicBezTo>
                  <a:cubicBezTo>
                    <a:pt x="242" y="430"/>
                    <a:pt x="247" y="433"/>
                    <a:pt x="254" y="433"/>
                  </a:cubicBezTo>
                  <a:cubicBezTo>
                    <a:pt x="258" y="433"/>
                    <a:pt x="262" y="433"/>
                    <a:pt x="267" y="433"/>
                  </a:cubicBezTo>
                  <a:cubicBezTo>
                    <a:pt x="262" y="439"/>
                    <a:pt x="256" y="442"/>
                    <a:pt x="249" y="444"/>
                  </a:cubicBezTo>
                  <a:cubicBezTo>
                    <a:pt x="240" y="446"/>
                    <a:pt x="241" y="437"/>
                    <a:pt x="237" y="433"/>
                  </a:cubicBezTo>
                  <a:cubicBezTo>
                    <a:pt x="225" y="420"/>
                    <a:pt x="213" y="441"/>
                    <a:pt x="200" y="435"/>
                  </a:cubicBezTo>
                  <a:cubicBezTo>
                    <a:pt x="199" y="435"/>
                    <a:pt x="194" y="442"/>
                    <a:pt x="191" y="446"/>
                  </a:cubicBezTo>
                  <a:cubicBezTo>
                    <a:pt x="190" y="448"/>
                    <a:pt x="189" y="450"/>
                    <a:pt x="187" y="455"/>
                  </a:cubicBezTo>
                  <a:cubicBezTo>
                    <a:pt x="182" y="430"/>
                    <a:pt x="175" y="428"/>
                    <a:pt x="158" y="442"/>
                  </a:cubicBezTo>
                  <a:cubicBezTo>
                    <a:pt x="156" y="444"/>
                    <a:pt x="153" y="444"/>
                    <a:pt x="150" y="445"/>
                  </a:cubicBezTo>
                  <a:cubicBezTo>
                    <a:pt x="143" y="434"/>
                    <a:pt x="138" y="424"/>
                    <a:pt x="131" y="416"/>
                  </a:cubicBezTo>
                  <a:cubicBezTo>
                    <a:pt x="125" y="409"/>
                    <a:pt x="117" y="411"/>
                    <a:pt x="110" y="415"/>
                  </a:cubicBezTo>
                  <a:cubicBezTo>
                    <a:pt x="107" y="417"/>
                    <a:pt x="103" y="416"/>
                    <a:pt x="98" y="416"/>
                  </a:cubicBezTo>
                  <a:cubicBezTo>
                    <a:pt x="100" y="411"/>
                    <a:pt x="101" y="408"/>
                    <a:pt x="103" y="404"/>
                  </a:cubicBezTo>
                  <a:cubicBezTo>
                    <a:pt x="106" y="405"/>
                    <a:pt x="108" y="407"/>
                    <a:pt x="110" y="408"/>
                  </a:cubicBezTo>
                  <a:cubicBezTo>
                    <a:pt x="124" y="413"/>
                    <a:pt x="129" y="409"/>
                    <a:pt x="130" y="394"/>
                  </a:cubicBezTo>
                  <a:cubicBezTo>
                    <a:pt x="130" y="390"/>
                    <a:pt x="130" y="385"/>
                    <a:pt x="128" y="382"/>
                  </a:cubicBezTo>
                  <a:cubicBezTo>
                    <a:pt x="120" y="366"/>
                    <a:pt x="126" y="352"/>
                    <a:pt x="136" y="340"/>
                  </a:cubicBezTo>
                  <a:cubicBezTo>
                    <a:pt x="145" y="329"/>
                    <a:pt x="155" y="319"/>
                    <a:pt x="166" y="311"/>
                  </a:cubicBezTo>
                  <a:cubicBezTo>
                    <a:pt x="184" y="296"/>
                    <a:pt x="200" y="277"/>
                    <a:pt x="228" y="280"/>
                  </a:cubicBezTo>
                  <a:cubicBezTo>
                    <a:pt x="234" y="281"/>
                    <a:pt x="240" y="276"/>
                    <a:pt x="240" y="268"/>
                  </a:cubicBezTo>
                  <a:cubicBezTo>
                    <a:pt x="240" y="260"/>
                    <a:pt x="232" y="254"/>
                    <a:pt x="223" y="255"/>
                  </a:cubicBezTo>
                  <a:cubicBezTo>
                    <a:pt x="212" y="257"/>
                    <a:pt x="201" y="259"/>
                    <a:pt x="192" y="263"/>
                  </a:cubicBezTo>
                  <a:cubicBezTo>
                    <a:pt x="183" y="267"/>
                    <a:pt x="175" y="275"/>
                    <a:pt x="166" y="281"/>
                  </a:cubicBezTo>
                  <a:cubicBezTo>
                    <a:pt x="160" y="286"/>
                    <a:pt x="156" y="292"/>
                    <a:pt x="149" y="296"/>
                  </a:cubicBezTo>
                  <a:cubicBezTo>
                    <a:pt x="129" y="309"/>
                    <a:pt x="115" y="327"/>
                    <a:pt x="104" y="346"/>
                  </a:cubicBezTo>
                  <a:cubicBezTo>
                    <a:pt x="98" y="356"/>
                    <a:pt x="96" y="363"/>
                    <a:pt x="84" y="365"/>
                  </a:cubicBezTo>
                  <a:cubicBezTo>
                    <a:pt x="82" y="366"/>
                    <a:pt x="78" y="371"/>
                    <a:pt x="78" y="372"/>
                  </a:cubicBezTo>
                  <a:cubicBezTo>
                    <a:pt x="82" y="383"/>
                    <a:pt x="71" y="386"/>
                    <a:pt x="69" y="394"/>
                  </a:cubicBezTo>
                  <a:cubicBezTo>
                    <a:pt x="72" y="401"/>
                    <a:pt x="76" y="408"/>
                    <a:pt x="77" y="412"/>
                  </a:cubicBezTo>
                  <a:cubicBezTo>
                    <a:pt x="75" y="421"/>
                    <a:pt x="70" y="427"/>
                    <a:pt x="72" y="432"/>
                  </a:cubicBezTo>
                  <a:cubicBezTo>
                    <a:pt x="74" y="439"/>
                    <a:pt x="82" y="439"/>
                    <a:pt x="89" y="437"/>
                  </a:cubicBezTo>
                  <a:cubicBezTo>
                    <a:pt x="91" y="437"/>
                    <a:pt x="93" y="437"/>
                    <a:pt x="95" y="436"/>
                  </a:cubicBezTo>
                  <a:cubicBezTo>
                    <a:pt x="103" y="435"/>
                    <a:pt x="111" y="434"/>
                    <a:pt x="121" y="432"/>
                  </a:cubicBezTo>
                  <a:cubicBezTo>
                    <a:pt x="114" y="438"/>
                    <a:pt x="107" y="442"/>
                    <a:pt x="106" y="447"/>
                  </a:cubicBezTo>
                  <a:cubicBezTo>
                    <a:pt x="106" y="452"/>
                    <a:pt x="112" y="457"/>
                    <a:pt x="115" y="461"/>
                  </a:cubicBezTo>
                  <a:cubicBezTo>
                    <a:pt x="106" y="461"/>
                    <a:pt x="95" y="462"/>
                    <a:pt x="86" y="463"/>
                  </a:cubicBezTo>
                  <a:cubicBezTo>
                    <a:pt x="88" y="462"/>
                    <a:pt x="92" y="461"/>
                    <a:pt x="94" y="458"/>
                  </a:cubicBezTo>
                  <a:cubicBezTo>
                    <a:pt x="97" y="455"/>
                    <a:pt x="100" y="450"/>
                    <a:pt x="99" y="447"/>
                  </a:cubicBezTo>
                  <a:cubicBezTo>
                    <a:pt x="98" y="444"/>
                    <a:pt x="92" y="441"/>
                    <a:pt x="89" y="441"/>
                  </a:cubicBezTo>
                  <a:cubicBezTo>
                    <a:pt x="84" y="441"/>
                    <a:pt x="80" y="445"/>
                    <a:pt x="76" y="447"/>
                  </a:cubicBezTo>
                  <a:cubicBezTo>
                    <a:pt x="78" y="451"/>
                    <a:pt x="80" y="455"/>
                    <a:pt x="83" y="459"/>
                  </a:cubicBezTo>
                  <a:cubicBezTo>
                    <a:pt x="84" y="460"/>
                    <a:pt x="85" y="462"/>
                    <a:pt x="86" y="463"/>
                  </a:cubicBezTo>
                  <a:cubicBezTo>
                    <a:pt x="90" y="471"/>
                    <a:pt x="97" y="478"/>
                    <a:pt x="93" y="489"/>
                  </a:cubicBezTo>
                  <a:cubicBezTo>
                    <a:pt x="91" y="496"/>
                    <a:pt x="97" y="500"/>
                    <a:pt x="104" y="500"/>
                  </a:cubicBezTo>
                  <a:cubicBezTo>
                    <a:pt x="108" y="500"/>
                    <a:pt x="115" y="497"/>
                    <a:pt x="115" y="495"/>
                  </a:cubicBezTo>
                  <a:cubicBezTo>
                    <a:pt x="116" y="490"/>
                    <a:pt x="113" y="484"/>
                    <a:pt x="112" y="477"/>
                  </a:cubicBezTo>
                  <a:cubicBezTo>
                    <a:pt x="113" y="476"/>
                    <a:pt x="116" y="473"/>
                    <a:pt x="118" y="473"/>
                  </a:cubicBezTo>
                  <a:cubicBezTo>
                    <a:pt x="130" y="481"/>
                    <a:pt x="139" y="477"/>
                    <a:pt x="145" y="467"/>
                  </a:cubicBezTo>
                  <a:cubicBezTo>
                    <a:pt x="153" y="477"/>
                    <a:pt x="159" y="488"/>
                    <a:pt x="167" y="496"/>
                  </a:cubicBezTo>
                  <a:cubicBezTo>
                    <a:pt x="172" y="501"/>
                    <a:pt x="180" y="500"/>
                    <a:pt x="185" y="494"/>
                  </a:cubicBezTo>
                  <a:cubicBezTo>
                    <a:pt x="189" y="489"/>
                    <a:pt x="186" y="485"/>
                    <a:pt x="182" y="481"/>
                  </a:cubicBezTo>
                  <a:cubicBezTo>
                    <a:pt x="175" y="475"/>
                    <a:pt x="169" y="467"/>
                    <a:pt x="164" y="461"/>
                  </a:cubicBezTo>
                  <a:cubicBezTo>
                    <a:pt x="163" y="460"/>
                    <a:pt x="164" y="458"/>
                    <a:pt x="164" y="455"/>
                  </a:cubicBezTo>
                  <a:cubicBezTo>
                    <a:pt x="168" y="455"/>
                    <a:pt x="172" y="454"/>
                    <a:pt x="176" y="454"/>
                  </a:cubicBezTo>
                  <a:cubicBezTo>
                    <a:pt x="177" y="473"/>
                    <a:pt x="180" y="475"/>
                    <a:pt x="202" y="469"/>
                  </a:cubicBezTo>
                  <a:cubicBezTo>
                    <a:pt x="200" y="475"/>
                    <a:pt x="197" y="481"/>
                    <a:pt x="196" y="487"/>
                  </a:cubicBezTo>
                  <a:cubicBezTo>
                    <a:pt x="196" y="488"/>
                    <a:pt x="203" y="493"/>
                    <a:pt x="207" y="493"/>
                  </a:cubicBezTo>
                  <a:cubicBezTo>
                    <a:pt x="215" y="492"/>
                    <a:pt x="220" y="488"/>
                    <a:pt x="220" y="479"/>
                  </a:cubicBezTo>
                  <a:cubicBezTo>
                    <a:pt x="225" y="489"/>
                    <a:pt x="232" y="492"/>
                    <a:pt x="243" y="486"/>
                  </a:cubicBezTo>
                  <a:cubicBezTo>
                    <a:pt x="248" y="484"/>
                    <a:pt x="254" y="484"/>
                    <a:pt x="259" y="483"/>
                  </a:cubicBezTo>
                  <a:cubicBezTo>
                    <a:pt x="263" y="482"/>
                    <a:pt x="268" y="480"/>
                    <a:pt x="271" y="477"/>
                  </a:cubicBezTo>
                  <a:cubicBezTo>
                    <a:pt x="272" y="475"/>
                    <a:pt x="270" y="468"/>
                    <a:pt x="268" y="467"/>
                  </a:cubicBezTo>
                  <a:cubicBezTo>
                    <a:pt x="264" y="463"/>
                    <a:pt x="257" y="460"/>
                    <a:pt x="253" y="468"/>
                  </a:cubicBezTo>
                  <a:cubicBezTo>
                    <a:pt x="253" y="468"/>
                    <a:pt x="253" y="468"/>
                    <a:pt x="253" y="468"/>
                  </a:cubicBezTo>
                  <a:cubicBezTo>
                    <a:pt x="258" y="464"/>
                    <a:pt x="258" y="455"/>
                    <a:pt x="268" y="457"/>
                  </a:cubicBezTo>
                  <a:cubicBezTo>
                    <a:pt x="274" y="458"/>
                    <a:pt x="280" y="452"/>
                    <a:pt x="285" y="449"/>
                  </a:cubicBezTo>
                  <a:cubicBezTo>
                    <a:pt x="298" y="449"/>
                    <a:pt x="311" y="453"/>
                    <a:pt x="325" y="456"/>
                  </a:cubicBezTo>
                  <a:cubicBezTo>
                    <a:pt x="333" y="459"/>
                    <a:pt x="335" y="468"/>
                    <a:pt x="342" y="467"/>
                  </a:cubicBezTo>
                  <a:cubicBezTo>
                    <a:pt x="354" y="466"/>
                    <a:pt x="362" y="472"/>
                    <a:pt x="372" y="477"/>
                  </a:cubicBezTo>
                  <a:cubicBezTo>
                    <a:pt x="386" y="484"/>
                    <a:pt x="405" y="478"/>
                    <a:pt x="420" y="489"/>
                  </a:cubicBezTo>
                  <a:cubicBezTo>
                    <a:pt x="422" y="490"/>
                    <a:pt x="426" y="487"/>
                    <a:pt x="429" y="487"/>
                  </a:cubicBezTo>
                  <a:cubicBezTo>
                    <a:pt x="442" y="485"/>
                    <a:pt x="454" y="483"/>
                    <a:pt x="467" y="488"/>
                  </a:cubicBezTo>
                  <a:cubicBezTo>
                    <a:pt x="480" y="494"/>
                    <a:pt x="494" y="499"/>
                    <a:pt x="503" y="511"/>
                  </a:cubicBezTo>
                  <a:cubicBezTo>
                    <a:pt x="505" y="513"/>
                    <a:pt x="509" y="514"/>
                    <a:pt x="512" y="515"/>
                  </a:cubicBezTo>
                  <a:cubicBezTo>
                    <a:pt x="517" y="517"/>
                    <a:pt x="522" y="519"/>
                    <a:pt x="527" y="522"/>
                  </a:cubicBezTo>
                  <a:cubicBezTo>
                    <a:pt x="541" y="528"/>
                    <a:pt x="553" y="538"/>
                    <a:pt x="568" y="541"/>
                  </a:cubicBezTo>
                  <a:cubicBezTo>
                    <a:pt x="584" y="545"/>
                    <a:pt x="603" y="546"/>
                    <a:pt x="620" y="542"/>
                  </a:cubicBezTo>
                  <a:cubicBezTo>
                    <a:pt x="642" y="536"/>
                    <a:pt x="663" y="525"/>
                    <a:pt x="682" y="514"/>
                  </a:cubicBezTo>
                  <a:cubicBezTo>
                    <a:pt x="697" y="505"/>
                    <a:pt x="699" y="500"/>
                    <a:pt x="707" y="483"/>
                  </a:cubicBezTo>
                  <a:cubicBezTo>
                    <a:pt x="717" y="463"/>
                    <a:pt x="717" y="462"/>
                    <a:pt x="712" y="435"/>
                  </a:cubicBezTo>
                  <a:cubicBezTo>
                    <a:pt x="709" y="421"/>
                    <a:pt x="710" y="407"/>
                    <a:pt x="697" y="398"/>
                  </a:cubicBezTo>
                  <a:cubicBezTo>
                    <a:pt x="698" y="376"/>
                    <a:pt x="682" y="373"/>
                    <a:pt x="666" y="371"/>
                  </a:cubicBezTo>
                  <a:cubicBezTo>
                    <a:pt x="644" y="367"/>
                    <a:pt x="622" y="364"/>
                    <a:pt x="600" y="362"/>
                  </a:cubicBezTo>
                  <a:cubicBezTo>
                    <a:pt x="592" y="360"/>
                    <a:pt x="584" y="369"/>
                    <a:pt x="581" y="381"/>
                  </a:cubicBezTo>
                  <a:cubicBezTo>
                    <a:pt x="579" y="388"/>
                    <a:pt x="583" y="391"/>
                    <a:pt x="589" y="393"/>
                  </a:cubicBezTo>
                  <a:cubicBezTo>
                    <a:pt x="606" y="400"/>
                    <a:pt x="609" y="401"/>
                    <a:pt x="599" y="424"/>
                  </a:cubicBezTo>
                  <a:cubicBezTo>
                    <a:pt x="597" y="427"/>
                    <a:pt x="597" y="432"/>
                    <a:pt x="596" y="436"/>
                  </a:cubicBezTo>
                  <a:cubicBezTo>
                    <a:pt x="595" y="439"/>
                    <a:pt x="596" y="443"/>
                    <a:pt x="594" y="444"/>
                  </a:cubicBezTo>
                  <a:cubicBezTo>
                    <a:pt x="586" y="448"/>
                    <a:pt x="589" y="456"/>
                    <a:pt x="588" y="462"/>
                  </a:cubicBezTo>
                  <a:cubicBezTo>
                    <a:pt x="589" y="461"/>
                    <a:pt x="589" y="461"/>
                    <a:pt x="589" y="461"/>
                  </a:cubicBezTo>
                  <a:cubicBezTo>
                    <a:pt x="583" y="460"/>
                    <a:pt x="576" y="458"/>
                    <a:pt x="570" y="459"/>
                  </a:cubicBezTo>
                  <a:cubicBezTo>
                    <a:pt x="563" y="461"/>
                    <a:pt x="564" y="468"/>
                    <a:pt x="565" y="474"/>
                  </a:cubicBezTo>
                  <a:cubicBezTo>
                    <a:pt x="565" y="475"/>
                    <a:pt x="559" y="477"/>
                    <a:pt x="555" y="479"/>
                  </a:cubicBezTo>
                  <a:cubicBezTo>
                    <a:pt x="557" y="471"/>
                    <a:pt x="561" y="465"/>
                    <a:pt x="559" y="462"/>
                  </a:cubicBezTo>
                  <a:cubicBezTo>
                    <a:pt x="554" y="449"/>
                    <a:pt x="534" y="458"/>
                    <a:pt x="529" y="444"/>
                  </a:cubicBezTo>
                  <a:cubicBezTo>
                    <a:pt x="529" y="442"/>
                    <a:pt x="523" y="442"/>
                    <a:pt x="520" y="443"/>
                  </a:cubicBezTo>
                  <a:cubicBezTo>
                    <a:pt x="517" y="444"/>
                    <a:pt x="514" y="448"/>
                    <a:pt x="511" y="450"/>
                  </a:cubicBezTo>
                  <a:cubicBezTo>
                    <a:pt x="508" y="454"/>
                    <a:pt x="505" y="457"/>
                    <a:pt x="502" y="460"/>
                  </a:cubicBezTo>
                  <a:cubicBezTo>
                    <a:pt x="501" y="451"/>
                    <a:pt x="501" y="443"/>
                    <a:pt x="511" y="440"/>
                  </a:cubicBezTo>
                  <a:cubicBezTo>
                    <a:pt x="513" y="439"/>
                    <a:pt x="516" y="433"/>
                    <a:pt x="515" y="430"/>
                  </a:cubicBezTo>
                  <a:cubicBezTo>
                    <a:pt x="514" y="427"/>
                    <a:pt x="510" y="424"/>
                    <a:pt x="507" y="423"/>
                  </a:cubicBezTo>
                  <a:cubicBezTo>
                    <a:pt x="502" y="423"/>
                    <a:pt x="498" y="425"/>
                    <a:pt x="493" y="426"/>
                  </a:cubicBezTo>
                  <a:cubicBezTo>
                    <a:pt x="494" y="426"/>
                    <a:pt x="494" y="426"/>
                    <a:pt x="494" y="426"/>
                  </a:cubicBezTo>
                  <a:cubicBezTo>
                    <a:pt x="491" y="407"/>
                    <a:pt x="490" y="406"/>
                    <a:pt x="471" y="410"/>
                  </a:cubicBezTo>
                  <a:cubicBezTo>
                    <a:pt x="470" y="410"/>
                    <a:pt x="468" y="410"/>
                    <a:pt x="467" y="410"/>
                  </a:cubicBezTo>
                  <a:close/>
                  <a:moveTo>
                    <a:pt x="148" y="546"/>
                  </a:moveTo>
                  <a:cubicBezTo>
                    <a:pt x="181" y="559"/>
                    <a:pt x="221" y="559"/>
                    <a:pt x="237" y="601"/>
                  </a:cubicBezTo>
                  <a:cubicBezTo>
                    <a:pt x="222" y="604"/>
                    <a:pt x="208" y="593"/>
                    <a:pt x="194" y="600"/>
                  </a:cubicBezTo>
                  <a:cubicBezTo>
                    <a:pt x="199" y="613"/>
                    <a:pt x="208" y="623"/>
                    <a:pt x="206" y="637"/>
                  </a:cubicBezTo>
                  <a:cubicBezTo>
                    <a:pt x="188" y="634"/>
                    <a:pt x="173" y="619"/>
                    <a:pt x="153" y="623"/>
                  </a:cubicBezTo>
                  <a:cubicBezTo>
                    <a:pt x="153" y="631"/>
                    <a:pt x="154" y="637"/>
                    <a:pt x="155" y="644"/>
                  </a:cubicBezTo>
                  <a:cubicBezTo>
                    <a:pt x="148" y="645"/>
                    <a:pt x="142" y="646"/>
                    <a:pt x="135" y="647"/>
                  </a:cubicBezTo>
                  <a:cubicBezTo>
                    <a:pt x="143" y="670"/>
                    <a:pt x="153" y="678"/>
                    <a:pt x="175" y="677"/>
                  </a:cubicBezTo>
                  <a:cubicBezTo>
                    <a:pt x="199" y="675"/>
                    <a:pt x="220" y="666"/>
                    <a:pt x="240" y="652"/>
                  </a:cubicBezTo>
                  <a:cubicBezTo>
                    <a:pt x="255" y="641"/>
                    <a:pt x="271" y="633"/>
                    <a:pt x="289" y="631"/>
                  </a:cubicBezTo>
                  <a:cubicBezTo>
                    <a:pt x="302" y="629"/>
                    <a:pt x="314" y="629"/>
                    <a:pt x="328" y="628"/>
                  </a:cubicBezTo>
                  <a:cubicBezTo>
                    <a:pt x="335" y="606"/>
                    <a:pt x="354" y="602"/>
                    <a:pt x="373" y="599"/>
                  </a:cubicBezTo>
                  <a:cubicBezTo>
                    <a:pt x="389" y="597"/>
                    <a:pt x="399" y="588"/>
                    <a:pt x="406" y="575"/>
                  </a:cubicBezTo>
                  <a:cubicBezTo>
                    <a:pt x="413" y="562"/>
                    <a:pt x="415" y="548"/>
                    <a:pt x="410" y="531"/>
                  </a:cubicBezTo>
                  <a:cubicBezTo>
                    <a:pt x="384" y="530"/>
                    <a:pt x="358" y="528"/>
                    <a:pt x="330" y="538"/>
                  </a:cubicBezTo>
                  <a:cubicBezTo>
                    <a:pt x="336" y="544"/>
                    <a:pt x="339" y="548"/>
                    <a:pt x="344" y="553"/>
                  </a:cubicBezTo>
                  <a:cubicBezTo>
                    <a:pt x="317" y="557"/>
                    <a:pt x="293" y="559"/>
                    <a:pt x="269" y="562"/>
                  </a:cubicBezTo>
                  <a:cubicBezTo>
                    <a:pt x="265" y="546"/>
                    <a:pt x="266" y="540"/>
                    <a:pt x="275" y="534"/>
                  </a:cubicBezTo>
                  <a:cubicBezTo>
                    <a:pt x="280" y="531"/>
                    <a:pt x="286" y="529"/>
                    <a:pt x="291" y="526"/>
                  </a:cubicBezTo>
                  <a:cubicBezTo>
                    <a:pt x="301" y="520"/>
                    <a:pt x="309" y="513"/>
                    <a:pt x="309" y="497"/>
                  </a:cubicBezTo>
                  <a:cubicBezTo>
                    <a:pt x="253" y="508"/>
                    <a:pt x="198" y="520"/>
                    <a:pt x="148" y="546"/>
                  </a:cubicBezTo>
                  <a:close/>
                  <a:moveTo>
                    <a:pt x="868" y="272"/>
                  </a:moveTo>
                  <a:cubicBezTo>
                    <a:pt x="845" y="245"/>
                    <a:pt x="817" y="229"/>
                    <a:pt x="775" y="235"/>
                  </a:cubicBezTo>
                  <a:cubicBezTo>
                    <a:pt x="793" y="248"/>
                    <a:pt x="813" y="250"/>
                    <a:pt x="825" y="268"/>
                  </a:cubicBezTo>
                  <a:cubicBezTo>
                    <a:pt x="815" y="269"/>
                    <a:pt x="808" y="269"/>
                    <a:pt x="797" y="270"/>
                  </a:cubicBezTo>
                  <a:cubicBezTo>
                    <a:pt x="807" y="282"/>
                    <a:pt x="817" y="290"/>
                    <a:pt x="824" y="300"/>
                  </a:cubicBezTo>
                  <a:cubicBezTo>
                    <a:pt x="837" y="320"/>
                    <a:pt x="851" y="336"/>
                    <a:pt x="876" y="338"/>
                  </a:cubicBezTo>
                  <a:cubicBezTo>
                    <a:pt x="877" y="338"/>
                    <a:pt x="877" y="338"/>
                    <a:pt x="879" y="339"/>
                  </a:cubicBezTo>
                  <a:cubicBezTo>
                    <a:pt x="877" y="345"/>
                    <a:pt x="875" y="350"/>
                    <a:pt x="872" y="358"/>
                  </a:cubicBezTo>
                  <a:cubicBezTo>
                    <a:pt x="883" y="355"/>
                    <a:pt x="893" y="353"/>
                    <a:pt x="902" y="351"/>
                  </a:cubicBezTo>
                  <a:cubicBezTo>
                    <a:pt x="912" y="348"/>
                    <a:pt x="922" y="343"/>
                    <a:pt x="933" y="341"/>
                  </a:cubicBezTo>
                  <a:cubicBezTo>
                    <a:pt x="967" y="336"/>
                    <a:pt x="991" y="352"/>
                    <a:pt x="1009" y="379"/>
                  </a:cubicBezTo>
                  <a:cubicBezTo>
                    <a:pt x="1014" y="385"/>
                    <a:pt x="1018" y="392"/>
                    <a:pt x="1023" y="399"/>
                  </a:cubicBezTo>
                  <a:cubicBezTo>
                    <a:pt x="1030" y="384"/>
                    <a:pt x="1031" y="353"/>
                    <a:pt x="1027" y="337"/>
                  </a:cubicBezTo>
                  <a:cubicBezTo>
                    <a:pt x="1021" y="316"/>
                    <a:pt x="1011" y="309"/>
                    <a:pt x="989" y="308"/>
                  </a:cubicBezTo>
                  <a:cubicBezTo>
                    <a:pt x="977" y="308"/>
                    <a:pt x="964" y="307"/>
                    <a:pt x="952" y="304"/>
                  </a:cubicBezTo>
                  <a:cubicBezTo>
                    <a:pt x="936" y="301"/>
                    <a:pt x="927" y="293"/>
                    <a:pt x="929" y="285"/>
                  </a:cubicBezTo>
                  <a:cubicBezTo>
                    <a:pt x="932" y="273"/>
                    <a:pt x="942" y="269"/>
                    <a:pt x="952" y="266"/>
                  </a:cubicBezTo>
                  <a:cubicBezTo>
                    <a:pt x="957" y="265"/>
                    <a:pt x="962" y="265"/>
                    <a:pt x="966" y="264"/>
                  </a:cubicBezTo>
                  <a:cubicBezTo>
                    <a:pt x="971" y="264"/>
                    <a:pt x="975" y="264"/>
                    <a:pt x="982" y="263"/>
                  </a:cubicBezTo>
                  <a:cubicBezTo>
                    <a:pt x="979" y="256"/>
                    <a:pt x="977" y="251"/>
                    <a:pt x="974" y="246"/>
                  </a:cubicBezTo>
                  <a:cubicBezTo>
                    <a:pt x="967" y="231"/>
                    <a:pt x="961" y="217"/>
                    <a:pt x="975" y="201"/>
                  </a:cubicBezTo>
                  <a:cubicBezTo>
                    <a:pt x="981" y="194"/>
                    <a:pt x="978" y="185"/>
                    <a:pt x="969" y="181"/>
                  </a:cubicBezTo>
                  <a:cubicBezTo>
                    <a:pt x="950" y="173"/>
                    <a:pt x="934" y="159"/>
                    <a:pt x="922" y="143"/>
                  </a:cubicBezTo>
                  <a:cubicBezTo>
                    <a:pt x="911" y="149"/>
                    <a:pt x="899" y="152"/>
                    <a:pt x="896" y="167"/>
                  </a:cubicBezTo>
                  <a:cubicBezTo>
                    <a:pt x="902" y="170"/>
                    <a:pt x="908" y="173"/>
                    <a:pt x="913" y="176"/>
                  </a:cubicBezTo>
                  <a:cubicBezTo>
                    <a:pt x="918" y="178"/>
                    <a:pt x="924" y="180"/>
                    <a:pt x="927" y="184"/>
                  </a:cubicBezTo>
                  <a:cubicBezTo>
                    <a:pt x="938" y="198"/>
                    <a:pt x="928" y="235"/>
                    <a:pt x="912" y="244"/>
                  </a:cubicBezTo>
                  <a:cubicBezTo>
                    <a:pt x="898" y="252"/>
                    <a:pt x="884" y="261"/>
                    <a:pt x="868" y="272"/>
                  </a:cubicBezTo>
                  <a:close/>
                  <a:moveTo>
                    <a:pt x="540" y="359"/>
                  </a:moveTo>
                  <a:cubicBezTo>
                    <a:pt x="521" y="356"/>
                    <a:pt x="505" y="355"/>
                    <a:pt x="501" y="335"/>
                  </a:cubicBezTo>
                  <a:cubicBezTo>
                    <a:pt x="500" y="332"/>
                    <a:pt x="495" y="329"/>
                    <a:pt x="491" y="329"/>
                  </a:cubicBezTo>
                  <a:cubicBezTo>
                    <a:pt x="478" y="327"/>
                    <a:pt x="472" y="319"/>
                    <a:pt x="472" y="305"/>
                  </a:cubicBezTo>
                  <a:cubicBezTo>
                    <a:pt x="473" y="303"/>
                    <a:pt x="471" y="301"/>
                    <a:pt x="470" y="298"/>
                  </a:cubicBezTo>
                  <a:cubicBezTo>
                    <a:pt x="457" y="296"/>
                    <a:pt x="445" y="293"/>
                    <a:pt x="433" y="291"/>
                  </a:cubicBezTo>
                  <a:cubicBezTo>
                    <a:pt x="433" y="286"/>
                    <a:pt x="432" y="283"/>
                    <a:pt x="432" y="280"/>
                  </a:cubicBezTo>
                  <a:cubicBezTo>
                    <a:pt x="432" y="263"/>
                    <a:pt x="430" y="261"/>
                    <a:pt x="414" y="257"/>
                  </a:cubicBezTo>
                  <a:cubicBezTo>
                    <a:pt x="384" y="248"/>
                    <a:pt x="360" y="258"/>
                    <a:pt x="347" y="289"/>
                  </a:cubicBezTo>
                  <a:cubicBezTo>
                    <a:pt x="341" y="303"/>
                    <a:pt x="334" y="308"/>
                    <a:pt x="319" y="308"/>
                  </a:cubicBezTo>
                  <a:cubicBezTo>
                    <a:pt x="291" y="309"/>
                    <a:pt x="263" y="313"/>
                    <a:pt x="235" y="313"/>
                  </a:cubicBezTo>
                  <a:cubicBezTo>
                    <a:pt x="217" y="314"/>
                    <a:pt x="204" y="321"/>
                    <a:pt x="193" y="334"/>
                  </a:cubicBezTo>
                  <a:cubicBezTo>
                    <a:pt x="178" y="352"/>
                    <a:pt x="163" y="370"/>
                    <a:pt x="148" y="388"/>
                  </a:cubicBezTo>
                  <a:cubicBezTo>
                    <a:pt x="144" y="394"/>
                    <a:pt x="141" y="400"/>
                    <a:pt x="145" y="409"/>
                  </a:cubicBezTo>
                  <a:cubicBezTo>
                    <a:pt x="151" y="404"/>
                    <a:pt x="156" y="401"/>
                    <a:pt x="160" y="398"/>
                  </a:cubicBezTo>
                  <a:cubicBezTo>
                    <a:pt x="168" y="401"/>
                    <a:pt x="175" y="404"/>
                    <a:pt x="183" y="407"/>
                  </a:cubicBezTo>
                  <a:cubicBezTo>
                    <a:pt x="184" y="401"/>
                    <a:pt x="185" y="398"/>
                    <a:pt x="185" y="395"/>
                  </a:cubicBezTo>
                  <a:cubicBezTo>
                    <a:pt x="197" y="396"/>
                    <a:pt x="207" y="401"/>
                    <a:pt x="218" y="393"/>
                  </a:cubicBezTo>
                  <a:cubicBezTo>
                    <a:pt x="214" y="386"/>
                    <a:pt x="210" y="380"/>
                    <a:pt x="203" y="371"/>
                  </a:cubicBezTo>
                  <a:cubicBezTo>
                    <a:pt x="218" y="371"/>
                    <a:pt x="231" y="371"/>
                    <a:pt x="245" y="371"/>
                  </a:cubicBezTo>
                  <a:cubicBezTo>
                    <a:pt x="241" y="364"/>
                    <a:pt x="238" y="361"/>
                    <a:pt x="236" y="357"/>
                  </a:cubicBezTo>
                  <a:cubicBezTo>
                    <a:pt x="251" y="353"/>
                    <a:pt x="267" y="362"/>
                    <a:pt x="281" y="349"/>
                  </a:cubicBezTo>
                  <a:cubicBezTo>
                    <a:pt x="274" y="343"/>
                    <a:pt x="269" y="339"/>
                    <a:pt x="263" y="334"/>
                  </a:cubicBezTo>
                  <a:cubicBezTo>
                    <a:pt x="273" y="333"/>
                    <a:pt x="282" y="335"/>
                    <a:pt x="291" y="338"/>
                  </a:cubicBezTo>
                  <a:cubicBezTo>
                    <a:pt x="300" y="340"/>
                    <a:pt x="307" y="349"/>
                    <a:pt x="319" y="343"/>
                  </a:cubicBezTo>
                  <a:cubicBezTo>
                    <a:pt x="317" y="336"/>
                    <a:pt x="315" y="329"/>
                    <a:pt x="314" y="321"/>
                  </a:cubicBezTo>
                  <a:cubicBezTo>
                    <a:pt x="340" y="313"/>
                    <a:pt x="356" y="335"/>
                    <a:pt x="382" y="342"/>
                  </a:cubicBezTo>
                  <a:cubicBezTo>
                    <a:pt x="377" y="331"/>
                    <a:pt x="374" y="323"/>
                    <a:pt x="370" y="312"/>
                  </a:cubicBezTo>
                  <a:cubicBezTo>
                    <a:pt x="382" y="315"/>
                    <a:pt x="392" y="317"/>
                    <a:pt x="403" y="320"/>
                  </a:cubicBezTo>
                  <a:cubicBezTo>
                    <a:pt x="407" y="321"/>
                    <a:pt x="411" y="324"/>
                    <a:pt x="414" y="322"/>
                  </a:cubicBezTo>
                  <a:cubicBezTo>
                    <a:pt x="428" y="316"/>
                    <a:pt x="439" y="325"/>
                    <a:pt x="449" y="332"/>
                  </a:cubicBezTo>
                  <a:cubicBezTo>
                    <a:pt x="463" y="343"/>
                    <a:pt x="477" y="355"/>
                    <a:pt x="490" y="368"/>
                  </a:cubicBezTo>
                  <a:cubicBezTo>
                    <a:pt x="503" y="381"/>
                    <a:pt x="515" y="396"/>
                    <a:pt x="527" y="409"/>
                  </a:cubicBezTo>
                  <a:cubicBezTo>
                    <a:pt x="534" y="416"/>
                    <a:pt x="540" y="423"/>
                    <a:pt x="552" y="419"/>
                  </a:cubicBezTo>
                  <a:cubicBezTo>
                    <a:pt x="556" y="397"/>
                    <a:pt x="536" y="381"/>
                    <a:pt x="540" y="359"/>
                  </a:cubicBezTo>
                  <a:close/>
                  <a:moveTo>
                    <a:pt x="955" y="604"/>
                  </a:moveTo>
                  <a:cubicBezTo>
                    <a:pt x="946" y="580"/>
                    <a:pt x="942" y="575"/>
                    <a:pt x="921" y="578"/>
                  </a:cubicBezTo>
                  <a:cubicBezTo>
                    <a:pt x="897" y="581"/>
                    <a:pt x="874" y="588"/>
                    <a:pt x="850" y="583"/>
                  </a:cubicBezTo>
                  <a:cubicBezTo>
                    <a:pt x="849" y="582"/>
                    <a:pt x="848" y="583"/>
                    <a:pt x="846" y="583"/>
                  </a:cubicBezTo>
                  <a:cubicBezTo>
                    <a:pt x="838" y="586"/>
                    <a:pt x="834" y="592"/>
                    <a:pt x="837" y="600"/>
                  </a:cubicBezTo>
                  <a:cubicBezTo>
                    <a:pt x="839" y="606"/>
                    <a:pt x="842" y="611"/>
                    <a:pt x="846" y="615"/>
                  </a:cubicBezTo>
                  <a:cubicBezTo>
                    <a:pt x="862" y="632"/>
                    <a:pt x="882" y="641"/>
                    <a:pt x="905" y="640"/>
                  </a:cubicBezTo>
                  <a:cubicBezTo>
                    <a:pt x="934" y="640"/>
                    <a:pt x="958" y="628"/>
                    <a:pt x="981" y="611"/>
                  </a:cubicBezTo>
                  <a:cubicBezTo>
                    <a:pt x="992" y="603"/>
                    <a:pt x="998" y="591"/>
                    <a:pt x="998" y="576"/>
                  </a:cubicBezTo>
                  <a:cubicBezTo>
                    <a:pt x="998" y="561"/>
                    <a:pt x="994" y="558"/>
                    <a:pt x="977" y="560"/>
                  </a:cubicBezTo>
                  <a:cubicBezTo>
                    <a:pt x="971" y="575"/>
                    <a:pt x="979" y="596"/>
                    <a:pt x="955" y="604"/>
                  </a:cubicBezTo>
                  <a:close/>
                  <a:moveTo>
                    <a:pt x="695" y="331"/>
                  </a:moveTo>
                  <a:cubicBezTo>
                    <a:pt x="694" y="355"/>
                    <a:pt x="698" y="374"/>
                    <a:pt x="707" y="389"/>
                  </a:cubicBezTo>
                  <a:cubicBezTo>
                    <a:pt x="720" y="414"/>
                    <a:pt x="745" y="427"/>
                    <a:pt x="769" y="422"/>
                  </a:cubicBezTo>
                  <a:cubicBezTo>
                    <a:pt x="795" y="417"/>
                    <a:pt x="812" y="397"/>
                    <a:pt x="815" y="368"/>
                  </a:cubicBezTo>
                  <a:cubicBezTo>
                    <a:pt x="816" y="360"/>
                    <a:pt x="821" y="350"/>
                    <a:pt x="812" y="344"/>
                  </a:cubicBezTo>
                  <a:cubicBezTo>
                    <a:pt x="801" y="337"/>
                    <a:pt x="796" y="350"/>
                    <a:pt x="789" y="355"/>
                  </a:cubicBezTo>
                  <a:cubicBezTo>
                    <a:pt x="784" y="353"/>
                    <a:pt x="780" y="351"/>
                    <a:pt x="775" y="348"/>
                  </a:cubicBezTo>
                  <a:cubicBezTo>
                    <a:pt x="772" y="355"/>
                    <a:pt x="770" y="360"/>
                    <a:pt x="768" y="366"/>
                  </a:cubicBezTo>
                  <a:cubicBezTo>
                    <a:pt x="762" y="363"/>
                    <a:pt x="757" y="360"/>
                    <a:pt x="751" y="357"/>
                  </a:cubicBezTo>
                  <a:cubicBezTo>
                    <a:pt x="747" y="364"/>
                    <a:pt x="743" y="370"/>
                    <a:pt x="739" y="377"/>
                  </a:cubicBezTo>
                  <a:cubicBezTo>
                    <a:pt x="736" y="366"/>
                    <a:pt x="732" y="357"/>
                    <a:pt x="729" y="348"/>
                  </a:cubicBezTo>
                  <a:cubicBezTo>
                    <a:pt x="722" y="349"/>
                    <a:pt x="717" y="350"/>
                    <a:pt x="712" y="351"/>
                  </a:cubicBezTo>
                  <a:cubicBezTo>
                    <a:pt x="707" y="345"/>
                    <a:pt x="702" y="339"/>
                    <a:pt x="695" y="331"/>
                  </a:cubicBezTo>
                  <a:close/>
                  <a:moveTo>
                    <a:pt x="729" y="57"/>
                  </a:moveTo>
                  <a:cubicBezTo>
                    <a:pt x="720" y="58"/>
                    <a:pt x="709" y="59"/>
                    <a:pt x="699" y="62"/>
                  </a:cubicBezTo>
                  <a:cubicBezTo>
                    <a:pt x="695" y="63"/>
                    <a:pt x="691" y="67"/>
                    <a:pt x="690" y="70"/>
                  </a:cubicBezTo>
                  <a:cubicBezTo>
                    <a:pt x="687" y="76"/>
                    <a:pt x="690" y="80"/>
                    <a:pt x="695" y="83"/>
                  </a:cubicBezTo>
                  <a:cubicBezTo>
                    <a:pt x="717" y="96"/>
                    <a:pt x="732" y="115"/>
                    <a:pt x="744" y="135"/>
                  </a:cubicBezTo>
                  <a:cubicBezTo>
                    <a:pt x="755" y="154"/>
                    <a:pt x="772" y="157"/>
                    <a:pt x="791" y="155"/>
                  </a:cubicBezTo>
                  <a:cubicBezTo>
                    <a:pt x="809" y="153"/>
                    <a:pt x="815" y="139"/>
                    <a:pt x="802" y="126"/>
                  </a:cubicBezTo>
                  <a:cubicBezTo>
                    <a:pt x="792" y="115"/>
                    <a:pt x="786" y="103"/>
                    <a:pt x="784" y="89"/>
                  </a:cubicBezTo>
                  <a:cubicBezTo>
                    <a:pt x="783" y="70"/>
                    <a:pt x="771" y="62"/>
                    <a:pt x="755" y="59"/>
                  </a:cubicBezTo>
                  <a:cubicBezTo>
                    <a:pt x="747" y="57"/>
                    <a:pt x="739" y="58"/>
                    <a:pt x="729" y="57"/>
                  </a:cubicBezTo>
                  <a:close/>
                  <a:moveTo>
                    <a:pt x="591" y="621"/>
                  </a:moveTo>
                  <a:cubicBezTo>
                    <a:pt x="596" y="612"/>
                    <a:pt x="590" y="600"/>
                    <a:pt x="600" y="594"/>
                  </a:cubicBezTo>
                  <a:cubicBezTo>
                    <a:pt x="622" y="633"/>
                    <a:pt x="628" y="636"/>
                    <a:pt x="647" y="624"/>
                  </a:cubicBezTo>
                  <a:cubicBezTo>
                    <a:pt x="626" y="606"/>
                    <a:pt x="632" y="583"/>
                    <a:pt x="641" y="558"/>
                  </a:cubicBezTo>
                  <a:cubicBezTo>
                    <a:pt x="590" y="559"/>
                    <a:pt x="542" y="560"/>
                    <a:pt x="494" y="561"/>
                  </a:cubicBezTo>
                  <a:cubicBezTo>
                    <a:pt x="491" y="575"/>
                    <a:pt x="497" y="581"/>
                    <a:pt x="507" y="581"/>
                  </a:cubicBezTo>
                  <a:cubicBezTo>
                    <a:pt x="526" y="581"/>
                    <a:pt x="546" y="579"/>
                    <a:pt x="566" y="578"/>
                  </a:cubicBezTo>
                  <a:cubicBezTo>
                    <a:pt x="571" y="592"/>
                    <a:pt x="572" y="612"/>
                    <a:pt x="591" y="621"/>
                  </a:cubicBezTo>
                  <a:close/>
                  <a:moveTo>
                    <a:pt x="913" y="145"/>
                  </a:moveTo>
                  <a:cubicBezTo>
                    <a:pt x="911" y="135"/>
                    <a:pt x="911" y="127"/>
                    <a:pt x="907" y="120"/>
                  </a:cubicBezTo>
                  <a:cubicBezTo>
                    <a:pt x="898" y="101"/>
                    <a:pt x="888" y="82"/>
                    <a:pt x="877" y="64"/>
                  </a:cubicBezTo>
                  <a:cubicBezTo>
                    <a:pt x="863" y="43"/>
                    <a:pt x="837" y="39"/>
                    <a:pt x="818" y="55"/>
                  </a:cubicBezTo>
                  <a:cubicBezTo>
                    <a:pt x="803" y="68"/>
                    <a:pt x="803" y="78"/>
                    <a:pt x="821" y="87"/>
                  </a:cubicBezTo>
                  <a:cubicBezTo>
                    <a:pt x="834" y="95"/>
                    <a:pt x="841" y="105"/>
                    <a:pt x="843" y="121"/>
                  </a:cubicBezTo>
                  <a:cubicBezTo>
                    <a:pt x="843" y="125"/>
                    <a:pt x="844" y="128"/>
                    <a:pt x="845" y="133"/>
                  </a:cubicBezTo>
                  <a:cubicBezTo>
                    <a:pt x="869" y="132"/>
                    <a:pt x="863" y="111"/>
                    <a:pt x="869" y="97"/>
                  </a:cubicBezTo>
                  <a:cubicBezTo>
                    <a:pt x="883" y="114"/>
                    <a:pt x="884" y="140"/>
                    <a:pt x="913" y="145"/>
                  </a:cubicBezTo>
                  <a:close/>
                  <a:moveTo>
                    <a:pt x="1000" y="455"/>
                  </a:moveTo>
                  <a:cubicBezTo>
                    <a:pt x="1014" y="401"/>
                    <a:pt x="975" y="365"/>
                    <a:pt x="921" y="380"/>
                  </a:cubicBezTo>
                  <a:cubicBezTo>
                    <a:pt x="926" y="390"/>
                    <a:pt x="942" y="392"/>
                    <a:pt x="941" y="407"/>
                  </a:cubicBezTo>
                  <a:cubicBezTo>
                    <a:pt x="923" y="409"/>
                    <a:pt x="906" y="410"/>
                    <a:pt x="889" y="411"/>
                  </a:cubicBezTo>
                  <a:cubicBezTo>
                    <a:pt x="907" y="431"/>
                    <a:pt x="927" y="447"/>
                    <a:pt x="952" y="460"/>
                  </a:cubicBezTo>
                  <a:cubicBezTo>
                    <a:pt x="959" y="446"/>
                    <a:pt x="965" y="434"/>
                    <a:pt x="972" y="421"/>
                  </a:cubicBezTo>
                  <a:cubicBezTo>
                    <a:pt x="988" y="426"/>
                    <a:pt x="989" y="443"/>
                    <a:pt x="1000" y="455"/>
                  </a:cubicBezTo>
                  <a:close/>
                  <a:moveTo>
                    <a:pt x="331" y="194"/>
                  </a:moveTo>
                  <a:cubicBezTo>
                    <a:pt x="340" y="197"/>
                    <a:pt x="347" y="197"/>
                    <a:pt x="354" y="187"/>
                  </a:cubicBezTo>
                  <a:cubicBezTo>
                    <a:pt x="358" y="179"/>
                    <a:pt x="366" y="173"/>
                    <a:pt x="374" y="168"/>
                  </a:cubicBezTo>
                  <a:cubicBezTo>
                    <a:pt x="387" y="162"/>
                    <a:pt x="401" y="156"/>
                    <a:pt x="415" y="152"/>
                  </a:cubicBezTo>
                  <a:cubicBezTo>
                    <a:pt x="432" y="146"/>
                    <a:pt x="449" y="142"/>
                    <a:pt x="466" y="138"/>
                  </a:cubicBezTo>
                  <a:cubicBezTo>
                    <a:pt x="438" y="133"/>
                    <a:pt x="409" y="131"/>
                    <a:pt x="380" y="131"/>
                  </a:cubicBezTo>
                  <a:cubicBezTo>
                    <a:pt x="346" y="131"/>
                    <a:pt x="325" y="157"/>
                    <a:pt x="331" y="194"/>
                  </a:cubicBezTo>
                  <a:close/>
                  <a:moveTo>
                    <a:pt x="479" y="72"/>
                  </a:moveTo>
                  <a:cubicBezTo>
                    <a:pt x="478" y="73"/>
                    <a:pt x="477" y="75"/>
                    <a:pt x="476" y="77"/>
                  </a:cubicBezTo>
                  <a:cubicBezTo>
                    <a:pt x="479" y="81"/>
                    <a:pt x="482" y="87"/>
                    <a:pt x="486" y="90"/>
                  </a:cubicBezTo>
                  <a:cubicBezTo>
                    <a:pt x="515" y="111"/>
                    <a:pt x="547" y="110"/>
                    <a:pt x="580" y="99"/>
                  </a:cubicBezTo>
                  <a:cubicBezTo>
                    <a:pt x="590" y="96"/>
                    <a:pt x="598" y="88"/>
                    <a:pt x="602" y="75"/>
                  </a:cubicBezTo>
                  <a:cubicBezTo>
                    <a:pt x="560" y="74"/>
                    <a:pt x="519" y="73"/>
                    <a:pt x="479" y="72"/>
                  </a:cubicBezTo>
                  <a:close/>
                  <a:moveTo>
                    <a:pt x="109" y="691"/>
                  </a:moveTo>
                  <a:cubicBezTo>
                    <a:pt x="133" y="721"/>
                    <a:pt x="176" y="722"/>
                    <a:pt x="201" y="705"/>
                  </a:cubicBezTo>
                  <a:cubicBezTo>
                    <a:pt x="225" y="689"/>
                    <a:pt x="251" y="679"/>
                    <a:pt x="277" y="671"/>
                  </a:cubicBezTo>
                  <a:cubicBezTo>
                    <a:pt x="281" y="669"/>
                    <a:pt x="284" y="667"/>
                    <a:pt x="291" y="663"/>
                  </a:cubicBezTo>
                  <a:cubicBezTo>
                    <a:pt x="260" y="661"/>
                    <a:pt x="236" y="669"/>
                    <a:pt x="213" y="680"/>
                  </a:cubicBezTo>
                  <a:cubicBezTo>
                    <a:pt x="197" y="688"/>
                    <a:pt x="181" y="692"/>
                    <a:pt x="163" y="691"/>
                  </a:cubicBezTo>
                  <a:cubicBezTo>
                    <a:pt x="151" y="691"/>
                    <a:pt x="139" y="690"/>
                    <a:pt x="127" y="690"/>
                  </a:cubicBezTo>
                  <a:cubicBezTo>
                    <a:pt x="122" y="690"/>
                    <a:pt x="117" y="691"/>
                    <a:pt x="109" y="691"/>
                  </a:cubicBezTo>
                  <a:close/>
                  <a:moveTo>
                    <a:pt x="731" y="603"/>
                  </a:moveTo>
                  <a:cubicBezTo>
                    <a:pt x="726" y="584"/>
                    <a:pt x="715" y="573"/>
                    <a:pt x="702" y="572"/>
                  </a:cubicBezTo>
                  <a:cubicBezTo>
                    <a:pt x="684" y="572"/>
                    <a:pt x="665" y="584"/>
                    <a:pt x="660" y="598"/>
                  </a:cubicBezTo>
                  <a:cubicBezTo>
                    <a:pt x="657" y="606"/>
                    <a:pt x="656" y="615"/>
                    <a:pt x="663" y="622"/>
                  </a:cubicBezTo>
                  <a:cubicBezTo>
                    <a:pt x="670" y="630"/>
                    <a:pt x="679" y="627"/>
                    <a:pt x="687" y="623"/>
                  </a:cubicBezTo>
                  <a:cubicBezTo>
                    <a:pt x="701" y="617"/>
                    <a:pt x="716" y="610"/>
                    <a:pt x="731" y="603"/>
                  </a:cubicBezTo>
                  <a:close/>
                  <a:moveTo>
                    <a:pt x="653" y="99"/>
                  </a:moveTo>
                  <a:cubicBezTo>
                    <a:pt x="634" y="93"/>
                    <a:pt x="614" y="92"/>
                    <a:pt x="599" y="107"/>
                  </a:cubicBezTo>
                  <a:cubicBezTo>
                    <a:pt x="587" y="120"/>
                    <a:pt x="585" y="136"/>
                    <a:pt x="591" y="152"/>
                  </a:cubicBezTo>
                  <a:cubicBezTo>
                    <a:pt x="597" y="170"/>
                    <a:pt x="613" y="174"/>
                    <a:pt x="630" y="175"/>
                  </a:cubicBezTo>
                  <a:cubicBezTo>
                    <a:pt x="604" y="132"/>
                    <a:pt x="608" y="120"/>
                    <a:pt x="653" y="99"/>
                  </a:cubicBezTo>
                  <a:close/>
                  <a:moveTo>
                    <a:pt x="424" y="233"/>
                  </a:moveTo>
                  <a:cubicBezTo>
                    <a:pt x="421" y="221"/>
                    <a:pt x="416" y="216"/>
                    <a:pt x="399" y="213"/>
                  </a:cubicBezTo>
                  <a:cubicBezTo>
                    <a:pt x="375" y="207"/>
                    <a:pt x="353" y="214"/>
                    <a:pt x="332" y="231"/>
                  </a:cubicBezTo>
                  <a:cubicBezTo>
                    <a:pt x="352" y="237"/>
                    <a:pt x="408" y="238"/>
                    <a:pt x="424" y="233"/>
                  </a:cubicBezTo>
                  <a:close/>
                  <a:moveTo>
                    <a:pt x="637" y="195"/>
                  </a:moveTo>
                  <a:cubicBezTo>
                    <a:pt x="619" y="197"/>
                    <a:pt x="606" y="205"/>
                    <a:pt x="599" y="221"/>
                  </a:cubicBezTo>
                  <a:cubicBezTo>
                    <a:pt x="593" y="233"/>
                    <a:pt x="599" y="252"/>
                    <a:pt x="609" y="261"/>
                  </a:cubicBezTo>
                  <a:cubicBezTo>
                    <a:pt x="621" y="271"/>
                    <a:pt x="634" y="270"/>
                    <a:pt x="648" y="263"/>
                  </a:cubicBezTo>
                  <a:cubicBezTo>
                    <a:pt x="618" y="244"/>
                    <a:pt x="607" y="234"/>
                    <a:pt x="637" y="195"/>
                  </a:cubicBezTo>
                  <a:close/>
                  <a:moveTo>
                    <a:pt x="729" y="661"/>
                  </a:moveTo>
                  <a:cubicBezTo>
                    <a:pt x="730" y="672"/>
                    <a:pt x="731" y="679"/>
                    <a:pt x="733" y="689"/>
                  </a:cubicBezTo>
                  <a:cubicBezTo>
                    <a:pt x="724" y="686"/>
                    <a:pt x="718" y="684"/>
                    <a:pt x="712" y="682"/>
                  </a:cubicBezTo>
                  <a:cubicBezTo>
                    <a:pt x="706" y="679"/>
                    <a:pt x="698" y="674"/>
                    <a:pt x="694" y="682"/>
                  </a:cubicBezTo>
                  <a:cubicBezTo>
                    <a:pt x="692" y="687"/>
                    <a:pt x="695" y="695"/>
                    <a:pt x="698" y="700"/>
                  </a:cubicBezTo>
                  <a:cubicBezTo>
                    <a:pt x="704" y="711"/>
                    <a:pt x="716" y="714"/>
                    <a:pt x="728" y="710"/>
                  </a:cubicBezTo>
                  <a:cubicBezTo>
                    <a:pt x="741" y="705"/>
                    <a:pt x="754" y="691"/>
                    <a:pt x="753" y="681"/>
                  </a:cubicBezTo>
                  <a:cubicBezTo>
                    <a:pt x="752" y="676"/>
                    <a:pt x="749" y="670"/>
                    <a:pt x="745" y="666"/>
                  </a:cubicBezTo>
                  <a:cubicBezTo>
                    <a:pt x="742" y="663"/>
                    <a:pt x="736" y="663"/>
                    <a:pt x="729" y="661"/>
                  </a:cubicBezTo>
                  <a:close/>
                  <a:moveTo>
                    <a:pt x="816" y="227"/>
                  </a:moveTo>
                  <a:cubicBezTo>
                    <a:pt x="834" y="229"/>
                    <a:pt x="845" y="225"/>
                    <a:pt x="852" y="212"/>
                  </a:cubicBezTo>
                  <a:cubicBezTo>
                    <a:pt x="858" y="201"/>
                    <a:pt x="860" y="188"/>
                    <a:pt x="852" y="178"/>
                  </a:cubicBezTo>
                  <a:cubicBezTo>
                    <a:pt x="843" y="166"/>
                    <a:pt x="830" y="165"/>
                    <a:pt x="816" y="168"/>
                  </a:cubicBezTo>
                  <a:cubicBezTo>
                    <a:pt x="816" y="174"/>
                    <a:pt x="816" y="179"/>
                    <a:pt x="816" y="184"/>
                  </a:cubicBezTo>
                  <a:cubicBezTo>
                    <a:pt x="822" y="185"/>
                    <a:pt x="826" y="186"/>
                    <a:pt x="831" y="188"/>
                  </a:cubicBezTo>
                  <a:cubicBezTo>
                    <a:pt x="841" y="191"/>
                    <a:pt x="842" y="200"/>
                    <a:pt x="834" y="207"/>
                  </a:cubicBezTo>
                  <a:cubicBezTo>
                    <a:pt x="831" y="210"/>
                    <a:pt x="826" y="211"/>
                    <a:pt x="823" y="215"/>
                  </a:cubicBezTo>
                  <a:cubicBezTo>
                    <a:pt x="820" y="217"/>
                    <a:pt x="819" y="221"/>
                    <a:pt x="816" y="227"/>
                  </a:cubicBezTo>
                  <a:close/>
                  <a:moveTo>
                    <a:pt x="296" y="107"/>
                  </a:moveTo>
                  <a:cubicBezTo>
                    <a:pt x="294" y="107"/>
                    <a:pt x="293" y="108"/>
                    <a:pt x="291" y="108"/>
                  </a:cubicBezTo>
                  <a:cubicBezTo>
                    <a:pt x="287" y="121"/>
                    <a:pt x="283" y="134"/>
                    <a:pt x="278" y="147"/>
                  </a:cubicBezTo>
                  <a:cubicBezTo>
                    <a:pt x="272" y="160"/>
                    <a:pt x="264" y="172"/>
                    <a:pt x="257" y="185"/>
                  </a:cubicBezTo>
                  <a:cubicBezTo>
                    <a:pt x="274" y="190"/>
                    <a:pt x="280" y="190"/>
                    <a:pt x="285" y="180"/>
                  </a:cubicBezTo>
                  <a:cubicBezTo>
                    <a:pt x="294" y="162"/>
                    <a:pt x="301" y="143"/>
                    <a:pt x="300" y="123"/>
                  </a:cubicBezTo>
                  <a:cubicBezTo>
                    <a:pt x="300" y="117"/>
                    <a:pt x="297" y="112"/>
                    <a:pt x="296" y="107"/>
                  </a:cubicBezTo>
                  <a:close/>
                  <a:moveTo>
                    <a:pt x="766" y="238"/>
                  </a:moveTo>
                  <a:cubicBezTo>
                    <a:pt x="763" y="237"/>
                    <a:pt x="761" y="235"/>
                    <a:pt x="759" y="235"/>
                  </a:cubicBezTo>
                  <a:cubicBezTo>
                    <a:pt x="744" y="237"/>
                    <a:pt x="732" y="233"/>
                    <a:pt x="723" y="220"/>
                  </a:cubicBezTo>
                  <a:cubicBezTo>
                    <a:pt x="720" y="217"/>
                    <a:pt x="717" y="215"/>
                    <a:pt x="713" y="213"/>
                  </a:cubicBezTo>
                  <a:cubicBezTo>
                    <a:pt x="704" y="209"/>
                    <a:pt x="697" y="212"/>
                    <a:pt x="693" y="222"/>
                  </a:cubicBezTo>
                  <a:cubicBezTo>
                    <a:pt x="689" y="232"/>
                    <a:pt x="693" y="235"/>
                    <a:pt x="702" y="237"/>
                  </a:cubicBezTo>
                  <a:cubicBezTo>
                    <a:pt x="707" y="238"/>
                    <a:pt x="712" y="241"/>
                    <a:pt x="716" y="244"/>
                  </a:cubicBezTo>
                  <a:cubicBezTo>
                    <a:pt x="730" y="251"/>
                    <a:pt x="745" y="250"/>
                    <a:pt x="759" y="247"/>
                  </a:cubicBezTo>
                  <a:cubicBezTo>
                    <a:pt x="762" y="246"/>
                    <a:pt x="764" y="242"/>
                    <a:pt x="766" y="238"/>
                  </a:cubicBezTo>
                  <a:close/>
                  <a:moveTo>
                    <a:pt x="400" y="191"/>
                  </a:moveTo>
                  <a:cubicBezTo>
                    <a:pt x="400" y="192"/>
                    <a:pt x="400" y="193"/>
                    <a:pt x="400" y="195"/>
                  </a:cubicBezTo>
                  <a:cubicBezTo>
                    <a:pt x="401" y="196"/>
                    <a:pt x="403" y="198"/>
                    <a:pt x="404" y="198"/>
                  </a:cubicBezTo>
                  <a:cubicBezTo>
                    <a:pt x="454" y="198"/>
                    <a:pt x="503" y="198"/>
                    <a:pt x="552" y="198"/>
                  </a:cubicBezTo>
                  <a:cubicBezTo>
                    <a:pt x="555" y="198"/>
                    <a:pt x="557" y="197"/>
                    <a:pt x="559" y="196"/>
                  </a:cubicBezTo>
                  <a:cubicBezTo>
                    <a:pt x="559" y="194"/>
                    <a:pt x="559" y="193"/>
                    <a:pt x="558" y="192"/>
                  </a:cubicBezTo>
                  <a:cubicBezTo>
                    <a:pt x="506" y="190"/>
                    <a:pt x="453" y="191"/>
                    <a:pt x="400" y="191"/>
                  </a:cubicBezTo>
                  <a:close/>
                  <a:moveTo>
                    <a:pt x="661" y="211"/>
                  </a:moveTo>
                  <a:cubicBezTo>
                    <a:pt x="655" y="231"/>
                    <a:pt x="659" y="240"/>
                    <a:pt x="683" y="257"/>
                  </a:cubicBezTo>
                  <a:cubicBezTo>
                    <a:pt x="708" y="275"/>
                    <a:pt x="722" y="278"/>
                    <a:pt x="737" y="268"/>
                  </a:cubicBezTo>
                  <a:cubicBezTo>
                    <a:pt x="688" y="248"/>
                    <a:pt x="695" y="258"/>
                    <a:pt x="661" y="211"/>
                  </a:cubicBezTo>
                  <a:close/>
                  <a:moveTo>
                    <a:pt x="791" y="307"/>
                  </a:moveTo>
                  <a:cubicBezTo>
                    <a:pt x="767" y="285"/>
                    <a:pt x="741" y="279"/>
                    <a:pt x="713" y="285"/>
                  </a:cubicBezTo>
                  <a:cubicBezTo>
                    <a:pt x="700" y="287"/>
                    <a:pt x="685" y="290"/>
                    <a:pt x="679" y="304"/>
                  </a:cubicBezTo>
                  <a:cubicBezTo>
                    <a:pt x="698" y="302"/>
                    <a:pt x="716" y="297"/>
                    <a:pt x="734" y="297"/>
                  </a:cubicBezTo>
                  <a:cubicBezTo>
                    <a:pt x="752" y="298"/>
                    <a:pt x="770" y="304"/>
                    <a:pt x="791" y="307"/>
                  </a:cubicBezTo>
                  <a:close/>
                  <a:moveTo>
                    <a:pt x="938" y="561"/>
                  </a:moveTo>
                  <a:cubicBezTo>
                    <a:pt x="907" y="546"/>
                    <a:pt x="883" y="549"/>
                    <a:pt x="869" y="567"/>
                  </a:cubicBezTo>
                  <a:cubicBezTo>
                    <a:pt x="889" y="580"/>
                    <a:pt x="915" y="578"/>
                    <a:pt x="938" y="561"/>
                  </a:cubicBezTo>
                  <a:close/>
                  <a:moveTo>
                    <a:pt x="652" y="159"/>
                  </a:moveTo>
                  <a:cubicBezTo>
                    <a:pt x="661" y="175"/>
                    <a:pt x="671" y="180"/>
                    <a:pt x="682" y="174"/>
                  </a:cubicBezTo>
                  <a:cubicBezTo>
                    <a:pt x="692" y="168"/>
                    <a:pt x="697" y="149"/>
                    <a:pt x="692" y="136"/>
                  </a:cubicBezTo>
                  <a:cubicBezTo>
                    <a:pt x="686" y="125"/>
                    <a:pt x="678" y="123"/>
                    <a:pt x="661" y="131"/>
                  </a:cubicBezTo>
                  <a:cubicBezTo>
                    <a:pt x="665" y="134"/>
                    <a:pt x="669" y="137"/>
                    <a:pt x="672" y="140"/>
                  </a:cubicBezTo>
                  <a:cubicBezTo>
                    <a:pt x="674" y="143"/>
                    <a:pt x="677" y="148"/>
                    <a:pt x="677" y="151"/>
                  </a:cubicBezTo>
                  <a:cubicBezTo>
                    <a:pt x="677" y="154"/>
                    <a:pt x="671" y="156"/>
                    <a:pt x="668" y="157"/>
                  </a:cubicBezTo>
                  <a:cubicBezTo>
                    <a:pt x="664" y="159"/>
                    <a:pt x="659" y="158"/>
                    <a:pt x="652" y="159"/>
                  </a:cubicBezTo>
                  <a:close/>
                  <a:moveTo>
                    <a:pt x="368" y="611"/>
                  </a:moveTo>
                  <a:cubicBezTo>
                    <a:pt x="368" y="613"/>
                    <a:pt x="367" y="614"/>
                    <a:pt x="367" y="615"/>
                  </a:cubicBezTo>
                  <a:cubicBezTo>
                    <a:pt x="370" y="618"/>
                    <a:pt x="373" y="622"/>
                    <a:pt x="376" y="623"/>
                  </a:cubicBezTo>
                  <a:cubicBezTo>
                    <a:pt x="393" y="628"/>
                    <a:pt x="411" y="626"/>
                    <a:pt x="427" y="619"/>
                  </a:cubicBezTo>
                  <a:cubicBezTo>
                    <a:pt x="439" y="614"/>
                    <a:pt x="441" y="609"/>
                    <a:pt x="439" y="591"/>
                  </a:cubicBezTo>
                  <a:cubicBezTo>
                    <a:pt x="419" y="612"/>
                    <a:pt x="393" y="610"/>
                    <a:pt x="368" y="611"/>
                  </a:cubicBezTo>
                  <a:close/>
                  <a:moveTo>
                    <a:pt x="151" y="175"/>
                  </a:moveTo>
                  <a:cubicBezTo>
                    <a:pt x="144" y="191"/>
                    <a:pt x="138" y="207"/>
                    <a:pt x="146" y="224"/>
                  </a:cubicBezTo>
                  <a:cubicBezTo>
                    <a:pt x="149" y="233"/>
                    <a:pt x="161" y="238"/>
                    <a:pt x="167" y="235"/>
                  </a:cubicBezTo>
                  <a:cubicBezTo>
                    <a:pt x="174" y="232"/>
                    <a:pt x="175" y="223"/>
                    <a:pt x="170" y="213"/>
                  </a:cubicBezTo>
                  <a:cubicBezTo>
                    <a:pt x="164" y="201"/>
                    <a:pt x="158" y="188"/>
                    <a:pt x="151" y="175"/>
                  </a:cubicBezTo>
                  <a:close/>
                  <a:moveTo>
                    <a:pt x="927" y="458"/>
                  </a:moveTo>
                  <a:cubicBezTo>
                    <a:pt x="919" y="481"/>
                    <a:pt x="934" y="504"/>
                    <a:pt x="961" y="514"/>
                  </a:cubicBezTo>
                  <a:cubicBezTo>
                    <a:pt x="965" y="496"/>
                    <a:pt x="955" y="478"/>
                    <a:pt x="927" y="458"/>
                  </a:cubicBezTo>
                  <a:close/>
                  <a:moveTo>
                    <a:pt x="558" y="183"/>
                  </a:moveTo>
                  <a:cubicBezTo>
                    <a:pt x="558" y="181"/>
                    <a:pt x="558" y="179"/>
                    <a:pt x="558" y="177"/>
                  </a:cubicBezTo>
                  <a:cubicBezTo>
                    <a:pt x="510" y="179"/>
                    <a:pt x="462" y="174"/>
                    <a:pt x="415" y="183"/>
                  </a:cubicBezTo>
                  <a:cubicBezTo>
                    <a:pt x="463" y="183"/>
                    <a:pt x="510" y="183"/>
                    <a:pt x="558" y="183"/>
                  </a:cubicBezTo>
                  <a:close/>
                  <a:moveTo>
                    <a:pt x="842" y="381"/>
                  </a:moveTo>
                  <a:cubicBezTo>
                    <a:pt x="843" y="390"/>
                    <a:pt x="842" y="399"/>
                    <a:pt x="854" y="400"/>
                  </a:cubicBezTo>
                  <a:cubicBezTo>
                    <a:pt x="869" y="401"/>
                    <a:pt x="883" y="400"/>
                    <a:pt x="899" y="400"/>
                  </a:cubicBezTo>
                  <a:cubicBezTo>
                    <a:pt x="888" y="379"/>
                    <a:pt x="868" y="373"/>
                    <a:pt x="842" y="381"/>
                  </a:cubicBezTo>
                  <a:close/>
                  <a:moveTo>
                    <a:pt x="976" y="453"/>
                  </a:moveTo>
                  <a:cubicBezTo>
                    <a:pt x="960" y="472"/>
                    <a:pt x="961" y="499"/>
                    <a:pt x="978" y="514"/>
                  </a:cubicBezTo>
                  <a:cubicBezTo>
                    <a:pt x="992" y="496"/>
                    <a:pt x="991" y="468"/>
                    <a:pt x="976" y="453"/>
                  </a:cubicBezTo>
                  <a:close/>
                  <a:moveTo>
                    <a:pt x="1047" y="211"/>
                  </a:moveTo>
                  <a:cubicBezTo>
                    <a:pt x="1043" y="202"/>
                    <a:pt x="1039" y="193"/>
                    <a:pt x="1034" y="184"/>
                  </a:cubicBezTo>
                  <a:cubicBezTo>
                    <a:pt x="1032" y="181"/>
                    <a:pt x="1026" y="179"/>
                    <a:pt x="1022" y="180"/>
                  </a:cubicBezTo>
                  <a:cubicBezTo>
                    <a:pt x="1019" y="181"/>
                    <a:pt x="1015" y="187"/>
                    <a:pt x="1015" y="190"/>
                  </a:cubicBezTo>
                  <a:cubicBezTo>
                    <a:pt x="1017" y="200"/>
                    <a:pt x="1019" y="209"/>
                    <a:pt x="1023" y="218"/>
                  </a:cubicBezTo>
                  <a:cubicBezTo>
                    <a:pt x="1025" y="224"/>
                    <a:pt x="1031" y="231"/>
                    <a:pt x="1039" y="227"/>
                  </a:cubicBezTo>
                  <a:cubicBezTo>
                    <a:pt x="1043" y="225"/>
                    <a:pt x="1044" y="217"/>
                    <a:pt x="1047" y="211"/>
                  </a:cubicBezTo>
                  <a:close/>
                  <a:moveTo>
                    <a:pt x="44" y="644"/>
                  </a:moveTo>
                  <a:cubicBezTo>
                    <a:pt x="42" y="654"/>
                    <a:pt x="47" y="659"/>
                    <a:pt x="55" y="662"/>
                  </a:cubicBezTo>
                  <a:cubicBezTo>
                    <a:pt x="70" y="666"/>
                    <a:pt x="86" y="661"/>
                    <a:pt x="95" y="649"/>
                  </a:cubicBezTo>
                  <a:cubicBezTo>
                    <a:pt x="102" y="638"/>
                    <a:pt x="102" y="631"/>
                    <a:pt x="94" y="620"/>
                  </a:cubicBezTo>
                  <a:cubicBezTo>
                    <a:pt x="75" y="648"/>
                    <a:pt x="75" y="648"/>
                    <a:pt x="44" y="644"/>
                  </a:cubicBezTo>
                  <a:close/>
                  <a:moveTo>
                    <a:pt x="223" y="178"/>
                  </a:moveTo>
                  <a:cubicBezTo>
                    <a:pt x="238" y="169"/>
                    <a:pt x="244" y="149"/>
                    <a:pt x="240" y="131"/>
                  </a:cubicBezTo>
                  <a:cubicBezTo>
                    <a:pt x="238" y="121"/>
                    <a:pt x="234" y="114"/>
                    <a:pt x="220" y="115"/>
                  </a:cubicBezTo>
                  <a:cubicBezTo>
                    <a:pt x="217" y="135"/>
                    <a:pt x="220" y="155"/>
                    <a:pt x="223" y="178"/>
                  </a:cubicBezTo>
                  <a:close/>
                  <a:moveTo>
                    <a:pt x="462" y="508"/>
                  </a:moveTo>
                  <a:cubicBezTo>
                    <a:pt x="467" y="519"/>
                    <a:pt x="470" y="527"/>
                    <a:pt x="473" y="535"/>
                  </a:cubicBezTo>
                  <a:cubicBezTo>
                    <a:pt x="475" y="537"/>
                    <a:pt x="478" y="540"/>
                    <a:pt x="481" y="540"/>
                  </a:cubicBezTo>
                  <a:cubicBezTo>
                    <a:pt x="493" y="541"/>
                    <a:pt x="504" y="540"/>
                    <a:pt x="516" y="540"/>
                  </a:cubicBezTo>
                  <a:cubicBezTo>
                    <a:pt x="517" y="538"/>
                    <a:pt x="517" y="537"/>
                    <a:pt x="517" y="535"/>
                  </a:cubicBezTo>
                  <a:cubicBezTo>
                    <a:pt x="504" y="520"/>
                    <a:pt x="486" y="512"/>
                    <a:pt x="462" y="508"/>
                  </a:cubicBezTo>
                  <a:close/>
                  <a:moveTo>
                    <a:pt x="433" y="245"/>
                  </a:moveTo>
                  <a:cubicBezTo>
                    <a:pt x="433" y="246"/>
                    <a:pt x="433" y="247"/>
                    <a:pt x="432" y="249"/>
                  </a:cubicBezTo>
                  <a:cubicBezTo>
                    <a:pt x="445" y="254"/>
                    <a:pt x="459" y="251"/>
                    <a:pt x="472" y="251"/>
                  </a:cubicBezTo>
                  <a:cubicBezTo>
                    <a:pt x="487" y="252"/>
                    <a:pt x="502" y="252"/>
                    <a:pt x="516" y="251"/>
                  </a:cubicBezTo>
                  <a:cubicBezTo>
                    <a:pt x="529" y="250"/>
                    <a:pt x="543" y="255"/>
                    <a:pt x="555" y="245"/>
                  </a:cubicBezTo>
                  <a:cubicBezTo>
                    <a:pt x="515" y="245"/>
                    <a:pt x="474" y="245"/>
                    <a:pt x="433" y="245"/>
                  </a:cubicBezTo>
                  <a:close/>
                  <a:moveTo>
                    <a:pt x="435" y="206"/>
                  </a:moveTo>
                  <a:cubicBezTo>
                    <a:pt x="448" y="214"/>
                    <a:pt x="462" y="211"/>
                    <a:pt x="475" y="212"/>
                  </a:cubicBezTo>
                  <a:cubicBezTo>
                    <a:pt x="490" y="212"/>
                    <a:pt x="505" y="212"/>
                    <a:pt x="519" y="211"/>
                  </a:cubicBezTo>
                  <a:cubicBezTo>
                    <a:pt x="532" y="211"/>
                    <a:pt x="546" y="216"/>
                    <a:pt x="558" y="206"/>
                  </a:cubicBezTo>
                  <a:cubicBezTo>
                    <a:pt x="517" y="203"/>
                    <a:pt x="476" y="203"/>
                    <a:pt x="435" y="206"/>
                  </a:cubicBezTo>
                  <a:close/>
                  <a:moveTo>
                    <a:pt x="183" y="615"/>
                  </a:moveTo>
                  <a:cubicBezTo>
                    <a:pt x="168" y="585"/>
                    <a:pt x="149" y="571"/>
                    <a:pt x="127" y="572"/>
                  </a:cubicBezTo>
                  <a:cubicBezTo>
                    <a:pt x="131" y="588"/>
                    <a:pt x="153" y="605"/>
                    <a:pt x="183" y="615"/>
                  </a:cubicBezTo>
                  <a:close/>
                  <a:moveTo>
                    <a:pt x="545" y="617"/>
                  </a:moveTo>
                  <a:cubicBezTo>
                    <a:pt x="543" y="608"/>
                    <a:pt x="541" y="600"/>
                    <a:pt x="538" y="591"/>
                  </a:cubicBezTo>
                  <a:cubicBezTo>
                    <a:pt x="525" y="592"/>
                    <a:pt x="513" y="592"/>
                    <a:pt x="499" y="593"/>
                  </a:cubicBezTo>
                  <a:cubicBezTo>
                    <a:pt x="509" y="615"/>
                    <a:pt x="520" y="620"/>
                    <a:pt x="545" y="617"/>
                  </a:cubicBezTo>
                  <a:close/>
                  <a:moveTo>
                    <a:pt x="635" y="314"/>
                  </a:moveTo>
                  <a:cubicBezTo>
                    <a:pt x="623" y="304"/>
                    <a:pt x="609" y="310"/>
                    <a:pt x="597" y="309"/>
                  </a:cubicBezTo>
                  <a:cubicBezTo>
                    <a:pt x="583" y="308"/>
                    <a:pt x="570" y="308"/>
                    <a:pt x="557" y="309"/>
                  </a:cubicBezTo>
                  <a:cubicBezTo>
                    <a:pt x="544" y="310"/>
                    <a:pt x="531" y="305"/>
                    <a:pt x="517" y="313"/>
                  </a:cubicBezTo>
                  <a:cubicBezTo>
                    <a:pt x="534" y="318"/>
                    <a:pt x="614" y="318"/>
                    <a:pt x="635" y="314"/>
                  </a:cubicBezTo>
                  <a:close/>
                  <a:moveTo>
                    <a:pt x="448" y="258"/>
                  </a:moveTo>
                  <a:cubicBezTo>
                    <a:pt x="462" y="266"/>
                    <a:pt x="546" y="266"/>
                    <a:pt x="562" y="258"/>
                  </a:cubicBezTo>
                  <a:cubicBezTo>
                    <a:pt x="524" y="256"/>
                    <a:pt x="486" y="256"/>
                    <a:pt x="448" y="258"/>
                  </a:cubicBezTo>
                  <a:close/>
                  <a:moveTo>
                    <a:pt x="442" y="169"/>
                  </a:moveTo>
                  <a:cubicBezTo>
                    <a:pt x="471" y="174"/>
                    <a:pt x="545" y="173"/>
                    <a:pt x="557" y="168"/>
                  </a:cubicBezTo>
                  <a:cubicBezTo>
                    <a:pt x="547" y="164"/>
                    <a:pt x="477" y="161"/>
                    <a:pt x="454" y="164"/>
                  </a:cubicBezTo>
                  <a:cubicBezTo>
                    <a:pt x="450" y="164"/>
                    <a:pt x="447" y="167"/>
                    <a:pt x="442" y="169"/>
                  </a:cubicBezTo>
                  <a:close/>
                  <a:moveTo>
                    <a:pt x="561" y="220"/>
                  </a:moveTo>
                  <a:cubicBezTo>
                    <a:pt x="546" y="214"/>
                    <a:pt x="533" y="217"/>
                    <a:pt x="521" y="216"/>
                  </a:cubicBezTo>
                  <a:cubicBezTo>
                    <a:pt x="508" y="216"/>
                    <a:pt x="495" y="216"/>
                    <a:pt x="481" y="216"/>
                  </a:cubicBezTo>
                  <a:cubicBezTo>
                    <a:pt x="469" y="217"/>
                    <a:pt x="457" y="214"/>
                    <a:pt x="442" y="220"/>
                  </a:cubicBezTo>
                  <a:cubicBezTo>
                    <a:pt x="462" y="226"/>
                    <a:pt x="542" y="226"/>
                    <a:pt x="561" y="220"/>
                  </a:cubicBezTo>
                  <a:close/>
                  <a:moveTo>
                    <a:pt x="277" y="257"/>
                  </a:moveTo>
                  <a:cubicBezTo>
                    <a:pt x="278" y="264"/>
                    <a:pt x="277" y="267"/>
                    <a:pt x="278" y="270"/>
                  </a:cubicBezTo>
                  <a:cubicBezTo>
                    <a:pt x="278" y="273"/>
                    <a:pt x="279" y="276"/>
                    <a:pt x="280" y="279"/>
                  </a:cubicBezTo>
                  <a:cubicBezTo>
                    <a:pt x="315" y="278"/>
                    <a:pt x="318" y="277"/>
                    <a:pt x="322" y="257"/>
                  </a:cubicBezTo>
                  <a:cubicBezTo>
                    <a:pt x="308" y="257"/>
                    <a:pt x="294" y="257"/>
                    <a:pt x="277" y="257"/>
                  </a:cubicBezTo>
                  <a:close/>
                  <a:moveTo>
                    <a:pt x="510" y="631"/>
                  </a:moveTo>
                  <a:cubicBezTo>
                    <a:pt x="503" y="618"/>
                    <a:pt x="496" y="608"/>
                    <a:pt x="485" y="602"/>
                  </a:cubicBezTo>
                  <a:cubicBezTo>
                    <a:pt x="481" y="600"/>
                    <a:pt x="475" y="598"/>
                    <a:pt x="470" y="599"/>
                  </a:cubicBezTo>
                  <a:cubicBezTo>
                    <a:pt x="467" y="599"/>
                    <a:pt x="462" y="603"/>
                    <a:pt x="461" y="607"/>
                  </a:cubicBezTo>
                  <a:cubicBezTo>
                    <a:pt x="460" y="610"/>
                    <a:pt x="463" y="617"/>
                    <a:pt x="466" y="618"/>
                  </a:cubicBezTo>
                  <a:cubicBezTo>
                    <a:pt x="479" y="623"/>
                    <a:pt x="493" y="630"/>
                    <a:pt x="510" y="631"/>
                  </a:cubicBezTo>
                  <a:close/>
                  <a:moveTo>
                    <a:pt x="501" y="300"/>
                  </a:moveTo>
                  <a:cubicBezTo>
                    <a:pt x="537" y="305"/>
                    <a:pt x="574" y="304"/>
                    <a:pt x="614" y="304"/>
                  </a:cubicBezTo>
                  <a:cubicBezTo>
                    <a:pt x="600" y="295"/>
                    <a:pt x="537" y="293"/>
                    <a:pt x="501" y="300"/>
                  </a:cubicBezTo>
                  <a:close/>
                  <a:moveTo>
                    <a:pt x="573" y="276"/>
                  </a:moveTo>
                  <a:cubicBezTo>
                    <a:pt x="573" y="274"/>
                    <a:pt x="573" y="272"/>
                    <a:pt x="573" y="271"/>
                  </a:cubicBezTo>
                  <a:cubicBezTo>
                    <a:pt x="561" y="270"/>
                    <a:pt x="549" y="270"/>
                    <a:pt x="538" y="270"/>
                  </a:cubicBezTo>
                  <a:cubicBezTo>
                    <a:pt x="525" y="269"/>
                    <a:pt x="512" y="269"/>
                    <a:pt x="500" y="270"/>
                  </a:cubicBezTo>
                  <a:cubicBezTo>
                    <a:pt x="489" y="271"/>
                    <a:pt x="477" y="265"/>
                    <a:pt x="464" y="276"/>
                  </a:cubicBezTo>
                  <a:cubicBezTo>
                    <a:pt x="503" y="276"/>
                    <a:pt x="538" y="276"/>
                    <a:pt x="573" y="276"/>
                  </a:cubicBezTo>
                  <a:close/>
                  <a:moveTo>
                    <a:pt x="951" y="537"/>
                  </a:moveTo>
                  <a:cubicBezTo>
                    <a:pt x="943" y="511"/>
                    <a:pt x="935" y="502"/>
                    <a:pt x="913" y="500"/>
                  </a:cubicBezTo>
                  <a:cubicBezTo>
                    <a:pt x="916" y="524"/>
                    <a:pt x="928" y="536"/>
                    <a:pt x="951" y="537"/>
                  </a:cubicBezTo>
                  <a:close/>
                  <a:moveTo>
                    <a:pt x="592" y="286"/>
                  </a:moveTo>
                  <a:cubicBezTo>
                    <a:pt x="567" y="281"/>
                    <a:pt x="498" y="282"/>
                    <a:pt x="485" y="287"/>
                  </a:cubicBezTo>
                  <a:cubicBezTo>
                    <a:pt x="501" y="292"/>
                    <a:pt x="572" y="292"/>
                    <a:pt x="592" y="286"/>
                  </a:cubicBezTo>
                  <a:close/>
                  <a:moveTo>
                    <a:pt x="748" y="466"/>
                  </a:moveTo>
                  <a:cubicBezTo>
                    <a:pt x="757" y="466"/>
                    <a:pt x="766" y="459"/>
                    <a:pt x="766" y="450"/>
                  </a:cubicBezTo>
                  <a:cubicBezTo>
                    <a:pt x="766" y="442"/>
                    <a:pt x="758" y="435"/>
                    <a:pt x="750" y="434"/>
                  </a:cubicBezTo>
                  <a:cubicBezTo>
                    <a:pt x="741" y="434"/>
                    <a:pt x="733" y="441"/>
                    <a:pt x="733" y="450"/>
                  </a:cubicBezTo>
                  <a:cubicBezTo>
                    <a:pt x="733" y="459"/>
                    <a:pt x="740" y="466"/>
                    <a:pt x="748" y="466"/>
                  </a:cubicBezTo>
                  <a:close/>
                  <a:moveTo>
                    <a:pt x="647" y="572"/>
                  </a:moveTo>
                  <a:cubicBezTo>
                    <a:pt x="670" y="574"/>
                    <a:pt x="693" y="558"/>
                    <a:pt x="700" y="537"/>
                  </a:cubicBezTo>
                  <a:cubicBezTo>
                    <a:pt x="677" y="540"/>
                    <a:pt x="662" y="553"/>
                    <a:pt x="647" y="572"/>
                  </a:cubicBezTo>
                  <a:close/>
                  <a:moveTo>
                    <a:pt x="1125" y="413"/>
                  </a:moveTo>
                  <a:cubicBezTo>
                    <a:pt x="1112" y="388"/>
                    <a:pt x="1096" y="380"/>
                    <a:pt x="1075" y="389"/>
                  </a:cubicBezTo>
                  <a:cubicBezTo>
                    <a:pt x="1087" y="405"/>
                    <a:pt x="1103" y="412"/>
                    <a:pt x="1125" y="413"/>
                  </a:cubicBezTo>
                  <a:close/>
                  <a:moveTo>
                    <a:pt x="462" y="157"/>
                  </a:moveTo>
                  <a:cubicBezTo>
                    <a:pt x="495" y="162"/>
                    <a:pt x="544" y="160"/>
                    <a:pt x="554" y="154"/>
                  </a:cubicBezTo>
                  <a:cubicBezTo>
                    <a:pt x="537" y="149"/>
                    <a:pt x="479" y="150"/>
                    <a:pt x="462" y="157"/>
                  </a:cubicBezTo>
                  <a:close/>
                  <a:moveTo>
                    <a:pt x="193" y="191"/>
                  </a:moveTo>
                  <a:cubicBezTo>
                    <a:pt x="210" y="167"/>
                    <a:pt x="202" y="143"/>
                    <a:pt x="176" y="137"/>
                  </a:cubicBezTo>
                  <a:cubicBezTo>
                    <a:pt x="182" y="155"/>
                    <a:pt x="187" y="172"/>
                    <a:pt x="193" y="191"/>
                  </a:cubicBezTo>
                  <a:close/>
                  <a:moveTo>
                    <a:pt x="1063" y="316"/>
                  </a:moveTo>
                  <a:cubicBezTo>
                    <a:pt x="1076" y="306"/>
                    <a:pt x="1081" y="293"/>
                    <a:pt x="1077" y="282"/>
                  </a:cubicBezTo>
                  <a:cubicBezTo>
                    <a:pt x="1075" y="275"/>
                    <a:pt x="1069" y="273"/>
                    <a:pt x="1064" y="278"/>
                  </a:cubicBezTo>
                  <a:cubicBezTo>
                    <a:pt x="1054" y="287"/>
                    <a:pt x="1053" y="303"/>
                    <a:pt x="1063" y="316"/>
                  </a:cubicBezTo>
                  <a:close/>
                  <a:moveTo>
                    <a:pt x="981" y="287"/>
                  </a:moveTo>
                  <a:cubicBezTo>
                    <a:pt x="990" y="305"/>
                    <a:pt x="1002" y="310"/>
                    <a:pt x="1019" y="301"/>
                  </a:cubicBezTo>
                  <a:cubicBezTo>
                    <a:pt x="1012" y="281"/>
                    <a:pt x="997" y="276"/>
                    <a:pt x="981" y="287"/>
                  </a:cubicBezTo>
                  <a:close/>
                  <a:moveTo>
                    <a:pt x="291" y="217"/>
                  </a:moveTo>
                  <a:cubicBezTo>
                    <a:pt x="292" y="233"/>
                    <a:pt x="298" y="241"/>
                    <a:pt x="307" y="236"/>
                  </a:cubicBezTo>
                  <a:cubicBezTo>
                    <a:pt x="318" y="229"/>
                    <a:pt x="328" y="221"/>
                    <a:pt x="338" y="213"/>
                  </a:cubicBezTo>
                  <a:cubicBezTo>
                    <a:pt x="340" y="212"/>
                    <a:pt x="339" y="208"/>
                    <a:pt x="340" y="201"/>
                  </a:cubicBezTo>
                  <a:cubicBezTo>
                    <a:pt x="325" y="219"/>
                    <a:pt x="308" y="217"/>
                    <a:pt x="291" y="217"/>
                  </a:cubicBezTo>
                  <a:close/>
                  <a:moveTo>
                    <a:pt x="111" y="542"/>
                  </a:moveTo>
                  <a:cubicBezTo>
                    <a:pt x="119" y="542"/>
                    <a:pt x="126" y="536"/>
                    <a:pt x="127" y="529"/>
                  </a:cubicBezTo>
                  <a:cubicBezTo>
                    <a:pt x="128" y="522"/>
                    <a:pt x="120" y="514"/>
                    <a:pt x="112" y="515"/>
                  </a:cubicBezTo>
                  <a:cubicBezTo>
                    <a:pt x="104" y="515"/>
                    <a:pt x="98" y="518"/>
                    <a:pt x="96" y="527"/>
                  </a:cubicBezTo>
                  <a:cubicBezTo>
                    <a:pt x="95" y="535"/>
                    <a:pt x="103" y="542"/>
                    <a:pt x="111" y="542"/>
                  </a:cubicBezTo>
                  <a:close/>
                  <a:moveTo>
                    <a:pt x="549" y="337"/>
                  </a:moveTo>
                  <a:cubicBezTo>
                    <a:pt x="569" y="346"/>
                    <a:pt x="621" y="346"/>
                    <a:pt x="636" y="337"/>
                  </a:cubicBezTo>
                  <a:cubicBezTo>
                    <a:pt x="607" y="337"/>
                    <a:pt x="580" y="337"/>
                    <a:pt x="549" y="337"/>
                  </a:cubicBezTo>
                  <a:close/>
                  <a:moveTo>
                    <a:pt x="226" y="225"/>
                  </a:moveTo>
                  <a:cubicBezTo>
                    <a:pt x="229" y="246"/>
                    <a:pt x="240" y="252"/>
                    <a:pt x="257" y="241"/>
                  </a:cubicBezTo>
                  <a:cubicBezTo>
                    <a:pt x="250" y="230"/>
                    <a:pt x="244" y="218"/>
                    <a:pt x="226" y="225"/>
                  </a:cubicBezTo>
                  <a:close/>
                  <a:moveTo>
                    <a:pt x="164" y="568"/>
                  </a:moveTo>
                  <a:cubicBezTo>
                    <a:pt x="174" y="584"/>
                    <a:pt x="195" y="590"/>
                    <a:pt x="209" y="583"/>
                  </a:cubicBezTo>
                  <a:cubicBezTo>
                    <a:pt x="196" y="573"/>
                    <a:pt x="182" y="568"/>
                    <a:pt x="164" y="568"/>
                  </a:cubicBezTo>
                  <a:close/>
                  <a:moveTo>
                    <a:pt x="558" y="234"/>
                  </a:moveTo>
                  <a:cubicBezTo>
                    <a:pt x="530" y="228"/>
                    <a:pt x="451" y="229"/>
                    <a:pt x="438" y="235"/>
                  </a:cubicBezTo>
                  <a:cubicBezTo>
                    <a:pt x="459" y="239"/>
                    <a:pt x="541" y="238"/>
                    <a:pt x="558" y="234"/>
                  </a:cubicBezTo>
                  <a:close/>
                  <a:moveTo>
                    <a:pt x="441" y="566"/>
                  </a:moveTo>
                  <a:cubicBezTo>
                    <a:pt x="447" y="566"/>
                    <a:pt x="453" y="563"/>
                    <a:pt x="453" y="554"/>
                  </a:cubicBezTo>
                  <a:cubicBezTo>
                    <a:pt x="453" y="547"/>
                    <a:pt x="449" y="543"/>
                    <a:pt x="442" y="543"/>
                  </a:cubicBezTo>
                  <a:cubicBezTo>
                    <a:pt x="435" y="542"/>
                    <a:pt x="429" y="546"/>
                    <a:pt x="428" y="553"/>
                  </a:cubicBezTo>
                  <a:cubicBezTo>
                    <a:pt x="427" y="560"/>
                    <a:pt x="433" y="566"/>
                    <a:pt x="441" y="566"/>
                  </a:cubicBezTo>
                  <a:close/>
                  <a:moveTo>
                    <a:pt x="312" y="161"/>
                  </a:moveTo>
                  <a:cubicBezTo>
                    <a:pt x="305" y="178"/>
                    <a:pt x="293" y="187"/>
                    <a:pt x="290" y="205"/>
                  </a:cubicBezTo>
                  <a:cubicBezTo>
                    <a:pt x="306" y="197"/>
                    <a:pt x="312" y="185"/>
                    <a:pt x="319" y="174"/>
                  </a:cubicBezTo>
                  <a:cubicBezTo>
                    <a:pt x="320" y="172"/>
                    <a:pt x="316" y="168"/>
                    <a:pt x="312" y="161"/>
                  </a:cubicBezTo>
                  <a:close/>
                  <a:moveTo>
                    <a:pt x="95" y="574"/>
                  </a:moveTo>
                  <a:cubicBezTo>
                    <a:pt x="90" y="581"/>
                    <a:pt x="84" y="586"/>
                    <a:pt x="84" y="591"/>
                  </a:cubicBezTo>
                  <a:cubicBezTo>
                    <a:pt x="84" y="595"/>
                    <a:pt x="91" y="600"/>
                    <a:pt x="96" y="601"/>
                  </a:cubicBezTo>
                  <a:cubicBezTo>
                    <a:pt x="103" y="602"/>
                    <a:pt x="110" y="594"/>
                    <a:pt x="108" y="588"/>
                  </a:cubicBezTo>
                  <a:cubicBezTo>
                    <a:pt x="106" y="584"/>
                    <a:pt x="101" y="580"/>
                    <a:pt x="95" y="574"/>
                  </a:cubicBezTo>
                  <a:close/>
                  <a:moveTo>
                    <a:pt x="375" y="503"/>
                  </a:moveTo>
                  <a:cubicBezTo>
                    <a:pt x="356" y="492"/>
                    <a:pt x="348" y="493"/>
                    <a:pt x="337" y="504"/>
                  </a:cubicBezTo>
                  <a:cubicBezTo>
                    <a:pt x="349" y="512"/>
                    <a:pt x="361" y="513"/>
                    <a:pt x="375" y="503"/>
                  </a:cubicBezTo>
                  <a:close/>
                  <a:moveTo>
                    <a:pt x="538" y="324"/>
                  </a:moveTo>
                  <a:cubicBezTo>
                    <a:pt x="553" y="332"/>
                    <a:pt x="628" y="331"/>
                    <a:pt x="644" y="324"/>
                  </a:cubicBezTo>
                  <a:cubicBezTo>
                    <a:pt x="607" y="324"/>
                    <a:pt x="572" y="324"/>
                    <a:pt x="538" y="324"/>
                  </a:cubicBezTo>
                  <a:close/>
                  <a:moveTo>
                    <a:pt x="446" y="387"/>
                  </a:moveTo>
                  <a:cubicBezTo>
                    <a:pt x="442" y="385"/>
                    <a:pt x="437" y="381"/>
                    <a:pt x="432" y="381"/>
                  </a:cubicBezTo>
                  <a:cubicBezTo>
                    <a:pt x="426" y="380"/>
                    <a:pt x="419" y="384"/>
                    <a:pt x="421" y="391"/>
                  </a:cubicBezTo>
                  <a:cubicBezTo>
                    <a:pt x="422" y="395"/>
                    <a:pt x="428" y="399"/>
                    <a:pt x="433" y="400"/>
                  </a:cubicBezTo>
                  <a:cubicBezTo>
                    <a:pt x="439" y="401"/>
                    <a:pt x="444" y="398"/>
                    <a:pt x="446" y="387"/>
                  </a:cubicBezTo>
                  <a:close/>
                  <a:moveTo>
                    <a:pt x="137" y="477"/>
                  </a:moveTo>
                  <a:cubicBezTo>
                    <a:pt x="132" y="483"/>
                    <a:pt x="126" y="487"/>
                    <a:pt x="126" y="491"/>
                  </a:cubicBezTo>
                  <a:cubicBezTo>
                    <a:pt x="125" y="494"/>
                    <a:pt x="132" y="499"/>
                    <a:pt x="136" y="500"/>
                  </a:cubicBezTo>
                  <a:cubicBezTo>
                    <a:pt x="142" y="501"/>
                    <a:pt x="149" y="498"/>
                    <a:pt x="149" y="491"/>
                  </a:cubicBezTo>
                  <a:cubicBezTo>
                    <a:pt x="149" y="487"/>
                    <a:pt x="143" y="483"/>
                    <a:pt x="137" y="477"/>
                  </a:cubicBezTo>
                  <a:close/>
                  <a:moveTo>
                    <a:pt x="50" y="582"/>
                  </a:moveTo>
                  <a:cubicBezTo>
                    <a:pt x="55" y="576"/>
                    <a:pt x="58" y="572"/>
                    <a:pt x="61" y="568"/>
                  </a:cubicBezTo>
                  <a:cubicBezTo>
                    <a:pt x="57" y="565"/>
                    <a:pt x="53" y="561"/>
                    <a:pt x="49" y="560"/>
                  </a:cubicBezTo>
                  <a:cubicBezTo>
                    <a:pt x="46" y="560"/>
                    <a:pt x="40" y="565"/>
                    <a:pt x="40" y="568"/>
                  </a:cubicBezTo>
                  <a:cubicBezTo>
                    <a:pt x="41" y="572"/>
                    <a:pt x="45" y="576"/>
                    <a:pt x="50" y="582"/>
                  </a:cubicBezTo>
                  <a:close/>
                  <a:moveTo>
                    <a:pt x="513" y="130"/>
                  </a:moveTo>
                  <a:cubicBezTo>
                    <a:pt x="525" y="130"/>
                    <a:pt x="536" y="130"/>
                    <a:pt x="548" y="130"/>
                  </a:cubicBezTo>
                  <a:cubicBezTo>
                    <a:pt x="536" y="122"/>
                    <a:pt x="524" y="122"/>
                    <a:pt x="513" y="130"/>
                  </a:cubicBezTo>
                  <a:close/>
                  <a:moveTo>
                    <a:pt x="550" y="144"/>
                  </a:moveTo>
                  <a:cubicBezTo>
                    <a:pt x="550" y="142"/>
                    <a:pt x="550" y="140"/>
                    <a:pt x="550" y="138"/>
                  </a:cubicBezTo>
                  <a:cubicBezTo>
                    <a:pt x="530" y="138"/>
                    <a:pt x="509" y="137"/>
                    <a:pt x="489" y="139"/>
                  </a:cubicBezTo>
                  <a:cubicBezTo>
                    <a:pt x="489" y="141"/>
                    <a:pt x="489" y="142"/>
                    <a:pt x="489" y="144"/>
                  </a:cubicBezTo>
                  <a:cubicBezTo>
                    <a:pt x="509" y="144"/>
                    <a:pt x="529" y="144"/>
                    <a:pt x="550" y="144"/>
                  </a:cubicBezTo>
                  <a:close/>
                  <a:moveTo>
                    <a:pt x="587" y="352"/>
                  </a:moveTo>
                  <a:cubicBezTo>
                    <a:pt x="580" y="349"/>
                    <a:pt x="573" y="346"/>
                    <a:pt x="568" y="356"/>
                  </a:cubicBezTo>
                  <a:cubicBezTo>
                    <a:pt x="575" y="354"/>
                    <a:pt x="581" y="353"/>
                    <a:pt x="587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2827047" y="4868131"/>
              <a:ext cx="77478" cy="33836"/>
            </a:xfrm>
            <a:custGeom>
              <a:avLst/>
              <a:gdLst>
                <a:gd name="T0" fmla="*/ 59 w 59"/>
                <a:gd name="T1" fmla="*/ 12 h 26"/>
                <a:gd name="T2" fmla="*/ 50 w 59"/>
                <a:gd name="T3" fmla="*/ 25 h 26"/>
                <a:gd name="T4" fmla="*/ 23 w 59"/>
                <a:gd name="T5" fmla="*/ 15 h 26"/>
                <a:gd name="T6" fmla="*/ 8 w 59"/>
                <a:gd name="T7" fmla="*/ 14 h 26"/>
                <a:gd name="T8" fmla="*/ 1 w 59"/>
                <a:gd name="T9" fmla="*/ 6 h 26"/>
                <a:gd name="T10" fmla="*/ 33 w 59"/>
                <a:gd name="T11" fmla="*/ 0 h 26"/>
                <a:gd name="T12" fmla="*/ 59 w 59"/>
                <a:gd name="T1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6">
                  <a:moveTo>
                    <a:pt x="59" y="12"/>
                  </a:moveTo>
                  <a:cubicBezTo>
                    <a:pt x="55" y="18"/>
                    <a:pt x="53" y="21"/>
                    <a:pt x="50" y="25"/>
                  </a:cubicBezTo>
                  <a:cubicBezTo>
                    <a:pt x="41" y="24"/>
                    <a:pt x="30" y="26"/>
                    <a:pt x="23" y="15"/>
                  </a:cubicBezTo>
                  <a:cubicBezTo>
                    <a:pt x="21" y="13"/>
                    <a:pt x="13" y="13"/>
                    <a:pt x="8" y="14"/>
                  </a:cubicBezTo>
                  <a:cubicBezTo>
                    <a:pt x="2" y="15"/>
                    <a:pt x="0" y="13"/>
                    <a:pt x="1" y="6"/>
                  </a:cubicBezTo>
                  <a:cubicBezTo>
                    <a:pt x="12" y="6"/>
                    <a:pt x="25" y="16"/>
                    <a:pt x="33" y="0"/>
                  </a:cubicBezTo>
                  <a:cubicBezTo>
                    <a:pt x="41" y="4"/>
                    <a:pt x="50" y="8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3268378" y="4841651"/>
              <a:ext cx="65219" cy="72084"/>
            </a:xfrm>
            <a:custGeom>
              <a:avLst/>
              <a:gdLst>
                <a:gd name="T0" fmla="*/ 0 w 50"/>
                <a:gd name="T1" fmla="*/ 8 h 55"/>
                <a:gd name="T2" fmla="*/ 4 w 50"/>
                <a:gd name="T3" fmla="*/ 0 h 55"/>
                <a:gd name="T4" fmla="*/ 15 w 50"/>
                <a:gd name="T5" fmla="*/ 9 h 55"/>
                <a:gd name="T6" fmla="*/ 41 w 50"/>
                <a:gd name="T7" fmla="*/ 21 h 55"/>
                <a:gd name="T8" fmla="*/ 50 w 50"/>
                <a:gd name="T9" fmla="*/ 51 h 55"/>
                <a:gd name="T10" fmla="*/ 41 w 50"/>
                <a:gd name="T11" fmla="*/ 47 h 55"/>
                <a:gd name="T12" fmla="*/ 34 w 50"/>
                <a:gd name="T13" fmla="*/ 31 h 55"/>
                <a:gd name="T14" fmla="*/ 8 w 50"/>
                <a:gd name="T15" fmla="*/ 11 h 55"/>
                <a:gd name="T16" fmla="*/ 0 w 50"/>
                <a:gd name="T17" fmla="*/ 8 h 55"/>
                <a:gd name="T18" fmla="*/ 0 w 50"/>
                <a:gd name="T1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5">
                  <a:moveTo>
                    <a:pt x="0" y="8"/>
                  </a:moveTo>
                  <a:cubicBezTo>
                    <a:pt x="1" y="5"/>
                    <a:pt x="3" y="3"/>
                    <a:pt x="4" y="0"/>
                  </a:cubicBezTo>
                  <a:cubicBezTo>
                    <a:pt x="8" y="3"/>
                    <a:pt x="14" y="5"/>
                    <a:pt x="15" y="9"/>
                  </a:cubicBezTo>
                  <a:cubicBezTo>
                    <a:pt x="21" y="25"/>
                    <a:pt x="21" y="25"/>
                    <a:pt x="41" y="21"/>
                  </a:cubicBezTo>
                  <a:cubicBezTo>
                    <a:pt x="44" y="31"/>
                    <a:pt x="47" y="41"/>
                    <a:pt x="50" y="51"/>
                  </a:cubicBezTo>
                  <a:cubicBezTo>
                    <a:pt x="44" y="55"/>
                    <a:pt x="39" y="53"/>
                    <a:pt x="41" y="47"/>
                  </a:cubicBezTo>
                  <a:cubicBezTo>
                    <a:pt x="46" y="38"/>
                    <a:pt x="43" y="32"/>
                    <a:pt x="34" y="31"/>
                  </a:cubicBezTo>
                  <a:cubicBezTo>
                    <a:pt x="20" y="30"/>
                    <a:pt x="10" y="26"/>
                    <a:pt x="8" y="11"/>
                  </a:cubicBezTo>
                  <a:cubicBezTo>
                    <a:pt x="8" y="9"/>
                    <a:pt x="2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3260532" y="4898043"/>
              <a:ext cx="61296" cy="69142"/>
            </a:xfrm>
            <a:custGeom>
              <a:avLst/>
              <a:gdLst>
                <a:gd name="T0" fmla="*/ 29 w 47"/>
                <a:gd name="T1" fmla="*/ 53 h 53"/>
                <a:gd name="T2" fmla="*/ 21 w 47"/>
                <a:gd name="T3" fmla="*/ 23 h 53"/>
                <a:gd name="T4" fmla="*/ 0 w 47"/>
                <a:gd name="T5" fmla="*/ 5 h 53"/>
                <a:gd name="T6" fmla="*/ 5 w 47"/>
                <a:gd name="T7" fmla="*/ 0 h 53"/>
                <a:gd name="T8" fmla="*/ 33 w 47"/>
                <a:gd name="T9" fmla="*/ 5 h 53"/>
                <a:gd name="T10" fmla="*/ 47 w 47"/>
                <a:gd name="T11" fmla="*/ 31 h 53"/>
                <a:gd name="T12" fmla="*/ 29 w 47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9" y="53"/>
                  </a:moveTo>
                  <a:cubicBezTo>
                    <a:pt x="26" y="41"/>
                    <a:pt x="38" y="27"/>
                    <a:pt x="21" y="23"/>
                  </a:cubicBezTo>
                  <a:cubicBezTo>
                    <a:pt x="19" y="13"/>
                    <a:pt x="20" y="1"/>
                    <a:pt x="0" y="5"/>
                  </a:cubicBezTo>
                  <a:cubicBezTo>
                    <a:pt x="2" y="3"/>
                    <a:pt x="3" y="1"/>
                    <a:pt x="5" y="0"/>
                  </a:cubicBezTo>
                  <a:cubicBezTo>
                    <a:pt x="14" y="1"/>
                    <a:pt x="22" y="3"/>
                    <a:pt x="33" y="5"/>
                  </a:cubicBezTo>
                  <a:cubicBezTo>
                    <a:pt x="27" y="19"/>
                    <a:pt x="29" y="28"/>
                    <a:pt x="47" y="31"/>
                  </a:cubicBezTo>
                  <a:cubicBezTo>
                    <a:pt x="40" y="40"/>
                    <a:pt x="36" y="45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2857450" y="4801441"/>
              <a:ext cx="62767" cy="18144"/>
            </a:xfrm>
            <a:custGeom>
              <a:avLst/>
              <a:gdLst>
                <a:gd name="T0" fmla="*/ 47 w 48"/>
                <a:gd name="T1" fmla="*/ 14 h 14"/>
                <a:gd name="T2" fmla="*/ 0 w 48"/>
                <a:gd name="T3" fmla="*/ 10 h 14"/>
                <a:gd name="T4" fmla="*/ 9 w 48"/>
                <a:gd name="T5" fmla="*/ 0 h 14"/>
                <a:gd name="T6" fmla="*/ 35 w 48"/>
                <a:gd name="T7" fmla="*/ 1 h 14"/>
                <a:gd name="T8" fmla="*/ 48 w 48"/>
                <a:gd name="T9" fmla="*/ 8 h 14"/>
                <a:gd name="T10" fmla="*/ 47 w 4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4">
                  <a:moveTo>
                    <a:pt x="47" y="14"/>
                  </a:moveTo>
                  <a:cubicBezTo>
                    <a:pt x="33" y="13"/>
                    <a:pt x="18" y="12"/>
                    <a:pt x="0" y="10"/>
                  </a:cubicBezTo>
                  <a:cubicBezTo>
                    <a:pt x="6" y="4"/>
                    <a:pt x="8" y="1"/>
                    <a:pt x="9" y="0"/>
                  </a:cubicBezTo>
                  <a:cubicBezTo>
                    <a:pt x="19" y="1"/>
                    <a:pt x="28" y="2"/>
                    <a:pt x="35" y="1"/>
                  </a:cubicBezTo>
                  <a:cubicBezTo>
                    <a:pt x="43" y="0"/>
                    <a:pt x="45" y="4"/>
                    <a:pt x="48" y="8"/>
                  </a:cubicBezTo>
                  <a:cubicBezTo>
                    <a:pt x="48" y="10"/>
                    <a:pt x="47" y="12"/>
                    <a:pt x="4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2881968" y="4827430"/>
              <a:ext cx="56392" cy="39229"/>
            </a:xfrm>
            <a:custGeom>
              <a:avLst/>
              <a:gdLst>
                <a:gd name="T0" fmla="*/ 1 w 43"/>
                <a:gd name="T1" fmla="*/ 10 h 30"/>
                <a:gd name="T2" fmla="*/ 22 w 43"/>
                <a:gd name="T3" fmla="*/ 12 h 30"/>
                <a:gd name="T4" fmla="*/ 43 w 43"/>
                <a:gd name="T5" fmla="*/ 11 h 30"/>
                <a:gd name="T6" fmla="*/ 14 w 43"/>
                <a:gd name="T7" fmla="*/ 20 h 30"/>
                <a:gd name="T8" fmla="*/ 0 w 43"/>
                <a:gd name="T9" fmla="*/ 13 h 30"/>
                <a:gd name="T10" fmla="*/ 1 w 43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0">
                  <a:moveTo>
                    <a:pt x="1" y="10"/>
                  </a:moveTo>
                  <a:cubicBezTo>
                    <a:pt x="8" y="11"/>
                    <a:pt x="15" y="12"/>
                    <a:pt x="22" y="12"/>
                  </a:cubicBezTo>
                  <a:cubicBezTo>
                    <a:pt x="29" y="12"/>
                    <a:pt x="35" y="0"/>
                    <a:pt x="43" y="11"/>
                  </a:cubicBezTo>
                  <a:cubicBezTo>
                    <a:pt x="32" y="29"/>
                    <a:pt x="30" y="30"/>
                    <a:pt x="14" y="20"/>
                  </a:cubicBezTo>
                  <a:cubicBezTo>
                    <a:pt x="10" y="17"/>
                    <a:pt x="5" y="15"/>
                    <a:pt x="0" y="13"/>
                  </a:cubicBezTo>
                  <a:cubicBezTo>
                    <a:pt x="0" y="12"/>
                    <a:pt x="1" y="11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3221303" y="4861266"/>
              <a:ext cx="39229" cy="42172"/>
            </a:xfrm>
            <a:custGeom>
              <a:avLst/>
              <a:gdLst>
                <a:gd name="T0" fmla="*/ 23 w 30"/>
                <a:gd name="T1" fmla="*/ 0 h 32"/>
                <a:gd name="T2" fmla="*/ 30 w 30"/>
                <a:gd name="T3" fmla="*/ 15 h 32"/>
                <a:gd name="T4" fmla="*/ 13 w 30"/>
                <a:gd name="T5" fmla="*/ 18 h 32"/>
                <a:gd name="T6" fmla="*/ 6 w 30"/>
                <a:gd name="T7" fmla="*/ 32 h 32"/>
                <a:gd name="T8" fmla="*/ 0 w 30"/>
                <a:gd name="T9" fmla="*/ 25 h 32"/>
                <a:gd name="T10" fmla="*/ 10 w 30"/>
                <a:gd name="T11" fmla="*/ 9 h 32"/>
                <a:gd name="T12" fmla="*/ 23 w 30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2">
                  <a:moveTo>
                    <a:pt x="23" y="0"/>
                  </a:moveTo>
                  <a:cubicBezTo>
                    <a:pt x="25" y="5"/>
                    <a:pt x="28" y="9"/>
                    <a:pt x="30" y="15"/>
                  </a:cubicBezTo>
                  <a:cubicBezTo>
                    <a:pt x="25" y="16"/>
                    <a:pt x="18" y="15"/>
                    <a:pt x="13" y="18"/>
                  </a:cubicBezTo>
                  <a:cubicBezTo>
                    <a:pt x="10" y="20"/>
                    <a:pt x="8" y="27"/>
                    <a:pt x="6" y="32"/>
                  </a:cubicBezTo>
                  <a:cubicBezTo>
                    <a:pt x="4" y="29"/>
                    <a:pt x="2" y="27"/>
                    <a:pt x="0" y="25"/>
                  </a:cubicBezTo>
                  <a:cubicBezTo>
                    <a:pt x="4" y="19"/>
                    <a:pt x="8" y="15"/>
                    <a:pt x="10" y="9"/>
                  </a:cubicBezTo>
                  <a:cubicBezTo>
                    <a:pt x="12" y="2"/>
                    <a:pt x="17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3181583" y="4964733"/>
              <a:ext cx="53940" cy="36778"/>
            </a:xfrm>
            <a:custGeom>
              <a:avLst/>
              <a:gdLst>
                <a:gd name="T0" fmla="*/ 0 w 41"/>
                <a:gd name="T1" fmla="*/ 0 h 28"/>
                <a:gd name="T2" fmla="*/ 8 w 41"/>
                <a:gd name="T3" fmla="*/ 8 h 28"/>
                <a:gd name="T4" fmla="*/ 35 w 41"/>
                <a:gd name="T5" fmla="*/ 18 h 28"/>
                <a:gd name="T6" fmla="*/ 41 w 41"/>
                <a:gd name="T7" fmla="*/ 22 h 28"/>
                <a:gd name="T8" fmla="*/ 22 w 41"/>
                <a:gd name="T9" fmla="*/ 27 h 28"/>
                <a:gd name="T10" fmla="*/ 1 w 41"/>
                <a:gd name="T11" fmla="*/ 27 h 28"/>
                <a:gd name="T12" fmla="*/ 0 w 4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8">
                  <a:moveTo>
                    <a:pt x="0" y="0"/>
                  </a:moveTo>
                  <a:cubicBezTo>
                    <a:pt x="3" y="3"/>
                    <a:pt x="6" y="5"/>
                    <a:pt x="8" y="8"/>
                  </a:cubicBezTo>
                  <a:cubicBezTo>
                    <a:pt x="17" y="24"/>
                    <a:pt x="17" y="24"/>
                    <a:pt x="35" y="18"/>
                  </a:cubicBezTo>
                  <a:cubicBezTo>
                    <a:pt x="37" y="18"/>
                    <a:pt x="39" y="19"/>
                    <a:pt x="41" y="22"/>
                  </a:cubicBezTo>
                  <a:cubicBezTo>
                    <a:pt x="35" y="24"/>
                    <a:pt x="29" y="26"/>
                    <a:pt x="22" y="27"/>
                  </a:cubicBezTo>
                  <a:cubicBezTo>
                    <a:pt x="16" y="28"/>
                    <a:pt x="9" y="27"/>
                    <a:pt x="1" y="27"/>
                  </a:cubicBezTo>
                  <a:cubicBezTo>
                    <a:pt x="7" y="18"/>
                    <a:pt x="6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2708378" y="4896572"/>
              <a:ext cx="47075" cy="36778"/>
            </a:xfrm>
            <a:custGeom>
              <a:avLst/>
              <a:gdLst>
                <a:gd name="T0" fmla="*/ 36 w 36"/>
                <a:gd name="T1" fmla="*/ 21 h 28"/>
                <a:gd name="T2" fmla="*/ 9 w 36"/>
                <a:gd name="T3" fmla="*/ 12 h 28"/>
                <a:gd name="T4" fmla="*/ 0 w 36"/>
                <a:gd name="T5" fmla="*/ 0 h 28"/>
                <a:gd name="T6" fmla="*/ 15 w 36"/>
                <a:gd name="T7" fmla="*/ 5 h 28"/>
                <a:gd name="T8" fmla="*/ 36 w 36"/>
                <a:gd name="T9" fmla="*/ 21 h 28"/>
                <a:gd name="T10" fmla="*/ 36 w 36"/>
                <a:gd name="T11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8">
                  <a:moveTo>
                    <a:pt x="36" y="21"/>
                  </a:moveTo>
                  <a:cubicBezTo>
                    <a:pt x="26" y="23"/>
                    <a:pt x="15" y="28"/>
                    <a:pt x="9" y="12"/>
                  </a:cubicBezTo>
                  <a:cubicBezTo>
                    <a:pt x="8" y="8"/>
                    <a:pt x="2" y="6"/>
                    <a:pt x="0" y="0"/>
                  </a:cubicBezTo>
                  <a:cubicBezTo>
                    <a:pt x="5" y="2"/>
                    <a:pt x="14" y="2"/>
                    <a:pt x="15" y="5"/>
                  </a:cubicBezTo>
                  <a:cubicBezTo>
                    <a:pt x="18" y="17"/>
                    <a:pt x="29" y="16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2924140" y="4875977"/>
              <a:ext cx="22066" cy="43152"/>
            </a:xfrm>
            <a:custGeom>
              <a:avLst/>
              <a:gdLst>
                <a:gd name="T0" fmla="*/ 17 w 17"/>
                <a:gd name="T1" fmla="*/ 7 h 33"/>
                <a:gd name="T2" fmla="*/ 5 w 17"/>
                <a:gd name="T3" fmla="*/ 18 h 33"/>
                <a:gd name="T4" fmla="*/ 10 w 17"/>
                <a:gd name="T5" fmla="*/ 33 h 33"/>
                <a:gd name="T6" fmla="*/ 2 w 17"/>
                <a:gd name="T7" fmla="*/ 29 h 33"/>
                <a:gd name="T8" fmla="*/ 0 w 17"/>
                <a:gd name="T9" fmla="*/ 10 h 33"/>
                <a:gd name="T10" fmla="*/ 6 w 17"/>
                <a:gd name="T11" fmla="*/ 1 h 33"/>
                <a:gd name="T12" fmla="*/ 17 w 17"/>
                <a:gd name="T13" fmla="*/ 2 h 33"/>
                <a:gd name="T14" fmla="*/ 17 w 17"/>
                <a:gd name="T15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3">
                  <a:moveTo>
                    <a:pt x="17" y="7"/>
                  </a:moveTo>
                  <a:cubicBezTo>
                    <a:pt x="13" y="11"/>
                    <a:pt x="10" y="14"/>
                    <a:pt x="5" y="18"/>
                  </a:cubicBezTo>
                  <a:cubicBezTo>
                    <a:pt x="7" y="22"/>
                    <a:pt x="8" y="26"/>
                    <a:pt x="10" y="33"/>
                  </a:cubicBezTo>
                  <a:cubicBezTo>
                    <a:pt x="6" y="31"/>
                    <a:pt x="2" y="30"/>
                    <a:pt x="2" y="29"/>
                  </a:cubicBezTo>
                  <a:cubicBezTo>
                    <a:pt x="1" y="23"/>
                    <a:pt x="0" y="17"/>
                    <a:pt x="0" y="10"/>
                  </a:cubicBezTo>
                  <a:cubicBezTo>
                    <a:pt x="1" y="7"/>
                    <a:pt x="3" y="2"/>
                    <a:pt x="6" y="1"/>
                  </a:cubicBezTo>
                  <a:cubicBezTo>
                    <a:pt x="9" y="0"/>
                    <a:pt x="13" y="2"/>
                    <a:pt x="17" y="2"/>
                  </a:cubicBezTo>
                  <a:cubicBezTo>
                    <a:pt x="17" y="4"/>
                    <a:pt x="17" y="6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2997205" y="4908341"/>
              <a:ext cx="54921" cy="25009"/>
            </a:xfrm>
            <a:custGeom>
              <a:avLst/>
              <a:gdLst>
                <a:gd name="T0" fmla="*/ 0 w 42"/>
                <a:gd name="T1" fmla="*/ 12 h 19"/>
                <a:gd name="T2" fmla="*/ 42 w 42"/>
                <a:gd name="T3" fmla="*/ 0 h 19"/>
                <a:gd name="T4" fmla="*/ 18 w 42"/>
                <a:gd name="T5" fmla="*/ 13 h 19"/>
                <a:gd name="T6" fmla="*/ 9 w 42"/>
                <a:gd name="T7" fmla="*/ 10 h 19"/>
                <a:gd name="T8" fmla="*/ 0 w 42"/>
                <a:gd name="T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9">
                  <a:moveTo>
                    <a:pt x="0" y="12"/>
                  </a:moveTo>
                  <a:cubicBezTo>
                    <a:pt x="13" y="1"/>
                    <a:pt x="31" y="19"/>
                    <a:pt x="42" y="0"/>
                  </a:cubicBezTo>
                  <a:cubicBezTo>
                    <a:pt x="35" y="14"/>
                    <a:pt x="29" y="17"/>
                    <a:pt x="18" y="13"/>
                  </a:cubicBezTo>
                  <a:cubicBezTo>
                    <a:pt x="15" y="12"/>
                    <a:pt x="12" y="11"/>
                    <a:pt x="9" y="10"/>
                  </a:cubicBezTo>
                  <a:cubicBezTo>
                    <a:pt x="6" y="10"/>
                    <a:pt x="3" y="1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2964840" y="4865189"/>
              <a:ext cx="25989" cy="40701"/>
            </a:xfrm>
            <a:custGeom>
              <a:avLst/>
              <a:gdLst>
                <a:gd name="T0" fmla="*/ 7 w 20"/>
                <a:gd name="T1" fmla="*/ 2 h 31"/>
                <a:gd name="T2" fmla="*/ 15 w 20"/>
                <a:gd name="T3" fmla="*/ 15 h 31"/>
                <a:gd name="T4" fmla="*/ 0 w 20"/>
                <a:gd name="T5" fmla="*/ 29 h 31"/>
                <a:gd name="T6" fmla="*/ 7 w 20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1">
                  <a:moveTo>
                    <a:pt x="7" y="2"/>
                  </a:moveTo>
                  <a:cubicBezTo>
                    <a:pt x="20" y="0"/>
                    <a:pt x="13" y="11"/>
                    <a:pt x="15" y="15"/>
                  </a:cubicBezTo>
                  <a:cubicBezTo>
                    <a:pt x="19" y="29"/>
                    <a:pt x="17" y="31"/>
                    <a:pt x="0" y="29"/>
                  </a:cubicBezTo>
                  <a:cubicBezTo>
                    <a:pt x="4" y="20"/>
                    <a:pt x="18" y="14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3209534" y="4945119"/>
              <a:ext cx="22066" cy="29913"/>
            </a:xfrm>
            <a:custGeom>
              <a:avLst/>
              <a:gdLst>
                <a:gd name="T0" fmla="*/ 17 w 17"/>
                <a:gd name="T1" fmla="*/ 0 h 23"/>
                <a:gd name="T2" fmla="*/ 15 w 17"/>
                <a:gd name="T3" fmla="*/ 23 h 23"/>
                <a:gd name="T4" fmla="*/ 2 w 17"/>
                <a:gd name="T5" fmla="*/ 14 h 23"/>
                <a:gd name="T6" fmla="*/ 17 w 1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17" y="0"/>
                  </a:moveTo>
                  <a:cubicBezTo>
                    <a:pt x="16" y="8"/>
                    <a:pt x="16" y="14"/>
                    <a:pt x="15" y="23"/>
                  </a:cubicBezTo>
                  <a:cubicBezTo>
                    <a:pt x="9" y="19"/>
                    <a:pt x="3" y="17"/>
                    <a:pt x="2" y="14"/>
                  </a:cubicBezTo>
                  <a:cubicBezTo>
                    <a:pt x="0" y="4"/>
                    <a:pt x="10" y="5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3184525" y="4915206"/>
              <a:ext cx="28932" cy="31384"/>
            </a:xfrm>
            <a:custGeom>
              <a:avLst/>
              <a:gdLst>
                <a:gd name="T0" fmla="*/ 7 w 22"/>
                <a:gd name="T1" fmla="*/ 1 h 24"/>
                <a:gd name="T2" fmla="*/ 22 w 22"/>
                <a:gd name="T3" fmla="*/ 3 h 24"/>
                <a:gd name="T4" fmla="*/ 2 w 22"/>
                <a:gd name="T5" fmla="*/ 24 h 24"/>
                <a:gd name="T6" fmla="*/ 0 w 22"/>
                <a:gd name="T7" fmla="*/ 20 h 24"/>
                <a:gd name="T8" fmla="*/ 8 w 22"/>
                <a:gd name="T9" fmla="*/ 0 h 24"/>
                <a:gd name="T10" fmla="*/ 7 w 22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4">
                  <a:moveTo>
                    <a:pt x="7" y="1"/>
                  </a:moveTo>
                  <a:cubicBezTo>
                    <a:pt x="12" y="2"/>
                    <a:pt x="17" y="2"/>
                    <a:pt x="22" y="3"/>
                  </a:cubicBezTo>
                  <a:cubicBezTo>
                    <a:pt x="13" y="8"/>
                    <a:pt x="10" y="20"/>
                    <a:pt x="2" y="24"/>
                  </a:cubicBezTo>
                  <a:cubicBezTo>
                    <a:pt x="1" y="23"/>
                    <a:pt x="1" y="22"/>
                    <a:pt x="0" y="20"/>
                  </a:cubicBezTo>
                  <a:cubicBezTo>
                    <a:pt x="3" y="14"/>
                    <a:pt x="5" y="7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3073212" y="4929427"/>
              <a:ext cx="25989" cy="31384"/>
            </a:xfrm>
            <a:custGeom>
              <a:avLst/>
              <a:gdLst>
                <a:gd name="T0" fmla="*/ 20 w 20"/>
                <a:gd name="T1" fmla="*/ 22 h 24"/>
                <a:gd name="T2" fmla="*/ 13 w 20"/>
                <a:gd name="T3" fmla="*/ 24 h 24"/>
                <a:gd name="T4" fmla="*/ 0 w 20"/>
                <a:gd name="T5" fmla="*/ 6 h 24"/>
                <a:gd name="T6" fmla="*/ 15 w 20"/>
                <a:gd name="T7" fmla="*/ 10 h 24"/>
                <a:gd name="T8" fmla="*/ 20 w 20"/>
                <a:gd name="T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20" y="22"/>
                  </a:moveTo>
                  <a:cubicBezTo>
                    <a:pt x="17" y="23"/>
                    <a:pt x="15" y="23"/>
                    <a:pt x="13" y="24"/>
                  </a:cubicBezTo>
                  <a:cubicBezTo>
                    <a:pt x="9" y="18"/>
                    <a:pt x="5" y="12"/>
                    <a:pt x="0" y="6"/>
                  </a:cubicBezTo>
                  <a:cubicBezTo>
                    <a:pt x="5" y="1"/>
                    <a:pt x="11" y="0"/>
                    <a:pt x="15" y="10"/>
                  </a:cubicBezTo>
                  <a:cubicBezTo>
                    <a:pt x="17" y="14"/>
                    <a:pt x="18" y="18"/>
                    <a:pt x="2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3099201" y="4954436"/>
              <a:ext cx="25009" cy="15692"/>
            </a:xfrm>
            <a:custGeom>
              <a:avLst/>
              <a:gdLst>
                <a:gd name="T0" fmla="*/ 0 w 19"/>
                <a:gd name="T1" fmla="*/ 3 h 12"/>
                <a:gd name="T2" fmla="*/ 19 w 19"/>
                <a:gd name="T3" fmla="*/ 0 h 12"/>
                <a:gd name="T4" fmla="*/ 18 w 19"/>
                <a:gd name="T5" fmla="*/ 12 h 12"/>
                <a:gd name="T6" fmla="*/ 8 w 19"/>
                <a:gd name="T7" fmla="*/ 9 h 12"/>
                <a:gd name="T8" fmla="*/ 0 w 19"/>
                <a:gd name="T9" fmla="*/ 3 h 12"/>
                <a:gd name="T10" fmla="*/ 0 w 19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3"/>
                  </a:moveTo>
                  <a:cubicBezTo>
                    <a:pt x="5" y="2"/>
                    <a:pt x="11" y="1"/>
                    <a:pt x="19" y="0"/>
                  </a:cubicBezTo>
                  <a:cubicBezTo>
                    <a:pt x="19" y="5"/>
                    <a:pt x="18" y="9"/>
                    <a:pt x="18" y="12"/>
                  </a:cubicBezTo>
                  <a:cubicBezTo>
                    <a:pt x="14" y="11"/>
                    <a:pt x="11" y="11"/>
                    <a:pt x="8" y="9"/>
                  </a:cubicBezTo>
                  <a:cubicBezTo>
                    <a:pt x="5" y="8"/>
                    <a:pt x="3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3143825" y="4955417"/>
              <a:ext cx="37758" cy="26480"/>
            </a:xfrm>
            <a:custGeom>
              <a:avLst/>
              <a:gdLst>
                <a:gd name="T0" fmla="*/ 29 w 29"/>
                <a:gd name="T1" fmla="*/ 7 h 20"/>
                <a:gd name="T2" fmla="*/ 0 w 29"/>
                <a:gd name="T3" fmla="*/ 20 h 20"/>
                <a:gd name="T4" fmla="*/ 29 w 29"/>
                <a:gd name="T5" fmla="*/ 7 h 20"/>
                <a:gd name="T6" fmla="*/ 29 w 29"/>
                <a:gd name="T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0">
                  <a:moveTo>
                    <a:pt x="29" y="7"/>
                  </a:moveTo>
                  <a:cubicBezTo>
                    <a:pt x="20" y="12"/>
                    <a:pt x="11" y="17"/>
                    <a:pt x="0" y="20"/>
                  </a:cubicBezTo>
                  <a:cubicBezTo>
                    <a:pt x="8" y="12"/>
                    <a:pt x="15" y="0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3234052" y="4832825"/>
              <a:ext cx="34326" cy="28441"/>
            </a:xfrm>
            <a:custGeom>
              <a:avLst/>
              <a:gdLst>
                <a:gd name="T0" fmla="*/ 13 w 26"/>
                <a:gd name="T1" fmla="*/ 22 h 22"/>
                <a:gd name="T2" fmla="*/ 0 w 26"/>
                <a:gd name="T3" fmla="*/ 0 h 22"/>
                <a:gd name="T4" fmla="*/ 26 w 26"/>
                <a:gd name="T5" fmla="*/ 15 h 22"/>
                <a:gd name="T6" fmla="*/ 26 w 26"/>
                <a:gd name="T7" fmla="*/ 15 h 22"/>
                <a:gd name="T8" fmla="*/ 13 w 26"/>
                <a:gd name="T9" fmla="*/ 22 h 22"/>
                <a:gd name="T10" fmla="*/ 13 w 26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2">
                  <a:moveTo>
                    <a:pt x="13" y="22"/>
                  </a:moveTo>
                  <a:cubicBezTo>
                    <a:pt x="10" y="16"/>
                    <a:pt x="6" y="10"/>
                    <a:pt x="0" y="0"/>
                  </a:cubicBezTo>
                  <a:cubicBezTo>
                    <a:pt x="11" y="7"/>
                    <a:pt x="18" y="11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19" y="13"/>
                    <a:pt x="13" y="1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3048203" y="4869112"/>
              <a:ext cx="22557" cy="15692"/>
            </a:xfrm>
            <a:custGeom>
              <a:avLst/>
              <a:gdLst>
                <a:gd name="T0" fmla="*/ 16 w 17"/>
                <a:gd name="T1" fmla="*/ 0 h 12"/>
                <a:gd name="T2" fmla="*/ 11 w 17"/>
                <a:gd name="T3" fmla="*/ 12 h 12"/>
                <a:gd name="T4" fmla="*/ 0 w 17"/>
                <a:gd name="T5" fmla="*/ 1 h 12"/>
                <a:gd name="T6" fmla="*/ 17 w 17"/>
                <a:gd name="T7" fmla="*/ 0 h 12"/>
                <a:gd name="T8" fmla="*/ 16 w 1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6" y="0"/>
                  </a:moveTo>
                  <a:cubicBezTo>
                    <a:pt x="15" y="3"/>
                    <a:pt x="13" y="7"/>
                    <a:pt x="11" y="12"/>
                  </a:cubicBezTo>
                  <a:cubicBezTo>
                    <a:pt x="8" y="8"/>
                    <a:pt x="5" y="6"/>
                    <a:pt x="0" y="1"/>
                  </a:cubicBezTo>
                  <a:cubicBezTo>
                    <a:pt x="7" y="1"/>
                    <a:pt x="12" y="1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3110970" y="4912264"/>
              <a:ext cx="14711" cy="18634"/>
            </a:xfrm>
            <a:custGeom>
              <a:avLst/>
              <a:gdLst>
                <a:gd name="T0" fmla="*/ 4 w 11"/>
                <a:gd name="T1" fmla="*/ 0 h 14"/>
                <a:gd name="T2" fmla="*/ 10 w 11"/>
                <a:gd name="T3" fmla="*/ 10 h 14"/>
                <a:gd name="T4" fmla="*/ 8 w 11"/>
                <a:gd name="T5" fmla="*/ 14 h 14"/>
                <a:gd name="T6" fmla="*/ 1 w 11"/>
                <a:gd name="T7" fmla="*/ 9 h 14"/>
                <a:gd name="T8" fmla="*/ 4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4" y="0"/>
                  </a:moveTo>
                  <a:cubicBezTo>
                    <a:pt x="7" y="5"/>
                    <a:pt x="9" y="7"/>
                    <a:pt x="10" y="10"/>
                  </a:cubicBezTo>
                  <a:cubicBezTo>
                    <a:pt x="11" y="11"/>
                    <a:pt x="8" y="14"/>
                    <a:pt x="8" y="14"/>
                  </a:cubicBezTo>
                  <a:cubicBezTo>
                    <a:pt x="5" y="13"/>
                    <a:pt x="2" y="11"/>
                    <a:pt x="1" y="9"/>
                  </a:cubicBezTo>
                  <a:cubicBezTo>
                    <a:pt x="0" y="8"/>
                    <a:pt x="2" y="5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2960917" y="4848516"/>
              <a:ext cx="12750" cy="19615"/>
            </a:xfrm>
            <a:custGeom>
              <a:avLst/>
              <a:gdLst>
                <a:gd name="T0" fmla="*/ 10 w 10"/>
                <a:gd name="T1" fmla="*/ 15 h 15"/>
                <a:gd name="T2" fmla="*/ 3 w 10"/>
                <a:gd name="T3" fmla="*/ 0 h 15"/>
                <a:gd name="T4" fmla="*/ 10 w 10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5">
                  <a:moveTo>
                    <a:pt x="10" y="15"/>
                  </a:moveTo>
                  <a:cubicBezTo>
                    <a:pt x="0" y="13"/>
                    <a:pt x="0" y="13"/>
                    <a:pt x="3" y="0"/>
                  </a:cubicBezTo>
                  <a:cubicBezTo>
                    <a:pt x="6" y="7"/>
                    <a:pt x="8" y="11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3012896" y="4882352"/>
              <a:ext cx="15692" cy="13240"/>
            </a:xfrm>
            <a:custGeom>
              <a:avLst/>
              <a:gdLst>
                <a:gd name="T0" fmla="*/ 12 w 12"/>
                <a:gd name="T1" fmla="*/ 6 h 10"/>
                <a:gd name="T2" fmla="*/ 4 w 12"/>
                <a:gd name="T3" fmla="*/ 10 h 10"/>
                <a:gd name="T4" fmla="*/ 1 w 12"/>
                <a:gd name="T5" fmla="*/ 6 h 10"/>
                <a:gd name="T6" fmla="*/ 5 w 12"/>
                <a:gd name="T7" fmla="*/ 0 h 10"/>
                <a:gd name="T8" fmla="*/ 12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cubicBezTo>
                    <a:pt x="8" y="8"/>
                    <a:pt x="6" y="10"/>
                    <a:pt x="4" y="10"/>
                  </a:cubicBezTo>
                  <a:cubicBezTo>
                    <a:pt x="3" y="10"/>
                    <a:pt x="0" y="7"/>
                    <a:pt x="1" y="6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7" y="2"/>
                    <a:pt x="8" y="3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3304665" y="4832825"/>
              <a:ext cx="18634" cy="15692"/>
            </a:xfrm>
            <a:custGeom>
              <a:avLst/>
              <a:gdLst>
                <a:gd name="T0" fmla="*/ 0 w 14"/>
                <a:gd name="T1" fmla="*/ 12 h 12"/>
                <a:gd name="T2" fmla="*/ 14 w 14"/>
                <a:gd name="T3" fmla="*/ 6 h 12"/>
                <a:gd name="T4" fmla="*/ 0 w 14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cubicBezTo>
                    <a:pt x="2" y="1"/>
                    <a:pt x="5" y="0"/>
                    <a:pt x="14" y="6"/>
                  </a:cubicBezTo>
                  <a:cubicBezTo>
                    <a:pt x="8" y="8"/>
                    <a:pt x="5" y="1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3255138" y="4933350"/>
              <a:ext cx="13240" cy="21086"/>
            </a:xfrm>
            <a:custGeom>
              <a:avLst/>
              <a:gdLst>
                <a:gd name="T0" fmla="*/ 9 w 10"/>
                <a:gd name="T1" fmla="*/ 16 h 16"/>
                <a:gd name="T2" fmla="*/ 10 w 10"/>
                <a:gd name="T3" fmla="*/ 0 h 16"/>
                <a:gd name="T4" fmla="*/ 9 w 10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6">
                  <a:moveTo>
                    <a:pt x="9" y="16"/>
                  </a:moveTo>
                  <a:cubicBezTo>
                    <a:pt x="0" y="8"/>
                    <a:pt x="8" y="4"/>
                    <a:pt x="10" y="0"/>
                  </a:cubicBezTo>
                  <a:cubicBezTo>
                    <a:pt x="10" y="5"/>
                    <a:pt x="9" y="9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2591671" y="4898043"/>
              <a:ext cx="13240" cy="11769"/>
            </a:xfrm>
            <a:custGeom>
              <a:avLst/>
              <a:gdLst>
                <a:gd name="T0" fmla="*/ 0 w 10"/>
                <a:gd name="T1" fmla="*/ 5 h 9"/>
                <a:gd name="T2" fmla="*/ 9 w 10"/>
                <a:gd name="T3" fmla="*/ 0 h 9"/>
                <a:gd name="T4" fmla="*/ 10 w 10"/>
                <a:gd name="T5" fmla="*/ 4 h 9"/>
                <a:gd name="T6" fmla="*/ 3 w 10"/>
                <a:gd name="T7" fmla="*/ 9 h 9"/>
                <a:gd name="T8" fmla="*/ 0 w 10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5"/>
                  </a:moveTo>
                  <a:cubicBezTo>
                    <a:pt x="3" y="3"/>
                    <a:pt x="6" y="2"/>
                    <a:pt x="9" y="0"/>
                  </a:cubicBezTo>
                  <a:cubicBezTo>
                    <a:pt x="9" y="2"/>
                    <a:pt x="10" y="3"/>
                    <a:pt x="10" y="4"/>
                  </a:cubicBezTo>
                  <a:cubicBezTo>
                    <a:pt x="8" y="6"/>
                    <a:pt x="5" y="7"/>
                    <a:pt x="3" y="9"/>
                  </a:cubicBezTo>
                  <a:cubicBezTo>
                    <a:pt x="2" y="8"/>
                    <a:pt x="1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3269359" y="4817133"/>
              <a:ext cx="15692" cy="3923"/>
            </a:xfrm>
            <a:custGeom>
              <a:avLst/>
              <a:gdLst>
                <a:gd name="T0" fmla="*/ 12 w 12"/>
                <a:gd name="T1" fmla="*/ 3 h 3"/>
                <a:gd name="T2" fmla="*/ 0 w 12"/>
                <a:gd name="T3" fmla="*/ 3 h 3"/>
                <a:gd name="T4" fmla="*/ 0 w 12"/>
                <a:gd name="T5" fmla="*/ 0 h 3"/>
                <a:gd name="T6" fmla="*/ 12 w 12"/>
                <a:gd name="T7" fmla="*/ 0 h 3"/>
                <a:gd name="T8" fmla="*/ 12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cubicBezTo>
                    <a:pt x="8" y="3"/>
                    <a:pt x="4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1"/>
                    <a:pt x="12" y="2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赠送十二生肖剪纸</a:t>
            </a:r>
          </a:p>
        </p:txBody>
      </p:sp>
      <p:sp>
        <p:nvSpPr>
          <p:cNvPr id="81" name="矩形 80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TWELVE ZODIAC PAPER-CUT GIFT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rgbClr val="F6E8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rgbClr val="F6E8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rgbClr val="F6E8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3537" y="-891"/>
            <a:ext cx="12192000" cy="20053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95888" y="794603"/>
            <a:ext cx="6045888" cy="4249613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2893992" y="4697712"/>
            <a:ext cx="6413543" cy="9798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AE00"/>
              </a:gs>
              <a:gs pos="49000">
                <a:srgbClr val="FF5200"/>
              </a:gs>
              <a:gs pos="95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55196" y="4800944"/>
            <a:ext cx="570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整体活动概括</a:t>
            </a:r>
          </a:p>
        </p:txBody>
      </p:sp>
      <p:sp>
        <p:nvSpPr>
          <p:cNvPr id="9" name="椭圆 8"/>
          <p:cNvSpPr/>
          <p:nvPr/>
        </p:nvSpPr>
        <p:spPr>
          <a:xfrm>
            <a:off x="4968061" y="1536332"/>
            <a:ext cx="2283171" cy="2283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sp>
        <p:nvSpPr>
          <p:cNvPr id="10" name="文本框 9"/>
          <p:cNvSpPr txBox="1"/>
          <p:nvPr/>
        </p:nvSpPr>
        <p:spPr>
          <a:xfrm>
            <a:off x="5485400" y="1610867"/>
            <a:ext cx="1139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ln w="76200">
                  <a:noFill/>
                </a:ln>
                <a:gradFill>
                  <a:gsLst>
                    <a:gs pos="100000">
                      <a:srgbClr val="FF0000"/>
                    </a:gs>
                    <a:gs pos="27000">
                      <a:srgbClr val="FFC00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800" dirty="0">
              <a:ln w="76200">
                <a:noFill/>
              </a:ln>
              <a:gradFill>
                <a:gsLst>
                  <a:gs pos="100000">
                    <a:srgbClr val="FF0000"/>
                  </a:gs>
                  <a:gs pos="27000">
                    <a:srgbClr val="FFC000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55196" y="5354458"/>
            <a:ext cx="5708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alpha val="18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WHOLE ACTIVITY SUMMARY </a:t>
            </a:r>
            <a:endParaRPr lang="zh-CN" altLang="en-US" sz="1200" dirty="0">
              <a:solidFill>
                <a:schemeClr val="bg1">
                  <a:alpha val="18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21698" y="0"/>
            <a:ext cx="2432422" cy="2816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56174" y="0"/>
            <a:ext cx="2432422" cy="2816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整体活动概括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WHOLE ACTIVITY SUMMARY </a:t>
            </a:r>
            <a:endParaRPr lang="zh-CN" altLang="en-US" sz="8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003" y="1958033"/>
            <a:ext cx="5048250" cy="284797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035235" y="1958033"/>
            <a:ext cx="2976562" cy="284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65372" y="1958033"/>
            <a:ext cx="169863" cy="284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整体活动概括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WHOLE ACTIVITY SUMMARY </a:t>
            </a:r>
            <a:endParaRPr lang="zh-CN" altLang="en-US" sz="8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SubTitle_1"/>
          <p:cNvSpPr/>
          <p:nvPr>
            <p:custDataLst>
              <p:tags r:id="rId1"/>
            </p:custDataLst>
          </p:nvPr>
        </p:nvSpPr>
        <p:spPr>
          <a:xfrm>
            <a:off x="7247166" y="1423384"/>
            <a:ext cx="2552700" cy="246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7"/>
          <p:cNvSpPr>
            <a:spLocks noChangeArrowheads="1"/>
          </p:cNvSpPr>
          <p:nvPr/>
        </p:nvSpPr>
        <p:spPr bwMode="auto">
          <a:xfrm>
            <a:off x="2492954" y="4069974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542166" y="4546224"/>
            <a:ext cx="1882775" cy="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整体活动概括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WHOLE ACTIVITY SUMMARY </a:t>
            </a:r>
            <a:endParaRPr lang="zh-CN" altLang="en-US" sz="8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481262" y="1610342"/>
            <a:ext cx="7229475" cy="3667037"/>
          </a:xfrm>
          <a:prstGeom prst="rect">
            <a:avLst/>
          </a:prstGeom>
        </p:spPr>
      </p:pic>
      <p:sp>
        <p:nvSpPr>
          <p:cNvPr id="10" name="MH_SubTitle_1"/>
          <p:cNvSpPr/>
          <p:nvPr>
            <p:custDataLst>
              <p:tags r:id="rId1"/>
            </p:custDataLst>
          </p:nvPr>
        </p:nvSpPr>
        <p:spPr>
          <a:xfrm>
            <a:off x="2481262" y="3443861"/>
            <a:ext cx="4687888" cy="982663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83918" y="1601121"/>
            <a:ext cx="3039707" cy="18923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522787" y="1616887"/>
            <a:ext cx="3039707" cy="19087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整体活动概括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WHOLE ACTIVITY SUMMARY </a:t>
            </a:r>
            <a:endParaRPr lang="zh-CN" altLang="en-US" sz="8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522788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7721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616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6163" y="3494088"/>
            <a:ext cx="3046412" cy="515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77213" y="3494088"/>
            <a:ext cx="3046412" cy="515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22788" y="3494088"/>
            <a:ext cx="3046412" cy="515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465263" y="351790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矩形 48"/>
          <p:cNvSpPr>
            <a:spLocks noChangeArrowheads="1"/>
          </p:cNvSpPr>
          <p:nvPr/>
        </p:nvSpPr>
        <p:spPr bwMode="auto">
          <a:xfrm>
            <a:off x="5086350" y="351155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7" name="矩形 51"/>
          <p:cNvSpPr>
            <a:spLocks noChangeArrowheads="1"/>
          </p:cNvSpPr>
          <p:nvPr/>
        </p:nvSpPr>
        <p:spPr bwMode="auto">
          <a:xfrm>
            <a:off x="8639175" y="349408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52868" y="1585996"/>
            <a:ext cx="3039707" cy="1908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3537" y="-891"/>
            <a:ext cx="12192000" cy="20053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95888" y="794603"/>
            <a:ext cx="6045888" cy="4249613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2893992" y="4697712"/>
            <a:ext cx="6413543" cy="9798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AE00"/>
              </a:gs>
              <a:gs pos="49000">
                <a:srgbClr val="FF5200"/>
              </a:gs>
              <a:gs pos="95000">
                <a:srgbClr val="FF0000"/>
              </a:gs>
            </a:gsLst>
            <a:lin ang="1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55196" y="4800944"/>
            <a:ext cx="570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活动流程执行</a:t>
            </a:r>
          </a:p>
        </p:txBody>
      </p:sp>
      <p:sp>
        <p:nvSpPr>
          <p:cNvPr id="9" name="椭圆 8"/>
          <p:cNvSpPr/>
          <p:nvPr/>
        </p:nvSpPr>
        <p:spPr>
          <a:xfrm>
            <a:off x="4968061" y="1536332"/>
            <a:ext cx="2283171" cy="2283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/>
          </a:p>
        </p:txBody>
      </p:sp>
      <p:sp>
        <p:nvSpPr>
          <p:cNvPr id="10" name="文本框 9"/>
          <p:cNvSpPr txBox="1"/>
          <p:nvPr/>
        </p:nvSpPr>
        <p:spPr>
          <a:xfrm>
            <a:off x="5485400" y="1610867"/>
            <a:ext cx="1139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ln w="76200">
                  <a:noFill/>
                </a:ln>
                <a:gradFill>
                  <a:gsLst>
                    <a:gs pos="100000">
                      <a:srgbClr val="FF0000"/>
                    </a:gs>
                    <a:gs pos="27000">
                      <a:srgbClr val="FFC00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800" dirty="0">
              <a:ln w="76200">
                <a:noFill/>
              </a:ln>
              <a:gradFill>
                <a:gsLst>
                  <a:gs pos="100000">
                    <a:srgbClr val="FF0000"/>
                  </a:gs>
                  <a:gs pos="27000">
                    <a:srgbClr val="FFC000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55196" y="5354458"/>
            <a:ext cx="5708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alpha val="18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ACTIVITY FLOW EXECUTION</a:t>
            </a:r>
            <a:endParaRPr lang="zh-CN" altLang="en-US" sz="1200" dirty="0">
              <a:solidFill>
                <a:schemeClr val="bg1">
                  <a:alpha val="18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21698" y="0"/>
            <a:ext cx="2432422" cy="2816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56174" y="0"/>
            <a:ext cx="2432422" cy="2816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7" y="4852669"/>
            <a:ext cx="12192000" cy="2005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8139" y="240202"/>
            <a:ext cx="48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活动流程执行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594" y="543345"/>
            <a:ext cx="3421492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5480" y="715233"/>
            <a:ext cx="119970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>
                    <a:alpha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ACTIVITY FLOW EXECUTION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686800" y="543345"/>
            <a:ext cx="3404867" cy="0"/>
          </a:xfrm>
          <a:prstGeom prst="line">
            <a:avLst/>
          </a:prstGeom>
          <a:ln>
            <a:solidFill>
              <a:srgbClr val="FFE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H_Other_1"/>
          <p:cNvSpPr/>
          <p:nvPr/>
        </p:nvSpPr>
        <p:spPr>
          <a:xfrm>
            <a:off x="1524000" y="2336800"/>
            <a:ext cx="9144000" cy="296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MH_Other_2"/>
          <p:cNvSpPr/>
          <p:nvPr/>
        </p:nvSpPr>
        <p:spPr>
          <a:xfrm>
            <a:off x="2679700" y="2336800"/>
            <a:ext cx="488950" cy="779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MH_SubTitle_1"/>
          <p:cNvSpPr/>
          <p:nvPr/>
        </p:nvSpPr>
        <p:spPr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MH_Other_3"/>
          <p:cNvSpPr/>
          <p:nvPr/>
        </p:nvSpPr>
        <p:spPr>
          <a:xfrm>
            <a:off x="4832350" y="2336800"/>
            <a:ext cx="488950" cy="779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MH_SubTitle_2"/>
          <p:cNvSpPr/>
          <p:nvPr/>
        </p:nvSpPr>
        <p:spPr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MH_Other_4"/>
          <p:cNvSpPr/>
          <p:nvPr/>
        </p:nvSpPr>
        <p:spPr>
          <a:xfrm>
            <a:off x="6997700" y="2336800"/>
            <a:ext cx="488950" cy="779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MH_SubTitle_3"/>
          <p:cNvSpPr/>
          <p:nvPr/>
        </p:nvSpPr>
        <p:spPr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MH_Other_5"/>
          <p:cNvSpPr/>
          <p:nvPr/>
        </p:nvSpPr>
        <p:spPr>
          <a:xfrm>
            <a:off x="9083675" y="2336800"/>
            <a:ext cx="488950" cy="779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MH_SubTitle_4"/>
          <p:cNvSpPr/>
          <p:nvPr/>
        </p:nvSpPr>
        <p:spPr>
          <a:xfrm>
            <a:off x="8461375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/>
      <p:bldP spid="74" grpId="0" animBg="1"/>
      <p:bldP spid="75" grpId="0"/>
      <p:bldP spid="77" grpId="0" animBg="1"/>
      <p:bldP spid="78" grpId="0"/>
      <p:bldP spid="80" grpId="0" animBg="1"/>
      <p:bldP spid="8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575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5302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春节营销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FFB545"/>
      </a:accent1>
      <a:accent2>
        <a:srgbClr val="F6E8AD"/>
      </a:accent2>
      <a:accent3>
        <a:srgbClr val="A5A5A5"/>
      </a:accent3>
      <a:accent4>
        <a:srgbClr val="FFE9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宽屏</PresentationFormat>
  <Paragraphs>143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Agency FB</vt:lpstr>
      <vt:lpstr>Arial</vt:lpstr>
      <vt:lpstr>Calibri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2018-05-19T01:50:00Z</dcterms:created>
  <dcterms:modified xsi:type="dcterms:W3CDTF">2021-01-06T03:51:01Z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